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63" autoAdjust="0"/>
    <p:restoredTop sz="94660"/>
  </p:normalViewPr>
  <p:slideViewPr>
    <p:cSldViewPr snapToGrid="0">
      <p:cViewPr varScale="1">
        <p:scale>
          <a:sx n="82" d="100"/>
          <a:sy n="82" d="100"/>
        </p:scale>
        <p:origin x="91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23:59:57.8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65 336 0 0,'-8'-5'9817'0'0,"26"6"-4058"0"0,3 2-4264 0 0,34 3-1619 0 0,368-41 1636 0 0,-4 0-1339 0 0,-268 35-2647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1:36.7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142 167 428 0 0,'8'4'9544'0'0,"-11"-3"-9232"0"0,1 0 0 0 0,0 0 0 0 0,-1-1 0 0 0,1 1 0 0 0,-1-1 0 0 0,1 0 0 0 0,-1 1 0 0 0,1-1 0 0 0,-1 0 0 0 0,-3-1 0 0 0,-38-8 523 0 0,41 8-828 0 0,0 0 0 0 0,1 0 0 0 0,-1 0 0 0 0,1-1-1 0 0,-1 1 1 0 0,1-1 0 0 0,-1 0 0 0 0,-2-3 0 0 0,-17-10-7 0 0,20 14-1 0 0,0 0-1 0 0,1 0 1 0 0,-1-1 0 0 0,0 1-1 0 0,1 0 1 0 0,-1-1-1 0 0,1 1 1 0 0,-1-1 0 0 0,1 1-1 0 0,0-1 1 0 0,-1 0-1 0 0,1 1 1 0 0,0-1 0 0 0,0 0-1 0 0,0 0 1 0 0,1 0-1 0 0,-1 0 1 0 0,0 0 0 0 0,1 0-1 0 0,-1 0 1 0 0,1 0-1 0 0,0 0 1 0 0,0 0 0 0 0,-1 0-1 0 0,1 0 1 0 0,1 0-1 0 0,-1 0 1 0 0,0 0 0 0 0,0 0-1 0 0,1 0 1 0 0,-1 0-1 0 0,1 0 1 0 0,0 0-1 0 0,-1 0 1 0 0,2-2 0 0 0,0 1 3 0 0,0 0 0 0 0,-1-1 0 0 0,1 1 1 0 0,-1-1-1 0 0,0 0 0 0 0,0 1 0 0 0,-1-1 0 0 0,1-5 1 0 0,0 7-5 0 0,1 0 0 0 0,-1 0-1 0 0,0 0 1 0 0,1 0 0 0 0,-1 0 0 0 0,1 0 0 0 0,-1 0 0 0 0,1 0 0 0 0,0 1 0 0 0,0-1 0 0 0,0 1 0 0 0,0-1 0 0 0,0 1 0 0 0,0 0 0 0 0,0 0 0 0 0,0 0-1 0 0,0 0 1 0 0,1 0 0 0 0,3-1 0 0 0,-1 2 3 0 0,0 1 1 0 0,0-1-1 0 0,0 1 0 0 0,0 0 0 0 0,0 0 0 0 0,0 1 0 0 0,-1-1 1 0 0,1 1-1 0 0,0 0 0 0 0,-1 1 0 0 0,0-1 0 0 0,8 6 0 0 0,-4-1 9 0 0,0 0 0 0 0,0 0 0 0 0,0 1 0 0 0,-1 1-1 0 0,8 11 1 0 0,-12-15-6 0 0,0 1 1 0 0,0 0-1 0 0,-1 0 0 0 0,1 0 0 0 0,-2 1 0 0 0,3 11 0 0 0,4 12 15 0 0,-7-26-9 0 0,0 0 0 0 0,0 0 0 0 0,-1-1 1 0 0,0 1-1 0 0,1 0 0 0 0,-2 0 1 0 0,1 0-1 0 0,0 0 0 0 0,-1 0 0 0 0,1 0 1 0 0,-1 0-1 0 0,-2 5 0 0 0,-3 22 167 0 0,5-24-118 0 0,-1-1 1 0 0,0 1 0 0 0,0-1-1 0 0,0 1 1 0 0,-1-1 0 0 0,0 0-1 0 0,-1 0 1 0 0,1 0 0 0 0,-1 0-1 0 0,0-1 1 0 0,0 1-1 0 0,-1-1 1 0 0,0 0 0 0 0,-8 7-1 0 0,2-3-11 0 0,0-1-1 0 0,0-1 1 0 0,-15 8-1 0 0,25-14-43 0 0,0 0-5 0 0,0-1 0 0 0,0 1 0 0 0,0-1 0 0 0,0 1 0 0 0,0-1 0 0 0,0 0 0 0 0,0 1 0 0 0,0-1 0 0 0,0 0 0 0 0,0 0 0 0 0,0 1 0 0 0,0-1 0 0 0,0 0 0 0 0,0 0 0 0 0,0 0 0 0 0,0 0 0 0 0,0-1 0 0 0,0 1 0 0 0,0 0 0 0 0,0 0 0 0 0,0-1 0 0 0,0 1 0 0 0,0 0 0 0 0,1-1 0 0 0,-1 1 0 0 0,0-1 0 0 0,0 1 0 0 0,0-1 0 0 0,0 1 0 0 0,1-1 0 0 0,-1 0-1 0 0,0 1 1 0 0,0-1 0 0 0,1 0 0 0 0,-1 0 0 0 0,0-1 0 0 0,0 1 1 0 0,0-1-1 0 0,1 1 0 0 0,-1-1 1 0 0,0 1-1 0 0,1-1 1 0 0,0 1-1 0 0,-1-1 0 0 0,1 1 1 0 0,0-1-1 0 0,0 0 0 0 0,0 1 1 0 0,0-1-1 0 0,0 0 0 0 0,0 1 1 0 0,0-1-1 0 0,1 1 0 0 0,-1-1 1 0 0,1-2-1 0 0,11-23 5 0 0,-8 24-6 0 0,-1 1 0 0 0,0-1 0 0 0,1 1 0 0 0,0 0 0 0 0,-1 0 0 0 0,1 0 0 0 0,0 0 0 0 0,0 1 0 0 0,0 0 0 0 0,0-1 0 0 0,0 2 0 0 0,0-1 0 0 0,1 0 0 0 0,-1 1 0 0 0,0 0 0 0 0,0 0 0 0 0,1 0 0 0 0,-1 0 0 0 0,8 2 0 0 0,13 2 6 0 0,0 2 1 0 0,29 9-1 0 0,-26-6-12 0 0,3 0-101 0 0,1-1 0 0 0,0-1 1 0 0,0-1-1 0 0,40 0 0 0 0,-38-10-1676 0 0,-23-4-884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6:31.6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66 3 484 0 0,'-8'-1'1405'0'0,"6"1"-1118"0"0,1 0 0 0 0,-1-1 1 0 0,1 1-1 0 0,-1 0 0 0 0,1 0 1 0 0,-1 0-1 0 0,1 0 1 0 0,-1 0-1 0 0,0 0 0 0 0,1 1 1 0 0,-1-1-1 0 0,1 0 0 0 0,-1 1 1 0 0,1-1-1 0 0,-1 1 1 0 0,1 0-1 0 0,0-1 0 0 0,-2 2 1 0 0,1-2 216 0 0,0 0 1 0 0,0 1-1 0 0,0-1 0 0 0,0-1 1 0 0,0 1-1 0 0,0 0 1 0 0,0 0-1 0 0,0-1 1 0 0,1 1-1 0 0,-1-1 1 0 0,0 0-1 0 0,-2 0 1 0 0,8 2-144 0 0,1 0 0 0 0,-1 0 0 0 0,1 1 1 0 0,-1 0-1 0 0,0 0 0 0 0,0 0 0 0 0,0 0 1 0 0,0 1-1 0 0,0 0 0 0 0,6 6 1 0 0,40 38 767 0 0,152 168-276 0 0,-97-107-1566 0 0,-94-99 202 0 0,-10-8 219 0 0,1 1-1 0 0,0-1 1 0 0,-1 0-1 0 0,1 1 1 0 0,-1-1-1 0 0,1 1 1 0 0,-1-1 0 0 0,0 1-1 0 0,0 0 1 0 0,0-1-1 0 0,0 1 1 0 0,1 2-1 0 0,-4-3-457 0 0,-1 0-1 0 0,0 0 1 0 0,1 0 0 0 0,-1 0-1 0 0,0-1 1 0 0,1 1-1 0 0,-1-1 1 0 0,-3 0-1 0 0,-43-5-4871 0 0,30 5 4157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14.6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29 156 392 0 0,'-11'4'1384'0'0,"10"-4"-1208"0"0,0 0 1 0 0,0 0 0 0 0,1 0 0 0 0,-1 0 0 0 0,0 0 0 0 0,0 1 0 0 0,1-1-1 0 0,-1 0 1 0 0,0 0 0 0 0,0 1 0 0 0,1-1 0 0 0,-1 1 0 0 0,0-1 0 0 0,1 0-1 0 0,-1 1 1 0 0,0 0 0 0 0,1-1 0 0 0,-1 1 0 0 0,1-1 0 0 0,-1 1 0 0 0,1-1-1 0 0,-1 1 1 0 0,1 0 0 0 0,-1-1 0 0 0,0 2 0 0 0,32-2 3992 0 0,66-16 1386 0 0,54-3-2936 0 0,-18 2-2381 0 0,-87 10-1897 0 0,1-1 1 0 0,49-16-1 0 0,-88 21 709 0 0,-1 0 0 0 0,0 0 0 0 0,0 0 0 0 0,0-1 0 0 0,-1 0-1 0 0,0-1 1 0 0,1 0 0 0 0,-1 0 0 0 0,-1 0 0 0 0,1 0 0 0 0,-1-1 0 0 0,6-8-1 0 0,-1-1-468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27.1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229 11 772 0 0,'0'0'170'0'0,"-1"-1"1"0"0,1 0-1 0 0,-1 0 0 0 0,1 1 0 0 0,-1-1 0 0 0,0 1 1 0 0,1-1-1 0 0,-1 1 0 0 0,0-1 0 0 0,0 1 1 0 0,1-1-1 0 0,-1 1 0 0 0,0-1 0 0 0,0 1 1 0 0,0 0-1 0 0,0 0 0 0 0,1-1 0 0 0,-1 1 0 0 0,0 0 1 0 0,0 0-1 0 0,0 0 0 0 0,0 0 0 0 0,-1 0 1 0 0,-26-2 4233 0 0,25 2-3844 0 0,0 0 1 0 0,1 0-1 0 0,-1 1 1 0 0,1-1-1 0 0,-1 0 1 0 0,1 1-1 0 0,-1 0 1 0 0,1-1-1 0 0,-4 3 1 0 0,-2 1-202 0 0,0 1 0 0 0,1-1 1 0 0,-1 2-1 0 0,1-1 0 0 0,0 1 1 0 0,1 0-1 0 0,-1 0 0 0 0,1 1 0 0 0,1 0 1 0 0,-1 0-1 0 0,-5 11 0 0 0,0 0-61 0 0,2 0 1 0 0,0 1-1 0 0,1 1 0 0 0,0-1 0 0 0,-8 42 0 0 0,14-49-275 0 0,0 1 1 0 0,1-1 0 0 0,0 1 0 0 0,1 0-1 0 0,1-1 1 0 0,0 1 0 0 0,0 0 0 0 0,1-1-1 0 0,1 1 1 0 0,8 22 0 0 0,-3-14-142 0 0,1-1-1 0 0,0-1 1 0 0,2 1-1 0 0,15 19 1 0 0,-18-28-661 0 0,1-1 0 0 0,0 0 0 0 0,1 0 0 0 0,0-1 0 0 0,1-1 0 0 0,0 0-1 0 0,21 13 1 0 0,-13-10-1520 0 0,10 6-1748 0 0,-10-9-1445 0 0,-10-7 3967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27.5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7 28 0 0,'-5'-6'16462'0'0,"12"11"-14456"0"0,39 7-923 0 0,34 13-996 0 0,-2 3 0 0 0,0 4 0 0 0,107 60 0 0 0,-131-54-1408 0 0,-33-17-1836 0 0,-96-4-10829 0 0,56-17 12843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28.0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83 350 592 0 0,'-10'0'1264'0'0,"0"0"1"0"0,0 2-1 0 0,1-1 0 0 0,-19 6 0 0 0,13-5 1075 0 0,25-9 1037 0 0,24-10-297 0 0,-22 11-2673 0 0,-1-1 0 0 0,0 0-1 0 0,-1 0 1 0 0,12-12 0 0 0,17-10 60 0 0,101-69 119 0 0,-3 3-2889 0 0,-41 36-5816 0 0,-69 49 2239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28.4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0 812 0 0,'10'6'10696'0'0,"-8"-5"-10315"0"0,-1 0 1 0 0,1-1-1 0 0,0 1 0 0 0,0 0 0 0 0,0 0 0 0 0,-1 0 0 0 0,1 0 0 0 0,0 0 0 0 0,-1 1 0 0 0,1-1 0 0 0,-1 0 0 0 0,2 3 0 0 0,1 1-18 0 0,-1 0-1 0 0,-1 0 0 0 0,1 0 1 0 0,-1 0-1 0 0,3 10 0 0 0,10 20 442 0 0,-11-28-688 0 0,-1 1 0 0 0,0-1-1 0 0,4 16 1 0 0,5 13 38 0 0,3 0-166 0 0,-2 1 1 0 0,18 77 0 0 0,-23-84-255 0 0,-6-25-19 0 0,0 1-1 0 0,-1 0 0 0 0,1 0 1 0 0,-1 0-1 0 0,0 10 1 0 0,-1-15 137 0 0,1 0 0 0 0,-1 0 0 0 0,0-1 0 0 0,0 1 0 0 0,0 0 0 0 0,0-1 0 0 0,0 1 1 0 0,0 0-1 0 0,0 0 0 0 0,0-1 0 0 0,0 1 0 0 0,0 0 0 0 0,0-1 0 0 0,-1 1 0 0 0,1 0 1 0 0,0 0-1 0 0,0-1 0 0 0,-1 1 0 0 0,1-1 0 0 0,-1 1 0 0 0,1 0 0 0 0,0-1 0 0 0,-1 1 1 0 0,1-1-1 0 0,-1 1 0 0 0,1-1 0 0 0,-1 1 0 0 0,0-1 0 0 0,1 1 0 0 0,-1-1 0 0 0,1 0 0 0 0,-1 1 1 0 0,0-1-1 0 0,1 0 0 0 0,-1 1 0 0 0,0-1 0 0 0,1 0 0 0 0,-1 0 0 0 0,0 0 0 0 0,0 0 1 0 0,-1 1-1 0 0,-2-2-486 0 0,0 0 1 0 0,1 0 0 0 0,-1-1 0 0 0,0 1 0 0 0,0-1-1 0 0,-5-3 1 0 0,-8-3-992 0 0,-33-13-1896 0 0,22 9 2143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28.8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49 210 372 0 0,'-6'-3'991'0'0,"1"1"1"0"0,-1-1-1 0 0,0 1 0 0 0,1 0 1 0 0,-1 1-1 0 0,-8-5 1593 0 0,14 5-2407 0 0,1-6 2830 0 0,-1 6-2830 0 0,10-3 834 0 0,-1 0 0 0 0,0 0 1 0 0,1 1-1 0 0,10-3 0 0 0,8 0 317 0 0,38-2-1 0 0,47-4-401 0 0,145-11-1312 0 0,-123 9-2795 0 0,-43 2-2284 0 0,-1 7-4757 0 0,-82 5 8834 0 0</inkml:trace>
  <inkml:trace contextRef="#ctx0" brushRef="#br0" timeOffset="1">852 0 676 0 0,'-8'1'5244'0'0,"15"1"-4359"0"0,-1 0 0 0 0,0-1 1 0 0,1 1-1 0 0,-1-1 0 0 0,1-1 0 0 0,-1 0 0 0 0,11 0 1 0 0,17 1 1273 0 0,3 3-754 0 0,-1-1-711 0 0,-1 2 1 0 0,37 10-1 0 0,-15 1-1102 0 0,-1 2 0 0 0,-1 3 0 0 0,74 38 1 0 0,-129-59 222 0 0,1 0 0 0 0,0 0 0 0 0,-1 1 1 0 0,1-1-1 0 0,0 0 0 0 0,-1 0 0 0 0,1 1 1 0 0,0-1-1 0 0,-1 0 0 0 0,1 1 1 0 0,-1-1-1 0 0,1 1 0 0 0,-1-1 0 0 0,1 0 1 0 0,-1 1-1 0 0,1 0 0 0 0,-1-1 0 0 0,1 1 1 0 0,-1-1-1 0 0,1 1 0 0 0,-1-1 0 0 0,0 1 1 0 0,1 0-1 0 0,-1-1 0 0 0,0 1 1 0 0,0 0-1 0 0,0-1 0 0 0,1 1 0 0 0,-1 0 1 0 0,0 0-1 0 0,-1-1-138 0 0,-1 0 0 0 0,1 0 1 0 0,0 0-1 0 0,0 0 0 0 0,-1 0 1 0 0,1-1-1 0 0,0 1 0 0 0,0 0 0 0 0,-1-1 1 0 0,1 1-1 0 0,0-1 0 0 0,0 0 1 0 0,0 1-1 0 0,0-1 0 0 0,0 0 0 0 0,0 0 1 0 0,0 1-1 0 0,0-1 0 0 0,-1-2 0 0 0,-17-17-2824 0 0,9 9 1918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29.2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 28 940 0 0,'0'-1'356'0'0,"1"0"0"0"0,-1 0 0 0 0,0 0 0 0 0,1 0-1 0 0,-1 0 1 0 0,0 0 0 0 0,1 0 0 0 0,5-7 2847 0 0,-5 7-2847 0 0,0 1-1 0 0,-1-1 1 0 0,1 1 0 0 0,0-1 0 0 0,0 1 0 0 0,2-1 0 0 0,27-6 6464 0 0,-30 7-6725 0 0,1 0 0 0 0,-1 0 0 0 0,1 0 0 0 0,-1 0 0 0 0,1 1 0 0 0,-1-1 1 0 0,1 0-1 0 0,-1 0 0 0 0,1 0 0 0 0,-1 1 0 0 0,1-1 0 0 0,-1 0 0 0 0,1 1 0 0 0,-1-1 0 0 0,0 0 0 0 0,1 1 1 0 0,-1-1-1 0 0,0 1 0 0 0,1-1 0 0 0,-1 1 0 0 0,0-1 0 0 0,1 1 0 0 0,-1-1 0 0 0,0 1 0 0 0,0-1 0 0 0,0 1 0 0 0,1-1 1 0 0,-1 1-1 0 0,0-1 0 0 0,0 1 0 0 0,0-1 0 0 0,0 1 0 0 0,0-1 0 0 0,0 1 0 0 0,0-1 0 0 0,0 1 0 0 0,0 0 1 0 0,0-1-1 0 0,0 1 0 0 0,-1-1 0 0 0,1 2 0 0 0,-7 22 483 0 0,7-22-372 0 0,-3 46 659 0 0,-33 150-422 0 0,33-181-431 0 0,-16 75-49 0 0,7-45-129 0 0,8-36-124 0 0,1 1 0 0 0,0 0 0 0 0,1 0-1 0 0,-1 16 1 0 0,0-15-548 0 0,-1 4-936 0 0,4-16 1649 0 0,0-1-1 0 0,0 0 1 0 0,0 1 0 0 0,0-1-1 0 0,0 0 1 0 0,0 1-1 0 0,0-1 1 0 0,0 0 0 0 0,0 1-1 0 0,0-1 1 0 0,0 0-1 0 0,1 0 1 0 0,-1 1 0 0 0,8 2-3261 0 0,-5-5 2451 0 0,0-1-1 0 0,0 0 1 0 0,0 0 0 0 0,0-1-1 0 0,-1 1 1 0 0,1-1 0 0 0,-1 1-1 0 0,0-1 1 0 0,3-5 0 0 0,4-6-585 0 0,8-7-11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29.6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18 492 0 0,'28'-18'17784'0'0,"-28"19"-17587"0"0,11 15 951 0 0,26 17-304 0 0,70 64-283 0 0,-60-56-535 0 0,-37-33-27 0 0,1 0-1 0 0,-2 0 1 0 0,18 19-1 0 0,-17-13 0 0 0,0 0 1 0 0,-1 0-1 0 0,-1 1 1 0 0,0 0-1 0 0,10 27 1 0 0,-15-34-12 0 0,-1 0 0 0 0,0 1 1 0 0,0-1-1 0 0,-1 0 1 0 0,1 1-1 0 0,-2-1 0 0 0,0 1 1 0 0,0-1-1 0 0,0 1 0 0 0,-1-1 1 0 0,0 1-1 0 0,-1-1 1 0 0,-2 11-1 0 0,-2-2-77 0 0,2-4-89 0 0,-1-1 1 0 0,0 0-1 0 0,0 0 1 0 0,-1 0 0 0 0,-11 16-1 0 0,13-23 91 0 0,-4 6-379 0 0,-1 0-1 0 0,0-1 1 0 0,-17 14 0 0 0,-12 9-1127 0 0,23-20 16 0 0,0 0-1 0 0,-20 12 0 0 0,29-22 791 0 0,0 1 0 0 0,1-2 0 0 0,-1 1 0 0 0,-1-1 0 0 0,1 0 0 0 0,0 0 0 0 0,0 0 0 0 0,-1-1 0 0 0,1 0 0 0 0,-12 0 0 0 0,9-2-631 0 0,7-3 202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19.2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199 65 436 0 0,'1'-11'906'0'0,"-1"9"-755"0"0,0 1 0 0 0,1-1 0 0 0,-1 0 0 0 0,0 0 0 0 0,0 1 0 0 0,0-1 0 0 0,0 0 0 0 0,0 0 0 0 0,-1 1 0 0 0,1-1 1 0 0,0 0-1 0 0,-1 1 0 0 0,1-1 0 0 0,-1 0 0 0 0,0 1 0 0 0,1-1 0 0 0,-1 1 0 0 0,0-1 0 0 0,0 1 0 0 0,-2-3 0 0 0,-27-13 12947 0 0,27 18-12983 0 0,1 0 0 0 0,-1 0 0 0 0,1 0 1 0 0,-1 0-1 0 0,1 0 0 0 0,0 1 0 0 0,-1-1 0 0 0,1 1 0 0 0,0-1 0 0 0,0 1 0 0 0,0 0 0 0 0,0 0 0 0 0,0 0 0 0 0,1 0 0 0 0,-1 0 0 0 0,1 1 0 0 0,-2 2 1 0 0,-25 44 371 0 0,10-13-241 0 0,10-19-153 0 0,0-1 0 0 0,-6 23 0 0 0,0 11 56 0 0,-11 70 1 0 0,21-95-112 0 0,2 0 1 0 0,1 0 0 0 0,1 0-1 0 0,6 48 1 0 0,-4-64-32 0 0,0-1 1 0 0,1 1-1 0 0,0-1 0 0 0,0 1 1 0 0,1-1-1 0 0,0 0 1 0 0,0 0-1 0 0,1-1 0 0 0,0 0 1 0 0,0 1-1 0 0,1-1 0 0 0,0-1 1 0 0,0 1-1 0 0,1-1 1 0 0,10 8-1 0 0,0-3-134 0 0,0 1 0 0 0,1-2 0 0 0,0 0 0 0 0,1-2 0 0 0,30 11 0 0 0,6-5-2045 0 0,-51-14 1642 0 0,0 1 1 0 0,0-1-1 0 0,-1 1 1 0 0,1-1-1 0 0,0 0 1 0 0,0 0-1 0 0,0-1 1 0 0,0 1-1 0 0,0-1 1 0 0,-1 0-1 0 0,6-1 1 0 0,-8 1 146 0 0,0 0 1 0 0,0-1 0 0 0,0 1 0 0 0,0 0-1 0 0,0-1 1 0 0,0 1 0 0 0,0 0 0 0 0,0-1-1 0 0,-1 1 1 0 0,1-1 0 0 0,-1 0-1 0 0,1 1 1 0 0,-1-1 0 0 0,1 1 0 0 0,-1-1-1 0 0,0 0 1 0 0,0 1 0 0 0,0-1-1 0 0,0 0 1 0 0,0 1 0 0 0,0-1 0 0 0,0 0-1 0 0,0 1 1 0 0,-1-1 0 0 0,1 1-1 0 0,-2-4 1 0 0,-6-9-858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19.6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22 648 0 0,'-9'-21'12333'0'0,"12"21"-11840"0"0,0 0 0 0 0,0 0 1 0 0,1 0-1 0 0,-1 1 0 0 0,0-1 0 0 0,0 1 0 0 0,3 1 0 0 0,-5-2-481 0 0,31 12 667 0 0,1 2 1 0 0,-1 1-1 0 0,-1 1 0 0 0,32 23 0 0 0,4 1-510 0 0,-2-6-100 0 0,-33-18-69 0 0,-1 1 0 0 0,-1 2 1 0 0,32 24-1 0 0,-33-20-32 0 0,-18-16-108 0 0,-1 1 0 0 0,16 17 0 0 0,-17-17-329 0 0,8 13-718 0 0,-20-14-865 0 0,-13-4-1935 0 0,-105-13-6141 0 0,92 9 8782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6:32.1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24 484 268 0 0,'-23'3'6660'0'0,"23"-3"-6587"0"0,0 0 1 0 0,0 0 0 0 0,0-1 0 0 0,0 1-1 0 0,0 0 1 0 0,0 0 0 0 0,-1 0-1 0 0,1-1 1 0 0,0 1 0 0 0,0 0 0 0 0,0 0-1 0 0,0 0 1 0 0,0-1 0 0 0,0 1 0 0 0,0 0-1 0 0,0 0 1 0 0,0 0 0 0 0,0-1 0 0 0,1 1-1 0 0,-1 0 1 0 0,0 0 0 0 0,0 0-1 0 0,0-1 1 0 0,0 1 0 0 0,0 0 0 0 0,0 0-1 0 0,0 0 1 0 0,1-1 0 0 0,9-9 2042 0 0,29-14 309 0 0,-18 12-1183 0 0,258-170 2185 0 0,-99 81-4038 0 0,-27 14-3942 0 0,-46 28-6088 0 0,-90 53 9034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20.0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6 399 292 0 0,'-6'-8'11893'0'0,"42"-11"-8703"0"0,2-2-1101 0 0,14-11-735 0 0,-36 23-1087 0 0,0 0 0 0 0,15-12-1 0 0,54-38 122 0 0,-50 35-544 0 0,46-37 0 0 0,32-26-4863 0 0,-101 79 3643 0 0,-9 6 576 0 0,1 0 0 0 0,-1 0 1 0 0,0 0-1 0 0,0-1 0 0 0,0 1 0 0 0,0-1 0 0 0,-1 0 0 0 0,1 0 1 0 0,-1 1-1 0 0,1-2 0 0 0,1-3 0 0 0,-2 3-1030 0 0,6 3 335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25.1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5 728 0 0,'-10'-4'7118'0'0,"10"4"-7050"0"0,0 0-1 0 0,0 1 0 0 0,0-1 1 0 0,0 0-1 0 0,-1 1 1 0 0,1-1-1 0 0,0 0 1 0 0,0 0-1 0 0,0 1 1 0 0,-1-1-1 0 0,1 0 1 0 0,0 0-1 0 0,0 0 1 0 0,-1 1-1 0 0,1-1 1 0 0,0 0-1 0 0,0 0 0 0 0,-1 0 1 0 0,1 1-1 0 0,0-1 1 0 0,-1 0-1 0 0,1 0 1 0 0,0 0-1 0 0,-1 0 1 0 0,1 0-1 0 0,0 0 1 0 0,0 0-1 0 0,-1 0 1 0 0,1 0-1 0 0,-1 0 1 0 0,1 0-3 0 0,-1 0 0 0 0,1 0 1 0 0,-1 0-1 0 0,1 0 1 0 0,-1 0-1 0 0,1 0 0 0 0,0 0 1 0 0,-1 1-1 0 0,1-1 1 0 0,-1 0-1 0 0,1 0 1 0 0,0 0-1 0 0,-1 0 0 0 0,1 1 1 0 0,-1-1-1 0 0,1 0 1 0 0,0 0-1 0 0,-1 1 1 0 0,1-1-1 0 0,0 0 0 0 0,-1 1 1 0 0,1-1-1 0 0,0 0 1 0 0,0 1-1 0 0,-1-1 0 0 0,1 1 1 0 0,0-1-1 0 0,0 0 1 0 0,0 1-1 0 0,0-1 1 0 0,-1 1-1 0 0,1-1 0 0 0,0 1 1 0 0,-3 4 944 0 0,3-5-921 0 0,-1 1 0 0 0,0-1 0 0 0,1 1-1 0 0,-1-1 1 0 0,1 1 0 0 0,0 0 0 0 0,-1-1 0 0 0,1 1 0 0 0,-1 0-1 0 0,1-1 1 0 0,0 1 0 0 0,-1 0 0 0 0,1-1 0 0 0,0 1 0 0 0,0 0-1 0 0,0 0 1 0 0,0-1 0 0 0,0 2 0 0 0,0 3 96 0 0,1 0 0 0 0,0 0 0 0 0,1 0 0 0 0,-1 0 0 0 0,1 0 0 0 0,0-1-1 0 0,0 1 1 0 0,0 0 0 0 0,6 6 0 0 0,26 35 211 0 0,-24-33-335 0 0,0 0 0 0 0,10 20 1 0 0,-14-22-54 0 0,1-1 0 0 0,0 1 0 0 0,0-1 0 0 0,12 12 1 0 0,-14-17-11 0 0,-2 0 1 0 0,1-1 0 0 0,0 2 0 0 0,-1-1 0 0 0,0 0 0 0 0,0 1 0 0 0,-1-1 0 0 0,3 9 0 0 0,2 2-35 0 0,-4 7-678 0 0,-3-22 621 0 0,0 0 1 0 0,0-1-1 0 0,0 1 0 0 0,0-1 0 0 0,0 1 1 0 0,-1-1-1 0 0,1 1 0 0 0,0 0 0 0 0,0-1 1 0 0,0 1-1 0 0,0-1 0 0 0,-1 1 1 0 0,1-1-1 0 0,0 1 0 0 0,-1-1 0 0 0,1 1 1 0 0,0-1-1 0 0,-1 1 0 0 0,1-1 0 0 0,-1 0 1 0 0,1 1-1 0 0,0-1 0 0 0,-1 0 0 0 0,1 1 1 0 0,-1-1-1 0 0,1 0 0 0 0,-1 1 1 0 0,1-1-1 0 0,-1 0 0 0 0,0 0 0 0 0,1 0 1 0 0,-1 1-1 0 0,-28 0-4136 0 0,-19-1-728 0 0,29-2 3245 0 0,0-3 232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25.4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 92 704 0 0,'-4'-2'745'0'0,"0"1"0"0"0,0-1 1 0 0,0 1-1 0 0,0 0 0 0 0,0 0 0 0 0,-1 0 0 0 0,1 0 1 0 0,0 1-1 0 0,-7-1 915 0 0,12 1-1464 0 0,0-1 0 0 0,0 0 0 0 0,0 1-1 0 0,0-1 1 0 0,1 0 0 0 0,-1 1-1 0 0,0-1 1 0 0,0 1 0 0 0,1 0-1 0 0,-1-1 1 0 0,0 1 0 0 0,0 0-1 0 0,1 0 1 0 0,-1 0 0 0 0,0 0-1 0 0,1 0 1 0 0,-1 0 0 0 0,3 1-1 0 0,8-2 929 0 0,13-4 326 0 0,-1 0 0 0 0,46-1-1 0 0,22-4-546 0 0,-53 5-746 0 0,66-1 1 0 0,-18 2-248 0 0,34 0-1440 0 0,-40 2-2575 0 0,2-5-4007 0 0,-78 6 7614 0 0,0 0 1 0 0,-1 0-1 0 0,1-1 1 0 0,-1 0-1 0 0,1 0 1 0 0,4-3-1 0 0,2-1-886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25.8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5 120 0 0,'11'-5'9695'0'0,"-1"6"-8642"0"0,-1 1 1 0 0,1-1 0 0 0,-1 2-1 0 0,0-1 1 0 0,0 1-1 0 0,13 7 1 0 0,23 6 120 0 0,98 28-158 0 0,-36-15-888 0 0,-3-1-5339 0 0,-103-28 4890 0 0,1 1 0 0 0,0-1 1 0 0,-1 0-1 0 0,1 0 0 0 0,0 0 1 0 0,-1 0-1 0 0,1-1 0 0 0,0 1 1 0 0,-1 0-1 0 0,1-1 0 0 0,0 1 1 0 0,-1-1-1 0 0,1 1 0 0 0,2-3 1 0 0,-3 3 188 0 0,-1 0 1 0 0,1 0-1 0 0,0-1 0 0 0,-1 1 1 0 0,1-1-1 0 0,-1 1 0 0 0,1-1 1 0 0,-1 1-1 0 0,1-1 1 0 0,-1 1-1 0 0,1-1 0 0 0,-1 1 1 0 0,1-1-1 0 0,-1 1 1 0 0,0-1-1 0 0,1 0 0 0 0,-1 1 1 0 0,0-1-1 0 0,1 0 0 0 0,-1 1 1 0 0,0-1-1 0 0,0 0 1 0 0,0 1-1 0 0,0-1 0 0 0,0 0 1 0 0,1 0-1 0 0,-1 1 0 0 0,-1-1 1 0 0,1 0-1 0 0,0 0 1 0 0,0 1-1 0 0,0-1 0 0 0,-1-1 1 0 0,-8-31-3586 0 0,1 18 2734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26.2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96 28 556 0 0,'0'-6'-214'0'0,"0"-10"5602"0"0,0 16-5318 0 0,0 0 0 0 0,0-1 1 0 0,0 1-1 0 0,0 0 0 0 0,0 0 0 0 0,0-1 0 0 0,0 1 0 0 0,0 0 0 0 0,0 0 0 0 0,0 0 0 0 0,0-1 0 0 0,0 1 1 0 0,1 0-1 0 0,0-1 561 0 0,-1 1-561 0 0,0-1 0 0 0,0 1 0 0 0,0 0 0 0 0,1 0 0 0 0,-1 0 0 0 0,0 0 0 0 0,0 0 0 0 0,0 0 0 0 0,1 0 1 0 0,-1 0-1 0 0,0 0 0 0 0,0 0 0 0 0,0 0 0 0 0,1 0 0 0 0,-1 0 0 0 0,0 0 0 0 0,0 0 0 0 0,0 0 0 0 0,1 0 1 0 0,-1 0-1 0 0,0 0 0 0 0,0 0 0 0 0,0 0 0 0 0,1 0 0 0 0,-1 0 0 0 0,0 0 0 0 0,0 0 0 0 0,0 0 0 0 0,1 1 1 0 0,0 0 192 0 0,0 0 0 0 0,1 1 0 0 0,-1-1 0 0 0,0 0 0 0 0,0 1 0 0 0,0-1 0 0 0,0 1 0 0 0,-1 0 0 0 0,1-1 0 0 0,0 1 0 0 0,-1-1 0 0 0,1 1 0 0 0,-1 0 0 0 0,1 0 0 0 0,-1-1 0 0 0,0 1 0 0 0,0 0 0 0 0,0 3 0 0 0,-1 43 1746 0 0,0-28-1141 0 0,-2 24-608 0 0,-1 1 0 0 0,-3-2 0 0 0,-1 1 0 0 0,-3-1 0 0 0,-1 0 0 0 0,-2-1 0 0 0,-23 47 0 0 0,22-45-2239 0 0,11-15-3811 0 0,33-43-5565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26.6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 18 504 0 0,'-21'-18'17568'0'0,"24"20"-18256"0"0,-1 0 829 0 0,-1-1 1 0 0,0 1-1 0 0,0-1 0 0 0,1 1 0 0 0,-1 0 0 0 0,0-1 1 0 0,-1 1-1 0 0,1 0 0 0 0,0 0 0 0 0,0 0 0 0 0,-1-1 1 0 0,1 4-1 0 0,6 12 323 0 0,12 11-28 0 0,46 52 0 0 0,-53-67-399 0 0,-1 0-1 0 0,-1 0 1 0 0,0 1 0 0 0,-1 1-1 0 0,8 15 1 0 0,2 7 11 0 0,-11-23-38 0 0,-1 0 1 0 0,0 1-1 0 0,-1 0 1 0 0,0 0 0 0 0,-1 0-1 0 0,4 21 1 0 0,-2 3-4 0 0,-4-25-15 0 0,0-1 1 0 0,-1 1 0 0 0,0 13-1 0 0,-2-10-436 0 0,0-1-1 0 0,-2 1 1 0 0,0-1-1 0 0,-1 1 1 0 0,0-1 0 0 0,-1 0-1 0 0,-1 0 1 0 0,-1-1-1 0 0,0 1 1 0 0,-1-1-1 0 0,-1 0 1 0 0,-13 19-1 0 0,8-15-1364 0 0,0 0 0 0 0,-2-1 0 0 0,0 0 0 0 0,-1-1 0 0 0,-27 21 0 0 0,15-16-102 0 0,-1-1 299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30.3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278 0 88 0 0,'0'0'1666'0'0,"-40"1"4359"0"0,2 14-2249 0 0,27-8-3188 0 0,-1 1 0 0 0,1 0 0 0 0,1 1 0 0 0,0 0 0 0 0,0 0 0 0 0,1 1 0 0 0,0 1 0 0 0,1 0 1 0 0,0 0-1 0 0,0 0 0 0 0,-9 21 0 0 0,8-14-319 0 0,5-12-185 0 0,1 0 0 0 0,0 0 0 0 0,0 0-1 0 0,1 0 1 0 0,0 1 0 0 0,-2 8 0 0 0,-31 125 786 0 0,33-129-822 0 0,-1 2-1 0 0,1 1 0 0 0,0-1 0 0 0,0 1 0 0 0,2 0 0 0 0,0 0 0 0 0,0-1 0 0 0,1 1 1 0 0,1 0-1 0 0,4 18 0 0 0,2-2-11 0 0,-7-24-32 0 0,0 0 1 0 0,0 0-1 0 0,1-1 0 0 0,0 1 0 0 0,4 9 1 0 0,2-2 11 0 0,0 0 0 0 0,1 0 0 0 0,0-1 0 0 0,1-1 0 0 0,1 1 0 0 0,12 9 0 0 0,-15-14-426 0 0,0-1 1 0 0,1-1 0 0 0,0 1 0 0 0,0-2-1 0 0,1 1 1 0 0,0-1 0 0 0,-1 0 0 0 0,1-1-1 0 0,18 3 1 0 0,-23-5-385 0 0,-1-1 0 0 0,1-1 0 0 0,0 1-1 0 0,-1-1 1 0 0,1 0 0 0 0,-1 0 0 0 0,1 0 0 0 0,-1 0-1 0 0,0-1 1 0 0,1 0 0 0 0,-1 0 0 0 0,0 0 0 0 0,7-5-1 0 0,-3 2-2330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32.9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12 768 0 0,'-9'-11'10717'0'0,"37"17"-7177"0"0,8 4-2876 0 0,0 1-1 0 0,-1 2 0 0 0,0 1 0 0 0,-1 2 0 0 0,-1 1 1 0 0,37 26-1 0 0,5 9-464 0 0,-22-16-190 0 0,95 84 1 0 0,-107-89-365 0 0,-32-25-404 0 0,-1-1 0 0 0,0 1 0 0 0,11 12 1 0 0,-75-29-14032 0 0,37 5 13564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33.3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88 441 1060 0 0,'-7'0'731'0'0,"0"1"0"0"0,0 0 0 0 0,0 0 1 0 0,-10 4-1 0 0,-23 3 4185 0 0,40-8-4855 0 0,0 0-1 0 0,0-1 0 0 0,0 1 0 0 0,0 0 1 0 0,-1 0-1 0 0,1 0 0 0 0,0 0 1 0 0,0 0-1 0 0,0 0 0 0 0,0-1 1 0 0,0 1-1 0 0,-1 0 0 0 0,1 0 1 0 0,0 0-1 0 0,0 0 0 0 0,0 0 1 0 0,0-1-1 0 0,0 1 0 0 0,0 0 1 0 0,0 0-1 0 0,0 0 0 0 0,0-1 1 0 0,0 1-1 0 0,0 0 0 0 0,0 0 1 0 0,0 0-1 0 0,0-1 0 0 0,0 1 0 0 0,0 0 1 0 0,0 0-1 0 0,0 0 0 0 0,0 0 1 0 0,0-1-1 0 0,0 1 0 0 0,0 0 1 0 0,0 0-1 0 0,0 0 0 0 0,0-1 1 0 0,0 1-1 0 0,0 0 0 0 0,0 0 1 0 0,0 0-1 0 0,1 0 0 0 0,-1 0 1 0 0,0-1-1 0 0,0 1 0 0 0,0 0 1 0 0,0 0-1 0 0,0 0 0 0 0,1 0 1 0 0,-1 0-1 0 0,0 0 0 0 0,0-1 0 0 0,0 1 1 0 0,0 0-1 0 0,1 0 0 0 0,6-8 1039 0 0,38-41 2434 0 0,-13 13-2691 0 0,15-11-230 0 0,-19 17-525 0 0,2 1-1 0 0,36-26 1 0 0,7-4-521 0 0,-47 37-1478 0 0,2 1 1 0 0,37-23-1 0 0,-61 42 1355 0 0,0-1 0 0 0,-1 1-1 0 0,1-1 1 0 0,-1 0 0 0 0,0 1-1 0 0,0-1 1 0 0,3-5 0 0 0,-5 7 43 0 0,0-1 0 0 0,0 1 1 0 0,0 0-1 0 0,0-1 1 0 0,0 1-1 0 0,-1-1 1 0 0,1 0-1 0 0,-1 1 0 0 0,1-1 1 0 0,-1 1-1 0 0,0-1 1 0 0,1-2-1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33.8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48 191 1056 0 0,'18'6'13961'0'0,"-21"-7"-13901"0"0,-1 0 0 0 0,1 0 0 0 0,0 0 0 0 0,0 0 0 0 0,-1 0 0 0 0,1-1 0 0 0,0 1 0 0 0,0-1 0 0 0,0 0 0 0 0,1 0 1 0 0,-1 0-1 0 0,0 0 0 0 0,1-1 0 0 0,0 1 0 0 0,-1-1 0 0 0,1 1 0 0 0,0-1 0 0 0,0 0 0 0 0,0 0 0 0 0,1 0 0 0 0,-1 0 0 0 0,1 0 0 0 0,-1 0 0 0 0,1-1 1 0 0,0 1-1 0 0,1 0 0 0 0,-1-1 0 0 0,0 1 0 0 0,1-5 0 0 0,-1 5-58 0 0,1 0 0 0 0,0 0 1 0 0,0 1-1 0 0,0-1 0 0 0,1 0 0 0 0,-1 0 1 0 0,1 1-1 0 0,-1-1 0 0 0,1 0 1 0 0,0 1-1 0 0,0-1 0 0 0,0 1 0 0 0,0-1 1 0 0,0 1-1 0 0,1 0 0 0 0,-1-1 0 0 0,1 1 1 0 0,0 0-1 0 0,3-3 0 0 0,7-14-12 0 0,4-4-50 0 0,-13 20 65 0 0,0 1 0 0 0,-1-1 0 0 0,1 1 0 0 0,0 0 0 0 0,0 0 0 0 0,0 1 1 0 0,1-1-1 0 0,-1 0 0 0 0,0 1 0 0 0,1 0 0 0 0,-1 0 0 0 0,0 0 0 0 0,1 0 0 0 0,0 1 0 0 0,-1-1 0 0 0,1 1 0 0 0,-1 0 0 0 0,1 0 0 0 0,-1 0 0 0 0,1 1 0 0 0,0-1 0 0 0,-1 1 0 0 0,1 0 0 0 0,-1-1 0 0 0,0 2 0 0 0,1-1 1 0 0,-1 0-1 0 0,0 1 0 0 0,0 0 0 0 0,0-1 0 0 0,0 1 0 0 0,0 0 0 0 0,0 1 0 0 0,3 2 0 0 0,0 1 7 0 0,1 0 0 0 0,-1 1 0 0 0,0 0 0 0 0,-1 0 0 0 0,0 1 0 0 0,0 0 0 0 0,0-1 0 0 0,-1 2 0 0 0,0-1 0 0 0,-1 0 0 0 0,0 1 0 0 0,0-1 0 0 0,-1 1 0 0 0,0 0 0 0 0,-1 0 0 0 0,0 0 0 0 0,0 0 0 0 0,-1 0 0 0 0,0 0 0 0 0,0 0 0 0 0,-1 0 0 0 0,-3 16 0 0 0,0-14-8 0 0,1-1 0 0 0,-2 0-1 0 0,1 0 1 0 0,-1 0 0 0 0,-1 0 0 0 0,0-1 0 0 0,0 0-1 0 0,-1 0 1 0 0,0 0 0 0 0,0-1 0 0 0,-1 0 0 0 0,0-1-1 0 0,-1 0 1 0 0,1 0 0 0 0,-2-1 0 0 0,-18 11 0 0 0,24-14-5 0 0,0-1 0 0 0,0 1 0 0 0,0-1 0 0 0,0 0 0 0 0,0-1 0 0 0,0 1 0 0 0,-1-1 0 0 0,1 1 0 0 0,0-1 0 0 0,-1 0 0 0 0,1-1 0 0 0,-1 1 0 0 0,1-1 0 0 0,-1 0 0 0 0,0 0 0 0 0,-4-1 0 0 0,8 1-1 0 0,0 0 0 0 0,0-1 0 0 0,0 1 0 0 0,1 0 0 0 0,-1 0 0 0 0,0 0-1 0 0,0-1 1 0 0,0 1 0 0 0,1-1 0 0 0,-1 1 0 0 0,0 0 0 0 0,0-1 0 0 0,1 1 0 0 0,-1-1 0 0 0,0 0 0 0 0,1 1 0 0 0,-1-1 0 0 0,1 1 0 0 0,-1-1 0 0 0,1 0 0 0 0,-1 1 0 0 0,1-1-1 0 0,-1 0 1 0 0,1 0 0 0 0,0 0 0 0 0,-1 1 0 0 0,1-1 0 0 0,0 0 0 0 0,0 0 0 0 0,-1 0 0 0 0,1 1 0 0 0,0-1 0 0 0,0 0 0 0 0,0 0 0 0 0,0 0 0 0 0,0 0 0 0 0,0 0 0 0 0,1 1-1 0 0,-1-1 1 0 0,0 0 0 0 0,0 0 0 0 0,1-1 0 0 0,0 0-2 0 0,0 0 0 0 0,0 1 0 0 0,0-1 1 0 0,0 0-1 0 0,0 0 0 0 0,1 1 0 0 0,-1-1 0 0 0,0 1 0 0 0,1-1 0 0 0,0 1 0 0 0,-1 0 0 0 0,1-1 0 0 0,0 1 0 0 0,-1 0 1 0 0,4-1-1 0 0,16-5 11 0 0,0 2 0 0 0,0 0 0 0 0,1 1 0 0 0,-1 1 0 0 0,1 1 1 0 0,0 1-1 0 0,35 3 0 0 0,152 29-3502 0 0,-184-26 2313 0 0,-16-4 743 0 0,20 4-4836 0 0,47 16-1 0 0,-65-16 3950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6:32.7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38 96 0 0,'9'-26'5411'0'0,"-8"26"-5217"0"0,0 0 1 0 0,-1 0-1 0 0,1-1 1 0 0,-1 1 0 0 0,1-1-1 0 0,0 1 1 0 0,-1-1 0 0 0,1 1-1 0 0,-1-1 1 0 0,1 1 0 0 0,-1-1-1 0 0,0 1 1 0 0,1-1 0 0 0,-1 1-1 0 0,1-1 1 0 0,0-3 1552 0 0,20 21 4186 0 0,-20-16-5829 0 0,0 0 1 0 0,0 1-1 0 0,1-1 1 0 0,-1 1-1 0 0,0-1 1 0 0,0 1-1 0 0,0-1 1 0 0,0 1-1 0 0,0-1 1 0 0,-1 1-1 0 0,1 0 1 0 0,-1 0-1 0 0,1-1 1 0 0,-1 1-1 0 0,1 0 1 0 0,-1 3-1 0 0,3 34 174 0 0,-3-20-253 0 0,0-1-1 0 0,-1 1 1 0 0,-6 26-1 0 0,-2 20-757 0 0,-1-33-1883 0 0,7-20-591 0 0,3-12 3107 0 0,0 0-1 0 0,0 1 1 0 0,0-1 0 0 0,0 1 0 0 0,0-1 0 0 0,0 0 0 0 0,0 1-1 0 0,0-1 1 0 0,0 0 0 0 0,0 1 0 0 0,0-1 0 0 0,-1 0 0 0 0,1 1-1 0 0,0-1 1 0 0,0 0 0 0 0,0 1 0 0 0,-1-1 0 0 0,1 0 0 0 0,0 1-1 0 0,0-1 1 0 0,0 0 0 0 0,-1 0 0 0 0,1 1 0 0 0,0-1 0 0 0,-1 0 0 0 0,1 0-1 0 0,0 1 1 0 0,-1-1 0 0 0,1 0 0 0 0,0 0 0 0 0,-1 0 0 0 0,1 0-1 0 0,0 0 1 0 0,-1 0 0 0 0,1 0 0 0 0,-1 1 0 0 0,-18 9-5632 0 0,9-9 4253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35.4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 76 736 0 0,'4'-17'19871'0'0,"0"18"-21388"0"0,-3-1 1463 0 0,0 0-20 0 0,-1 3 33 0 0,-9-1 102 0 0,8-2 120 0 0,-9 6 1897 0 0,10-4-2074 0 0,0-2-11 0 0,-3-2-33 0 0,-11 6 69 0 0,12-3-25 0 0,-16-1 221 0 0,74-5-288 0 0,-35 4 81 0 0,36-5-1 0 0,-10 0 49 0 0,29-7-15 0 0,-57 8-34 0 0,0 2 1 0 0,1 1-1 0 0,37 0 1 0 0,-49 0-19 0 0,5 0 109 0 0,-13 2-104 0 0,0 0 0 0 0,0 0-1 0 0,0-1 1 0 0,0 1-1 0 0,0 0 1 0 0,-1 0-1 0 0,1 0 1 0 0,0 0-1 0 0,0 0 1 0 0,0 0 0 0 0,0 0-1 0 0,0 0 1 0 0,0 0-1 0 0,1 0 1 0 0,-1 0-1 0 0,0 0 1 0 0,0 0-1 0 0,0-1 1 0 0,-42 8 56 0 0,6-1-51 0 0,-1-1 1 0 0,0-2-1 0 0,0-2 0 0 0,-73-5 1 0 0,73 0 149 0 0,-48 1 0 0 0,83 3 19 0 0,9 3-150 0 0,1 0-1 0 0,-1-1 0 0 0,1 0 0 0 0,-1-1 0 0 0,1 0 1 0 0,0 0-1 0 0,0 0 0 0 0,-1-1 0 0 0,13-1 1 0 0,82-13 271 0 0,-34 4-165 0 0,3 1-59 0 0,-35 3-49 0 0,49 0-1 0 0,114 1-1144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35.9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49 700 0 0,'0'-5'959'0'0,"0"4"-750"0"0,0 0 1 0 0,1 0-1 0 0,-1 0 1 0 0,-30-38 16728 0 0,51 55-15708 0 0,1-6-1016 0 0,-1 2 0 0 0,0 0 0 0 0,23 18 0 0 0,-10-7-84 0 0,70 44 83 0 0,154 107-271 0 0,-255-172-38 0 0,0 1 0 0 0,0-1 0 0 0,0 1 1 0 0,-1 0-1 0 0,1-1 0 0 0,0 1 0 0 0,-1 0 0 0 0,2 4 0 0 0,0 7-2813 0 0,-4-13 2779 0 0,-1-1 0 0 0,1 1 0 0 0,0-1 0 0 0,0 0 0 0 0,-1 1 0 0 0,1-1 0 0 0,0 1 0 0 0,-1-1 0 0 0,1 0 0 0 0,-1 1 0 0 0,1-1 0 0 0,0 0 0 0 0,-1 0 0 0 0,1 1 0 0 0,-1-1 0 0 0,1 0 0 0 0,-1 0 0 0 0,1 0 0 0 0,-1 1 0 0 0,1-1 0 0 0,-1 0 0 0 0,1 0 0 0 0,-1 0 0 0 0,1 0 0 0 0,-1 0 0 0 0,1 0 0 0 0,-1 0 0 0 0,1 0 0 0 0,-1 0 0 0 0,1 0 0 0 0,-1 0 0 0 0,1-1 0 0 0,-1 1 0 0 0,-20-4-1769 0 0,19 4 1480 0 0,-35-4-4108 0 0,-41 2-1 0 0,49 2 3187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36.3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86 458 140 0 0,'-7'0'669'0'0,"0"1"0"0"0,1 0-1 0 0,-1 0 1 0 0,-10 4 0 0 0,-25 3 5717 0 0,79-24-1802 0 0,-9 4-3104 0 0,-1 0 0 0 0,29-19-1 0 0,99-76-657 0 0,-106 71-670 0 0,20-19-244 0 0,15-10-768 0 0,-44 39-29 0 0,-15 9-936 0 0,0 1 1 0 0,2 0-1 0 0,0 3 1 0 0,30-13-1 0 0,-47 23 962 0 0,4-2-1352 0 0,1 1-1 0 0,24-5 0 0 0,-19 4 939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36.7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 1 80 0 0,'-1'1'264'0'0,"0"0"0"0"0,0 0 0 0 0,0-1 0 0 0,-1 1 0 0 0,1 0 0 0 0,0-1 1 0 0,0 1-1 0 0,0-1 0 0 0,-1 1 0 0 0,1-1 0 0 0,0 1 0 0 0,-1-1 0 0 0,1 0 0 0 0,-1 0 0 0 0,1 0 0 0 0,0 0 0 0 0,-3 0 0 0 0,2 0 177 0 0,1 0-1 0 0,0 0 0 0 0,-1 0 0 0 0,1 0 0 0 0,0 0 0 0 0,0 1 0 0 0,-1-1 0 0 0,-10 7 4801 0 0,14 3-1088 0 0,41 17-1818 0 0,-26-16-2072 0 0,0 0 0 0 0,1-1 1 0 0,19 7-1 0 0,-1-3-317 0 0,131 45-82 0 0,-56-30-3813 0 0,-110-29 3726 0 0,1 0 1 0 0,-1 1 0 0 0,0-1-1 0 0,0 1 1 0 0,1-1-1 0 0,-1 0 1 0 0,0 0-1 0 0,0 0 1 0 0,1 0-1 0 0,-1 0 1 0 0,0 0 0 0 0,1 0-1 0 0,-1 0 1 0 0,0-1-1 0 0,0 1 1 0 0,1 0-1 0 0,-1-1 1 0 0,0 1 0 0 0,0-1-1 0 0,0 1 1 0 0,0-1-1 0 0,0 0 1 0 0,1 1-1 0 0,-1-1 1 0 0,0 0-1 0 0,-1 0 1 0 0,1 0 0 0 0,0 0-1 0 0,0 0 1 0 0,0 0-1 0 0,0-1 1 0 0,0-2-532 0 0,0 0 1 0 0,0 0-1 0 0,0 0 1 0 0,-1 0-1 0 0,1 0 1 0 0,-1 0-1 0 0,-1 0 1 0 0,1-5-1 0 0,-1-8-792 0 0,1 1 383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37.1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54 536 0 0,'-1'-9'1038'0'0,"1"8"-771"0"0,0-1 0 0 0,0 1-1 0 0,-1-1 1 0 0,1 1 0 0 0,0-1-1 0 0,0 0 1 0 0,0 1 0 0 0,1-1-1 0 0,-1 1 1 0 0,0-1 0 0 0,0 1-1 0 0,1-1 1 0 0,-1 1 0 0 0,1 0-1 0 0,0-1 1 0 0,-1 1-1 0 0,1-1 1 0 0,0 1 0 0 0,0 0-1 0 0,0 0 1 0 0,12-12 5398 0 0,-12 13-5476 0 0,-1-1-1 0 0,1 1 1 0 0,-1 0-1 0 0,1 0 1 0 0,-1 0 0 0 0,1 0-1 0 0,-1-1 1 0 0,1 1-1 0 0,-1 0 1 0 0,1 0-1 0 0,-1 0 1 0 0,1 0-1 0 0,0 0 1 0 0,1 3 179 0 0,0-1 1 0 0,0 1-1 0 0,0-1 1 0 0,0 1-1 0 0,-1 0 0 0 0,1 0 1 0 0,-1 0-1 0 0,1 0 1 0 0,-1 0-1 0 0,0 0 1 0 0,0 0-1 0 0,1 6 1 0 0,7 57 1443 0 0,-9 9-1270 0 0,-17 130 0 0 0,-15-67-1470 0 0,18-104-29 0 0,12-30 547 0 0,0 0 1 0 0,0 0 0 0 0,1 0 0 0 0,-1 1-1 0 0,1-1 1 0 0,0 0 0 0 0,-1 8 0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37.4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28 103 324 0 0,'-27'0'17771'0'0,"187"-2"-12536"0"0,-39-2-5029 0 0,130-22 1 0 0,-190 18-404 0 0,-42 7-695 0 0,1-1 0 0 0,-1-1 1 0 0,34-10-1 0 0,-52 12 735 0 0,0 1 1 0 0,0 0-1 0 0,-1 0 0 0 0,1 0 1 0 0,0 0-1 0 0,-1-1 0 0 0,1 1 1 0 0,-1 0-1 0 0,1-1 0 0 0,0 1 0 0 0,-1-1 1 0 0,1 1-1 0 0,-1-1 0 0 0,1 1 1 0 0,-1-1-1 0 0,1 1 0 0 0,-1-1 1 0 0,1 1-1 0 0,-1-1 0 0 0,0 1 1 0 0,1-1-1 0 0,-1 0 0 0 0,1 0 0 0 0,-1 0-62 0 0,0 0 0 0 0,-1 1 0 0 0,1-1-1 0 0,0 1 1 0 0,0-1 0 0 0,-1 1 0 0 0,1-1-1 0 0,0 1 1 0 0,-1-1 0 0 0,-5-4-2193 0 0,-26-7-3197 0 0,-6 3 1881 0 0,19 9 2295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37.9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 1 432 0 0,'-67'0'14967'0'0,"69"10"-11226"0"0,1-6-3474 0 0,0 0 0 0 0,0 0-1 0 0,-1 0 1 0 0,1 1 0 0 0,-1-1 0 0 0,0 1 0 0 0,0-1 0 0 0,-1 1 0 0 0,1 0 0 0 0,1 9 0 0 0,7 20 36 0 0,-2-13-232 0 0,-1-1 1 0 0,6 32-1 0 0,7 22-91 0 0,-14-55-113 0 0,-2 1 1 0 0,5 35 0 0 0,1 9-1389 0 0,-8-56 718 0 0,0 0 0 0 0,0 0 0 0 0,1 0 0 0 0,0 0 0 0 0,6 8 0 0 0,-9-15 597 0 0,0 0 0 0 0,1 0-1 0 0,0 0 1 0 0,-1-1 0 0 0,1 1 0 0 0,-1 0 0 0 0,1 0 0 0 0,0-1 0 0 0,-1 1-1 0 0,1 0 1 0 0,0-1 0 0 0,0 1 0 0 0,0-1 0 0 0,0 1 0 0 0,-1-1 0 0 0,1 0-1 0 0,0 1 1 0 0,0-1 0 0 0,0 0 0 0 0,0 1 0 0 0,0-1 0 0 0,0 0 0 0 0,0 0-1 0 0,0 0 1 0 0,0 0 0 0 0,0 0 0 0 0,0 0 0 0 0,0 0 0 0 0,0 0 0 0 0,0 0 0 0 0,0-1-1 0 0,0 1 1 0 0,-1 0 0 0 0,1-1 0 0 0,1 1 0 0 0,31-23-5982 0 0,-22 14 5311 0 0,9-6-458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38.3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70 3 448 0 0,'-3'0'866'0'0,"-1"-1"0"0"0,1 0 0 0 0,-1 1 0 0 0,1 0 0 0 0,-1 0-1 0 0,1 0 1 0 0,-1 0 0 0 0,1 1 0 0 0,-1-1 0 0 0,1 1 0 0 0,0 0 0 0 0,-1 0 0 0 0,1 0 0 0 0,0 0-1 0 0,0 1 1 0 0,-1 0 0 0 0,-3 2 0 0 0,6-3-682 0 0,1 0 0 0 0,-1 0 0 0 0,1-1 0 0 0,-1 1-1 0 0,1 0 1 0 0,0 0 0 0 0,-1 0 0 0 0,1 0 0 0 0,0 0 0 0 0,0 0-1 0 0,0 0 1 0 0,-1 0 0 0 0,1 0 0 0 0,0 0 0 0 0,0 0 0 0 0,0 0 0 0 0,1 0-1 0 0,-1 0 1 0 0,0 0 0 0 0,0 0 0 0 0,0 0 0 0 0,1 0 0 0 0,0 1 0 0 0,9 21 1084 0 0,12-7-968 0 0,0-1 0 0 0,1-1 1 0 0,1-1-1 0 0,31 12 0 0 0,30 17-289 0 0,19 10-16 0 0,-55-29-58 0 0,47 31-1 0 0,-43-25-285 0 0,-33-18-903 0 0,0 1-1 0 0,29 21 0 0 0,-34-22-2138 0 0,-39-40-8267 0 0,15 20 11076 0 0,-2-6-1047 0 0,1-2 277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38.6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181 2 140 0 0,'-10'-2'16805'0'0,"11"4"-16428"0"0,-4 109 3106 0 0,-12 52-3110 0 0,11-140-380 0 0,-1 0-1 0 0,-1 0 1 0 0,-17 43 0 0 0,9-25-35 0 0,10-28-5 0 0,-1 0-1 0 0,-12 25 1 0 0,-40 65-1760 0 0,52-96 2079 0 0,-5 9-4882 0 0,7-39-4325 0 0,3 19 8368 0 0,1 0 0 0 0,0 0-1 0 0,1 1 1 0 0,2-8 0 0 0,6-10-1266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39.1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386 0 616 0 0,'-17'9'2026'0'0,"1"0"1"0"0,-1-1-1 0 0,-29 8 0 0 0,-69 6 2000 0 0,102-20-3823 0 0,0 0 0 0 0,0 0 0 0 0,0-2 0 0 0,-13 0 1 0 0,17 0-128 0 0,3 0-68 0 0,0 0 0 0 0,1 0-1 0 0,-1-1 1 0 0,1 0 0 0 0,-1 0 0 0 0,1 0 0 0 0,-1-1 0 0 0,1 0 0 0 0,0 0 0 0 0,0 0 0 0 0,0-1 0 0 0,0 0 0 0 0,-8-6 0 0 0,12 9-9 0 0,1-1 0 0 0,-1 0 0 0 0,1 1 0 0 0,-1-1 0 0 0,1 0 0 0 0,0 1 0 0 0,0-1 0 0 0,-1 0 0 0 0,1 0 0 0 0,0 1 0 0 0,0-1 0 0 0,0 0 0 0 0,-1 0 1 0 0,1 1-1 0 0,0-1 0 0 0,0 0 0 0 0,0 0 0 0 0,1 1 0 0 0,-1-1 0 0 0,0 0 0 0 0,0 0 0 0 0,0 0 0 0 0,0 1 0 0 0,1-1 0 0 0,-1 0 0 0 0,0 1 0 0 0,1-1 0 0 0,-1 0 0 0 0,1 1 0 0 0,-1-1 0 0 0,1 0 0 0 0,-1 1 0 0 0,1-1 0 0 0,-1 1 0 0 0,1-1 0 0 0,-1 1 0 0 0,1-1 1 0 0,0 1-1 0 0,-1-1 0 0 0,2 1 0 0 0,-2 0 1 0 0,4-2 1 0 0,0 1 1 0 0,0 0-1 0 0,0 0 1 0 0,0 0-1 0 0,1 1 1 0 0,-1 0 0 0 0,0-1-1 0 0,0 1 1 0 0,1 1-1 0 0,-1-1 1 0 0,0 1-1 0 0,0 0 1 0 0,0 0 0 0 0,0 0-1 0 0,0 0 1 0 0,0 1-1 0 0,8 3 1 0 0,-8-3 0 0 0,1 0 0 0 0,-1 0 0 0 0,0 1 0 0 0,0-1 0 0 0,0 1 0 0 0,0 0 0 0 0,0 0 0 0 0,-1 0 0 0 0,1 1 0 0 0,-1-1 1 0 0,0 1-1 0 0,0 0 0 0 0,0 0 0 0 0,0 0 0 0 0,-1 0 0 0 0,2 5 0 0 0,8 22 23 0 0,-9-26-26 0 0,0 1 1 0 0,-1-1 0 0 0,0 1 0 0 0,0 0-1 0 0,-1-1 1 0 0,1 1 0 0 0,-1 0-1 0 0,0 0 1 0 0,-1 0 0 0 0,0 0 0 0 0,0 8-1 0 0,-3 1-6 0 0,-1 0 0 0 0,-1 0 0 0 0,-1 0-1 0 0,0 0 1 0 0,-1-1 0 0 0,0 0 0 0 0,-12 17-1 0 0,18-29 6 0 0,-42 55-31 0 0,40-54 15 0 0,1-1 0 0 0,-1 1-1 0 0,0 0 1 0 0,1-1 0 0 0,-1 1 0 0 0,-1-1 0 0 0,1 0 0 0 0,0 0 0 0 0,0 0 0 0 0,-1-1-1 0 0,1 1 1 0 0,-1-1 0 0 0,1 0 0 0 0,-1 0 0 0 0,-7 2 0 0 0,10-3 8 0 0,0-1 1 0 0,0 1-1 0 0,0 0 1 0 0,1 0-1 0 0,-1 0 1 0 0,0-1-1 0 0,0 1 1 0 0,1 0-1 0 0,-1-1 1 0 0,0 1-1 0 0,0-1 1 0 0,1 1-1 0 0,-1-1 1 0 0,0 1-1 0 0,1-1 1 0 0,-1 1-1 0 0,1-1 1 0 0,-1 0-1 0 0,1 1 0 0 0,-1-1 1 0 0,1 0-1 0 0,-1 0 1 0 0,1 1-1 0 0,-1-1 1 0 0,1 0-1 0 0,0 0 1 0 0,0 1-1 0 0,-1-1 1 0 0,1 0-1 0 0,0 0 1 0 0,0 0-1 0 0,0 0 1 0 0,0 1-1 0 0,0-1 1 0 0,0 0-1 0 0,0 0 1 0 0,0 0-1 0 0,0 0 1 0 0,0 1-1 0 0,1-1 1 0 0,-1 0-1 0 0,0 0 1 0 0,1 0-1 0 0,-1 1 0 0 0,0-1 1 0 0,1 0-1 0 0,-1 1 1 0 0,1-1-1 0 0,0-1 1 0 0,3-1 3 0 0,0-1 0 0 0,0 1 0 0 0,0 0 0 0 0,1 0-1 0 0,-1 1 1 0 0,1-1 0 0 0,-1 1 0 0 0,1 0 0 0 0,0 0 0 0 0,0 0 0 0 0,0 1 0 0 0,7-1 0 0 0,68-8 576 0 0,-52 8-274 0 0,259-12 1016 0 0,-168 9-3052 0 0,-79 4-1487 0 0,2 1-3413 0 0,-34 1 4916 0 0,-7 3 268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6:33.2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66 119 428 0 0,'-10'3'1343'0'0,"0"0"0"0"0,0-1-1 0 0,-16 1 1 0 0,16-2 1600 0 0,19-3-891 0 0,115-27 4052 0 0,-36 10-5325 0 0,236-50-2800 0 0,-251 59-1346 0 0,-22 9-4244 0 0,-51 1 7540 0 0,1 0-10 0 0,-1 0 1 0 0,0 0-1 0 0,0-1 0 0 0,1 1 0 0 0,-1 0 0 0 0,0 0 1 0 0,1 0-1 0 0,-1 0 0 0 0,0 0 0 0 0,0 0 0 0 0,1 0 1 0 0,-1 0-1 0 0,0 0 0 0 0,1 0 0 0 0,-1 1 0 0 0,0-1 1 0 0,0 0-1 0 0,1 0 0 0 0,-1 0 0 0 0,0 0 0 0 0,0 0 1 0 0,1 0-1 0 0,-1 1 0 0 0,0-1 0 0 0,0 0 0 0 0,1 0 1 0 0,-1 0-1 0 0,0 0 0 0 0,0 1 0 0 0,0-1 0 0 0,1 0 1 0 0,-1 0-1 0 0,0 1 0 0 0,0-1 0 0 0,0 0 1 0 0,0 0-1 0 0,0 1 0 0 0,1-1 0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39.6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316 1 224 0 0,'-74'12'17763'0'0,"73"-9"-17208"0"0,38 31 2003 0 0,38 45-1785 0 0,-68-72-746 0 0,0 1-1 0 0,-1 0 0 0 0,0 0 1 0 0,7 12-1 0 0,-1 0 17 0 0,-4-7-38 0 0,-1 0 0 0 0,0 0-1 0 0,-1 0 1 0 0,-1 1 0 0 0,0 0 0 0 0,-1 1 0 0 0,0-1-1 0 0,-1 1 1 0 0,-1-1 0 0 0,0 1 0 0 0,-1 0 0 0 0,0 0-1 0 0,-2 0 1 0 0,1 0 0 0 0,-6 25 0 0 0,2-17-44 0 0,0 0 0 0 0,-15 43 0 0 0,15-55-16 0 0,-1-1-1 0 0,0 0 0 0 0,0 0 1 0 0,-1 0-1 0 0,0 0 0 0 0,-1-1 1 0 0,0 0-1 0 0,-10 10 0 0 0,-10 7-950 0 0,-41 30-1 0 0,58-49 166 0 0,-1 0 0 0 0,0 0-1 0 0,0-1 1 0 0,0-1-1 0 0,-1 0 1 0 0,0 0 0 0 0,-24 5-1 0 0,30-9 362 0 0,-6 2-708 0 0,0 0-1 0 0,0-2 1 0 0,0 1 0 0 0,0-1 0 0 0,0-1-1 0 0,-1 0 1 0 0,1-1 0 0 0,-19-3 0 0 0,12-2-233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42.6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363 1003 244 0 0,'-15'2'915'0'0,"-9"-3"52"0"0,-12-4-156 0 0,31 4-655 0 0,0 1-1 0 0,0-1 1 0 0,-1 1 0 0 0,1-2-1 0 0,0 1 1 0 0,0 0 0 0 0,-7-4-1 0 0,9 3 239 0 0,-1 1 0 0 0,1 0-1 0 0,-1 0 1 0 0,1 0 0 0 0,-1 0 0 0 0,1 1-1 0 0,-1 0 1 0 0,0-1 0 0 0,1 1-1 0 0,-1 0 1 0 0,-6 1 592 0 0,21-6-142 0 0,92 0 1717 0 0,-68 2-2201 0 0,1 0-1 0 0,-1-3 1 0 0,-1-1 0 0 0,67-23 0 0 0,-51 14-100 0 0,0-3 1 0 0,-1-2-1 0 0,-1-2 1 0 0,-2-2-1 0 0,0-3 1 0 0,65-50-1 0 0,-91 61-261 0 0,-1 0-1 0 0,-1-1 1 0 0,-1-1-1 0 0,0-1 1 0 0,-2 0-1 0 0,0-1 0 0 0,-1 0 1 0 0,-1-2-1 0 0,11-27 1 0 0,24-63-4 0 0,-45 107 5 0 0,-1 1 0 0 0,0 0 0 0 0,0-1 0 0 0,0 1 0 0 0,-1-1 0 0 0,1 0 0 0 0,-1 0 0 0 0,-1 1 0 0 0,1-1 0 0 0,-1 0 0 0 0,0 0 0 0 0,-1 0 1 0 0,1 0-1 0 0,-1 1 0 0 0,0-1 0 0 0,0 0 0 0 0,-1 1 0 0 0,0-1 0 0 0,0 1 0 0 0,0-1 0 0 0,-1 1 0 0 0,0 0 0 0 0,0 0 0 0 0,0 0 1 0 0,0 0-1 0 0,-1 1 0 0 0,0-1 0 0 0,0 1 0 0 0,0 0 0 0 0,0 0 0 0 0,-1 0 0 0 0,-7-4 0 0 0,-9-4 3 0 0,0 0 0 0 0,-1 2-1 0 0,0 0 1 0 0,-46-11 0 0 0,-112-26 9 0 0,60 20 152 0 0,33 6 7 0 0,-108-12 0 0 0,175 31-143 0 0,1 2 0 0 0,0 0 1 0 0,-1 0-1 0 0,-37 8 1 0 0,48-6-27 0 0,0 0 0 0 0,1 1 0 0 0,-1 0 0 0 0,0 0 0 0 0,1 1 0 0 0,0 0 0 0 0,0 0 0 0 0,0 1 1 0 0,0 0-1 0 0,1 1 0 0 0,0 0 0 0 0,-11 10 0 0 0,-5 11-124 0 0,-30 43 0 0 0,45-58-20 0 0,1 1 0 0 0,0 0 0 0 0,1 0-1 0 0,1 0 1 0 0,0 1 0 0 0,1 0 0 0 0,0 0 0 0 0,1 0 0 0 0,1 0 0 0 0,0 1 0 0 0,1-1 0 0 0,0 1-1 0 0,1-1 1 0 0,3 22 0 0 0,0-16-251 0 0,1 0-1 0 0,1 0 1 0 0,1-1-1 0 0,1 1 0 0 0,0-1 1 0 0,1-1-1 0 0,2 1 1 0 0,-1-2-1 0 0,22 30 1 0 0,-15-25-721 0 0,1-1 0 0 0,1-1 1 0 0,1 0-1 0 0,1-2 1 0 0,1 0-1 0 0,0-1 0 0 0,40 24 1 0 0,-32-25-120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43.6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278 1 40 0 0,'-17'6'3343'0'0,"9"-1"-2750"0"0,-5 2 687 0 0,0 0 1 0 0,-18 15-1 0 0,27-18-1027 0 0,0 0 1 0 0,0-1-1 0 0,0 2 1 0 0,1-1-1 0 0,0 0 1 0 0,-1 1-1 0 0,2-1 1 0 0,-1 1-1 0 0,0 0 0 0 0,1 0 1 0 0,-3 8-1 0 0,1 2 178 0 0,1 1 1 0 0,1 0-1 0 0,0 0 0 0 0,0 0 0 0 0,2 20 0 0 0,11 81 583 0 0,-9-102-960 0 0,4 19-15 0 0,2 1 1 0 0,1-2-1 0 0,1 1 1 0 0,24 51 0 0 0,-28-73-35 0 0,1 0 0 0 0,0-1 0 0 0,1 0 0 0 0,0 0 0 0 0,1 0 0 0 0,0-1 0 0 0,0-1 0 0 0,1 1 0 0 0,14 9 1 0 0,2-1-24 0 0,0 0 1 0 0,52 23 0 0 0,-53-30 2 0 0,1-2-1 0 0,1 0 1 0 0,-1-2-1 0 0,1-1 1 0 0,0-2-1 0 0,1 0 1 0 0,-1-2 0 0 0,1 0-1 0 0,-1-2 1 0 0,1-2-1 0 0,0 0 1 0 0,38-9-1 0 0,-44 5-21 0 0,0 0 0 0 0,0-2-1 0 0,-1 0 1 0 0,0-1-1 0 0,-1-2 1 0 0,0 0 0 0 0,0-1-1 0 0,-1 0 1 0 0,27-25-1 0 0,-38 29-12 0 0,-1 1-1 0 0,0-1 0 0 0,-1-1 0 0 0,0 1 0 0 0,0-1 1 0 0,-1 0-1 0 0,0 0 0 0 0,0-1 0 0 0,-1 1 1 0 0,0-1-1 0 0,-1 0 0 0 0,0 0 0 0 0,-1-1 1 0 0,2-12-1 0 0,-1-4-154 0 0,-1 0 0 0 0,-1 0 0 0 0,-1 0 1 0 0,-6-37-1 0 0,4 54 156 0 0,0 0 0 0 0,-1 0 0 0 0,-1 1 0 0 0,1-1-1 0 0,-1 1 1 0 0,-1 0 0 0 0,0 0 0 0 0,0 0 0 0 0,-1 1 0 0 0,0 0 0 0 0,0 0 0 0 0,-1 0 0 0 0,0 1 0 0 0,0 0 0 0 0,-1 1 0 0 0,-11-9 0 0 0,-2 1 15 0 0,-1 0 1 0 0,0 1-1 0 0,0 2 1 0 0,-2 0-1 0 0,-32-10 0 0 0,2 6-354 0 0,-1 2 0 0 0,-1 2 0 0 0,1 3 0 0 0,-1 2-1 0 0,-1 3 1 0 0,1 2 0 0 0,0 3 0 0 0,-64 10 0 0 0,60 0-1797 0 0,0 3 0 0 0,-86 33 1 0 0,97-27 1065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47.3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66 1 560 0 0,'-9'1'14980'0'0,"9"0"-14901"0"0,-14 16 1572 0 0,9-11-1485 0 0,0 1 1 0 0,0-1-1 0 0,1 1 0 0 0,0 0 0 0 0,-6 12 1 0 0,7-6-40 0 0,1 1 0 0 0,0 0 0 0 0,1 0 0 0 0,0 0 0 0 0,1 0 1 0 0,0-1-1 0 0,1 1 0 0 0,1 0 0 0 0,1 0 0 0 0,-1 0 0 0 0,2-1 1 0 0,0 0-1 0 0,8 19 0 0 0,-4-13-65 0 0,1 6-39 0 0,2 0 1 0 0,0-1 0 0 0,1-1-1 0 0,2 1 1 0 0,0-2 0 0 0,21 25-1 0 0,-18-28 12 0 0,1 0 0 0 0,31 24 0 0 0,-43-38-404 0 0,0-1 1 0 0,1 1-1 0 0,0-1 0 0 0,0 0 1 0 0,0-1-1 0 0,0 1 0 0 0,0-1 1 0 0,1-1-1 0 0,0 0 0 0 0,-1 0 1 0 0,1 0-1 0 0,14 0 0 0 0,-17-2-502 0 0,0 0-1 0 0,-1-1 0 0 0,1 0 1 0 0,0 0-1 0 0,-1 0 0 0 0,1-1 0 0 0,-1 0 1 0 0,1 0-1 0 0,-1 0 0 0 0,0 0 1 0 0,8-6-1 0 0,4-1-1637 0 0,2 3 967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47.7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0 876 0 0,'-16'12'7503'0'0,"32"8"-4610"0"0,8-2-1679 0 0,1-1 1 0 0,46 23-1 0 0,-43-25-575 0 0,52 37-1 0 0,-57-35-652 0 0,-1 1 0 0 0,-1 2 0 0 0,-1 0 0 0 0,-1 1 0 0 0,-1 1 0 0 0,-1 0 0 0 0,-1 2 0 0 0,0 0 0 0 0,15 34 0 0 0,-28-50-404 0 0,1 0 0 0 0,-2 0-1 0 0,1 0 1 0 0,-1 0 0 0 0,0 0 0 0 0,-1 1-1 0 0,0-1 1 0 0,0 1 0 0 0,-1 8 0 0 0,0-16 238 0 0,-1 1 0 0 0,1-1 1 0 0,0 0-1 0 0,-1 1 0 0 0,1-1 1 0 0,-1 0-1 0 0,0 1 0 0 0,0-1 1 0 0,1 0-1 0 0,-1 0 0 0 0,0 1 1 0 0,0-1-1 0 0,0 0 0 0 0,0 0 1 0 0,0 0-1 0 0,0 0 0 0 0,-1 0 0 0 0,1-1 1 0 0,0 1-1 0 0,0 0 0 0 0,-1 0 1 0 0,1-1-1 0 0,0 1 0 0 0,-1-1 1 0 0,1 1-1 0 0,0-1 0 0 0,-1 0 1 0 0,1 1-1 0 0,-1-1 0 0 0,1 0 1 0 0,-1 0-1 0 0,1 0 0 0 0,-1 0 1 0 0,-1-1-1 0 0,-7 1-843 0 0,-1 0 1 0 0,1 0-1 0 0,-14-4 0 0 0,13 3-47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48.1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95 394 756 0 0,'-94'11'6919'0'0,"98"-17"-4352"0"0,7-3-1757 0 0,-8 7-245 0 0,79-65 4556 0 0,44-28-2980 0 0,-1-1-1851 0 0,-71 53-392 0 0,-43 33-244 0 0,1 0 0 0 0,0 0 0 0 0,15-8-1 0 0,10-4-2350 0 0,-9 5-3122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48.5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124 89 748 0 0,'8'-6'6294'0'0,"-12"7"-5548"0"0,0-1-1 0 0,0 1 1 0 0,0 0-1 0 0,0 0 1 0 0,0 0-1 0 0,-7 3 1 0 0,-18 4 3002 0 0,18-6-2595 0 0,-2 2-468 0 0,13-4-679 0 0,0 0-1 0 0,-1 0 0 0 0,1 0 0 0 0,0 0 1 0 0,0 0-1 0 0,-1 0 0 0 0,1 0 0 0 0,0 0 1 0 0,0 0-1 0 0,0 0 0 0 0,-1 0 0 0 0,1 0 1 0 0,0 0-1 0 0,0 0 0 0 0,0 0 1 0 0,-1-1-1 0 0,1 1 0 0 0,0 0 0 0 0,0 0 1 0 0,0 0-1 0 0,-1 0 0 0 0,1 0 0 0 0,0 0 1 0 0,0-1-1 0 0,0 1 0 0 0,0 0 0 0 0,-1 0 1 0 0,1 0-1 0 0,0 0 0 0 0,0-1 0 0 0,0 1 1 0 0,0 0-1 0 0,0 0 0 0 0,0 0 1 0 0,0-1-1 0 0,0 1 0 0 0,0 0 0 0 0,0 0 1 0 0,-1-1-1 0 0,1 1 0 0 0,0 0 0 0 0,0-1 1 0 0,-9-16 59 0 0,9 15-70 0 0,1-1 1 0 0,-1 0-1 0 0,1 0 0 0 0,0 1 1 0 0,0-1-1 0 0,0 1 0 0 0,0-1 1 0 0,0 0-1 0 0,0 1 0 0 0,1 0 1 0 0,-1-1-1 0 0,1 1 0 0 0,0 0 1 0 0,-1 0-1 0 0,1 0 1 0 0,3-2-1 0 0,2-2 18 0 0,0 0 1 0 0,1 0 0 0 0,14-8-1 0 0,-20 13-14 0 0,0 0 0 0 0,1 0 0 0 0,-1 0 0 0 0,1 0 0 0 0,-1 1-1 0 0,1-1 1 0 0,-1 1 0 0 0,1-1 0 0 0,-1 1 0 0 0,1 0 0 0 0,-1 0 0 0 0,1 0-1 0 0,-1 0 1 0 0,1 1 0 0 0,-1-1 0 0 0,1 1 0 0 0,-1-1 0 0 0,1 1 0 0 0,-1 0-1 0 0,1 0 1 0 0,-1 0 0 0 0,0 0 0 0 0,0 1 0 0 0,0-1 0 0 0,1 0 0 0 0,-1 1-1 0 0,0 0 1 0 0,-1-1 0 0 0,1 1 0 0 0,0 0 0 0 0,0 0 0 0 0,1 2 0 0 0,6 5 18 0 0,-6-6-15 0 0,1 0 0 0 0,-1 1 0 0 0,0 0 1 0 0,0-1-1 0 0,-1 1 0 0 0,1 0 0 0 0,-1 0 0 0 0,0 0 0 0 0,0 1 0 0 0,0-1 0 0 0,0 0 0 0 0,-1 1 0 0 0,0-1 0 0 0,0 1 0 0 0,0 0 0 0 0,0-1 0 0 0,-1 1 0 0 0,0 0 0 0 0,0-1 0 0 0,0 1 0 0 0,0 0 0 0 0,-1-1 0 0 0,0 1 1 0 0,0 0-1 0 0,0-1 0 0 0,-1 1 0 0 0,-1 4 0 0 0,-2 3 4 0 0,-1 1 1 0 0,0-1-1 0 0,-1 0 1 0 0,0 0-1 0 0,0-1 1 0 0,-1 0-1 0 0,-1 0 1 0 0,-11 10-1 0 0,4-7-18 0 0,0-1 1 0 0,-1-1-1 0 0,0 0 0 0 0,-29 14 0 0 0,26-15-19 0 0,24-13-15 0 0,4-3 22 0 0,1 0 0 0 0,0 0 0 0 0,0 1 0 0 0,0 1 0 0 0,18-5 0 0 0,3 4-779 0 0,1 2 0 0 0,0 2 0 0 0,-1 0 0 0 0,39 7-1 0 0,54 13-9446 0 0,-112-15 8645 0 0,-1 0 202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48.9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 17 912 0 0,'-1'-11'6232'0'0,"-23"5"807"0"0,40 14-2507 0 0,-12-6-4444 0 0,0 1-1 0 0,0 0 1 0 0,-1 0-1 0 0,1 1 1 0 0,-1-1-1 0 0,0 1 0 0 0,0-1 1 0 0,0 1-1 0 0,0 0 1 0 0,0 0-1 0 0,-1 0 1 0 0,0 1-1 0 0,0-1 1 0 0,2 7-1 0 0,1 6-10 0 0,0 1-1 0 0,3 26 0 0 0,-5-25-30 0 0,2 5-335 0 0,0 5 549 0 0,5 56 1 0 0,-10-79-669 0 0,0 0 1 0 0,0 1-1 0 0,0-1 1 0 0,-1 0-1 0 0,0 0 1 0 0,0 0-1 0 0,-1 1 1 0 0,0-1-1 0 0,0 0 1 0 0,0-1-1 0 0,0 1 1 0 0,-1 0-1 0 0,0-1 1 0 0,-7 10-1 0 0,8-14-50 0 0,0 0 0 0 0,1 0-1 0 0,-1 0 1 0 0,0 0 0 0 0,0-1-1 0 0,1 1 1 0 0,-1-1 0 0 0,0 1-1 0 0,0-1 1 0 0,0 0 0 0 0,0 1-1 0 0,0-1 1 0 0,0 0 0 0 0,0 0-1 0 0,-2-1 1 0 0,-34-6-4304 0 0,20 2 3188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49.3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47 113 256 0 0,'-47'0'8083'0'0,"61"-6"-3360"0"0,20-9-2124 0 0,240-34 340 0 0,-229 44-2901 0 0,142-16-1535 0 0,-66 15-2994 0 0,-97 6 1143 0 0,1-2 0 0 0,33-6 0 0 0,-47 7 1766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49.7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140 17 896 0 0,'2'11'7957'0'0,"2"-6"-6779"0"0,1 1 0 0 0,1-1 0 0 0,-1 0 0 0 0,1-1 0 0 0,-1 1-1 0 0,8 3 1 0 0,28 15-459 0 0,0-3 0 0 0,2-1 0 0 0,73 21 0 0 0,66 25-4683 0 0,-178-63 3401 0 0,0 0 0 0 0,1 0 0 0 0,-1 0-1 0 0,0 1 1 0 0,-1-1 0 0 0,1 1 0 0 0,6 6 0 0 0,-9-8 411 0 0,-1-1 1 0 0,1 1 0 0 0,-1 0 0 0 0,1 0-1 0 0,-1-1 1 0 0,1 1 0 0 0,-1 0-1 0 0,0 0 1 0 0,1 0 0 0 0,-1 0-1 0 0,0-1 1 0 0,0 1 0 0 0,0 0 0 0 0,1 0-1 0 0,-1 0 1 0 0,0 0 0 0 0,0 0-1 0 0,0 0 1 0 0,-1 0 0 0 0,1-1-1 0 0,0 1 1 0 0,0 0 0 0 0,0 0 0 0 0,-1 0-1 0 0,1 0 1 0 0,0 0 0 0 0,-1-1-1 0 0,1 1 1 0 0,-1 0 0 0 0,1 0 0 0 0,-1-1-1 0 0,1 1 1 0 0,-1 0 0 0 0,1-1-1 0 0,-1 1 1 0 0,0 0 0 0 0,1-1-1 0 0,-1 1 1 0 0,0-1 0 0 0,0 1 0 0 0,1-1-1 0 0,-1 1 1 0 0,0-1 0 0 0,0 0-1 0 0,0 1 1 0 0,-1-1 0 0 0,-35 20-2896 0 0,18-14 1852 0 0</inkml:trace>
  <inkml:trace contextRef="#ctx0" brushRef="#br0" timeOffset="0.5">25 410 804 0 0,'-23'-3'3684'0'0,"22"3"-3626"0"0,1-1 0 0 0,0 1 0 0 0,0 0 0 0 0,0 0 0 0 0,0 0 0 0 0,0 0 0 0 0,0-1 0 0 0,0 1 0 0 0,-1 0 0 0 0,1 0 0 0 0,0 0 0 0 0,0 0 0 0 0,0-1 0 0 0,0 1-1 0 0,0 0 1 0 0,0 0 0 0 0,0 0 0 0 0,0-1 0 0 0,0 1 0 0 0,0 0 0 0 0,0 0 0 0 0,0 0 0 0 0,0-1 0 0 0,0 1 0 0 0,0 0 0 0 0,0 0 0 0 0,0 0 0 0 0,1 0 0 0 0,-1-1-1 0 0,0 1 1 0 0,0 0 0 0 0,0 0 0 0 0,0 0 0 0 0,0 0 0 0 0,0-1 0 0 0,0 1 0 0 0,1 0 0 0 0,-1 0 0 0 0,0 0 0 0 0,0 0 0 0 0,0 0 0 0 0,0 0 0 0 0,0-1 0 0 0,1 1 0 0 0,-1 0-1 0 0,0 0 1 0 0,0 0 0 0 0,0 0 0 0 0,1 0 0 0 0,-1 0 0 0 0,44-21 4104 0 0,-19 10-2538 0 0,92-44 2415 0 0,74-51-2708 0 0,-45 23-2004 0 0,3-2-6674 0 0,-131 74 5103 0 0,23-10-3661 0 0,-24 16 4391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6:33.7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61 476 0 0,'19'-4'10938'0'0,"13"-4"-7434"0"0,60-13-2959 0 0,61-6-17 0 0,-97 27-534 0 0,-56 1 7 0 0,1-1-1 0 0,-1 0 0 0 0,0 1 0 0 0,1-1 0 0 0,-1 0 0 0 0,0 1 0 0 0,0-1 0 0 0,0 0 1 0 0,1 1-1 0 0,-1-1 0 0 0,0 0 0 0 0,0 1 0 0 0,0-1 0 0 0,0 0 0 0 0,0 1 0 0 0,0-1 1 0 0,0 1-1 0 0,0-1 0 0 0,0 0 0 0 0,0 1 0 0 0,0-1 0 0 0,0 1 0 0 0,0-1 0 0 0,0 0 0 0 0,0 1 1 0 0,0-1-1 0 0,0 1 0 0 0,0-1 0 0 0,-1 0 0 0 0,1 1 0 0 0,0-1 0 0 0,0 0 0 0 0,0 1 1 0 0,-1-1-1 0 0,1 0 0 0 0,0 1 0 0 0,0-1 0 0 0,-1 0 0 0 0,-5 13 5 0 0,3-10-3 0 0,1 0 1 0 0,-1 0-1 0 0,0 0 0 0 0,0 0 1 0 0,0 0-1 0 0,-1 0 1 0 0,1-1-1 0 0,-1 0 1 0 0,-7 4-1 0 0,6-3-3 0 0,1 0 0 0 0,-1-1 1 0 0,1 2-1 0 0,0-1 0 0 0,-5 5 0 0 0,-17 14-19 0 0,19-17 18 0 0,3 0 2 0 0,4-5-3 0 0,29 6-67 0 0,-13-6 76 0 0,-5-1-3 0 0,0 1-1 0 0,0 0 1 0 0,1 0 0 0 0,-1 1 0 0 0,0 1-1 0 0,0 0 1 0 0,-1 1 0 0 0,1-1-1 0 0,19 10 1 0 0,-20-7 0 0 0,-5-3-2 0 0,-1 0 0 0 0,0 0 1 0 0,0 1-1 0 0,0-1 0 0 0,0 1 0 0 0,4 4 0 0 0,-7-6 2 0 0,0 0 1 0 0,-1-1-1 0 0,1 1 0 0 0,-1 0 0 0 0,0 0 0 0 0,1 0 1 0 0,-1-1-1 0 0,0 1 0 0 0,1 0 0 0 0,-1 0 0 0 0,0 0 1 0 0,0 0-1 0 0,0 0 0 0 0,0 0 0 0 0,1-1 0 0 0,-1 1 1 0 0,-1 0-1 0 0,1 0 0 0 0,0 0 0 0 0,0 0 0 0 0,0 0 0 0 0,0 0 1 0 0,-1 0-1 0 0,1-1 0 0 0,0 1 0 0 0,-1 0 0 0 0,1 0 1 0 0,0 0-1 0 0,-1-1 0 0 0,0 1 0 0 0,1 0 0 0 0,-1 0 1 0 0,1-1-1 0 0,-1 1 0 0 0,0-1 0 0 0,1 1 0 0 0,-1 0 1 0 0,0-1-1 0 0,1 1 0 0 0,-3 0 0 0 0,-9 9 67 0 0,0 0-1 0 0,-1-1 1 0 0,-1 0 0 0 0,0-1-1 0 0,0-1 1 0 0,0 0 0 0 0,-1-1-1 0 0,0 0 1 0 0,0-1-1 0 0,-1-1 1 0 0,1 0 0 0 0,-1-1-1 0 0,-28 1 1 0 0,43-4-159 0 0,0 1 0 0 0,-1-1 0 0 0,1 0 0 0 0,0 0 0 0 0,0 0 0 0 0,0 0 0 0 0,0 0 0 0 0,0 0 0 0 0,0-1 0 0 0,0 1 0 0 0,-1 0 0 0 0,1 0 0 0 0,0-1 0 0 0,0 1 0 0 0,0-1 0 0 0,0 1 0 0 0,0-1 0 0 0,0 1 0 0 0,0-1 0 0 0,0 0 0 0 0,1 1 0 0 0,-1-1 0 0 0,0 0 0 0 0,0 0 0 0 0,0 0 0 0 0,1 1 1 0 0,-1-1-1 0 0,0 0 0 0 0,0-2 0 0 0,1 2-214 0 0,0-1 1 0 0,0 0 0 0 0,0 0 0 0 0,1 1-1 0 0,-1-1 1 0 0,0 0 0 0 0,1 0 0 0 0,-1 1-1 0 0,1-1 1 0 0,0 0 0 0 0,-1 1 0 0 0,1-1-1 0 0,0 0 1 0 0,0 1 0 0 0,0-1 0 0 0,2-1 0 0 0,1-2-372 0 0,0 0 1 0 0,1 0-1 0 0,0 0 1 0 0,0 0 0 0 0,0 1-1 0 0,1 0 1 0 0,-1 0-1 0 0,1 0 1 0 0,6-2 0 0 0,17-11-1043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50.1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93 1 36 0 0,'-6'3'1065'0'0,"-1"-1"0"0"0,1 1 0 0 0,-1-1 0 0 0,1 0 1 0 0,-12 1-1 0 0,-23 10 9417 0 0,39-11-10160 0 0,3-1-243 0 0,-1 0-1 0 0,1 0 1 0 0,-1 0 0 0 0,1-1 0 0 0,-1 1 0 0 0,1 0 0 0 0,-1 0 0 0 0,1-1 0 0 0,0 1 0 0 0,0-1 0 0 0,-1 1 0 0 0,1 0 0 0 0,0-1 0 0 0,0 0 0 0 0,0 1 0 0 0,-1-1 0 0 0,1 1 0 0 0,0-1 0 0 0,0 0 0 0 0,0 0 0 0 0,0 1-1 0 0,1-1 1 0 0,16 9 100 0 0,0 0 0 0 0,-1 1-1 0 0,0 1 1 0 0,0 1 0 0 0,14 14 0 0 0,21 14-162 0 0,-6 0-42 0 0,-36-30-226 0 0,1-1-1 0 0,-1 0 0 0 0,17 10 0 0 0,-12-9-442 0 0,17 8-4239 0 0,-31-17 4728 0 0,0-1 0 0 0,0 1 0 0 0,0-1 0 0 0,0 0 0 0 0,0 0 0 0 0,0 0 0 0 0,0 1 0 0 0,1-1 1 0 0,-1 0-1 0 0,0 0 0 0 0,0 0 0 0 0,0-1 0 0 0,0 1 0 0 0,0 0 0 0 0,0 0 0 0 0,0-1 0 0 0,0 1 0 0 0,0 0 0 0 0,0-1 1 0 0,0 1-1 0 0,0-1 0 0 0,0 1 0 0 0,0-1 0 0 0,0 0 0 0 0,0 1 0 0 0,0-1 0 0 0,1-1 0 0 0,9-20-3962 0 0,-2 4 2335 0 0,-7 10 1245 0 0,6-3-414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50.5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305 55 152 0 0,'13'-16'1530'0'0,"-12"13"-1104"0"0,1 0 0 0 0,0 0 0 0 0,0 0 0 0 0,1 0 0 0 0,-1 1 0 0 0,0-1 0 0 0,1 1 0 0 0,0-1 0 0 0,0 1 0 0 0,-1 0 1 0 0,1 0-1 0 0,0 0 0 0 0,1 1 0 0 0,4-3 0 0 0,-7 4-196 0 0,-1 0 1 0 0,1 0 0 0 0,0 0-1 0 0,0 0 1 0 0,-1 0 0 0 0,1 0-1 0 0,0 0 1 0 0,0 0 0 0 0,0 0-1 0 0,-1 0 1 0 0,1 1 0 0 0,0-1-1 0 0,-1 0 1 0 0,1 1 0 0 0,0-1-1 0 0,0 0 1 0 0,-1 1 0 0 0,1-1-1 0 0,-1 1 1 0 0,1-1 0 0 0,0 1-1 0 0,-1-1 1 0 0,1 1 0 0 0,-1-1-1 0 0,1 1 1 0 0,0 1 0 0 0,1 23 3179 0 0,-2-11-2966 0 0,-1-5-167 0 0,-1 0 0 0 0,1 0 0 0 0,-1 0 0 0 0,-5 12 0 0 0,-1 9 97 0 0,6-25-333 0 0,1 0 1 0 0,-1-1 0 0 0,-1 1-1 0 0,1 0 1 0 0,-1 0 0 0 0,1-1-1 0 0,-1 0 1 0 0,-4 5 0 0 0,-13 21 118 0 0,-6 21-87 0 0,-3-1 0 0 0,-2-2-1 0 0,-2 0 1 0 0,-41 44 0 0 0,12-16-227 0 0,2-3-4412 0 0,88-83-5240 0 0,10-16 5498 0 0,-10 10 2717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50.9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393 138 200 0 0,'-67'-75'5388'0'0,"59"65"-4688"0"0,5 6-312 0 0,0 1 1 0 0,0 0 0 0 0,0 0-1 0 0,0 0 1 0 0,0 0 0 0 0,-1 0-1 0 0,-4-3 1 0 0,-4-3 1067 0 0,11 8-1271 0 0,0 0-1 0 0,0 0 1 0 0,0 0-1 0 0,-1 0 1 0 0,1 0-1 0 0,0 0 0 0 0,-1 0 1 0 0,1 1-1 0 0,-1-1 1 0 0,1 0-1 0 0,-1 1 1 0 0,1-1-1 0 0,-1 1 1 0 0,1 0-1 0 0,-1-1 1 0 0,-2 1-1 0 0,-7-2 1468 0 0,10 1-1556 0 0,0 1 1 0 0,1 0 0 0 0,-1 0-1 0 0,0 0 1 0 0,1-1 0 0 0,-1 1 0 0 0,0 0-1 0 0,1 0 1 0 0,-1 0 0 0 0,0 0-1 0 0,0 0 1 0 0,1 0 0 0 0,-1 0 0 0 0,0 1-1 0 0,1-1 1 0 0,-1 0 0 0 0,0 0-1 0 0,1 0 1 0 0,-1 1 0 0 0,0-1 0 0 0,-1 1-1 0 0,-7 4 1050 0 0,8-5-1096 0 0,0 1-1 0 0,-1-1 1 0 0,1 1-1 0 0,0-1 1 0 0,0 1-1 0 0,0 0 1 0 0,0-1-1 0 0,0 1 1 0 0,0 0-1 0 0,0 0 1 0 0,0-1 0 0 0,0 1-1 0 0,0 0 1 0 0,1 0-1 0 0,-1 0 1 0 0,0 0-1 0 0,1 0 1 0 0,-1 1-1 0 0,0-1 1 0 0,1 0-1 0 0,-1 0 1 0 0,1 0-1 0 0,0 0 1 0 0,-1 1-1 0 0,1-1 1 0 0,0 0 0 0 0,0 0-1 0 0,0 1 1 0 0,0-1-1 0 0,0 0 1 0 0,0 3-1 0 0,-9 24 382 0 0,8-14-309 0 0,-1 0-1 0 0,-5 25 1 0 0,4-26-74 0 0,0 1 0 0 0,-1 26 0 0 0,3-25-36 0 0,0 0 1 0 0,-2-1 0 0 0,0 1 0 0 0,-5 15 0 0 0,-6 25-7 0 0,9-22-477 0 0,-1-1-1 0 0,-2-1 1 0 0,-17 46-1 0 0,22-70 373 0 0,-12 21-6133 0 0,15-28 6063 0 0,-1 1-1 0 0,1-1 1 0 0,-1 1-1 0 0,1-1 1 0 0,-1 0 0 0 0,1 1-1 0 0,-1-1 1 0 0,1 1 0 0 0,-1-1-1 0 0,1 0 1 0 0,-1 0-1 0 0,1 1 1 0 0,-1-1 0 0 0,0 0-1 0 0,1 0 1 0 0,-1 0-1 0 0,1 0 1 0 0,-1 0 0 0 0,0 0-1 0 0,1 0 1 0 0,-1 0 0 0 0,1 0-1 0 0,-1 0 1 0 0,0 0-1 0 0,1 0 1 0 0,-1 0 0 0 0,1 0-1 0 0,-1 0 1 0 0,0-1 0 0 0,1 1-1 0 0,-1 0 1 0 0,1 0-1 0 0,-1-1 1 0 0,1 1 0 0 0,-1 0-1 0 0,1-1 1 0 0,-1 1-1 0 0,1-1 1 0 0,-1 1 0 0 0,1 0-1 0 0,0-1 1 0 0,-1 1 0 0 0,1-1-1 0 0,-1 0 1 0 0,-34-22-4130 0 0,24 8 3188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51.3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9 184 896 0 0,'-8'10'7611'0'0,"15"-8"-6849"0"0,2 0-1 0 0,-1 0 1 0 0,0-1 0 0 0,0 0 0 0 0,0 0-1 0 0,1-1 1 0 0,-1 0 0 0 0,14-2 0 0 0,4 1 332 0 0,348-15 1869 0 0,-2-22-4851 0 0,-238 20-3271 0 0,-2-7-4540 0 0,-111 20 7913 0 0</inkml:trace>
  <inkml:trace contextRef="#ctx0" brushRef="#br0" timeOffset="1">1233 6 1152 0 0,'-3'-4'15644'0'0,"17"3"-15790"0"0,11 3 853 0 0,-1 1 0 0 0,0 1 0 0 0,0 1 0 0 0,42 14 0 0 0,10 3-491 0 0,162 36-1418 0 0,-228-55-274 0 0,-1-1 0 0 0,1 0 0 0 0,0 0 1 0 0,16 0-1 0 0,-23-25-8074 0 0,-4 13 8176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51.6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145 37 208 0 0,'-2'-2'588'0'0,"-1"-1"0"0"0,-21-28 12447 0 0,24 31-12939 0 0,0 4 338 0 0,0 0 1 0 0,0 0-1 0 0,-1 0 0 0 0,1 0 0 0 0,-1 1 0 0 0,0-1 0 0 0,0 0 0 0 0,-3 5 0 0 0,-4 26 139 0 0,3-10-421 0 0,-23 71-31 0 0,-11 54-189 0 0,26-101-202 0 0,10-40-387 0 0,1 0 0 0 0,-1 0 0 0 0,1 0 0 0 0,1 0 0 0 0,-2 16-1 0 0,3-25 560 0 0,0 0 1 0 0,0 1-1 0 0,0-1 0 0 0,0 0 0 0 0,0 1 0 0 0,0-1 0 0 0,0 0 0 0 0,0 1 0 0 0,0-1 0 0 0,-1 0 0 0 0,2 1 0 0 0,-1-1 1 0 0,0 0-1 0 0,0 1 0 0 0,0-1 0 0 0,0 0 0 0 0,0 0 0 0 0,0 1 0 0 0,0-1 0 0 0,0 0 0 0 0,0 1 0 0 0,0-1 1 0 0,1 0-1 0 0,-1 1 0 0 0,0-1 0 0 0,0 0 0 0 0,0 0 0 0 0,1 1 0 0 0,-1-1 0 0 0,0 0 0 0 0,0 0 0 0 0,1 0 0 0 0,-1 1 1 0 0,0-1-1 0 0,0 0 0 0 0,1 0 0 0 0,-1 0 0 0 0,0 0 0 0 0,1 0 0 0 0,-1 0 0 0 0,0 0 0 0 0,1 1 0 0 0,-1-1 0 0 0,0 0 1 0 0,1 0-1 0 0,-1 0 0 0 0,0 0 0 0 0,1 0 0 0 0,-1 0 0 0 0,0 0 0 0 0,0 0 0 0 0,1-1 0 0 0,-1 1 0 0 0,0 0 0 0 0,1 0 1 0 0,-1 0-1 0 0,0 0 0 0 0,1 0 0 0 0,-1 0 0 0 0,0-1 0 0 0,0 1 0 0 0,1 0 0 0 0,-1 0 0 0 0,0-1 0 0 0,22-18-5963 0 0,-16 13 5554 0 0,12-9-1056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52.1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275 104 280 0 0,'-1'-1'225'0'0,"1"0"0"0"0,-1 0-1 0 0,1 0 1 0 0,-1 0 0 0 0,0 0 0 0 0,0 0-1 0 0,0 0 1 0 0,1 0 0 0 0,-1 0 0 0 0,0 0-1 0 0,0 1 1 0 0,0-1 0 0 0,0 0 0 0 0,0 1-1 0 0,0-1 1 0 0,-1 1 0 0 0,1-1 0 0 0,0 1-1 0 0,0-1 1 0 0,0 1 0 0 0,-1 0 0 0 0,1-1-1 0 0,0 1 1 0 0,-2 0 0 0 0,-27-4 1524 0 0,-59-7 2663 0 0,76 11-4219 0 0,1 0 0 0 0,-1-1-1 0 0,1-1 1 0 0,-1 0 0 0 0,1 0 0 0 0,-15-6 0 0 0,25 7-172 0 0,1 0 1 0 0,-1 0-1 0 0,1 1 0 0 0,0-1 1 0 0,-1 0-1 0 0,1 0 0 0 0,0-1 1 0 0,0 1-1 0 0,0 0 0 0 0,0 0 1 0 0,0 0-1 0 0,-2-3 1 0 0,3 3-21 0 0,0 0 1 0 0,0 1-1 0 0,0-1 1 0 0,0 0 0 0 0,0 1-1 0 0,0-1 1 0 0,0 0-1 0 0,0 1 1 0 0,0-1 0 0 0,0 0-1 0 0,0 1 1 0 0,0-1-1 0 0,0 0 1 0 0,0 0 0 0 0,1 1-1 0 0,-1-1 1 0 0,0 1-1 0 0,0-1 1 0 0,1 0 0 0 0,-1 1-1 0 0,1-1 1 0 0,-1 1-1 0 0,0-1 1 0 0,1 1 0 0 0,0-1-1 0 0,5-8-7 0 0,-6 9 3 0 0,0-1 1 0 0,1 0 0 0 0,-1 0-1 0 0,1 0 1 0 0,0 1 0 0 0,-1-1-1 0 0,1 0 1 0 0,0 0 0 0 0,-1 1-1 0 0,1-1 1 0 0,0 1 0 0 0,-1-1-1 0 0,1 1 1 0 0,0-1 0 0 0,0 1-1 0 0,0-1 1 0 0,0 1 0 0 0,0 0-1 0 0,1-1 1 0 0,4 0-2 0 0,1 0 0 0 0,-1 0 0 0 0,1 1 0 0 0,0 0 0 0 0,-1 1 0 0 0,1-1 0 0 0,-1 1 0 0 0,1 0 0 0 0,-1 1 0 0 0,1 0 0 0 0,-1 0 0 0 0,0 0 0 0 0,0 1 0 0 0,0-1 0 0 0,9 7 0 0 0,-5-3 69 0 0,-1 0 0 0 0,0 0 0 0 0,-1 1 0 0 0,1 0 0 0 0,-1 0 0 0 0,-1 1 0 0 0,1 0 0 0 0,-1 1-1 0 0,8 12 1 0 0,-12-14 158 0 0,1 0 0 0 0,-1 0 0 0 0,-1 0 0 0 0,1 1 0 0 0,-1-1 0 0 0,2 16 0 0 0,-3-19-123 0 0,-1 0 0 0 0,0 1 0 0 0,1-1 0 0 0,-1 0 0 0 0,-1 1 0 0 0,1-1 1 0 0,-1 0-1 0 0,0 0 0 0 0,0 0 0 0 0,0 1 0 0 0,0-1 0 0 0,-1 0 0 0 0,1-1 0 0 0,-4 6 1 0 0,-4 11 171 0 0,8-18-257 0 0,1 0 0 0 0,-1 0 0 0 0,0 0 0 0 0,1-1 0 0 0,-1 1 0 0 0,0 0 0 0 0,0 0 0 0 0,-1-1 0 0 0,1 1 0 0 0,0-1 0 0 0,0 1 0 0 0,-1-1 0 0 0,1 1-1 0 0,-1-1 1 0 0,1 0 0 0 0,-3 2 0 0 0,-7 3-14 0 0,0-1 0 0 0,0 0 0 0 0,0 0 0 0 0,-1-1 0 0 0,1-1 0 0 0,-1 0 0 0 0,0 0 0 0 0,0-2 0 0 0,0 1 0 0 0,-1-1 0 0 0,1-1 0 0 0,0 0 0 0 0,0-1 0 0 0,-23-4 0 0 0,34 5-3 0 0,0 0 0 0 0,0-1 0 0 0,0 1 1 0 0,0 0-1 0 0,0-1 0 0 0,0 1 0 0 0,0 0 0 0 0,0-1 1 0 0,0 1-1 0 0,0-1 0 0 0,0 0 0 0 0,0 1 0 0 0,1-1 0 0 0,-1 0 1 0 0,0 1-1 0 0,-1-3 0 0 0,2 3 1 0 0,0 0 1 0 0,0-1-1 0 0,0 1 0 0 0,0-1 1 0 0,0 1-1 0 0,0 0 0 0 0,0-1 1 0 0,0 1-1 0 0,0-1 0 0 0,0 1 1 0 0,1 0-1 0 0,-1-1 1 0 0,0 1-1 0 0,0 0 0 0 0,0-1 1 0 0,0 1-1 0 0,0 0 0 0 0,1-1 1 0 0,-1 1-1 0 0,0 0 0 0 0,0-1 1 0 0,1 1-1 0 0,-1 0 1 0 0,0-1-1 0 0,1 1 0 0 0,-1 0 1 0 0,0 0-1 0 0,1 0 0 0 0,-1-1 1 0 0,3-1 2 0 0,0 1 0 0 0,0-1 0 0 0,0 1 0 0 0,1 0 1 0 0,-1 0-1 0 0,0 0 0 0 0,0 0 0 0 0,1 1 1 0 0,-1-1-1 0 0,7 1 0 0 0,219 15-609 0 0,-124-13-3786 0 0,-60-3 463 0 0,-3-6-2964 0 0,-25 3 5559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52.6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240 16 56 0 0,'-75'-16'17958'0'0,"85"20"-18724"0"0,55 14 2270 0 0,-51-13-1404 0 0,-1 1 1 0 0,1 0 0 0 0,-1 1 0 0 0,-1 1 0 0 0,1 0-1 0 0,-1 0 1 0 0,0 2 0 0 0,-1-1 0 0 0,0 1-1 0 0,-1 1 1 0 0,0 0 0 0 0,9 13 0 0 0,-12-15-92 0 0,-1-1 0 0 0,0 1 0 0 0,-1 1 0 0 0,1-1 0 0 0,-2 1 0 0 0,0 0 0 0 0,0 0 0 0 0,0 0 0 0 0,-2 1 0 0 0,1-1 0 0 0,-1 1 0 0 0,1 17 0 0 0,-3-3 17 0 0,-1 0 0 0 0,-6 32 0 0 0,5-47-19 0 0,0 1 1 0 0,-1-1-1 0 0,-1 0 1 0 0,1 0-1 0 0,-2 0 1 0 0,1-1-1 0 0,-1 1 1 0 0,-7 8 0 0 0,-1 2-180 0 0,-1-1 1 0 0,-1 0 0 0 0,-1-1 0 0 0,0-1 0 0 0,-1 0-1 0 0,-1-1 1 0 0,-1-1 0 0 0,-35 21 0 0 0,24-17-680 0 0,17-11-337 0 0,-1 0 0 0 0,1-1 0 0 0,-28 11 0 0 0,31-16 115 0 0,1 1-122 0 0,0 0 0 0 0,1-1 0 0 0,-1 0-1 0 0,0 0 1 0 0,0-1 0 0 0,-1 0 0 0 0,1-1 0 0 0,-16-1-1 0 0,14-4 13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4:31.0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66 377 640 0 0,'-25'6'2339'0'0,"22"-5"-1966"0"0,1 0 0 0 0,-1-1 0 0 0,0 1-1 0 0,1 0 1 0 0,-1-1 0 0 0,0 1 0 0 0,1-1 0 0 0,-1 0-1 0 0,0 0 1 0 0,1 0 0 0 0,-1 0 0 0 0,0 0-1 0 0,-2-1 1 0 0,5 0-306 0 0,0 0 0 0 0,0 0 0 0 0,0 0 0 0 0,0 1 0 0 0,1-1-1 0 0,-1 0 1 0 0,0 0 0 0 0,0 1 0 0 0,1-1 0 0 0,-1 0 0 0 0,1 0 0 0 0,-1 1 0 0 0,0-1 0 0 0,1 0-1 0 0,-1 1 1 0 0,1-1 0 0 0,0 0 0 0 0,-1 1 0 0 0,1-1 0 0 0,0 1 0 0 0,0-1 0 0 0,15-15 135 0 0,17-7 45 0 0,1 2 0 0 0,71-34 1 0 0,82-19-20 0 0,-69 33-134 0 0,2 5-1 0 0,2 5 0 0 0,1 5 0 0 0,0 6 0 0 0,236-8 1 0 0,-275 30-90 0 0,147 21 0 0 0,-178-14-1 0 0,0 3 0 0 0,-1 2 1 0 0,93 39-1 0 0,-65-10-17 0 0,-42-20-254 0 0,-32-21 91 0 0,-5-2 115 0 0,-1 0-1 0 0,1 0 1 0 0,-1 0 0 0 0,1 0 0 0 0,-1 0 0 0 0,1 0 0 0 0,0 0 0 0 0,-1 1 0 0 0,1-1 0 0 0,-1 0 0 0 0,1 0 0 0 0,-1 1-1 0 0,1-1 1 0 0,-1 0 0 0 0,1 1 0 0 0,-1-1 0 0 0,0 0 0 0 0,1 1 0 0 0,-1-1 0 0 0,0 1 0 0 0,1-1 0 0 0,0 2 0 0 0,-22-6-6359 0 0,13 3 5292 0 0,-2 1 63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4:31.9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15 271 112 0 0,'0'-10'5911'0'0,"0"11"-5850"0"0,-1-1 0 0 0,1 1-1 0 0,0-1 1 0 0,0 1 0 0 0,-1-1 0 0 0,1 0-1 0 0,0 1 1 0 0,-1-1 0 0 0,1 0-1 0 0,0 1 1 0 0,-1-1 0 0 0,1 0 0 0 0,-1 1-1 0 0,1-1 1 0 0,0 0 0 0 0,-1 0 0 0 0,1 1-1 0 0,-1-1 1 0 0,1 0 0 0 0,-1 0-1 0 0,1 0 1 0 0,-1 0 0 0 0,0 1 0 0 0,-4 2 1287 0 0,20 2-901 0 0,11 1 61 0 0,-1-1 0 0 0,30 0 0 0 0,-16-1-353 0 0,40 8-61 0 0,-44-6-50 0 0,69 4 1 0 0,-100-11-38 0 0,0 0-1 0 0,0 0 0 0 0,0 0 0 0 0,0 0 0 0 0,0-1 1 0 0,0 1-1 0 0,-1-1 0 0 0,1 0 0 0 0,-1 0 0 0 0,1-1 1 0 0,-1 1-1 0 0,0-1 0 0 0,0 1 0 0 0,0-1 0 0 0,0 0 1 0 0,-1 0-1 0 0,5-6 0 0 0,7-11-18 0 0,21-36 0 0 0,-25 39 22 0 0,-4 6-16 0 0,-1-1 0 0 0,0 0 0 0 0,6-23-1 0 0,-2 4 5 0 0,-6 24 5 0 0,-1-1 1 0 0,0 0-1 0 0,0 0 0 0 0,-1 1 0 0 0,0-1 0 0 0,0-11 1 0 0,5 9-40 0 0,2-1 28 0 0,-9 9 15 0 0,-4 4 8 0 0,-51 30 62 0 0,-132 53 139 0 0,89-37-182 0 0,33-16 7 0 0,67-32-40 0 0,-1 0 0 0 0,0 0 0 0 0,0 0 0 0 0,0 0 0 0 0,0 0 0 0 0,0 0 1 0 0,0 1-1 0 0,0-1 0 0 0,0 0 0 0 0,0 0 0 0 0,1 0 0 0 0,-1 0 0 0 0,0 0 0 0 0,0 0 0 0 0,0 0 1 0 0,0 0-1 0 0,0 0 0 0 0,0 0 0 0 0,0 0 0 0 0,0 0 0 0 0,0 1 0 0 0,0-1 0 0 0,0 0 0 0 0,0 0 1 0 0,0 0-1 0 0,0 0 0 0 0,0 0 0 0 0,0 0 0 0 0,0 0 0 0 0,0 0 0 0 0,0 0 0 0 0,0 1 1 0 0,0-1-1 0 0,0 0 0 0 0,0 0 0 0 0,0 0 0 0 0,0 0 0 0 0,0 0 0 0 0,0 0 0 0 0,0 0 0 0 0,0 0 1 0 0,0 1-1 0 0,0-1 0 0 0,0 0 0 0 0,0 0 0 0 0,0 0 0 0 0,0 0 0 0 0,0 0 0 0 0,0 0 0 0 0,0 0 1 0 0,0 0-1 0 0,0 0 0 0 0,0 0 0 0 0,0 1 0 0 0,-1-1 0 0 0,1 0 0 0 0,0 0 0 0 0,0 0 1 0 0,0 0-1 0 0,0 0 0 0 0,0 0 0 0 0,0 0 0 0 0,7 1 26 0 0,68-28 93 0 0,-54 19-114 0 0,-1-1-1 0 0,30-19 1 0 0,4-1-27 0 0,69-30 4 0 0,-96 43 3 0 0,-12 8 168 0 0,-38 26 121 0 0,-51 34 353 0 0,43-32-556 0 0,1 1 1 0 0,0 2 0 0 0,-42 44-1 0 0,46-51-2696 0 0,27-18 1593 0 0,-1 1 902 0 0,0 1 0 0 0,0-1 0 0 0,1 1 0 0 0,-1 0 0 0 0,0-1 0 0 0,0 1 0 0 0,0 0 0 0 0,0-1 0 0 0,0 1 0 0 0,0 0 1 0 0,0-1-1 0 0,0 1 0 0 0,0 0 0 0 0,0-1 0 0 0,-1 1 0 0 0,1 0 0 0 0,0-1 0 0 0,0 1 0 0 0,0 0 0 0 0,0-1 0 0 0,0 1 0 0 0,-1 0 0 0 0,-4-4-2321 0 0,4 4 2321 0 0,1 0 0 0 0,0 0 0 0 0,-1 0 1 0 0,1 0-1 0 0,0 0 0 0 0,-1 0 0 0 0,1 0 0 0 0,0 0 0 0 0,-1 0 0 0 0,1 0 0 0 0,0 1 0 0 0,-1-1 0 0 0,1 0 0 0 0,-1 0 0 0 0,9-14-1421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06.5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249 1 456 0 0,'18'0'9442'0'0,"-27"2"-8949"0"0,1 2 1 0 0,-1-1 0 0 0,1 1-1 0 0,0 0 1 0 0,0 1 0 0 0,0 0 0 0 0,1 0-1 0 0,-8 7 1 0 0,1-2-28 0 0,0 1-229 0 0,0 0 0 0 0,1 0 0 0 0,0 1 0 0 0,1 1 0 0 0,0 0 0 0 0,1 1 0 0 0,0 0 0 0 0,1 0 0 0 0,1 1 0 0 0,1 1 0 0 0,-9 18 0 0 0,5-5-80 0 0,10-24-123 0 0,-1 0 1 0 0,1 0 0 0 0,0 0-1 0 0,0 1 1 0 0,1-1 0 0 0,-1 1-1 0 0,1-1 1 0 0,0 9 0 0 0,0 2 50 0 0,2-1 1 0 0,0 1 0 0 0,1-1-1 0 0,0 0 1 0 0,8 27 0 0 0,-6-34-71 0 0,-1 1 0 0 0,1-1 0 0 0,1 0 0 0 0,-1 0 0 0 0,1 0 0 0 0,1-1 1 0 0,0 0-1 0 0,0 0 0 0 0,0 0 0 0 0,0-1 0 0 0,11 8 0 0 0,1-1-88 0 0,-1-2 1 0 0,1 0-1 0 0,1 0 0 0 0,0-2 0 0 0,1-1 0 0 0,-1 0 1 0 0,27 6-1 0 0,-28-10-762 0 0,0 0 0 0 0,0-2 1 0 0,28 2-1 0 0,-34-4-511 0 0,1-1 0 0 0,-1 0 0 0 0,1-1 0 0 0,-1 0 1 0 0,20-6-1 0 0,-26 5 532 0 0,0 0 0 0 0,0 0 0 0 0,0 0 1 0 0,-1-1-1 0 0,7-4 0 0 0,-3 1 203 0 0,10-5-658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6:34.2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68 1 532 0 0,'-64'0'17817'0'0,"61"6"-18302"0"0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06.9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66 16 436 0 0,'-5'-3'767'0'0,"-1"1"0"0"0,1 0-1 0 0,-1 0 1 0 0,0 0 0 0 0,0 0 0 0 0,0 1 0 0 0,0 0-1 0 0,0 1 1 0 0,-7 3 2795 0 0,13-3-3515 0 0,15 10 1490 0 0,27 8 120 0 0,11-5-1137 0 0,-2 3 0 0 0,0 2 1 0 0,-1 2-1 0 0,0 2 0 0 0,-2 2 0 0 0,59 40 1 0 0,26 17-1037 0 0,-113-68-585 0 0,-19-11 681 0 0,1-1 1 0 0,0 1-1 0 0,0-1 0 0 0,0 0 0 0 0,0 1 1 0 0,0-1-1 0 0,0 0 0 0 0,0 0 1 0 0,0-1-1 0 0,0 1 0 0 0,4 0 0 0 0,-23 5-6133 0 0,-12-6 3581 0 0,10 0 1777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07.3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113 333 1088 0 0,'-5'-1'452'0'0,"0"-1"-1"0"0,1 2 1 0 0,-1-1-1 0 0,0 0 1 0 0,0 1-1 0 0,1 0 0 0 0,-1 0 1 0 0,0 1-1 0 0,0-1 1 0 0,1 1-1 0 0,-1 0 1 0 0,0 0-1 0 0,1 1 1 0 0,-1-1-1 0 0,1 1 1 0 0,0 0-1 0 0,-1 0 1 0 0,1 1-1 0 0,0-1 1 0 0,0 1-1 0 0,0 0 1 0 0,1 0-1 0 0,-1 0 1 0 0,-2 8 2867 0 0,15-10-2464 0 0,8-1-430 0 0,2-4-118 0 0,-1 0 1 0 0,0-1-1 0 0,0-1 1 0 0,-1-1-1 0 0,1-1 1 0 0,19-11 0 0 0,94-66 33 0 0,-129 84-333 0 0,149-110-392 0 0,-53 33-2938 0 0,-43 36-3603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07.6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11 160 0 0,'0'-10'10102'0'0,"3"13"-9404"0"0,1-1 0 0 0,-1 0 1 0 0,1 0-1 0 0,0 0 1 0 0,0 0-1 0 0,6 2 0 0 0,13 7 713 0 0,-3 4-1000 0 0,-2 2-1 0 0,0 0 1 0 0,-1 0 0 0 0,19 28-1 0 0,51 85-209 0 0,-43-63-174 0 0,-42-63-90 0 0,1 0 0 0 0,-1 0 0 0 0,0 0-1 0 0,0 1 1 0 0,0-1 0 0 0,0 0 0 0 0,-1 1-1 0 0,0-1 1 0 0,1 6 0 0 0,-1 23-3235 0 0,-9-34-142 0 0,4-1 2496 0 0,0 0 1 0 0,0 0 0 0 0,0 0 0 0 0,1 0 0 0 0,-6-5-1 0 0,-3 0-326 0 0,-18-15-1640 0 0,13 12 1746 0 0</inkml:trace>
  <inkml:trace contextRef="#ctx0" brushRef="#br0" timeOffset="1">29 248 532 0 0,'-9'-1'1133'0'0,"9"1"-1005"0"0,-1 0 0 0 0,1-1 0 0 0,-1 1 0 0 0,1 0 0 0 0,-1 0 0 0 0,0 0 0 0 0,1 0 0 0 0,-1-1-1 0 0,1 1 1 0 0,-1 0 0 0 0,1 0 0 0 0,-1 0 0 0 0,0 0 0 0 0,1 1 0 0 0,-1-1 0 0 0,1 0 0 0 0,-1 0 0 0 0,1 0 0 0 0,-1 0-1 0 0,0 0 1 0 0,1 1 0 0 0,-1-1 0 0 0,1 0 0 0 0,-1 1 0 0 0,1-1 0 0 0,-1 0 0 0 0,1 1 0 0 0,-1-1 0 0 0,1 0 0 0 0,0 1 0 0 0,-1-1-1 0 0,1 1 1 0 0,0-1 0 0 0,-1 1 0 0 0,1-1 0 0 0,0 1 0 0 0,-1-1 0 0 0,1 1 0 0 0,0-1 0 0 0,0 1 0 0 0,0-1 0 0 0,-1 1-1 0 0,1 0 1 0 0,21 5 3177 0 0,0-4-2405 0 0,0-1 0 0 0,0-1 0 0 0,0-1 0 0 0,0-1 0 0 0,0 0 0 0 0,24-7 1 0 0,12-1-546 0 0,168-33-1540 0 0,-113 20-2896 0 0,1 4-4128 0 0,-94 18 6586 0 0,0 1 235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08.1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8 100 0 0,'3'-2'629'0'0,"0"1"0"0"0,0 0 1 0 0,0 0-1 0 0,1 0 0 0 0,-1 1 0 0 0,0-1 1 0 0,0 1-1 0 0,1 0 0 0 0,-1 0 0 0 0,0 0 1 0 0,1 0-1 0 0,-1 0 0 0 0,4 2 0 0 0,47 12 3324 0 0,-33-7-2190 0 0,-5-2-1307 0 0,0 1-1 0 0,-1 0 0 0 0,0 1 1 0 0,0 0-1 0 0,-1 2 0 0 0,0 0 1 0 0,0 0-1 0 0,-1 1 0 0 0,0 1 0 0 0,16 18 1 0 0,56 55-601 0 0,-82-81-387 0 0,0 0-1 0 0,0-1 1 0 0,0 1-1 0 0,1-1 1 0 0,-1 1-1 0 0,1-1 1 0 0,0 0 0 0 0,-1-1-1 0 0,1 1 1 0 0,7 1-1 0 0,-10-2 324 0 0,0-1 0 0 0,0 1 0 0 0,0-1 0 0 0,0 0 0 0 0,0 0 0 0 0,0 0 0 0 0,0 0 0 0 0,0 0-1 0 0,0 0 1 0 0,-1 0 0 0 0,1 0 0 0 0,0 0 0 0 0,0 0 0 0 0,0 0 0 0 0,0 0 0 0 0,0-1 0 0 0,0 1 0 0 0,0 0 0 0 0,0-1 0 0 0,0 1 0 0 0,0-1-1 0 0,-1 1 1 0 0,1-1 0 0 0,0 1 0 0 0,0-1 0 0 0,-1 0 0 0 0,1 1 0 0 0,0-1 0 0 0,-1 0 0 0 0,1 0 0 0 0,0 1 0 0 0,-1-1 0 0 0,1 0-1 0 0,-1 0 1 0 0,0 0 0 0 0,1 0 0 0 0,-1 0 0 0 0,0 1 0 0 0,1-1 0 0 0,-1 0 0 0 0,0 0 0 0 0,0 0 0 0 0,0 0 0 0 0,0 0 0 0 0,0 0-1 0 0,0 0 1 0 0,0-1 0 0 0,2-6-1251 0 0,6-1 176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08.4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 16 548 0 0,'0'-1'119'0'0,"0"1"0"0"0,0-1 0 0 0,0 1 0 0 0,-1-1 0 0 0,1 1 0 0 0,0-1 0 0 0,0 0 0 0 0,1 1 0 0 0,-1-1 0 0 0,0 1 0 0 0,0-1 0 0 0,0 1 0 0 0,0-1 0 0 0,0 1 0 0 0,1-1 0 0 0,-1 1 0 0 0,0-1-1 0 0,0 1 1 0 0,1-1 0 0 0,-1 1 0 0 0,0 0 0 0 0,1-1 0 0 0,-1 1 0 0 0,0-1 0 0 0,1 1 0 0 0,-1 0 0 0 0,1-1 0 0 0,-1 1 0 0 0,1 0 0 0 0,-1-1 0 0 0,1 1 0 0 0,-1 0 0 0 0,1 0 0 0 0,-1 0 0 0 0,1-1 0 0 0,-1 1 0 0 0,1 0 0 0 0,-1 0 0 0 0,1 0 0 0 0,-1 0 0 0 0,1 0 0 0 0,-1 0 0 0 0,1 0 0 0 0,-1 0 0 0 0,1 0 0 0 0,-1 0 0 0 0,1 0 0 0 0,0 1 0 0 0,-1-1-1 0 0,1 0 1 0 0,-1 0 0 0 0,1 0 0 0 0,-1 1 0 0 0,1-1 0 0 0,0 1 93 0 0,1-1-1 0 0,-1 1 1 0 0,0 0-1 0 0,0-1 1 0 0,0 1-1 0 0,0 0 1 0 0,0 0-1 0 0,0 0 1 0 0,0 0-1 0 0,0 0 1 0 0,0 0-1 0 0,0 0 0 0 0,0 0 1 0 0,-1 0-1 0 0,1 0 1 0 0,0 1-1 0 0,-1-1 1 0 0,1 0-1 0 0,-1 0 1 0 0,0 1-1 0 0,1 1 1 0 0,9 35 4137 0 0,-10-5-3148 0 0,-1 0 1 0 0,-9 53-1 0 0,-27 54-726 0 0,18-56-510 0 0,-8 3-3140 0 0,27-77 2074 0 0,35-21-13379 0 0,-34 1 13195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09.2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10 372 0 0,'2'-10'10978'0'0,"44"29"-6210"0"0,31-2-3027 0 0,-56-13-1775 0 0,1 1 1 0 0,40 13-1 0 0,-26-4 42 0 0,-27-11-3 0 0,0-1 1 0 0,-1 2-1 0 0,1-1 1 0 0,-1 1-1 0 0,0 1 1 0 0,0-1-1 0 0,-1 1 1 0 0,1 1-1 0 0,-1-1 1 0 0,10 11-1 0 0,-16-14 0 0 0,1 1-1 0 0,-1-1 0 0 0,1 1 0 0 0,-1 0 0 0 0,0-1 1 0 0,0 1-1 0 0,0 0 0 0 0,0 0 0 0 0,-1 0 1 0 0,1 0-1 0 0,-1 0 0 0 0,1-1 0 0 0,-1 1 0 0 0,0 0 1 0 0,-1 0-1 0 0,1 0 0 0 0,-1 5 0 0 0,-16 53 60 0 0,12-42-48 0 0,-16 20 65 0 0,3-8 41 0 0,9-14-38 0 0,7-13-70 0 0,-1 0 1 0 0,1 1-1 0 0,0-1 0 0 0,0 1 0 0 0,0-1 0 0 0,0 1 1 0 0,1 0-1 0 0,-1 5 0 0 0,-7 19 94 0 0,8-26-94 0 0,0 0-1 0 0,-1 1 1 0 0,1-1-1 0 0,0 0 1 0 0,-1 0 0 0 0,0 0-1 0 0,0-1 1 0 0,0 1-1 0 0,0 0 1 0 0,-3 3 0 0 0,-14 22 44 0 0,15-23-46 0 0,1 0 0 0 0,-1 0 0 0 0,0 0 0 0 0,0-1 0 0 0,0 1-1 0 0,-1-1 1 0 0,-9 7 0 0 0,-38 23-5 0 0,43-31-36 0 0,9-3 19 0 0,-1 0-1 0 0,1 0 0 0 0,-1 0 1 0 0,1 0-1 0 0,0 0 1 0 0,-1 1-1 0 0,1-1 1 0 0,-1 0-1 0 0,1 0 0 0 0,-1 0 1 0 0,1 0-1 0 0,0 0 1 0 0,-1 1-1 0 0,1-1 0 0 0,0 0 1 0 0,-1 0-1 0 0,1 1 1 0 0,0-1-1 0 0,-1 0 1 0 0,1 1-1 0 0,0-1 0 0 0,-1 0 1 0 0,1 1-1 0 0,0-1 1 0 0,0 0-1 0 0,0 1 0 0 0,-1-1 1 0 0,1 1-1 0 0,0-1 1 0 0,0 0-1 0 0,0 1 1 0 0,0-1-1 0 0,0 1 0 0 0,-1-1-161 0 0,0 1-1 0 0,1-1 1 0 0,-1 0 0 0 0,0 0-1 0 0,1 0 1 0 0,-1 0-1 0 0,0 1 1 0 0,0-1-1 0 0,1 0 1 0 0,-1 0 0 0 0,0 0-1 0 0,1-1 1 0 0,-1 1-1 0 0,0 0 1 0 0,1 0-1 0 0,-1 0 1 0 0,0 0 0 0 0,1-1-1 0 0,-1 1 1 0 0,0 0-1 0 0,1-1 1 0 0,-1 1-1 0 0,1 0 1 0 0,-1-1 0 0 0,0 1-1 0 0,1-1 1 0 0,-1 1-1 0 0,0-1 1 0 0,1-42-8391 0 0,0 17 5712 0 0,0 9 1427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09.9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106 32 584 0 0,'-8'-26'14733'0'0,"20"22"-12457"0"0,13 2-2641 0 0,-9 2 419 0 0,1 1 1 0 0,-1 1-1 0 0,1 1 0 0 0,-1 0 0 0 0,0 1 0 0 0,28 10 1 0 0,-41-12-45 0 0,1-1 1 0 0,0 1 0 0 0,-1 1 0 0 0,1-1-1 0 0,-1 0 1 0 0,0 1 0 0 0,0 0 0 0 0,0-1-1 0 0,0 1 1 0 0,0 0 0 0 0,-1 1 0 0 0,1-1-1 0 0,-1 0 1 0 0,0 1 0 0 0,2 4 0 0 0,0 6 105 0 0,-4-13-111 0 0,0 0 0 0 0,1-1 0 0 0,-1 1 0 0 0,0-1 0 0 0,0 1 0 0 0,0-1 0 0 0,1 1 0 0 0,-1 0 1 0 0,0-1-1 0 0,0 1 0 0 0,0 0 0 0 0,0-1 0 0 0,0 1 0 0 0,0 0 0 0 0,0-1 0 0 0,-1 1 0 0 0,1-1 0 0 0,0 1 0 0 0,0 0 1 0 0,0-1-1 0 0,0 1 0 0 0,-1-1 0 0 0,1 1 0 0 0,0-1 0 0 0,-1 1 0 0 0,1-1 0 0 0,-1 2 0 0 0,-6 13 79 0 0,7-14-82 0 0,-1 0 0 0 0,1 1 0 0 0,-1-1-1 0 0,0 1 1 0 0,0-1 0 0 0,0 0 0 0 0,1 1-1 0 0,-1-1 1 0 0,0 0 0 0 0,0 0 0 0 0,-1 0-1 0 0,1 0 1 0 0,-2 2 0 0 0,-2 1 32 0 0,1 1-1 0 0,-1 0 1 0 0,1 0-1 0 0,0 1 1 0 0,-3 5-1 0 0,3-8 43 0 0,-1 3-72 0 0,24-4-34 0 0,-6-2 31 0 0,1 1-1 0 0,-1 0 1 0 0,0 1-1 0 0,0 0 0 0 0,0 1 1 0 0,0 0-1 0 0,0 1 1 0 0,-1 1-1 0 0,1 0 0 0 0,-1 1 1 0 0,-1 0-1 0 0,18 11 1 0 0,-28-15 20 0 0,1-1 1 0 0,-1 0-1 0 0,1 1 1 0 0,-1 0-1 0 0,1-1 1 0 0,-1 1-1 0 0,0 0 1 0 0,0-1-1 0 0,0 1 1 0 0,0 0-1 0 0,0 0 1 0 0,0 0-1 0 0,-1 0 1 0 0,1 0-1 0 0,-1 0 1 0 0,1 0-1 0 0,-1 0 1 0 0,0 1-1 0 0,0-1 1 0 0,0 0-1 0 0,0 0 1 0 0,0 3-1 0 0,-1-2 29 0 0,0 0-1 0 0,0 0 0 0 0,0 0 1 0 0,0 0-1 0 0,0 0 0 0 0,-1-1 1 0 0,1 1-1 0 0,-1 0 0 0 0,0-1 1 0 0,0 1-1 0 0,0-1 0 0 0,0 1 1 0 0,0-1-1 0 0,0 0 0 0 0,-4 3 1 0 0,-12 8 89 0 0,9-5-117 0 0,-1 0 0 0 0,0-1 0 0 0,-1-1 0 0 0,1 0 0 0 0,-1 0 0 0 0,-16 5 0 0 0,-16 5-276 0 0,-37 11-1608 0 0,22-16-2364 0 0,29-6-446 0 0,-54 16 0 0 0,59-15 2729 0 0,-11 4 275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15.2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28 0 0,'1'0'465'0'0,"1"1"1"0"0,-1-1-1 0 0,1 1 0 0 0,-1-1 1 0 0,0 1-1 0 0,1 0 0 0 0,-1-1 1 0 0,0 1-1 0 0,0 0 0 0 0,1 0 1 0 0,-1 0-1 0 0,2 1 0 0 0,16 11 3404 0 0,28-2 1750 0 0,2-7-3300 0 0,8-1-1446 0 0,88 15 0 0 0,3-1-936 0 0,28 4-3066 0 0,-150-18 1790 0 0,-19-3 419 0 0,-1 1 1 0 0,1 0-1 0 0,-1 0 1 0 0,1 0-1 0 0,-1 1 0 0 0,1 0 1 0 0,9 4-1 0 0,-20 9-4961 0 0,-4-9 4436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15.5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86 1 372 0 0,'-31'13'2139'0'0,"25"-11"-1548"0"0,0 0 0 0 0,0 1 0 0 0,1-1 0 0 0,-1 1 0 0 0,1 0 1 0 0,0 1-1 0 0,-9 7 0 0 0,13-11-495 0 0,1 1 0 0 0,0-1 1 0 0,0 1-1 0 0,0-1 0 0 0,-1 1 0 0 0,1-1 1 0 0,0 1-1 0 0,0-1 0 0 0,0 1 0 0 0,0-1 1 0 0,0 1-1 0 0,0-1 0 0 0,0 1 0 0 0,0-1 0 0 0,0 1 1 0 0,0-1-1 0 0,1 1 0 0 0,-1-1 0 0 0,0 1 1 0 0,0-1-1 0 0,0 1 0 0 0,1-1 0 0 0,-1 1 1 0 0,0-1-1 0 0,0 1 0 0 0,1-1 0 0 0,-1 0 0 0 0,0 1 1 0 0,1-1-1 0 0,-1 0 0 0 0,1 1 0 0 0,-1-1 1 0 0,0 0-1 0 0,1 1 0 0 0,-1-1 0 0 0,1 0 0 0 0,-1 0 1 0 0,1 1-1 0 0,-1-1 0 0 0,1 0 0 0 0,-1 0 1 0 0,1 0-1 0 0,-1 0 0 0 0,1 0 0 0 0,-1 0 1 0 0,2 0-1 0 0,25 9 2928 0 0,75-4 235 0 0,5-1-2731 0 0,-23-3-529 0 0,32 4-790 0 0,9 1-3738 0 0,-100-6 2631 0 0,8 1-1772 0 0,-13 5-1781 0 0,-12-1 3813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4:33.1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241 15 64 0 0,'-20'2'507'0'0,"-1"0"1"0"0,-35 9-1 0 0,17-3 111 0 0,14-5-215 0 0,18-3-281 0 0,-1 1-1 0 0,1 0 1 0 0,0 0 0 0 0,0 1-1 0 0,0-1 1 0 0,-7 4-1 0 0,-1-3 245 0 0,15-2-354 0 0,0 0-1 0 0,0 0 0 0 0,0 0 1 0 0,-1 0-1 0 0,1 0 0 0 0,0 0 0 0 0,0 0 1 0 0,-1 0-1 0 0,1 0 0 0 0,0 0 1 0 0,0 0-1 0 0,-1 0 0 0 0,1 0 1 0 0,0 0-1 0 0,0 0 0 0 0,-1 0 0 0 0,1 0 1 0 0,0 0-1 0 0,0 1 0 0 0,-1-1 1 0 0,1 0-1 0 0,0 0 0 0 0,0 0 1 0 0,0 0-1 0 0,-1 0 0 0 0,1 1 0 0 0,0-1 1 0 0,0 0-1 0 0,0 0 0 0 0,0 0 1 0 0,-1 1-1 0 0,1-1 0 0 0,0 0 1 0 0,0 0-1 0 0,0 0 0 0 0,0 1 0 0 0,0-1 1 0 0,0 0-1 0 0,0 0 0 0 0,0 1 1 0 0,0-1-1 0 0,0 0 0 0 0,0 0 1 0 0,0 1-1 0 0,0-1 0 0 0,0 0 0 0 0,0 0 1 0 0,0 1-1 0 0,0-1 0 0 0,0 0 1 0 0,0 0-1 0 0,0 1 0 0 0,0-1 1 0 0,0 0-1 0 0,0 0 0 0 0,0 1 0 0 0,1-1 1 0 0,-1 1 120 0 0,48 4 823 0 0,56-3 57 0 0,90-3 256 0 0,-26-1-657 0 0,35-2-330 0 0,396-24-176 0 0,-115 7-88 0 0,342 10-630 0 0,-571 12-4649 0 0,-255-1 5225 0 0,0 0-12 0 0,1 0 0 0 0,-1 0-1 0 0,0 0 1 0 0,0 0 0 0 0,1 0-1 0 0,-1 0 1 0 0,0 0 0 0 0,0 0-1 0 0,1 0 1 0 0,-1 0 0 0 0,0 0-1 0 0,0 0 1 0 0,1 0 0 0 0,-1 0-1 0 0,0 0 1 0 0,0 0 0 0 0,1-1-1 0 0,-1 1 1 0 0,0 0 0 0 0,0 0-1 0 0,0 0 1 0 0,1 0 0 0 0,-1 0-1 0 0,0-1 1 0 0,0 1 0 0 0,0 0-1 0 0,1 0 1 0 0,-1 0 0 0 0,0-1-1 0 0,0 1 1 0 0,0 0 0 0 0,0 0-1 0 0,0-1 1 0 0,0 1 0 0 0,1 0-1 0 0,-1 0 1 0 0,0-1 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6:34.6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230 76 420 0 0,'6'0'674'0'0,"-6"1"-578"0"0,0-1 0 0 0,1 0 1 0 0,-1 0-1 0 0,1 0 0 0 0,-1 0 0 0 0,0 0 1 0 0,1 1-1 0 0,-1-1 0 0 0,1 0 0 0 0,-1 0 0 0 0,1 0 1 0 0,-1 0-1 0 0,0 0 0 0 0,1-1 0 0 0,-1 1 0 0 0,1 0 1 0 0,-1 0-1 0 0,1 0 0 0 0,-1 0 0 0 0,0 0 1 0 0,1 0-1 0 0,-1-1 0 0 0,1 1 0 0 0,-1 0 0 0 0,0 0 1 0 0,1-1-1 0 0,-1 1 0 0 0,0 0 0 0 0,1-1 0 0 0,-1 1 1 0 0,0 0-1 0 0,0-1 0 0 0,1 1 0 0 0,-1 0 1 0 0,0-1-1 0 0,1 1-15 0 0,-1-1-1 0 0,0 1 1 0 0,0 0 0 0 0,1 0 0 0 0,-1 0 0 0 0,0 0-1 0 0,1 0 1 0 0,-1 0 0 0 0,0 0 0 0 0,0 0 0 0 0,1 0-1 0 0,-1 0 1 0 0,0 0 0 0 0,0 0 0 0 0,1 0 0 0 0,-1 0-1 0 0,0 0 1 0 0,1 0 0 0 0,-1 0 0 0 0,0 0-1 0 0,0 0 1 0 0,1 0 0 0 0,-1 1 0 0 0,0-1 0 0 0,0 0-1 0 0,1 0 1 0 0,-1 0 0 0 0,0 0 0 0 0,0 0 0 0 0,0 1-1 0 0,1-1 1 0 0,-1 0 0 0 0,0 0 0 0 0,0 1 0 0 0,0-1-1 0 0,0 0 1 0 0,1 0 0 0 0,-1 1 0 0 0,0-1 0 0 0,0 0-1 0 0,0 0 1 0 0,0 1 0 0 0,0-1 0 0 0,0 0 0 0 0,0 0-1 0 0,0 1 1 0 0,0-1 0 0 0,0 0 0 0 0,0 1 0 0 0,0-1-1 0 0,0 0 1 0 0,0 0 0 0 0,0 1 0 0 0,0-1 0 0 0,0 0-1 0 0,0 0 1 0 0,0 1 0 0 0,0-1 0 0 0,-1 0 0 0 0,1 0-1 0 0,0 1 1 0 0,0-1 0 0 0,0 0 0 0 0,-1 1 0 0 0,-1 1 399 0 0,0-1 0 0 0,0 1 1 0 0,0 0-1 0 0,-1 0 0 0 0,1-1 1 0 0,-1 1-1 0 0,1-1 0 0 0,-1 0 1 0 0,1 0-1 0 0,-1 0 0 0 0,-5 1 1 0 0,-41 2 1674 0 0,19-6-2101 0 0,-42-10 1 0 0,60 10 91 0 0,9 1-154 0 0,-3 0-3 0 0,0 0 0 0 0,1 0 0 0 0,-1 0 0 0 0,1-1-1 0 0,-7-3 1 0 0,10 4-1 0 0,1 0-1 0 0,0 0 0 0 0,0 1 1 0 0,0-1-1 0 0,0 0 0 0 0,0 0 1 0 0,0 0-1 0 0,0-1 0 0 0,0 1 1 0 0,1 0-1 0 0,-1 0 0 0 0,0 0 1 0 0,1-1-1 0 0,-1 1 0 0 0,0 0 1 0 0,1-1-1 0 0,0 1 1 0 0,-1 0-1 0 0,1-1 0 0 0,0 1 1 0 0,0 0-1 0 0,0-1 0 0 0,0 1 1 0 0,0-2-1 0 0,0 1-10 0 0,1 1 0 0 0,-1-1 0 0 0,1 1-1 0 0,-1-1 1 0 0,1 1 0 0 0,0-1 0 0 0,0 1 0 0 0,0-1 0 0 0,-1 1 0 0 0,2 0-1 0 0,-1-1 1 0 0,0 1 0 0 0,0 0 0 0 0,0 0 0 0 0,0 0 0 0 0,1 0 0 0 0,-1 0-1 0 0,0 0 1 0 0,1 0 0 0 0,-1 1 0 0 0,1-1 0 0 0,-1 0 0 0 0,1 1 0 0 0,-1-1 0 0 0,4 0-1 0 0,49-10-170 0 0,-42 9 151 0 0,-5 1 16 0 0,0 0 0 0 0,0 1 0 0 0,0 0 0 0 0,0 1 0 0 0,0-1-1 0 0,-1 1 1 0 0,1 0 0 0 0,0 1 0 0 0,0 0 0 0 0,7 3 0 0 0,-10-4 18 0 0,0 1 0 0 0,0 0 0 0 0,0 0 1 0 0,0 0-1 0 0,-1 0 0 0 0,1 0 0 0 0,-1 1 0 0 0,1 0 1 0 0,-1 0-1 0 0,0 0 0 0 0,0 0 0 0 0,0 0 0 0 0,0 1 1 0 0,-1-1-1 0 0,1 1 0 0 0,-1 0 0 0 0,2 4 0 0 0,-1-2 9 0 0,-1 1-1 0 0,0-1 0 0 0,0 0 0 0 0,-1 1 0 0 0,0-1 0 0 0,0 1 0 0 0,0 0 0 0 0,-1-1 0 0 0,0 1 0 0 0,0-1 0 0 0,-3 13 0 0 0,0 1-5 0 0,3-17 6 0 0,0 0 1 0 0,-1-1 0 0 0,1 1-1 0 0,-1 0 1 0 0,0-1 0 0 0,1 1 0 0 0,-1-1-1 0 0,0 1 1 0 0,-2 2 0 0 0,-6 11 12 0 0,-1-1-1 0 0,-1 0 1 0 0,0-1 0 0 0,-16 16 0 0 0,20-24 15 0 0,0 1 1 0 0,-1-1 0 0 0,0-1-1 0 0,0 1 1 0 0,0-2 0 0 0,-1 1-1 0 0,0-1 1 0 0,0 0 0 0 0,-13 4 0 0 0,23-9-30 0 0,-1 1 0 0 0,1 0 0 0 0,-1 0 0 0 0,1-1 0 0 0,-1 1 1 0 0,1-1-1 0 0,-1 1 0 0 0,1 0 0 0 0,-1-1 0 0 0,1 1 1 0 0,-1-1-1 0 0,0 1 0 0 0,1-1 0 0 0,-1 1 0 0 0,0-1 0 0 0,1 1 1 0 0,-1-1-1 0 0,0 1 0 0 0,0-1 0 0 0,0 0 0 0 0,0 1 1 0 0,1-1-1 0 0,-1 1 0 0 0,0-1 0 0 0,0 0 0 0 0,0 1 1 0 0,0-1-1 0 0,0 1 0 0 0,0-1 0 0 0,0 0 0 0 0,-1 1 0 0 0,1-1 1 0 0,0 1-1 0 0,0-1 0 0 0,0 1 0 0 0,-1-1 0 0 0,1 0 1 0 0,0 1-1 0 0,0-1 0 0 0,-1 1 0 0 0,1-1 0 0 0,0 1 1 0 0,-1-1-1 0 0,1 1 0 0 0,-1 0 0 0 0,1-1 0 0 0,-1 1 0 0 0,1 0 1 0 0,-1-1-1 0 0,1 1 0 0 0,-1 0 0 0 0,1-1 0 0 0,-1 1 1 0 0,1 0-1 0 0,-1 0 0 0 0,0-1 0 0 0,1 1 0 0 0,-1 0 0 0 0,1 0 1 0 0,-1 0-1 0 0,0 0 0 0 0,1 0 0 0 0,-1 0 0 0 0,1 0 1 0 0,-1 0-1 0 0,0 0 0 0 0,0 1 0 0 0,12-8-25 0 0,-6 4 23 0 0,0 0 1 0 0,1 0-1 0 0,-1 0 1 0 0,1 0-1 0 0,0 1 0 0 0,0 0 1 0 0,0 0-1 0 0,0 1 1 0 0,1 0-1 0 0,-1 0 0 0 0,0 0 1 0 0,10 0-1 0 0,26 4 7 0 0,71 12-1 0 0,-53-5-56 0 0,18 0-2385 0 0,-60-10 296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5:04.5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188 44 100 0 0,'-2'0'268'0'0,"0"-1"0"0"0,0 1 0 0 0,0 0-1 0 0,0-1 1 0 0,-1 0 0 0 0,1 1 0 0 0,0-1 0 0 0,1 0 0 0 0,-1 0 0 0 0,0 0-1 0 0,0-1 1 0 0,0 1 0 0 0,0 0 0 0 0,1-1 0 0 0,-27-28 12259 0 0,-12 63-7867 0 0,8 6-4346 0 0,27-35-302 0 0,1 0 1 0 0,0 0-1 0 0,0 0 0 0 0,1 1 1 0 0,-1 0-1 0 0,1 0 0 0 0,0 0 1 0 0,0 0-1 0 0,0 0 0 0 0,-2 11 1 0 0,-3 11 60 0 0,6-22-56 0 0,0 0 0 0 0,1 0-1 0 0,-1 0 1 0 0,1 0-1 0 0,0 1 1 0 0,1-1 0 0 0,-1 0-1 0 0,1 1 1 0 0,0-1-1 0 0,1 1 1 0 0,-1-1 0 0 0,1 0-1 0 0,2 8 1 0 0,-1-5-3 0 0,-1-5-13 0 0,-1 0 0 0 0,1 0-1 0 0,-1-1 1 0 0,1 1 0 0 0,0 0 0 0 0,0-1 0 0 0,0 1-1 0 0,1-1 1 0 0,-1 1 0 0 0,0-1 0 0 0,1 1 0 0 0,0-1-1 0 0,-1 0 1 0 0,1 0 0 0 0,0 0 0 0 0,0 0 0 0 0,0 0-1 0 0,1 0 1 0 0,-1-1 0 0 0,0 1 0 0 0,1-1 0 0 0,-1 1-1 0 0,1-1 1 0 0,-1 0 0 0 0,1 0 0 0 0,3 1 0 0 0,2 0-25 0 0,-1 1 0 0 0,1-1 0 0 0,0-1 0 0 0,1 1 0 0 0,-1-2 0 0 0,0 1 0 0 0,0-1 0 0 0,0 0 0 0 0,0 0 0 0 0,1-1 0 0 0,12-3 0 0 0,-9 0-75 0 0,1 0 1 0 0,-1 0-1 0 0,0-1 1 0 0,0-1-1 0 0,-1 0 1 0 0,20-14-1 0 0,-13 7-84 0 0,-1-1 0 0 0,-1-1 0 0 0,-1 0 0 0 0,0-1-1 0 0,-1-1 1 0 0,-1 0 0 0 0,0-1 0 0 0,15-29-1 0 0,-19 30-62 0 0,-4 4-159 0 0,1 1 1 0 0,1 1-1 0 0,12-17 1 0 0,-16 22-1674 0 0,-8 10-224 0 0,4-4 2136 0 0,1 1-1 0 0,-1 0 0 0 0,1-1 1 0 0,-1 1-1 0 0,1 0 1 0 0,-1 0-1 0 0,1 0 0 0 0,0 0 1 0 0,-1-1-1 0 0,1 1 1 0 0,0 0-1 0 0,-1 0 0 0 0,1 1 1 0 0,0 3-462 0 0,-1 0 1 0 0,1 0 0 0 0,0-1 0 0 0,1 1 0 0 0,-1 0 0 0 0,1 0-1 0 0,0-1 1 0 0,0 1 0 0 0,1-1 0 0 0,-1 1 0 0 0,1-1 0 0 0,0 1-1 0 0,0-1 1 0 0,5 7 0 0 0,3 0-467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5:05.0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31 180 0 0,'14'-1'2254'0'0,"-13"0"-2077"0"0,0 1 1 0 0,0 0-1 0 0,0-1 1 0 0,-1 1-1 0 0,1 0 1 0 0,0 0-1 0 0,0 0 1 0 0,0 0 0 0 0,0 0-1 0 0,0 0 1 0 0,0 0-1 0 0,0 0 1 0 0,0 0-1 0 0,0 1 1 0 0,0-1-1 0 0,0 0 1 0 0,0 1-1 0 0,0-1 1 0 0,0 0-1 0 0,0 1 1 0 0,-1-1-1 0 0,1 1 1 0 0,0 0-1 0 0,0-1 1 0 0,-1 1-1 0 0,1-1 1 0 0,0 1 0 0 0,0 1-1 0 0,5 4 1106 0 0,-4-5-935 0 0,0 1-1 0 0,-1 0 1 0 0,1 0-1 0 0,0 0 1 0 0,0 0-1 0 0,-1 0 1 0 0,0 1-1 0 0,1-1 1 0 0,-1 0-1 0 0,0 1 1 0 0,0-1-1 0 0,0 1 1 0 0,0-1-1 0 0,0 5 1 0 0,4 14 1318 0 0,-4-19-1580 0 0,0-1 0 0 0,0 1 0 0 0,-1 0 0 0 0,1 0 0 0 0,-1-1 0 0 0,0 1 0 0 0,1 0 0 0 0,-1 0 0 0 0,0 0 0 0 0,0 0 0 0 0,0-1 0 0 0,0 1 0 0 0,0 0 0 0 0,-1 0 0 0 0,0 3 0 0 0,-43 131 1971 0 0,43-123-2023 0 0,0 5-33 0 0,1-18-4 0 0,0 1 0 0 0,0-1 0 0 0,0 0-1 0 0,0 0 1 0 0,0 0 0 0 0,0 1 0 0 0,0-1 0 0 0,0 0 0 0 0,0 0 0 0 0,0 1-1 0 0,0-1 1 0 0,-1 0 0 0 0,1 0 0 0 0,0 0 0 0 0,0 1 0 0 0,0-1 0 0 0,0 0-1 0 0,0 0 1 0 0,0 0 0 0 0,-1 0 0 0 0,1 1 0 0 0,0-1 0 0 0,0 0-1 0 0,0 0 1 0 0,0 0 0 0 0,-1 0 0 0 0,1 0 0 0 0,0 0 0 0 0,0 0 0 0 0,0 1-1 0 0,-1-1 1 0 0,1 0 0 0 0,0 0 0 0 0,0 0 0 0 0,0 0 0 0 0,-1 0 0 0 0,1 0-1 0 0,0 0 1 0 0,0 0 0 0 0,-1 0 0 0 0,1 0 0 0 0,0 0 0 0 0,0 0 0 0 0,0 0-1 0 0,-1 0 1 0 0,1 0 0 0 0,0-1 0 0 0,0 1 0 0 0,0 0 0 0 0,-1 0 0 0 0,1 0-1 0 0,0-1-8 0 0,-1 0-1 0 0,1 0 1 0 0,0 0-1 0 0,-1 0 1 0 0,1 0-1 0 0,0 0 1 0 0,0-1-1 0 0,0 1 1 0 0,0 0-1 0 0,0 0 1 0 0,0 0-1 0 0,0 0 1 0 0,0 0-1 0 0,0 0 1 0 0,0 0-1 0 0,1 0 1 0 0,-1 0-1 0 0,1 0 1 0 0,-1 0-1 0 0,0 0 1 0 0,1 0-1 0 0,0 0 1 0 0,-1 0-1 0 0,2-2 1 0 0,0-1-42 0 0,3-23-105 0 0,2-5 9 0 0,9-6-80 0 0,-5 11 68 0 0,20-35 0 0 0,-27 55 152 0 0,0 0 0 0 0,1 1 0 0 0,-1 0 0 0 0,2 0 0 0 0,-1 0 0 0 0,0 0 0 0 0,1 1 0 0 0,0 0 0 0 0,13-8 0 0 0,-16 10 10 0 0,1 1-1 0 0,-1 0 1 0 0,0 0 0 0 0,1 0 0 0 0,-1 1 0 0 0,1-1-1 0 0,-1 1 1 0 0,1 0 0 0 0,0 0 0 0 0,0 0-1 0 0,0 0 1 0 0,-1 1 0 0 0,1 0 0 0 0,0-1-1 0 0,0 1 1 0 0,0 1 0 0 0,0-1 0 0 0,0 0-1 0 0,-1 1 1 0 0,1 0 0 0 0,0 0 0 0 0,0 0-1 0 0,-1 1 1 0 0,7 2 0 0 0,-5-1 11 0 0,1 0 1 0 0,0 0-1 0 0,-1 0 0 0 0,1 1 1 0 0,-1 0-1 0 0,0 0 0 0 0,-1 1 1 0 0,1-1-1 0 0,-1 1 0 0 0,7 9 1 0 0,1 4 66 0 0,17 37 1 0 0,-18-31-17 0 0,-8-18-90 0 0,-1 1 0 0 0,0-1 0 0 0,0 1 0 0 0,-1 0 0 0 0,0 0 0 0 0,0-1 0 0 0,0 1 0 0 0,-1 0 0 0 0,0 0 0 0 0,-1 0 0 0 0,1 0 0 0 0,-1 0 0 0 0,-1 0 0 0 0,1-1 1 0 0,-1 1-1 0 0,-4 8 0 0 0,-1-4 257 0 0,6-9-656 0 0,1-1 0 0 0,-1 0 1 0 0,0 1-1 0 0,0-1 0 0 0,0 0 1 0 0,0 1-1 0 0,0-1 0 0 0,0 0 1 0 0,0 0-1 0 0,0 0 0 0 0,0 0 1 0 0,-1 0-1 0 0,1 0 0 0 0,0 0 1 0 0,-1 0-1 0 0,1-1 0 0 0,-1 1 1 0 0,1 0-1 0 0,0-1 0 0 0,-1 1 1 0 0,0-1-1 0 0,1 0 0 0 0,-1 1 1 0 0,1-1-1 0 0,-1 0 0 0 0,1 0 1 0 0,-1 0-1 0 0,-2 0 0 0 0,22-17-4758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5:05.7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93 128 0 0,'0'-8'600'0'0,"0"4"-168"0"0,0 0 1 0 0,0-1-1 0 0,0 1 0 0 0,0 0 0 0 0,1-1 1 0 0,0 1-1 0 0,0 0 0 0 0,0 0 1 0 0,0 0-1 0 0,2-5 0 0 0,-2 8-232 0 0,-1 0-1 0 0,1 0 1 0 0,-1 0-1 0 0,0 0 1 0 0,1-1-1 0 0,-1 1 1 0 0,0 0-1 0 0,0 0 1 0 0,0-1 0 0 0,0 1-1 0 0,0 0 1 0 0,0 0-1 0 0,0 0 1 0 0,-1-2-1 0 0,1 2-75 0 0,0 1 0 0 0,-1 0 0 0 0,1-1-1 0 0,0 1 1 0 0,0 0 0 0 0,0-1 0 0 0,0 1 0 0 0,0 0-1 0 0,0-1 1 0 0,-1 1 0 0 0,1 0 0 0 0,0-1 0 0 0,0 1 0 0 0,0-1-1 0 0,0 1 1 0 0,0 0 0 0 0,0-1 0 0 0,1 1 0 0 0,-1 0-1 0 0,0-1 1 0 0,0 1 0 0 0,0 0 0 0 0,0-1 0 0 0,0 1-1 0 0,0 0 1 0 0,1-1 0 0 0,0-1 743 0 0,0 2-744 0 0,-1 0 1 0 0,0-1 0 0 0,0 1 0 0 0,1 0 0 0 0,-1 0-1 0 0,0 0 1 0 0,1 0 0 0 0,-1-1 0 0 0,1 1 0 0 0,-1 0-1 0 0,0 0 1 0 0,1 0 0 0 0,-1 0 0 0 0,0 0 0 0 0,4 0 1272 0 0,-4 0-1318 0 0,0 0-1 0 0,1 0 1 0 0,-1 0 0 0 0,0 0 0 0 0,1 0-1 0 0,-1 0 1 0 0,0 0 0 0 0,1 0 0 0 0,-1 0 0 0 0,0 0-1 0 0,1 0 1 0 0,-1 0 0 0 0,0 0 0 0 0,1 0-1 0 0,-1 1 1 0 0,0-1 0 0 0,1 0 0 0 0,-1 0-1 0 0,0 0 1 0 0,0 0 0 0 0,1 1 0 0 0,-1-1 0 0 0,0 0-1 0 0,0 0 1 0 0,1 1 0 0 0,-1-1 0 0 0,0 0-1 0 0,0 0 1 0 0,0 1 0 0 0,1-1 0 0 0,-1 0-1 0 0,0 1 1 0 0,0-1 0 0 0,1 8 134 0 0,0-1 0 0 0,0 0 0 0 0,0 0 1 0 0,4 11-1 0 0,-2-11-187 0 0,-1 1-1 0 0,0 0 1 0 0,-1-1 0 0 0,1 13 0 0 0,-13 260-135 0 0,3-212 110 0 0,-11 170 28 0 0,19-233-42 0 0,0 0-1 0 0,1 0 1 0 0,-1 0 0 0 0,1 0 0 0 0,0 0 0 0 0,1 0 0 0 0,-1 0-1 0 0,1 0 1 0 0,0 0 0 0 0,0-1 0 0 0,1 1 0 0 0,-1-1-1 0 0,6 8 1 0 0,-6-10-18 0 0,1 1-1 0 0,-1-1 1 0 0,0 0-1 0 0,1 0 1 0 0,0 0 0 0 0,-1 0-1 0 0,1 0 1 0 0,0 0-1 0 0,0-1 1 0 0,0 1-1 0 0,0-1 1 0 0,0 0-1 0 0,0 0 1 0 0,0 0-1 0 0,1-1 1 0 0,-1 1-1 0 0,0-1 1 0 0,1 1-1 0 0,-1-1 1 0 0,0 0 0 0 0,5-1-1 0 0,4-1-85 0 0,-1-1 1 0 0,1-1-1 0 0,-1 0 1 0 0,0-1-1 0 0,0 0 1 0 0,0 0-1 0 0,-1-1 1 0 0,1-1-1 0 0,16-13 0 0 0,-1 1-46 0 0,-21 16 132 0 0,-1 0 0 0 0,0-1 0 0 0,0 0 0 0 0,-1 0 0 0 0,1 0 0 0 0,3-6 0 0 0,12-12-88 0 0,-14 16 101 0 0,1 0 1 0 0,-1 0 0 0 0,0 0-1 0 0,-1-1 1 0 0,1 1-1 0 0,-1-1 1 0 0,-1 0-1 0 0,1 0 1 0 0,-1-1 0 0 0,0 1-1 0 0,-1-1 1 0 0,0 1-1 0 0,0-1 1 0 0,0 0-1 0 0,-1 0 1 0 0,0-14 0 0 0,-1 21 21 0 0,0 0 0 0 0,0 0 1 0 0,0 0-1 0 0,0 0 1 0 0,0 1-1 0 0,0-1 1 0 0,0 0-1 0 0,0 0 0 0 0,-1 0 1 0 0,1 0-1 0 0,0 0 1 0 0,-1 0-1 0 0,1 1 1 0 0,0-1-1 0 0,-1 0 1 0 0,1 0-1 0 0,-1 0 0 0 0,0 1 1 0 0,1-1-1 0 0,-1 0 1 0 0,1 1-1 0 0,-1-1 1 0 0,0 0-1 0 0,0 1 1 0 0,1-1-1 0 0,-1 1 0 0 0,0-1 1 0 0,-1 0-1 0 0,-1 1 6 0 0,1-1 0 0 0,0 1 0 0 0,0 0 0 0 0,-1 0 0 0 0,1 0 0 0 0,0 0 0 0 0,-1 0 0 0 0,1 1 0 0 0,0-1 0 0 0,0 0 0 0 0,-4 2 0 0 0,-1 1-20 0 0,-1 0 0 0 0,1 0 0 0 0,0 0 0 0 0,0 1 0 0 0,1 0 0 0 0,-12 9 0 0 0,8-2-470 0 0,0 1 0 0 0,0 0 0 0 0,-14 24 0 0 0,0 0-2271 0 0,23-34 2532 0 0,0-1 0 0 0,0 0-1 0 0,0 1 1 0 0,0-1 0 0 0,1 1-1 0 0,-1-1 1 0 0,0 1 0 0 0,1-1-1 0 0,-1 1 1 0 0,1 0 0 0 0,-1-1-1 0 0,1 1 1 0 0,0-1 0 0 0,-1 1-1 0 0,1 0 1 0 0,0 0 0 0 0,0-1-1 0 0,0 1 1 0 0,1 0 0 0 0,-1-1-1 0 0,0 1 1 0 0,1 0-1 0 0,-1-1 1 0 0,1 1 0 0 0,-1-1-1 0 0,1 1 1 0 0,0-1 0 0 0,0 1-1 0 0,0-1 1 0 0,-1 1 0 0 0,1-1-1 0 0,1 0 1 0 0,-1 1 0 0 0,0-1-1 0 0,0 0 1 0 0,0 0 0 0 0,1 0-1 0 0,-1 0 1 0 0,0 0 0 0 0,1 0-1 0 0,-1 0 1 0 0,1-1 0 0 0,-1 1-1 0 0,1 0 1 0 0,0-1 0 0 0,1 1-1 0 0,14 4-881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5:06.1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36 848 0 0,'38'-9'2208'0'0,"-26"7"-1109"0"0,-1 0-1 0 0,1-1 1 0 0,-1-1 0 0 0,18-8-1 0 0,-28 12-884 0 0,0-1-1 0 0,0 1 0 0 0,-1 0 0 0 0,1-1 0 0 0,0 1 1 0 0,0-1-1 0 0,0 1 0 0 0,0 0 0 0 0,-1 0 1 0 0,1 0-1 0 0,0-1 0 0 0,0 1 0 0 0,0 0 0 0 0,0 0 1 0 0,0 0-1 0 0,0 0 0 0 0,0 0 0 0 0,0 1 0 0 0,-1-1 1 0 0,1 0-1 0 0,0 0 0 0 0,0 1 0 0 0,0-1 0 0 0,0 0 1 0 0,-1 1-1 0 0,1-1 0 0 0,0 1 0 0 0,0-1 0 0 0,-1 1 1 0 0,1-1-1 0 0,0 1 0 0 0,-1-1 0 0 0,1 1 0 0 0,0 0 1 0 0,-1-1-1 0 0,1 1 0 0 0,-1 0 0 0 0,1 1 0 0 0,1 1-41 0 0,-1 0-1 0 0,0 0 1 0 0,0 0 0 0 0,0 0-1 0 0,0 0 1 0 0,0 0-1 0 0,-1 0 1 0 0,1 0-1 0 0,-1 5 1 0 0,-1-2-229 0 0,0 1 0 0 0,-1-1 0 0 0,0 1 0 0 0,-1-1 0 0 0,1 1 0 0 0,-1-1 0 0 0,0 0-1 0 0,-5 7 1 0 0,-7 14-2018 0 0,15-26 1851 0 0,0 0 0 0 0,-1 0 0 0 0,1 0 0 0 0,-1 0 1 0 0,1 0-1 0 0,-1 0 0 0 0,1 0 0 0 0,-1-1 0 0 0,1 1 0 0 0,-1 0 1 0 0,0 0-1 0 0,0-1 0 0 0,1 1 0 0 0,-1 0 0 0 0,0-1 0 0 0,0 1 0 0 0,0-1 1 0 0,0 1-1 0 0,0-1 0 0 0,0 1 0 0 0,0-1 0 0 0,0 0 0 0 0,0 1 1 0 0,0-1-1 0 0,0 0 0 0 0,0 0 0 0 0,0 0 0 0 0,0 1 0 0 0,0-1 0 0 0,0-1 1 0 0,0 1-1 0 0,0 0 0 0 0,-1 0 0 0 0,0-1-100 0 0,0 1-1 0 0,1-1 1 0 0,-1 0-1 0 0,1 0 1 0 0,-1 0-1 0 0,1 0 1 0 0,-1 0-1 0 0,1 0 1 0 0,0-1-1 0 0,-1 1 1 0 0,1 0 0 0 0,0-1-1 0 0,0 1 1 0 0,0-1-1 0 0,0 1 1 0 0,0-1-1 0 0,0 1 1 0 0,1-1-1 0 0,-2-2 1 0 0,1-7-947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5:06.6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38 552 0 0,'0'-2'337'0'0,"0"0"0"0"0,1 1 0 0 0,-1-1 0 0 0,0 1 0 0 0,1-1 0 0 0,-1 0 0 0 0,1 1 0 0 0,-1-1 0 0 0,1 1 0 0 0,0-1 0 0 0,0 1 0 0 0,0-1 0 0 0,0 1 0 0 0,0 0 0 0 0,0-1 0 0 0,0 1 0 0 0,0 0 0 0 0,0 0 0 0 0,1 0 0 0 0,-1 0 0 0 0,0 0 0 0 0,1 0 0 0 0,-1 0 0 0 0,1 0 0 0 0,-1 1 0 0 0,1-1 0 0 0,-1 0 0 0 0,1 1 0 0 0,-1-1 0 0 0,1 1 0 0 0,0 0 0 0 0,-1 0 0 0 0,1-1 0 0 0,0 1 0 0 0,-1 0 0 0 0,1 0 0 0 0,0 1 0 0 0,-1-1 0 0 0,1 0 0 0 0,0 1 0 0 0,-1-1 0 0 0,1 0 0 0 0,-1 1 0 0 0,1 0-1 0 0,2 0 1 0 0,6 6-593 0 0,0 1-1 0 0,0-1 0 0 0,-1 2 0 0 0,0-1 0 0 0,8 11 1 0 0,23 19-4111 0 0,-34-33 3741 0 0,1 0 0 0 0,-1-1 0 0 0,1 0 1 0 0,0 0-1 0 0,1-1 0 0 0,-1 0 0 0 0,1 0 0 0 0,-1-1 0 0 0,1 0 0 0 0,11 2 0 0 0,9-1 300 0 0,46-1 1 0 0,-65-2 309 0 0,8 2 691 0 0,1 0 0 0 0,-1 1 0 0 0,0 1 0 0 0,0 0 0 0 0,0 1 0 0 0,-1 1 0 0 0,1 1 0 0 0,27 15 0 0 0,-36-18-133 0 0,-1 1 1 0 0,0 0-1 0 0,1 0 1 0 0,-1 0-1 0 0,-1 1 1 0 0,1 0-1 0 0,-1 0 1 0 0,0 1-1 0 0,5 8 1 0 0,-7-9-153 0 0,-1 0 0 0 0,0 0 1 0 0,0 1-1 0 0,-1-1 0 0 0,0 1 1 0 0,0 0-1 0 0,0 0 0 0 0,-1-1 1 0 0,0 1-1 0 0,0 0 0 0 0,-1 11 1 0 0,0-5-70 0 0,1 2-277 0 0,-1-15-58 0 0,1 0-1 0 0,-1 0 0 0 0,1 0 0 0 0,0-1 1 0 0,-1 1-1 0 0,1 0 0 0 0,-1-1 0 0 0,1 1 1 0 0,-1-1-1 0 0,1 1 0 0 0,-1-1 0 0 0,1 1 0 0 0,-1 0 1 0 0,0-1-1 0 0,1 0 0 0 0,-1 1 0 0 0,1-1 1 0 0,-1 1-1 0 0,0-1 0 0 0,0 1 0 0 0,1-1 1 0 0,-1 0-1 0 0,0-1 0 0 0,10-13-73 0 0,9-18 12 0 0,-17 28 66 0 0,1 0 0 0 0,0 1 0 0 0,0-1 0 0 0,0 1 0 0 0,0 0 0 0 0,5-5 0 0 0,13-19-43 0 0,-14 19 49 0 0,0 0-1 0 0,0 1 0 0 0,1 0 1 0 0,1 0-1 0 0,8-7 0 0 0,3-2 5 0 0,-16 13 4 0 0,0 1 0 0 0,0-1-1 0 0,0 1 1 0 0,1 0-1 0 0,-1 0 1 0 0,1 0 0 0 0,0 1-1 0 0,0 0 1 0 0,0 0-1 0 0,0 0 1 0 0,0 0-1 0 0,0 1 1 0 0,0 0 0 0 0,1 0-1 0 0,-1 0 1 0 0,0 1-1 0 0,1 0 1 0 0,-1 0 0 0 0,0 0-1 0 0,1 0 1 0 0,-1 1-1 0 0,0 0 1 0 0,1 0 0 0 0,-1 1-1 0 0,0-1 1 0 0,0 1-1 0 0,0 0 1 0 0,0 1 0 0 0,-1-1-1 0 0,1 1 1 0 0,0 0-1 0 0,-1 0 1 0 0,0 0 0 0 0,0 1-1 0 0,0-1 1 0 0,0 1-1 0 0,0 0 1 0 0,-1 0 0 0 0,0 1-1 0 0,5 7 1 0 0,-3-5-5 0 0,-1 0 1 0 0,0 0-1 0 0,-1 0 0 0 0,0 0 1 0 0,0 1-1 0 0,0-1 1 0 0,-1 1-1 0 0,0 0 0 0 0,-1 0 1 0 0,1 0-1 0 0,-1 0 1 0 0,-1 0-1 0 0,0 0 0 0 0,0 0 1 0 0,-1 0-1 0 0,1 0 1 0 0,-5 14-1 0 0,1-6-289 0 0,-9 41-226 0 0,10-18-4356 0 0,3-39 4721 0 0,0 0 1 0 0,0 1 0 0 0,0-1 0 0 0,0 1 0 0 0,1-1 0 0 0,-1 0 0 0 0,0 1 0 0 0,5 2-1952 0 0,-5-3 1952 0 0,1 0 0 0 0,-1 1 0 0 0,1-1 0 0 0,-1 0 0 0 0,0 0 0 0 0,1 0 0 0 0,-1 0 0 0 0,1 0-1 0 0,-1 0 1 0 0,1 0 0 0 0,-1 0 0 0 0,0-1 0 0 0,1 1 0 0 0,-1 0 0 0 0,1 0 0 0 0,-1 0 0 0 0,1 0 0 0 0,-1 0-1 0 0,0-1 1 0 0,1 1 0 0 0,-1 0 0 0 0,1-1 0 0 0,21-9-3882 0 0,-13 5 2734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5:07.0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1 112 944 0 0,'11'-8'2445'0'0,"-10"7"-1994"0"0,0 1 0 0 0,0-1 0 0 0,0 0 0 0 0,1 1 0 0 0,-1-1 0 0 0,0 0 0 0 0,0 1 0 0 0,1 0 0 0 0,-1-1 0 0 0,0 1 0 0 0,0 0 0 0 0,1-1 0 0 0,-1 1-1 0 0,0 0 1 0 0,1 0 0 0 0,-1 0 0 0 0,0 0 0 0 0,1 1 0 0 0,-1-1 0 0 0,0 0 0 0 0,1 0 0 0 0,-1 1 0 0 0,0-1 0 0 0,0 1 0 0 0,1-1 0 0 0,0 2 0 0 0,11 7 1108 0 0,-12-8-1484 0 0,1 0 0 0 0,0 0 0 0 0,0 0 0 0 0,-1 1 0 0 0,1-1-1 0 0,-1 1 1 0 0,1-1 0 0 0,-1 1 0 0 0,1-1 0 0 0,1 4 0 0 0,4 2 9 0 0,0 0 0 0 0,1 0 0 0 0,0-1 0 0 0,0-1 0 0 0,1 1 0 0 0,9 4 0 0 0,-8-4-84 0 0,-1-1-1 0 0,1 0 0 0 0,0 0 1 0 0,0-1-1 0 0,0 0 1 0 0,1-1-1 0 0,-1 0 0 0 0,1-1 1 0 0,0 0-1 0 0,-1-1 0 0 0,1 0 1 0 0,0-1-1 0 0,0 0 1 0 0,0 0-1 0 0,15-3 0 0 0,-14 1 13 0 0,-1 0-1 0 0,0-1 0 0 0,0 0 0 0 0,0 0 0 0 0,0-1 1 0 0,-1 0-1 0 0,1-1 0 0 0,-1-1 0 0 0,0 1 1 0 0,-1-1-1 0 0,1-1 0 0 0,-1 0 0 0 0,-1 0 0 0 0,1-1 1 0 0,-1 0-1 0 0,11-16 0 0 0,-17 21-7 0 0,0-1 1 0 0,0 0-1 0 0,0-1 1 0 0,-1 1-1 0 0,0 0 0 0 0,0 0 1 0 0,0-1-1 0 0,1-7 0 0 0,-2 10-2 0 0,0 0-1 0 0,1 0 0 0 0,-1 0 0 0 0,0 0 0 0 0,0 0 0 0 0,0 0 0 0 0,-1 0 0 0 0,1 0 0 0 0,0 0 0 0 0,-1 0 0 0 0,1 0 1 0 0,-1 0-1 0 0,0 0 0 0 0,1 0 0 0 0,-1 0 0 0 0,0 0 0 0 0,0 1 0 0 0,0-1 0 0 0,-1 0 0 0 0,1 1 0 0 0,-3-3 0 0 0,-4 0-25 0 0,0 0-1 0 0,-1 1 1 0 0,1 1-1 0 0,-1-1 0 0 0,0 1 1 0 0,0 1-1 0 0,0 0 1 0 0,0 0-1 0 0,0 0 1 0 0,0 1-1 0 0,0 1 0 0 0,0 0 1 0 0,-11 2-1 0 0,-13 4-269 0 0,-1 1-1 0 0,-32 13 1 0 0,59-19 213 0 0,0 1-125 0 0,0 0-1 0 0,1 0 1 0 0,-1 0-1 0 0,1 1 1 0 0,0 0-1 0 0,0 0 1 0 0,-7 7-1 0 0,10-9-120 0 0,1 0 0 0 0,-1 1 0 0 0,1 0-1 0 0,0-1 1 0 0,0 1 0 0 0,0 0 0 0 0,0 0 0 0 0,0 0 0 0 0,0 0-1 0 0,1 0 1 0 0,0 1 0 0 0,-1-1 0 0 0,1 0 0 0 0,0 1 0 0 0,1-1-1 0 0,-2 7 1 0 0,3-9 141 0 0,-1 1-1 0 0,1 0 1 0 0,0 0-1 0 0,0-1 1 0 0,-1 1 0 0 0,1-1-1 0 0,0 1 1 0 0,0-1-1 0 0,0 1 1 0 0,1-1-1 0 0,-1 0 1 0 0,0 1-1 0 0,0-1 1 0 0,1 0-1 0 0,-1 0 1 0 0,1 0 0 0 0,-1 0-1 0 0,1 0 1 0 0,-1 0-1 0 0,1-1 1 0 0,0 1-1 0 0,-1 0 1 0 0,1-1-1 0 0,0 1 1 0 0,0-1-1 0 0,-1 0 1 0 0,3 1-1 0 0,4 1-290 0 0,0-1-1 0 0,0 0 0 0 0,0 0 0 0 0,0-1 1 0 0,12 0-1 0 0,5-4-430 0 0,-4 3 73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5:07.7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22 96 0 0,'24'-6'1672'0'0,"-1"1"-1"0"0,1 1 1 0 0,47-2 0 0 0,-65 6-1153 0 0,1 0 0 0 0,-1 1 0 0 0,1 0 0 0 0,-1 0 0 0 0,0 1 0 0 0,0 0 0 0 0,8 3 0 0 0,-11-4-237 0 0,0 1 0 0 0,0-1 0 0 0,0 1 0 0 0,0 0 0 0 0,-1 0 0 0 0,1 0 0 0 0,0 0 0 0 0,-1 0 1 0 0,1 0-1 0 0,-1 1 0 0 0,0-1 0 0 0,0 1 0 0 0,0 0 0 0 0,3 4 0 0 0,23 53 1557 0 0,-14-22-1621 0 0,17 51 423 0 0,-21-45-285 0 0,-6-32-432 0 0,3 1-552 0 0,-6-13 609 0 0,0 0 1 0 0,0 0 0 0 0,0 0 0 0 0,0-1-1 0 0,0 1 1 0 0,0 0 0 0 0,0 0-1 0 0,-1-1 1 0 0,1 1 0 0 0,0 0 0 0 0,0-1-1 0 0,0 1 1 0 0,0-1 0 0 0,0 1-1 0 0,0-1 1 0 0,-1 0 0 0 0,1 1-1 0 0,0-1 1 0 0,-1 0 0 0 0,2 0 0 0 0,46-59-198 0 0,25-30-76 0 0,-53 66 161 0 0,11-11-115 0 0,-15 18 52 0 0,-15 15 147 0 0,1 0 0 0 0,0 0-1 0 0,-1 0 1 0 0,1 0 0 0 0,0 0 0 0 0,0 1 0 0 0,0-1-1 0 0,0 1 1 0 0,0-1 0 0 0,0 1 0 0 0,0 0 0 0 0,0-1-1 0 0,1 1 1 0 0,-1 0 0 0 0,0 1 0 0 0,1-1 0 0 0,3 0-1 0 0,-6 1 42 0 0,0 0-1 0 0,1 1 0 0 0,-1-1 0 0 0,0 0 0 0 0,0 1 0 0 0,1-1 1 0 0,-1 0-1 0 0,0 1 0 0 0,0-1 0 0 0,0 1 0 0 0,0-1 0 0 0,1 0 1 0 0,-1 1-1 0 0,0-1 0 0 0,0 1 0 0 0,0-1 0 0 0,0 0 0 0 0,0 1 1 0 0,0-1-1 0 0,0 1 0 0 0,0-1 0 0 0,0 1 0 0 0,0-1 0 0 0,-1 0 1 0 0,1 1-1 0 0,0-1 0 0 0,0 1 0 0 0,0-1 0 0 0,0 0 0 0 0,-1 1 1 0 0,1-1-1 0 0,0 0 0 0 0,0 1 0 0 0,-1 0 0 0 0,-6 12-18 0 0,-21 56 8 0 0,25-54 20 0 0,3-14-3 0 0,0 1 1 0 0,0 0-1 0 0,0-1 0 0 0,-1 1 0 0 0,1-1 1 0 0,0 1-1 0 0,-1-1 0 0 0,1 0 0 0 0,-1 1 1 0 0,0-1-1 0 0,1 1 0 0 0,-1-1 0 0 0,0 0 0 0 0,-1 2 1 0 0,-18 32-151 0 0,19-30-222 0 0,10-23 78 0 0,0 3 179 0 0,0 0-1 0 0,1 0 1 0 0,0 2 0 0 0,1-1-1 0 0,1 1 1 0 0,17-14-1 0 0,-19 17 96 0 0,1 2 0 0 0,0 0-1 0 0,1 0 1 0 0,0 1 0 0 0,0 0-1 0 0,1 1 1 0 0,-1 1 0 0 0,1 0 0 0 0,16-4-1 0 0,-21 7 58 0 0,1 0-1 0 0,0 0 0 0 0,0 1 0 0 0,0 0 1 0 0,0 0-1 0 0,0 1 0 0 0,0 1 0 0 0,0-1 1 0 0,0 1-1 0 0,-1 1 0 0 0,1 0 1 0 0,0 0-1 0 0,0 1 0 0 0,-1 0 0 0 0,12 5 1 0 0,-10-3 82 0 0,0 1 1 0 0,0 0 0 0 0,0 0 0 0 0,-1 1 0 0 0,0 1 0 0 0,0-1 0 0 0,-1 1-1 0 0,0 1 1 0 0,0-1 0 0 0,-1 1 0 0 0,0 1 0 0 0,10 18 0 0 0,-13-22-105 0 0,-2 0 0 0 0,1 1 0 0 0,-1-1-1 0 0,0 0 1 0 0,0 1 0 0 0,1 12 0 0 0,-1 21-3892 0 0,-1-39 3114 0 0,0-1 636 0 0,-1 0 0 0 0,0 0 0 0 0,1 0 0 0 0,-1 1 0 0 0,0-1 0 0 0,1 0 0 0 0,-1 0 0 0 0,0 0 0 0 0,1 0 0 0 0,-1 0 0 0 0,0 0 0 0 0,1 0-1 0 0,-1 0 1 0 0,1 0 0 0 0,-1-1 0 0 0,0 1 0 0 0,1 0 0 0 0,-1 0 0 0 0,0 0 0 0 0,1 0 0 0 0,-1 0 0 0 0,0 0 0 0 0,0-1 0 0 0,19-14-5274 0 0,-19 15 5404 0 0,10-7-1168 0 0,-1-3 144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5:08.1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 1008 0 0,'22'-3'3072'0'0,"-20"2"-2802"0"0,0 1 1 0 0,0-1 0 0 0,0 1-1 0 0,1-1 1 0 0,-1 1 0 0 0,0 0 0 0 0,0 0-1 0 0,0 0 1 0 0,1 0 0 0 0,-1 1 0 0 0,0-1-1 0 0,0 0 1 0 0,0 1 0 0 0,0 0 0 0 0,3 1-1 0 0,8 2 1139 0 0,-12-4-1250 0 0,0 0 1 0 0,0 0-1 0 0,0 0 0 0 0,0 0 1 0 0,0 1-1 0 0,0-1 0 0 0,0 0 1 0 0,0 1-1 0 0,0-1 0 0 0,0 0 1 0 0,0 1-1 0 0,0-1 0 0 0,0 1 0 0 0,0 0 1 0 0,0-1-1 0 0,0 1 0 0 0,-1 0 1 0 0,1-1-1 0 0,0 1 0 0 0,-1 0 1 0 0,1 0-1 0 0,0 0 0 0 0,-1 0 0 0 0,1-1 1 0 0,-1 1-1 0 0,1 0 0 0 0,-1 0 1 0 0,1 2-1 0 0,3 8 1375 0 0,2 6-521 0 0,-6-2-704 0 0,-1-8-263 0 0,1 1 0 0 0,0-1 0 0 0,0 1 0 0 0,1-1 0 0 0,0 0 0 0 0,1 1 0 0 0,3 10 0 0 0,-4-13-77 0 0,0 0 1 0 0,0 0-1 0 0,-1 1 0 0 0,1-1 0 0 0,-1 0 0 0 0,0 0 1 0 0,-2 10-1 0 0,1 4-2375 0 0,0-19 2148 0 0,0-1-1 0 0,0 0 1 0 0,-1 1 0 0 0,1-1 0 0 0,0 0-1 0 0,0 1 1 0 0,0-1 0 0 0,0 0-1 0 0,0 0 1 0 0,0 0 0 0 0,0 0 0 0 0,0 0-1 0 0,0 0 1 0 0,0-2 0 0 0,0 2-100 0 0,-6-11-1251 0 0,2-1 0 0 0,-1 0 0 0 0,-3-15 0 0 0,-4-10-763 0 0,3 12 1072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5:08.4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27 60 0 0,'1'-1'384'0'0,"-1"-1"1"0"0,0 1-1 0 0,1 0 0 0 0,-1 0 1 0 0,1-1-1 0 0,0 1 0 0 0,-1 0 1 0 0,1 0-1 0 0,0 0 1 0 0,0 0-1 0 0,0 0 0 0 0,-1 0 1 0 0,1 0-1 0 0,0 0 0 0 0,1 0 1 0 0,-1 0-1 0 0,0 0 0 0 0,0 1 1 0 0,2-2-1 0 0,-2 1-123 0 0,0 1 0 0 0,0-1 0 0 0,0 1 0 0 0,0-1-1 0 0,0 1 1 0 0,0 0 0 0 0,-1-1 0 0 0,1 1 0 0 0,0 0 0 0 0,0 0 0 0 0,0-1-1 0 0,0 1 1 0 0,0 0 0 0 0,0 0 0 0 0,0 0 0 0 0,0 0 0 0 0,0 1 0 0 0,0-1-1 0 0,0 0 1 0 0,0 0 0 0 0,0 0 0 0 0,0 1 0 0 0,0-1 0 0 0,0 1 0 0 0,0-1-1 0 0,0 1 1 0 0,0-1 0 0 0,1 2 0 0 0,19 21 2442 0 0,8 9-4496 0 0,-1 3-4453 0 0,-23-28 4420 0 0,1 0-1 0 0,0 0 1 0 0,14 10 0 0 0,-19-16 1757 0 0,18 15-1749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5:08.8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161 119 724 0 0,'-21'0'2126'0'0,"17"-1"-1683"0"0,0 0-1 0 0,0 1 1 0 0,0-1-1 0 0,0 1 1 0 0,0 0-1 0 0,0 1 1 0 0,0-1-1 0 0,0 1 1 0 0,0-1-1 0 0,1 1 1 0 0,-1 1 0 0 0,0-1-1 0 0,0 0 1 0 0,0 1-1 0 0,1 0 1 0 0,-1 0-1 0 0,1 0 1 0 0,-4 2-1 0 0,0 2 345 0 0,6-5-698 0 0,0-1 0 0 0,0 1 1 0 0,1-1-1 0 0,-1 1 0 0 0,0-1 0 0 0,0 1 0 0 0,1 0 1 0 0,-1-1-1 0 0,0 1 0 0 0,1 0 0 0 0,-1-1 0 0 0,1 1 1 0 0,-1 0-1 0 0,1 0 0 0 0,-1 0 0 0 0,1 0 0 0 0,-1-1 0 0 0,1 1 1 0 0,0 0-1 0 0,0 0 0 0 0,-1 0 0 0 0,1 0 0 0 0,0 0 1 0 0,0 0-1 0 0,0 0 0 0 0,0 0 0 0 0,0 0 0 0 0,0 0 1 0 0,0 0-1 0 0,0 0 0 0 0,0 0 0 0 0,1-1 0 0 0,-1 1 1 0 0,0 0-1 0 0,1 0 0 0 0,-1 0 0 0 0,1 0 0 0 0,0 1 0 0 0,7 14 537 0 0,-7-13-562 0 0,1 0-1 0 0,-1 0 1 0 0,1 0-1 0 0,-1 0 0 0 0,1 0 1 0 0,0 0-1 0 0,0-1 1 0 0,1 1-1 0 0,-1-1 0 0 0,1 1 1 0 0,3 2-1 0 0,8 3 6 0 0,1 0 0 0 0,0-2 0 0 0,0 0 0 0 0,0 0 0 0 0,18 3 0 0 0,-23-7-76 0 0,1-1 0 0 0,-1 0 0 0 0,0 0 0 0 0,1-1-1 0 0,-1 0 1 0 0,0-1 0 0 0,0 0 0 0 0,1-1-1 0 0,11-3 1 0 0,-15 3 9 0 0,0 0-1 0 0,-1-1 1 0 0,1 0-1 0 0,0 0 1 0 0,-1 0-1 0 0,1-1 1 0 0,-1 0-1 0 0,0 0 1 0 0,0 0 0 0 0,-1-1-1 0 0,0 0 1 0 0,1 0-1 0 0,-1-1 1 0 0,-1 1-1 0 0,1-1 1 0 0,-1 0-1 0 0,0 0 1 0 0,-1-1-1 0 0,1 1 1 0 0,-1-1-1 0 0,0 1 1 0 0,-1-1-1 0 0,2-8 1 0 0,-3 10-6 0 0,-1 1 1 0 0,1 0-1 0 0,-1-1 1 0 0,0 1-1 0 0,-1-1 1 0 0,1 1-1 0 0,-1 0 1 0 0,0-1-1 0 0,0 1 1 0 0,0 0-1 0 0,-1-1 0 0 0,1 1 1 0 0,-1 0-1 0 0,0 0 1 0 0,0 0-1 0 0,-1 1 1 0 0,1-1-1 0 0,-1 0 1 0 0,1 1-1 0 0,-1 0 1 0 0,0-1-1 0 0,-1 1 0 0 0,-3-3 1 0 0,1 1 6 0 0,0 1 0 0 0,0 0 0 0 0,0 0 0 0 0,0 0 0 0 0,-1 1 0 0 0,0 0-1 0 0,1 0 1 0 0,-1 1 0 0 0,0-1 0 0 0,-1 1 0 0 0,1 1 0 0 0,0 0 0 0 0,-11-1 0 0 0,8 2 23 0 0,-1 1 1 0 0,1 0-1 0 0,0 1 0 0 0,0 0 1 0 0,0 0-1 0 0,0 1 1 0 0,0 1-1 0 0,1-1 0 0 0,-1 2 1 0 0,1-1-1 0 0,0 1 1 0 0,0 1-1 0 0,-8 6 0 0 0,-41 39-1391 0 0,5 8-4473 0 0,42-47 3842 0 0,6-8 755 0 0,4-3 875 0 0,0 0 0 0 0,0 0 1 0 0,0 0-1 0 0,0 0 0 0 0,0 0 0 0 0,0 0 1 0 0,0 0-1 0 0,0 0 0 0 0,1 0 0 0 0,-1 0 1 0 0,0 0-1 0 0,1 0 0 0 0,-2 3 1 0 0,10-3-1213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6:35.5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0 672 0 0,'-39'6'23389'0'0,"50"0"-21835"0"0,1 0-2285 0 0,2-2-5108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5:11.6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55 732 0 0,'0'-2'196'0'0,"0"0"0"0"0,0 0 0 0 0,0 0-1 0 0,0 0 1 0 0,1 0 0 0 0,-1 0 0 0 0,0 0 0 0 0,1 0 0 0 0,0 0 0 0 0,-1 0-1 0 0,1 0 1 0 0,0 0 0 0 0,0 0 0 0 0,0 0 0 0 0,0 1 0 0 0,1-1 0 0 0,-1 0-1 0 0,0 1 1 0 0,1-1 0 0 0,-1 1 0 0 0,1-1 0 0 0,-1 1 0 0 0,3-1-1 0 0,-1 0 150 0 0,1 0 0 0 0,0 1 0 0 0,0 0 0 0 0,-1 0-1 0 0,1 0 1 0 0,0 0 0 0 0,0 1 0 0 0,0-1 0 0 0,0 1-1 0 0,0 0 1 0 0,6 1 0 0 0,10 1 1044 0 0,0 2 0 0 0,0 0 0 0 0,33 12 0 0 0,-50-15-1260 0 0,14 6 241 0 0,-1 1 1 0 0,0 0-1 0 0,23 15 0 0 0,0 1-19 0 0,428 287 734 0 0,-247-166-2259 0 0,-190-129-1310 0 0,-117-57-10334 0 0,58 29 11478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5:11.9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49 480 956 0 0,'-48'16'8778'0'0,"48"-17"-8576"0"0,0 0 0 0 0,1 0 0 0 0,-1 0 0 0 0,1 0 0 0 0,-1 1 0 0 0,1-1 0 0 0,-1 0 0 0 0,1 0 0 0 0,0 1 0 0 0,-1-1 0 0 0,1 0 0 0 0,0 1 0 0 0,0-1 0 0 0,-1 1 0 0 0,1-1 0 0 0,0 1 0 0 0,0-1 0 0 0,0 1 0 0 0,1-1 0 0 0,25-11 928 0 0,-11 5-422 0 0,275-138 1460 0 0,-92 48-2685 0 0,48-21-4138 0 0,-77 48-3063 0 0,-158 65 6869 0 0,1 0 0 0 0,-1 1 0 0 0,18-4-1 0 0,1-2-439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5:12.3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 1 832 0 0,'0'11'2065'0'0,"1"-8"-1469"0"0,-1 0 1 0 0,0-1 0 0 0,0 1-1 0 0,0-1 1 0 0,0 1 0 0 0,0-1 0 0 0,0 1-1 0 0,-1-1 1 0 0,0 1 0 0 0,1-1-1 0 0,-1 1 1 0 0,0-1 0 0 0,0 0-1 0 0,0 1 1 0 0,-2 1 0 0 0,2-2-345 0 0,1-1-1 0 0,-1 1 1 0 0,1-1 0 0 0,-1 1 0 0 0,1-1-1 0 0,-1 1 1 0 0,1-1 0 0 0,0 1 0 0 0,-1-1-1 0 0,1 1 1 0 0,0 0 0 0 0,0-1-1 0 0,0 1 1 0 0,1-1 0 0 0,-1 1 0 0 0,1 2-1 0 0,7 27 938 0 0,-6-26-879 0 0,6 50 908 0 0,-4-19-728 0 0,5 8-77 0 0,-3-13-243 0 0,0 1 0 0 0,0 44 0 0 0,-1-30-227 0 0,-3-41-176 0 0,-1 0 0 0 0,0 1 0 0 0,0-1 0 0 0,-1 1 1 0 0,1-1-1 0 0,-1 0 0 0 0,-1 1 0 0 0,1-1 0 0 0,-1 1 1 0 0,0-1-1 0 0,0 0 0 0 0,0 1 0 0 0,-1-1 0 0 0,-3 8 1 0 0,4-12-36 0 0,0 0 0 0 0,-1-1 0 0 0,1 1 0 0 0,0 0 0 0 0,-1-1 0 0 0,1 1 0 0 0,0-1 0 0 0,-1 0 0 0 0,1 1 0 0 0,0-1 1 0 0,-1 0-1 0 0,1 0 0 0 0,-1 0 0 0 0,1 0 0 0 0,0 0 0 0 0,-1 0 0 0 0,1 0 0 0 0,-1 0 0 0 0,1-1 0 0 0,0 1 0 0 0,-1-1 0 0 0,1 1 1 0 0,0-1-1 0 0,-1 1 0 0 0,1-1 0 0 0,-1 0 0 0 0,-4-2-700 0 0,0 1 1 0 0,1-1-1 0 0,0 0 1 0 0,-1 0-1 0 0,-6-5 0 0 0,-4-8-900 0 0,5 0 332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5:12.7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 12 24 0 0,'-8'-2'579'0'0,"-20"-7"10843"0"0,71 15-8066 0 0,65 3-1 0 0,125-13-1171 0 0,-66-1-1793 0 0,-16 10-550 0 0,-51 5-2720 0 0,-54-4-5184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5:13.2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59 1 104 0 0,'0'2'214'0'0,"-1"0"0"0"0,1 0 0 0 0,-1 1 0 0 0,1-1 0 0 0,-1 0 0 0 0,0 0 0 0 0,0 0 0 0 0,0 0 0 0 0,0 0 0 0 0,-1 0 0 0 0,1 0 0 0 0,0-1-1 0 0,-1 1 1 0 0,1 0 0 0 0,-1-1 0 0 0,0 1 0 0 0,1-1 0 0 0,-4 2 0 0 0,3-2-6 0 0,1 1 1 0 0,-1-1-1 0 0,0 1 0 0 0,0-1 0 0 0,1 1 1 0 0,-1 0-1 0 0,1-1 0 0 0,0 1 1 0 0,-1 0-1 0 0,1 0 0 0 0,0 0 0 0 0,0 0 1 0 0,0 0-1 0 0,0 0 0 0 0,0 0 0 0 0,1 1 1 0 0,-1-1-1 0 0,0 3 0 0 0,-3 4 1032 0 0,-1 4 340 0 0,4-1-722 0 0,1-11-615 0 0,0 0-1 0 0,0-1 1 0 0,-1 1-1 0 0,1 0 1 0 0,0 0-1 0 0,0 0 1 0 0,0 0-1 0 0,0 0 1 0 0,0 0-1 0 0,0 0 1 0 0,0-1-1 0 0,1 1 1 0 0,-1 0-1 0 0,0 0 1 0 0,0 0-1 0 0,1 0 1 0 0,-1-1-1 0 0,0 1 1 0 0,1 0-1 0 0,-1 0 1 0 0,1 0-1 0 0,-1-1 1 0 0,1 1-1 0 0,-1 0 1 0 0,1-1-1 0 0,1 2 1 0 0,13 0 7 0 0,138 10 2222 0 0,-59-3-1901 0 0,-75-8-488 0 0,427 20 348 0 0,-402-17-713 0 0,-38-2-80 0 0,-1-1 1 0 0,1-1-1 0 0,-1 1 0 0 0,1-1 1 0 0,0 1-1 0 0,-1-2 0 0 0,1 1 1 0 0,-1-1-1 0 0,1 0 0 0 0,0 0 1 0 0,8-3-1 0 0,-54-18-16551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5:13.9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6 688 0 0,'-19'-5'15033'0'0,"66"26"-10758"0"0,9 8-3642 0 0,-33-18-507 0 0,-1 1 1 0 0,0 0 0 0 0,20 17-1 0 0,26 21-9 0 0,45 39-114 0 0,-102-80-19 0 0,0 1-76 0 0,1 0 0 0 0,-2 1 1 0 0,0 0-1 0 0,0 0 0 0 0,11 18 1 0 0,-17-22 115 0 0,19 34-3013 0 0,-23-41 2820 0 0,1 1 0 0 0,-1 0 0 0 0,0-1 0 0 0,0 1 1 0 0,1 0-1 0 0,-1-1 0 0 0,0 1 0 0 0,0 0 0 0 0,0 0 0 0 0,0-1 1 0 0,0 1-1 0 0,0 0 0 0 0,0 0 0 0 0,0-1 0 0 0,0 1 0 0 0,-1 0 1 0 0,1 0-1 0 0,0-1 0 0 0,-1 2 0 0 0,1-2-19 0 0,-1 1-1 0 0,1-1 1 0 0,-1 0-1 0 0,0 1 0 0 0,1-1 1 0 0,-1 0-1 0 0,0 0 1 0 0,1 1-1 0 0,-1-1 1 0 0,0 0-1 0 0,0 0 1 0 0,1 0-1 0 0,-1 0 1 0 0,0 0-1 0 0,1 0 0 0 0,-1 0 1 0 0,0 0-1 0 0,0 0 1 0 0,1 0-1 0 0,-1-1 1 0 0,0 1-1 0 0,1 0 1 0 0,-1 0-1 0 0,-1-1 1 0 0,1 1-94 0 0,-1-1-1 0 0,1 1 1 0 0,0-1 0 0 0,-1 1 0 0 0,1-1 0 0 0,-1 0 0 0 0,1 1 0 0 0,0-1 0 0 0,-1 0 0 0 0,1 0 0 0 0,0 0 0 0 0,0 0 0 0 0,0 0 0 0 0,0 0 0 0 0,0 0 0 0 0,0-1 0 0 0,0 1 0 0 0,0 0 0 0 0,0 0 0 0 0,0-1 0 0 0,1 1 0 0 0,-1-1 0 0 0,1 1 0 0 0,-1-1 0 0 0,1 1 0 0 0,-1-1 0 0 0,1-1 0 0 0,0-8-1027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5:14.3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59 488 0 0,'3'-5'1173'0'0,"1"0"-1"0"0,1 0 1 0 0,-1 1 0 0 0,1-1 0 0 0,-1 1-1 0 0,1 0 1 0 0,0 1 0 0 0,7-5-1 0 0,-7 6-481 0 0,0-1-1 0 0,0 1 0 0 0,0 0 0 0 0,0 0 0 0 0,0 1 1 0 0,1 0-1 0 0,-1 0 0 0 0,10-1 0 0 0,-14 2-603 0 0,0 1-1 0 0,0-1 1 0 0,0 0-1 0 0,0 1 1 0 0,0-1-1 0 0,0 1 1 0 0,0 0-1 0 0,0-1 0 0 0,-1 1 1 0 0,1 0-1 0 0,0-1 1 0 0,0 1-1 0 0,-1 0 1 0 0,1 0-1 0 0,-1-1 1 0 0,1 1-1 0 0,0 0 1 0 0,-1 0-1 0 0,1 0 1 0 0,-1 0-1 0 0,0 0 1 0 0,1 0-1 0 0,-1 0 0 0 0,0 0 1 0 0,0 0-1 0 0,0 0 1 0 0,1 2-1 0 0,2 28 656 0 0,-13 103 132 0 0,9-105-817 0 0,-2 0 0 0 0,-14 54 0 0 0,2-3-28 0 0,-7 21-91 0 0,5-31-512 0 0,15-19-1136 0 0,3-31-887 0 0,-1-20 2538 0 0,0 0 0 0 0,0 1 1 0 0,0-1-1 0 0,0 0 1 0 0,0 0-1 0 0,0 0 1 0 0,0 0-1 0 0,0 0 1 0 0,0 1-1 0 0,0-1 0 0 0,0 0 1 0 0,0 0-1 0 0,0 0 1 0 0,0 0-1 0 0,0 0 1 0 0,0 1-1 0 0,0-1 1 0 0,0 0-1 0 0,0 0 0 0 0,0 0 1 0 0,4 2-1640 0 0,5-9-1118 0 0,7-12-711 0 0,14-36-2071 0 0,-13 29 4251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5:14.8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115 172 996 0 0,'4'-1'458'0'0,"0"-1"0"0"0,0 0 0 0 0,0 0 0 0 0,-1 0 1 0 0,1 0-1 0 0,-1-1 0 0 0,13-23 10651 0 0,-38 28-8820 0 0,20-1-2206 0 0,0-1 0 0 0,-1 1 0 0 0,1-1 0 0 0,0 1 0 0 0,-1-1 0 0 0,1 0 0 0 0,-1 0 0 0 0,1 0 0 0 0,-1 0 0 0 0,1 0 0 0 0,-1-1 0 0 0,1 1 0 0 0,0-1 0 0 0,-5-1 0 0 0,-12-2 80 0 0,17 4-164 0 0,0 0-1 0 0,0-1 1 0 0,0 0-1 0 0,0 0 1 0 0,-1 1-1 0 0,1-1 1 0 0,0 0-1 0 0,0-1 1 0 0,0 1-1 0 0,1 0 1 0 0,-1-1-1 0 0,0 1 1 0 0,0-1-1 0 0,1 1 1 0 0,-1-1-1 0 0,1 0 1 0 0,-1 1-1 0 0,1-1 1 0 0,-2-3-1 0 0,-1-6 16 0 0,3 10-13 0 0,1 1 0 0 0,-1-1 0 0 0,1 1 0 0 0,0-1 0 0 0,-1 1 0 0 0,1-1 0 0 0,0 1 0 0 0,-1-1 0 0 0,1 0 0 0 0,0 1 0 0 0,0-1 0 0 0,0 1 0 0 0,0-1 0 0 0,-1 0 0 0 0,1 1 0 0 0,0-1 0 0 0,0 1 0 0 0,0-1-1 0 0,0 0 1 0 0,1 1 0 0 0,-1-1 0 0 0,0 0 0 0 0,0 0 0 0 0,1-1-1 0 0,3-7-15 0 0,0 0 0 0 0,1 0 0 0 0,9-13 0 0 0,-13 20 17 0 0,1 0-1 0 0,-1 0 1 0 0,1 1-1 0 0,0-1 0 0 0,0 0 1 0 0,0 1-1 0 0,0-1 1 0 0,0 1-1 0 0,0-1 1 0 0,0 1-1 0 0,0 0 1 0 0,0 0-1 0 0,1 0 0 0 0,-1 0 1 0 0,1 0-1 0 0,-1 1 1 0 0,0-1-1 0 0,1 1 1 0 0,4-1-1 0 0,1 1 16 0 0,1 1 0 0 0,-1-1 0 0 0,1 1 0 0 0,-1 1 0 0 0,0-1 0 0 0,1 2 0 0 0,15 5 0 0 0,-19-5-19 0 0,0-1 0 0 0,0 1-1 0 0,0 1 1 0 0,-1-1 0 0 0,1 1 0 0 0,-1-1 0 0 0,0 1 0 0 0,0 0 0 0 0,0 1 0 0 0,0-1-1 0 0,-1 1 1 0 0,3 5 0 0 0,2 3 0 0 0,-1 0 0 0 0,-1 1-1 0 0,0-1 1 0 0,-1 1 0 0 0,3 16 0 0 0,-7-20 4 0 0,-2-1-1 0 0,1 1 1 0 0,-1-1 0 0 0,-1 1 0 0 0,0-1 0 0 0,0 0-1 0 0,-1 1 1 0 0,0-1 0 0 0,-8 15 0 0 0,8-15-1 0 0,-2 1-1 0 0,0-1 0 0 0,0 1 0 0 0,-1-1 1 0 0,-1 0-1 0 0,1 0 0 0 0,-2-1 0 0 0,-11 12 0 0 0,-4 1 5 0 0,-36 24 0 0 0,52-39-14 0 0,0-1-1 0 0,-1 0 0 0 0,0-1 0 0 0,1 1 1 0 0,-1-1-1 0 0,-1-1 0 0 0,1 0 1 0 0,0 0-1 0 0,-18 3 0 0 0,25-6 7 0 0,1 1 0 0 0,-1-1 0 0 0,1 0 0 0 0,-1 0 0 0 0,1 0 0 0 0,-1 0 1 0 0,0 0-1 0 0,1 0 0 0 0,-1 0 0 0 0,1 0 0 0 0,-1 0 0 0 0,0 0 0 0 0,1 0 0 0 0,-1 0 0 0 0,1-1 0 0 0,-1 1 0 0 0,0 0 0 0 0,1 0 0 0 0,-1-1 0 0 0,1 1 1 0 0,-1 0-1 0 0,1-1 0 0 0,-1 1 0 0 0,1 0 0 0 0,-1-1 0 0 0,1 1 0 0 0,0-1 0 0 0,-1 1 0 0 0,1-1 0 0 0,0 1 0 0 0,-1-1 0 0 0,1 1 0 0 0,0-1 0 0 0,-1 1 1 0 0,1-1-1 0 0,0 1 0 0 0,0-1 0 0 0,0 0 0 0 0,-1 1 0 0 0,1-1 0 0 0,0 1 0 0 0,0-1 0 0 0,0 0 0 0 0,0 1 0 0 0,0-2 0 0 0,1 1 2 0 0,0-1-1 0 0,-1 0 1 0 0,1 1-1 0 0,0-1 1 0 0,0 1-1 0 0,0-1 1 0 0,0 1-1 0 0,0-1 1 0 0,1 1-1 0 0,-1 0 1 0 0,0-1-1 0 0,0 1 1 0 0,1 0-1 0 0,-1 0 1 0 0,4-1-1 0 0,6-4 9 0 0,0 1 0 0 0,1 0 0 0 0,0 1 0 0 0,0 1 0 0 0,0 0 0 0 0,13-2-1 0 0,81-4-232 0 0,-59 6-188 0 0,142-2-6450 0 0,-159 5 4590 0 0,-28 0 1985 0 0,0 0 0 0 0,0 0 1 0 0,0 1-1 0 0,0-1 0 0 0,0 0 0 0 0,0 1 0 0 0,0 0 0 0 0,0-1 0 0 0,0 1 0 0 0,0 0 0 0 0,0 0 1 0 0,0 0-1 0 0,0 0 0 0 0,0 0 0 0 0,1 2 0 0 0,13 8-1972 0 0,2-2 908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5:19.8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1 284 0 0,'19'21'5238'0'0,"-15"-14"-4141"0"0,2 7 149 0 0,3 14 425 0 0,-8-19-1311 0 0,0 0 0 0 0,1-1 0 0 0,0 1 0 0 0,5 12 1 0 0,1 9 312 0 0,17 41 635 0 0,4 111-66 0 0,-19-49-1005 0 0,-9-102-214 0 0,0-1 1 0 0,-6 42 0 0 0,0 17-13 0 0,-5 35-77 0 0,5-68 32 0 0,3-44 20 0 0,1 0 1 0 0,0 0-1 0 0,0 1 1 0 0,3 21-1 0 0,1-22-198 0 0,-1 1-1 0 0,0 0 0 0 0,-1 1 0 0 0,-1-1 1 0 0,0 0-1 0 0,-1 0 0 0 0,0 0 0 0 0,-5 18 1 0 0,2-17-239 0 0,4-11 242 0 0,0-1-1 0 0,0 0 1 0 0,-1 0 0 0 0,0 0-1 0 0,1 0 1 0 0,-1 0 0 0 0,0 0-1 0 0,0 0 1 0 0,0 0 0 0 0,0 0 0 0 0,0 0-1 0 0,0 0 1 0 0,-1-1 0 0 0,1 1-1 0 0,-1 0 1 0 0,1-1 0 0 0,-1 1-1 0 0,0-1 1 0 0,1 0 0 0 0,-1 1-1 0 0,0-1 1 0 0,0 0 0 0 0,0 0 0 0 0,0 0-1 0 0,0-1 1 0 0,-3 2 0 0 0,-4 1-561 0 0,0-1 0 0 0,0 0 1 0 0,0 0-1 0 0,-1-1 0 0 0,1 0 0 0 0,-11-1 1 0 0,1 0-306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5:20.8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353 0 408 0 0,'0'0'2262'0'0,"-21"5"286"0"0,-24 7 826 0 0,28-1-2632 0 0,0 1-1 0 0,1 1 1 0 0,0 0 0 0 0,-25 28 0 0 0,-53 70 638 0 0,93-109-1355 0 0,-10 13 164 0 0,0 1 1 0 0,1 1-1 0 0,1 0 0 0 0,1 0 1 0 0,0 0-1 0 0,1 1 0 0 0,1 0 1 0 0,1 1-1 0 0,-5 28 0 0 0,10-26-100 0 0,1 1-1 0 0,0-1 0 0 0,2 0 0 0 0,0 0 0 0 0,11 37 0 0 0,-8-36-67 0 0,-1 2-9 0 0,1 0-1 0 0,1-1 0 0 0,13 27 1 0 0,28 72-13 0 0,-1-13 44 0 0,-27-66-59 0 0,8 14-237 0 0,-16-35-377 0 0,0 1-1 0 0,-2 0 1 0 0,12 39-1 0 0,8 19-2352 0 0,-4-22-39 0 0,-19-42 1659 0 0,-7-16 1201 0 0,0 1 1 0 0,0-1-1 0 0,0 0 0 0 0,1 0 1 0 0,-1 0-1 0 0,0 0 1 0 0,1 0-1 0 0,-1 0 1 0 0,1 0-1 0 0,-1 0 1 0 0,1 0-1 0 0,0 0 1 0 0,-1 0-1 0 0,1 0 1 0 0,0-1-1 0 0,0 1 1 0 0,0 0-1 0 0,-1 0 1 0 0,1-1-1 0 0,0 1 0 0 0,0-1 1 0 0,0 1-1 0 0,1 0 1 0 0,8 3-1084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6:36.7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1 820 0 0,'-17'1'10481'0'0,"77"29"-4657"0"0,-37-20-5410 0 0,0 2-1 0 0,-1 0 1 0 0,40 30 0 0 0,110 103-1386 0 0,-170-144 869 0 0,26 18-3631 0 0,-27-18 3521 0 0,0-1 0 0 0,0 0 0 0 0,0 0 1 0 0,0 1-1 0 0,0-1 0 0 0,0 0 0 0 0,0 0 0 0 0,0 0 0 0 0,0 0 1 0 0,1 0-1 0 0,-1 0 0 0 0,0-1 0 0 0,0 1 0 0 0,0 0 0 0 0,0-1 1 0 0,0 1-1 0 0,0 0 0 0 0,0-1 0 0 0,0 1 0 0 0,0-1 0 0 0,0 0 1 0 0,0 1-1 0 0,-1-1 0 0 0,1 0 0 0 0,0 1 0 0 0,0-1 0 0 0,0 0 1 0 0,0-1-1 0 0,9-8-1797 0 0,-8 8 1603 0 0,0 0-1 0 0,0 0 1 0 0,0 0-1 0 0,-1 0 1 0 0,1 0 0 0 0,0 0-1 0 0,-1-1 1 0 0,0 1-1 0 0,3-5 1 0 0,4-5-764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5:15.9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1 700 0 0,'-6'0'1463'0'0,"0"1"0"0"0,0 0 0 0 0,0 1 0 0 0,0-1 0 0 0,1 1 0 0 0,-1 0 0 0 0,-10 9 4470 0 0,23-8-4517 0 0,12 1-1608 0 0,-15-4 832 0 0,54 9 743 0 0,111 3 0 0 0,62-17-1009 0 0,-32-1-277 0 0,-111 1-412 0 0,-6-1-4348 0 0,-146 55-11004 0 0,45-38 14401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5:16.2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75 0 912 0 0,'-54'29'4247'0'0,"33"-16"-1183"0"0,21-12-2908 0 0,1-1 0 0 0,-1 0 0 0 0,0 1 1 0 0,0-1-1 0 0,3 3 1094 0 0,-3-2-1094 0 0,0-1 0 0 0,1 0 0 0 0,-1 0 1 0 0,1 1-1 0 0,-1-1 0 0 0,0 0 0 0 0,1 0 1 0 0,-1 0-1 0 0,1 0 0 0 0,-1 1 0 0 0,1-1 0 0 0,-1 0 1 0 0,1 0-1 0 0,-1 0 0 0 0,1 0 0 0 0,-1 0 1 0 0,1 0-1 0 0,-1 0 0 0 0,1 0 0 0 0,-1-1 0 0 0,26 6 2484 0 0,207-8 2460 0 0,-1 0-4505 0 0,-31-2-766 0 0,-162 4-1244 0 0,39-6-1 0 0,-4-6-4741 0 0,-25 12-1766 0 0,-31 2 5633 0 0,-7-1 513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5:21.8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 0 404 0 0,'-48'0'7008'0'0,"67"6"-5065"0"0,48 15 696 0 0,-48-10-2141 0 0,7 3 165 0 0,0 1-1 0 0,0 1 1 0 0,40 36 0 0 0,-59-46-593 0 0,124 123 613 0 0,-106-102-661 0 0,-1 2 0 0 0,38 60 0 0 0,-12-15-11 0 0,-31-48-58 0 0,27 47 0 0 0,-19-16-1685 0 0,-27-56 1557 0 0,1 0 1 0 0,-1-1 0 0 0,1 1 0 0 0,-1 0-1 0 0,1 0 1 0 0,-1 0 0 0 0,0 0 0 0 0,1-1-1 0 0,-1 1 1 0 0,0 0 0 0 0,0 0 0 0 0,0 0 0 0 0,1 0-1 0 0,-1 0 1 0 0,0 0 0 0 0,-1 2 0 0 0,1-3 66 0 0,0 0 0 0 0,0 0 0 0 0,-1 1 0 0 0,1-1 0 0 0,0 0 0 0 0,0 0 0 0 0,-1 1 0 0 0,1-1 0 0 0,0 0 0 0 0,-1 0 0 0 0,1 0 0 0 0,0 1 0 0 0,-1-1 0 0 0,1 0 0 0 0,0 0 0 0 0,-1 0 1 0 0,1 0-1 0 0,0 0 0 0 0,-1 0 0 0 0,1 0 0 0 0,-1 0 0 0 0,1 0 0 0 0,0 0 0 0 0,-1 0 0 0 0,1 0 0 0 0,0 0 0 0 0,-1 0 0 0 0,-33-11-4276 0 0,26 8 3904 0 0,-11-2-788 0 0,0 0 126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5:22.3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49 506 56 0 0,'-31'4'3736'0'0,"16"-6"-739"0"0,15 2-2957 0 0,0 0 1 0 0,0 0-1 0 0,0 0 1 0 0,0 0-1 0 0,-1 0 1 0 0,1 0-1 0 0,0 0 1 0 0,0 0-1 0 0,0-1 1 0 0,0 1-1 0 0,0 0 1 0 0,-1 0-1 0 0,1 0 1 0 0,0 0-1 0 0,0 0 1 0 0,0-1-1 0 0,0 1 0 0 0,0 0 1 0 0,0 0-1 0 0,0 0 1 0 0,0 0-1 0 0,0-1 1 0 0,0 1-1 0 0,0 0 1 0 0,0 0-1 0 0,0 0 1 0 0,0-1-1 0 0,0 1 1 0 0,0 0-1 0 0,0 0 1 0 0,0 0-1 0 0,0-1 1 0 0,0 1-1 0 0,0 0 0 0 0,0 0 1 0 0,0 0-1 0 0,0 0 1 0 0,0-1-1 0 0,0 1 1 0 0,0 0-1 0 0,0 0 1 0 0,0 0-1 0 0,0 0 1 0 0,1 0-1 0 0,-1-1 1 0 0,0 1-1 0 0,0 0 1 0 0,0 0-1 0 0,0 0 1 0 0,0 0-1 0 0,1 0 0 0 0,22-34 2614 0 0,-17 26-2215 0 0,0-1 0 0 0,0 0-1 0 0,1 1 1 0 0,10-11 0 0 0,-3 6 49 0 0,0-1-1 0 0,19-25 0 0 0,-20 22-280 0 0,30-29-1 0 0,-29 31-310 0 0,1 0 0 0 0,11-18 0 0 0,-15 18-567 0 0,1 1-1 0 0,0 0 0 0 0,22-19 0 0 0,-23 24-476 0 0,0-1 1 0 0,-1 0-1 0 0,-1-1 1 0 0,0 0-1 0 0,0-1 0 0 0,-1 0 1 0 0,0 0-1 0 0,11-25 0 0 0,-9 15-268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5:22.7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140 84 140 0 0,'1'2'487'0'0,"-1"-1"0"0"0,0 1 0 0 0,0 0 1 0 0,0-1-1 0 0,0 1 0 0 0,0 0 0 0 0,-1-1 0 0 0,1 1 0 0 0,0 0 1 0 0,-1-1-1 0 0,0 1 0 0 0,0 2 0 0 0,0-4-238 0 0,0 1-1 0 0,0-1 1 0 0,0 1 0 0 0,0-1 0 0 0,-1 0-1 0 0,1 1 1 0 0,0-1 0 0 0,0 0 0 0 0,0 0-1 0 0,0 0 1 0 0,0 1 0 0 0,-1-1 0 0 0,1-1-1 0 0,0 1 1 0 0,-1 0 0 0 0,-3 0-31 0 0,-35-5 1739 0 0,-1-1-1678 0 0,40 6-272 0 0,0 0 0 0 0,0 0 0 0 0,-1 0 0 0 0,1-1 0 0 0,0 1 0 0 0,0 0 0 0 0,0-1 0 0 0,0 1 0 0 0,-1-1 0 0 0,1 0 0 0 0,0 1 0 0 0,0-1 0 0 0,0 0 0 0 0,0 1 0 0 0,1-1 0 0 0,-1 0 0 0 0,0 0 1 0 0,0 0-1 0 0,0 0 0 0 0,1 0 0 0 0,-1 0 0 0 0,0 0 0 0 0,1 0 0 0 0,-1 0 0 0 0,1 0 0 0 0,-1-1 0 0 0,1 0 0 0 0,-4-13-16 0 0,3 14 8 0 0,1 1 1 0 0,0-1-1 0 0,-1 0 0 0 0,1 1 1 0 0,0-1-1 0 0,0 1 1 0 0,0-1-1 0 0,0 0 0 0 0,0 1 1 0 0,-1-1-1 0 0,1 0 0 0 0,0 1 1 0 0,0-1-1 0 0,0 1 0 0 0,1-1 1 0 0,-1 0-1 0 0,0 1 0 0 0,0-1 1 0 0,0 0-1 0 0,0 1 0 0 0,1-1 1 0 0,-1 1-1 0 0,0-1 0 0 0,0 1 1 0 0,1-1-1 0 0,-1 1 0 0 0,0-1 1 0 0,1 1-1 0 0,0-2 0 0 0,0 0 2 0 0,1-1 0 0 0,-1 0-1 0 0,1 0 1 0 0,0 1 0 0 0,0-1-1 0 0,0 1 1 0 0,0-1 0 0 0,0 1-1 0 0,0 0 1 0 0,1 0 0 0 0,-1 0-1 0 0,1 0 1 0 0,-1 0 0 0 0,1 0-1 0 0,0 1 1 0 0,0 0 0 0 0,0-1-1 0 0,0 1 1 0 0,0 0 0 0 0,0 0-1 0 0,0 1 1 0 0,0-1 0 0 0,0 0-1 0 0,0 1 1 0 0,1 0 0 0 0,-1 0-1 0 0,0 0 1 0 0,0 0 0 0 0,0 1-1 0 0,6 0 1 0 0,-1 2 3 0 0,0 1-1 0 0,0 0 1 0 0,0 0 0 0 0,-1 0 0 0 0,0 1 0 0 0,0 0-1 0 0,0 1 1 0 0,0-1 0 0 0,-1 1 0 0 0,0 1 0 0 0,0-1-1 0 0,-1 1 1 0 0,0 0 0 0 0,0 0 0 0 0,0 0 0 0 0,-1 1-1 0 0,0 0 1 0 0,-1 0 0 0 0,5 15 0 0 0,-6-9-12 0 0,-1 0 0 0 0,0 0 0 0 0,-1 0 0 0 0,-1 0 0 0 0,0 0-1 0 0,-1 0 1 0 0,0 0 0 0 0,-5 15 0 0 0,6-26 10 0 0,-1 1 0 0 0,1-1 0 0 0,-1 0 0 0 0,1 0 0 0 0,-1 1-1 0 0,0-1 1 0 0,0 0 0 0 0,-5 4 0 0 0,-10 19 13 0 0,11-15-18 0 0,0 0 0 0 0,-1 0 0 0 0,-1-1-1 0 0,0 0 1 0 0,-15 15 0 0 0,6-6-32 0 0,17-19 31 0 0,0 1 1 0 0,-1-1-1 0 0,1 1 1 0 0,-1-1 0 0 0,1 1-1 0 0,0-1 1 0 0,-1 1-1 0 0,1-1 1 0 0,-1 1 0 0 0,1-1-1 0 0,-1 0 1 0 0,1 1-1 0 0,-1-1 1 0 0,0 0 0 0 0,1 0-1 0 0,-1 1 1 0 0,1-1-1 0 0,-1 0 1 0 0,0 0 0 0 0,1 0-1 0 0,-1 0 1 0 0,-1 0-1 0 0,-3-10-39 0 0,5 8 41 0 0,0-1-1 0 0,0 0 1 0 0,0 0-1 0 0,1 1 1 0 0,-1-1-1 0 0,1 0 0 0 0,-1 1 1 0 0,1-1-1 0 0,1-3 1 0 0,0 2 0 0 0,0 1 0 0 0,0 0 0 0 0,0 0 0 0 0,0 0 0 0 0,1 1 0 0 0,-1-1 0 0 0,1 0 1 0 0,-1 1-1 0 0,1-1 0 0 0,0 1 0 0 0,0 0 0 0 0,0 0 0 0 0,0 0 0 0 0,0 1 0 0 0,7-4 0 0 0,1 2 2 0 0,0-1 0 0 0,0 2-1 0 0,0-1 1 0 0,0 1 0 0 0,0 1 0 0 0,0 0-1 0 0,19 1 1 0 0,69 6-1040 0 0,5-1-4186 0 0,-86-5 3428 0 0,1 1-1 0 0,20 4 1 0 0,-21 0 742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5:34.5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68 121 728 0 0,'-1'-2'128'0'0,"0"1"0"0"0,-1 0 0 0 0,1-1 0 0 0,0 1 0 0 0,1-1 0 0 0,-1 1 0 0 0,0-1 0 0 0,0 1 0 0 0,1-1-1 0 0,-1 0 1 0 0,1 1 0 0 0,-1-1 0 0 0,1 0 0 0 0,0 1 0 0 0,-1-1 0 0 0,1 0 0 0 0,0 0 0 0 0,0-1 0 0 0,1-44 2426 0 0,0 29-310 0 0,-1 17-2119 0 0,1 0-1 0 0,-1 1 0 0 0,0-1 0 0 0,0 0 0 0 0,-11-18 8351 0 0,12 26-6849 0 0,-1 6-1508 0 0,1 1 0 0 0,0-1 0 0 0,5 21 0 0 0,-4 3-100 0 0,-1-9-25 0 0,10 17-8 0 0,-7-30 7 0 0,0 0-1 0 0,-1 1 1 0 0,2 28 0 0 0,-5-38 2 0 0,1-1 1 0 0,0 0-1 0 0,0 0 1 0 0,0 1 0 0 0,1-1-1 0 0,2 6 1 0 0,-2-6-163 0 0,-1 0 0 0 0,1 0 1 0 0,-1 0-1 0 0,0 1 0 0 0,0-1 0 0 0,0 6 1 0 0,-1-9-162 0 0,0 0 0 0 0,0-1 0 0 0,0 1 0 0 0,-1 0 0 0 0,1 0 0 0 0,0-1 0 0 0,-1 1 0 0 0,0-1 0 0 0,1 1 0 0 0,-1 0 0 0 0,0-1 0 0 0,0 1 0 0 0,0-1 0 0 0,1 0 0 0 0,-2 1 0 0 0,1-1 0 0 0,0 0 1 0 0,0 1-1 0 0,0-1 0 0 0,-1 0 0 0 0,1 0 0 0 0,0 0 0 0 0,-1 0 0 0 0,1 0 0 0 0,-1-1 0 0 0,1 1 0 0 0,-1 0 0 0 0,-2 0 0 0 0,-1-1-341 0 0,0-1-1 0 0,-1 0 1 0 0,1 0-1 0 0,0 0 0 0 0,-1 0 1 0 0,1-1-1 0 0,0 0 1 0 0,0 0-1 0 0,-7-4 1 0 0,-5-4-435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5:34.8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 49 460 0 0,'-37'-11'10434'0'0,"94"6"-4276"0"0,218-5-2255 0 0,-182 2-3878 0 0,35-3-1183 0 0,-43 8-5445 0 0,-83 3 6073 0 0,0 0 0 0 0,0 0 0 0 0,0 0 0 0 0,0 1 0 0 0,-1-1 0 0 0,1 1 0 0 0,0 0 0 0 0,0-1 0 0 0,0 1 0 0 0,0 0 0 0 0,-1 0 0 0 0,1 0 0 0 0,0 0 0 0 0,-1 0 0 0 0,1 1 0 0 0,-1-1 0 0 0,0 0 0 0 0,1 1 0 0 0,-1-1 0 0 0,0 1 0 0 0,2 2 0 0 0,-1 6-913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5:35.9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11 12 0 0,'-18'6'14358'0'0,"27"-4"-11713"0"0,21 1-1858 0 0,73-9 538 0 0,30 1-203 0 0,10 0-636 0 0,-50 2-62 0 0,-4 0-4731 0 0,-116 41-11681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5:39.8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376 286 800 0 0,'-21'-5'3871'0'0,"16"4"-2894"0"0,0 0-1 0 0,-1 1 1 0 0,1-1 0 0 0,0 1 0 0 0,-1 0-1 0 0,-9 1 1 0 0,-3 0 266 0 0,9 0-969 0 0,1-2 0 0 0,-1 1 1 0 0,0-1-1 0 0,0-1 0 0 0,1 1 0 0 0,-1-1 0 0 0,1-1 0 0 0,-1 0 0 0 0,1 0 0 0 0,0-1 0 0 0,0 0 1 0 0,0 0-1 0 0,-8-6 0 0 0,7 3-217 0 0,6 5-46 0 0,0 0 1 0 0,0 0-1 0 0,0 0 0 0 0,0 0 1 0 0,1-1-1 0 0,-1 1 1 0 0,1-1-1 0 0,-1 0 0 0 0,1 0 1 0 0,0 0-1 0 0,0 0 1 0 0,0 0-1 0 0,1 0 0 0 0,-1 0 1 0 0,-1-5-1 0 0,1 0-12 0 0,0 0 1 0 0,1 1-1 0 0,0-1 0 0 0,0 0 0 0 0,0 0 0 0 0,1 0 1 0 0,0 0-1 0 0,1 0 0 0 0,0 0 0 0 0,0 0 0 0 0,1 0 1 0 0,-1 1-1 0 0,7-16 0 0 0,-6 19 12 0 0,0 0 0 0 0,1 0 0 0 0,-1 0 0 0 0,1 0 0 0 0,0 0 0 0 0,0 1 1 0 0,0-1-1 0 0,0 1 0 0 0,1 0 0 0 0,-1 0 0 0 0,1 0 0 0 0,0 0 0 0 0,0 1 0 0 0,0-1 0 0 0,0 1 0 0 0,0 0 0 0 0,1 1 0 0 0,-1-1 0 0 0,1 1 0 0 0,-1-1 1 0 0,1 1-1 0 0,-1 1 0 0 0,1-1 0 0 0,0 1 0 0 0,7 0 0 0 0,-2 0 46 0 0,-1 1-1 0 0,0 0 1 0 0,0 1-1 0 0,1 0 1 0 0,-1 1 0 0 0,0 0-1 0 0,-1 0 1 0 0,1 1 0 0 0,-1 0-1 0 0,1 1 1 0 0,-1-1-1 0 0,-1 2 1 0 0,1-1 0 0 0,11 11-1 0 0,-13-10-29 0 0,0 0 0 0 0,0 0 0 0 0,-1 0 0 0 0,0 1 0 0 0,0 0 0 0 0,0 0-1 0 0,-1 1 1 0 0,0-1 0 0 0,0 1 0 0 0,-1 0 0 0 0,0 0 0 0 0,0 0 0 0 0,-1 0-1 0 0,0 0 1 0 0,-1 0 0 0 0,2 17 0 0 0,-3-16-10 0 0,0 1 1 0 0,0 0-1 0 0,-1 0 0 0 0,0 0 1 0 0,-1 0-1 0 0,0 0 0 0 0,0-1 1 0 0,-1 1-1 0 0,-1-1 0 0 0,1 0 1 0 0,-8 13-1 0 0,-3 0 1 0 0,0-1-1 0 0,-1 0 1 0 0,-1-2 0 0 0,-1 1 0 0 0,-1-2-1 0 0,-1 0 1 0 0,0-1 0 0 0,-32 20-1 0 0,-61 34 227 0 0,93-59-182 0 0,15-8-36 0 0,-1-1 1 0 0,0 1 0 0 0,0-1-1 0 0,-1-1 1 0 0,1 1-1 0 0,0-1 1 0 0,-1 0 0 0 0,0 0-1 0 0,1 0 1 0 0,-1-1 0 0 0,0 0-1 0 0,-8 0 1 0 0,13-1-28 0 0,1 0 0 0 0,-1 0 0 0 0,1 0 0 0 0,-1 0-1 0 0,0 0 1 0 0,1 0 0 0 0,-1-1 0 0 0,1 1 0 0 0,-1 0 0 0 0,1 0 0 0 0,-1-1 0 0 0,1 1 0 0 0,0 0 0 0 0,-1-1 0 0 0,1 1 0 0 0,-1 0 0 0 0,1-1 0 0 0,0 1 0 0 0,-1-1 0 0 0,1 1 0 0 0,0-1-1 0 0,-1 1 1 0 0,1-1 0 0 0,0 1 0 0 0,0-1 0 0 0,-1 1 0 0 0,1-1 0 0 0,0 1 0 0 0,0-1 0 0 0,0 1 0 0 0,0-1 0 0 0,0 1 0 0 0,0-1 0 0 0,0 1 0 0 0,0-1 0 0 0,0 1 0 0 0,0-1 0 0 0,0 0-1 0 0,0 1 1 0 0,0-1 0 0 0,0 1 0 0 0,1-1 0 0 0,-1 1 0 0 0,0-1 0 0 0,0 1 0 0 0,1-1 0 0 0,-1 1 0 0 0,0-1 0 0 0,1 1 0 0 0,0-1 0 0 0,16-27-3 0 0,-5 20 7 0 0,0-1-1 0 0,1 2 1 0 0,0 0 0 0 0,0 0 0 0 0,0 1-1 0 0,1 1 1 0 0,0 0 0 0 0,0 1 0 0 0,20-3 0 0 0,22-1 15 0 0,61-2 0 0 0,-78 7 1 0 0,237-7-169 0 0,-114 5-3592 0 0,-160 5 3417 0 0,0 0 0 0 0,0 1-1 0 0,-1-1 1 0 0,1 0 0 0 0,0 0 0 0 0,0 0-1 0 0,0-1 1 0 0,-1 1 0 0 0,1 0-1 0 0,0-1 1 0 0,-1 1 0 0 0,1-1-1 0 0,0 0 1 0 0,-1 1 0 0 0,1-1-1 0 0,0 0 1 0 0,-1 0 0 0 0,1 0-1 0 0,-1 0 1 0 0,0 0 0 0 0,1 0 0 0 0,-1-1-1 0 0,0 1 1 0 0,0 0 0 0 0,1-1-1 0 0,-1 1 1 0 0,0-1 0 0 0,-1 1-1 0 0,1-1 1 0 0,0 1 0 0 0,0-1-1 0 0,-1 0 1 0 0,1 1 0 0 0,-1-1-1 0 0,1 0 1 0 0,-1 0 0 0 0,0 1-1 0 0,1-1 1 0 0,-1 0 0 0 0,0-2 0 0 0,0-7-1029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5:40.1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6 524 0 0,'-11'-5'8257'0'0,"10"5"-8190"0"0,1 0 1 0 0,0 0 0 0 0,0 0-1 0 0,0 0 1 0 0,-1 0 0 0 0,1 0-1 0 0,0 0 1 0 0,0 0-1 0 0,-1 0 1 0 0,1 0 0 0 0,0 0-1 0 0,0 0 1 0 0,0 0 0 0 0,-1 0-1 0 0,1 0 1 0 0,0 0 0 0 0,0 1-1 0 0,0-1 1 0 0,0 0-1 0 0,-1 0 1 0 0,1 0 0 0 0,0 0-1 0 0,0 0 1 0 0,0 1 0 0 0,0-1-1 0 0,-1 0 1 0 0,1 0-1 0 0,0 0 1 0 0,0 0 0 0 0,0 1-1 0 0,0-1 1 0 0,0 0 0 0 0,0 0-1 0 0,0 0 1 0 0,0 1 0 0 0,0-1-1 0 0,-1 0 1 0 0,1 0-1 0 0,0 0 1 0 0,0 1 0 0 0,0-1-1 0 0,0 0 1 0 0,0 1 0 0 0,6 11 2569 0 0,17 13 671 0 0,12-2-2487 0 0,0-2-1 0 0,2-1 0 0 0,58 22 1 0 0,46 24-710 0 0,-25-7-103 0 0,-105-54-41 0 0,53 36-226 0 0,-59-38 24 0 0,-1 0 0 0 0,1 1 0 0 0,-1 0 0 0 0,0 0-1 0 0,-1 0 1 0 0,1 1 0 0 0,-1-1 0 0 0,1 1 0 0 0,-1 0 0 0 0,4 10-1 0 0,-6-13-59 0 0,0 0 0 0 0,-1 0 0 0 0,1 0 0 0 0,-1 0-1 0 0,1 0 1 0 0,-1 1 0 0 0,0-1 0 0 0,0 0 0 0 0,0 0-1 0 0,0 0 1 0 0,0 0 0 0 0,-1 1 0 0 0,1-1 0 0 0,-1 0 0 0 0,1 0-1 0 0,-1 0 1 0 0,0 0 0 0 0,0 0 0 0 0,0 0 0 0 0,0 0-1 0 0,0 0 1 0 0,0-1 0 0 0,0 1 0 0 0,-1 0 0 0 0,1-1 0 0 0,-1 1-1 0 0,1 0 1 0 0,-1-1 0 0 0,0 0 0 0 0,1 1 0 0 0,-1-1-1 0 0,0 0 1 0 0,-2 1 0 0 0,-7 4-958 0 0,-1-1 0 0 0,0-1-1 0 0,0 1 1 0 0,-20 3 0 0 0,14-3 471 0 0,-11 1-254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6:37.1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346 71 400 0 0,'2'-4'652'0'0,"0"0"-1"0"0,-1-1 1 0 0,1 1 0 0 0,-1-1 0 0 0,0 1-1 0 0,0-1 1 0 0,-1 0 0 0 0,0 1-1 0 0,1-1 1 0 0,-2-8 0 0 0,0 1 3077 0 0,1 12-3657 0 0,0 0 0 0 0,-1 0 1 0 0,1 0-1 0 0,0 0 0 0 0,0 0 0 0 0,0 0 1 0 0,0 0-1 0 0,-1 0 0 0 0,1 0 0 0 0,0 0 0 0 0,0 0 1 0 0,0 0-1 0 0,-1 0 0 0 0,1 0 0 0 0,0 0 0 0 0,0 0 1 0 0,-3 2 1299 0 0,3-2-1300 0 0,-1 0 0 0 0,1 0 0 0 0,0 0 0 0 0,0 1 1 0 0,-9 7 1519 0 0,8-8-1563 0 0,-10 23 1600 0 0,2-2-951 0 0,-68 107 646 0 0,21-31-1119 0 0,-60 101-89 0 0,70-102-223 0 0,42-89 19 0 0,2 0-1 0 0,-1 0 1 0 0,1 0 0 0 0,-2 11-1 0 0,-1 1-394 0 0,5-18 397 0 0,0-1-1 0 0,-1 1 1 0 0,1 0-1 0 0,0 0 0 0 0,-1 0 1 0 0,1 0-1 0 0,0 0 0 0 0,0-1 1 0 0,0 1-1 0 0,0 0 1 0 0,0 0-1 0 0,0 0 0 0 0,0 0 1 0 0,0 0-1 0 0,0 0 1 0 0,0 0-1 0 0,1-1 0 0 0,-1 1 1 0 0,0 0-1 0 0,1 0 1 0 0,-1 0-1 0 0,0 0 0 0 0,1-1 1 0 0,-1 1-1 0 0,1 0 0 0 0,-1 0 1 0 0,1-1-1 0 0,0 1 1 0 0,-1 0-1 0 0,1-1 0 0 0,0 1 1 0 0,-1-1-1 0 0,1 1 1 0 0,1 0-1 0 0,-1-1-201 0 0,1 1 0 0 0,0-1 0 0 0,0 1 0 0 0,0-1 0 0 0,0 0 0 0 0,0 0 0 0 0,-1 0 0 0 0,1 0 0 0 0,0 0 0 0 0,0 0 0 0 0,0 0-1 0 0,0 0 1 0 0,2-2 0 0 0,5-1-1021 0 0,0 0-1 0 0,0-1 0 0 0,0-1 0 0 0,-1 0 0 0 0,15-10 0 0 0,-12 7 390 0 0,16-8-801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5:40.6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77 463 576 0 0,'-35'3'3466'0'0,"-6"0"4916"0"0,61-26-3540 0 0,201-160-923 0 0,-126 109-3824 0 0,3 8-409 0 0,-70 50-745 0 0,-1-2 0 0 0,37-32 1 0 0,-43 35-874 0 0,-18 14 1415 0 0,-1 0 0 0 0,1 0 1 0 0,-1-1-1 0 0,1 1 0 0 0,-1-1 1 0 0,0 0-1 0 0,0 0 0 0 0,0 0 1 0 0,0 0-1 0 0,0 0 0 0 0,1-3 1 0 0,-4 5 154 0 0,0 0 0 0 0,0 0 0 0 0,0 0 0 0 0,0 0 1 0 0,0 0-1 0 0,0 0 0 0 0,0 0 0 0 0,0 0 1 0 0,1 0-1 0 0,-1 0 0 0 0,0 0 0 0 0,0 1 0 0 0,0-1 1 0 0,0 0-1 0 0,0 1 0 0 0,0-1 0 0 0,0 1 1 0 0,0-1-1 0 0,0 1 0 0 0,0 0 0 0 0,-7 4-1038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5:41.1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61 1124 0 0,'6'6'3054'0'0,"-6"-5"-2748"0"0,1-1-1 0 0,-1 1 1 0 0,0 0-1 0 0,1 0 0 0 0,-1-1 1 0 0,0 1-1 0 0,1 0 1 0 0,-1 0-1 0 0,0 0 0 0 0,9 17 7448 0 0,-7-17-7381 0 0,22 15 3777 0 0,18 11-2790 0 0,-32-21-1276 0 0,0 0 0 0 0,0 0 0 0 0,-1 1 0 0 0,0 1 0 0 0,0-1 0 0 0,-1 2 0 0 0,1-1 0 0 0,9 14 0 0 0,-3-5-42 0 0,68 91-681 0 0,-76-97-104 0 0,-7-10 557 0 0,0-1 0 0 0,0 1 0 0 0,0-1 0 0 0,1 1 0 0 0,-1-1 0 0 0,0 1 0 0 0,0-1 0 0 0,1 1 0 0 0,-1-1 0 0 0,0 1-1 0 0,1-1 1 0 0,1 2-561 0 0,-2-2 561 0 0,1 0 0 0 0,-1 1 0 0 0,1-1 0 0 0,-1 0 0 0 0,1 0 0 0 0,-1 1 0 0 0,1-1 0 0 0,-1 0 0 0 0,1 0 0 0 0,-1 0-1 0 0,2 0 1 0 0,17-38-12872 0 0,-18 23 11927 0 0</inkml:trace>
  <inkml:trace contextRef="#ctx0" brushRef="#br0" timeOffset="1">402 56 452 0 0,'12'-16'1405'0'0,"12"-15"2341"0"0,-23 30-3541 0 0,-1 0 1 0 0,1 1 0 0 0,0-1-1 0 0,0 0 1 0 0,0 1-1 0 0,0-1 1 0 0,-1 0-1 0 0,1 1 1 0 0,0-1 0 0 0,0 1-1 0 0,0 0 1 0 0,0-1-1 0 0,0 1 1 0 0,0 0-1 0 0,0-1 1 0 0,0 1 0 0 0,0 0-1 0 0,1 0 1 0 0,-1 0-1 0 0,0 0 1 0 0,0 0-1 0 0,0 0 1 0 0,0 0 0 0 0,0 1-1 0 0,0-1 1 0 0,0 0-1 0 0,0 1 1 0 0,2 0-1 0 0,-2 0 74 0 0,1 0-1 0 0,0 0 0 0 0,-1 1 0 0 0,1-1 1 0 0,-1 0-1 0 0,0 1 0 0 0,0 0 0 0 0,1-1 1 0 0,-1 1-1 0 0,0 0 0 0 0,0-1 0 0 0,0 1 1 0 0,-1 0-1 0 0,1 0 0 0 0,0 0 0 0 0,-1 0 1 0 0,1-1-1 0 0,-1 1 0 0 0,1 3 0 0 0,-1 44 1407 0 0,0-26-999 0 0,-2-7-376 0 0,1 0-1 0 0,-9 31 1 0 0,2-8-76 0 0,1-9-25 0 0,-20 52 0 0 0,5-17-114 0 0,20-56-90 0 0,-3 10-33 0 0,-1-1-1 0 0,-1 1 1 0 0,0-1 0 0 0,-14 22-1 0 0,-36 69-3205 0 0,48-85 156 0 0,8-6-3300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5:42.0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 68 212 0 0,'0'-1'178'0'0,"0"0"6"0"0,0-1-1 0 0,0 0 0 0 0,0 1 0 0 0,0-1 1 0 0,0 0-1 0 0,0 0 0 0 0,0 1 0 0 0,1-1 1 0 0,-1 0-1 0 0,0 1 0 0 0,1-1 0 0 0,0 0 1 0 0,-1 1-1 0 0,17-43 18827 0 0,-18 53-19657 0 0,-5 8 946 0 0,6-17-297 0 0,0 1 0 0 0,0-1-1 0 0,-1 0 1 0 0,1 0 0 0 0,0 1 0 0 0,0-1 0 0 0,-1 0 0 0 0,1 1-1 0 0,0-1 1 0 0,0 1 0 0 0,0-1 0 0 0,0 0 0 0 0,-1 1-1 0 0,1-1 1 0 0,0 0 0 0 0,0 1 0 0 0,0-1 0 0 0,0 1-1 0 0,0-1 1 0 0,0 0 0 0 0,0 1 0 0 0,0-1 0 0 0,0 1-1 0 0,0-1 1 0 0,0 0 0 0 0,0 1 0 0 0,1-1 0 0 0,-1 0-1 0 0,0 1 1 0 0,0-1 0 0 0,0 1 0 0 0,0-1 0 0 0,1 0-1 0 0,-1 1 1 0 0,0-1 0 0 0,0 0 0 0 0,1 0 0 0 0,-1 1-1 0 0,0-1 1 0 0,1 0 0 0 0,-1 0 0 0 0,0 1 0 0 0,1-1-1 0 0,-1 0 1 0 0,0 0 0 0 0,1 0 0 0 0,-1 1 0 0 0,0-1-1 0 0,1 0 1 0 0,0 0 0 0 0,-1 0-32 0 0,0 1 1 0 0,0-1-1 0 0,1 0 1 0 0,-1 0-1 0 0,0 1 1 0 0,0-1-1 0 0,0 0 0 0 0,0 0 1 0 0,0 1-1 0 0,0-1 1 0 0,0 0-1 0 0,0 0 1 0 0,0 1-1 0 0,0-1 0 0 0,0 0 1 0 0,0 1-1 0 0,0-1 1 0 0,0 0-1 0 0,0 0 1 0 0,0 1-1 0 0,0-1 0 0 0,0 0 1 0 0,0 0-1 0 0,0 1 1 0 0,0-1-1 0 0,-1 0 1 0 0,1 0-1 0 0,0 1 0 0 0,0-1 1 0 0,0 0-1 0 0,0 0 1 0 0,-1 0-1 0 0,1 1 1 0 0,0-1-1 0 0,0 0 0 0 0,0 0 1 0 0,-1 0-1 0 0,1 1 1 0 0,-6 11 191 0 0,6 190 792 0 0,-4-162-959 0 0,3-35 6 0 0,0 0-1 0 0,0 0 0 0 0,1 0 0 0 0,0 0 0 0 0,0 0 0 0 0,0 1 0 0 0,0-1 1 0 0,1 0-1 0 0,0 0 0 0 0,2 8 0 0 0,0 6 2 0 0,-3-17-4 0 0,0-1 0 0 0,0 1 0 0 0,0-1 0 0 0,0 0-1 0 0,0 1 1 0 0,1-1 0 0 0,-1 1 0 0 0,1-1 0 0 0,-1 1 0 0 0,1-1 0 0 0,-1 0-1 0 0,1 1 1 0 0,0-1 0 0 0,1 2 0 0 0,-2-2-39 0 0,1 0-1 0 0,-1 0 1 0 0,0-1-1 0 0,1 1 1 0 0,-1 0-1 0 0,0-1 1 0 0,1 1-1 0 0,-1 0 1 0 0,0 0-1 0 0,0 0 1 0 0,0-1 0 0 0,0 1-1 0 0,0 0 1 0 0,0 0-1 0 0,0 0 1 0 0,0-1-1 0 0,0 1 1 0 0,0 0-1 0 0,0 0 1 0 0,-1-1 0 0 0,1 1-1 0 0,0 0 1 0 0,-1 0-1 0 0,1-1 1 0 0,-1 2-1 0 0,-4 4-1853 0 0,-27-27-5553 0 0,17 13 4397 0 0,-18-12-2943 0 0,24 10 4644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5:42.4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29 172 0 0,'-16'1'14264'0'0,"30"1"-10347"0"0,24 1-3175 0 0,98-9 1610 0 0,30-4-1731 0 0,1-1-678 0 0,-70 5-3604 0 0,-88 5 515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5:42.9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 40 0 0,'10'-5'21833'0'0,"-1"5"-24111"0"0,-1 1 2575 0 0,-1 1 0 0 0,1-1 0 0 0,-1 2 0 0 0,1-1 0 0 0,-1 1 0 0 0,9 4 0 0 0,57 32 136 0 0,-54-28-288 0 0,163 102 100 0 0,-167-103-256 0 0,0 0 0 0 0,-1 1 0 0 0,14 13 0 0 0,-4-2-300 0 0,-11-7-597 0 0,-2-1-1428 0 0,-16-66-14837 0 0,5 41 15956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5:43.3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 33 660 0 0,'0'-2'555'0'0,"1"0"1"0"0,0 0-1 0 0,0 0 1 0 0,0 0-1 0 0,0 0 0 0 0,0 0 1 0 0,0 0-1 0 0,0 1 1 0 0,0-1-1 0 0,1 0 0 0 0,-1 1 1 0 0,1-1-1 0 0,6-2 2492 0 0,8 0 3160 0 0,-15 4-6160 0 0,-1 0 0 0 0,0 0 0 0 0,1 0-1 0 0,-1 0 1 0 0,1 0 0 0 0,-1 0-1 0 0,0 0 1 0 0,1 0 0 0 0,-1 1 0 0 0,1-1-1 0 0,-1 0 1 0 0,0 0 0 0 0,1 0-1 0 0,-1 1 1 0 0,0-1 0 0 0,1 0 0 0 0,-1 0-1 0 0,0 1 1 0 0,1-1 0 0 0,-1 0-1 0 0,0 1 1 0 0,0-1 0 0 0,1 0 0 0 0,-1 1-1 0 0,0-1 1 0 0,0 1 0 0 0,0-1-1 0 0,0 0 1 0 0,1 1 0 0 0,-1-1 0 0 0,0 0-1 0 0,0 1 1 0 0,0-1 0 0 0,0 1-1 0 0,0-1 1 0 0,0 1 0 0 0,0-1 0 0 0,0 0-1 0 0,0 1 1 0 0,9 53 1382 0 0,-9-21-1358 0 0,2-7 27 0 0,-3 0-1 0 0,0 0 0 0 0,-1 0 0 0 0,-2 0 0 0 0,-9 37 0 0 0,-16 55-135 0 0,4-58-290 0 0,-5 14-1560 0 0,20-37-1617 0 0,37-79-10910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5:44.0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198 158 552 0 0,'18'-20'8482'0'0,"-26"23"-5694"0"0,-21 3 2242 0 0,18-6-4887 0 0,0 0 1 0 0,-1 0 0 0 0,1-1-1 0 0,0 0 1 0 0,-1-1 0 0 0,1 0-1 0 0,0-1 1 0 0,0-1 0 0 0,-12-5-1 0 0,11 3-153 0 0,10 5 9 0 0,-1 0 0 0 0,0-1-1 0 0,1 1 1 0 0,-1-1 0 0 0,1 1 0 0 0,0-1 0 0 0,0 0-1 0 0,-1 0 1 0 0,1 0 0 0 0,0 0 0 0 0,0 0 0 0 0,1 0-1 0 0,-1-1 1 0 0,0 1 0 0 0,1-1 0 0 0,-2-4 0 0 0,2 5-2 0 0,0-1 0 0 0,0 0 0 0 0,0 0 0 0 0,1 0 1 0 0,-1 0-1 0 0,1 1 0 0 0,0-1 0 0 0,0 0 0 0 0,0 0 1 0 0,0 0-1 0 0,1 0 0 0 0,-1 0 0 0 0,1 0 0 0 0,-1 1 1 0 0,1-1-1 0 0,0 0 0 0 0,0 0 0 0 0,3-4 0 0 0,-3 5 3 0 0,0 0 1 0 0,0 1-1 0 0,1-1 0 0 0,-1 1 0 0 0,0-1 0 0 0,1 1 0 0 0,-1-1 0 0 0,1 1 0 0 0,-1 0 0 0 0,1 0 1 0 0,-1 0-1 0 0,1 0 0 0 0,0 0 0 0 0,0 0 0 0 0,0 0 0 0 0,-1 1 0 0 0,1-1 0 0 0,0 0 0 0 0,0 1 1 0 0,0 0-1 0 0,0-1 0 0 0,0 1 0 0 0,0 0 0 0 0,0 0 0 0 0,0 0 0 0 0,0 0 0 0 0,0 1 0 0 0,0-1 1 0 0,4 1-1 0 0,0 2 1 0 0,0 0 0 0 0,0 0 0 0 0,-1 0 0 0 0,1 1-1 0 0,-1 0 1 0 0,0 0 0 0 0,0 0 0 0 0,0 1 0 0 0,0 0 0 0 0,-1 0 0 0 0,5 6 0 0 0,0-1-9 0 0,-4-3 8 0 0,-1-1-1 0 0,0 1 1 0 0,0 0-1 0 0,3 8 1 0 0,7 13 10 0 0,-8-16-5 0 0,-1 1-1 0 0,-1 0 1 0 0,0-1-1 0 0,-1 1 1 0 0,0 1-1 0 0,-1-1 1 0 0,-1 0-1 0 0,0 1 1 0 0,-1 19-1 0 0,-1-24 1 0 0,0-1 0 0 0,0 1 0 0 0,-1-1-1 0 0,0 1 1 0 0,0-1 0 0 0,-1 1-1 0 0,0-1 1 0 0,-1 0 0 0 0,-4 7 0 0 0,8-13-11 0 0,-1-1 0 0 0,1 0 1 0 0,-1 0-1 0 0,1 0 0 0 0,-1 1 1 0 0,0-1-1 0 0,1 0 0 0 0,-1 0 1 0 0,0 0-1 0 0,0 0 0 0 0,0 0 1 0 0,0 0-1 0 0,0 0 0 0 0,0 0 1 0 0,0-1-1 0 0,0 1 0 0 0,0 0 1 0 0,0-1-1 0 0,0 1 0 0 0,0 0 1 0 0,-1-1-1 0 0,1 0 0 0 0,0 1 1 0 0,0-1-1 0 0,-1 0 0 0 0,1 1 1 0 0,0-1-1 0 0,-1 0 0 0 0,1 0 1 0 0,0 0-1 0 0,0 0 0 0 0,-1 0 1 0 0,1 0-1 0 0,0-1 0 0 0,-1 1 1 0 0,1 0-1 0 0,0-1 0 0 0,0 1 1 0 0,-1-1-1 0 0,1 1 0 0 0,0-1 1 0 0,0 0-1 0 0,-2-1 0 0 0,2 2 0 0 0,-1-1 0 0 0,1 0 0 0 0,0 1-1 0 0,0-1 1 0 0,-1 0 0 0 0,1 0 0 0 0,0 0 0 0 0,0 0-1 0 0,0 0 1 0 0,0-1 0 0 0,0 1 0 0 0,0 0-1 0 0,1 0 1 0 0,-1-1 0 0 0,0 1 0 0 0,0-2-1 0 0,-2-29 28 0 0,3 26-26 0 0,1 5 4 0 0,-1-1-1 0 0,1 1 0 0 0,-1 0 0 0 0,1 0 0 0 0,0-1 1 0 0,-1 1-1 0 0,1 0 0 0 0,0 0 0 0 0,0 0 0 0 0,0 0 1 0 0,0 0-1 0 0,0 0 0 0 0,0 0 0 0 0,0 0 1 0 0,0 0-1 0 0,0 0 0 0 0,0 1 0 0 0,1-1 0 0 0,1 0 1 0 0,24-10-20 0 0,-8 8 106 0 0,0 1-1 0 0,1 1 1 0 0,-1 1-1 0 0,35 3 1 0 0,78 20 250 0 0,-78-12-327 0 0,2 1-83 0 0,20 4-222 0 0,-28-12-4026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6:02.3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288 7 488 0 0,'6'-6'17032'0'0,"-14"11"-18400"0"0,-16 9 1685 0 0,1 0 0 0 0,0 2 0 0 0,1 0 0 0 0,1 1 0 0 0,-28 31 0 0 0,19-18-141 0 0,22-23-130 0 0,0 0 0 0 0,1 0 0 0 0,0 1 0 0 0,1 1 0 0 0,-1-1 0 0 0,1 1 0 0 0,1 0 0 0 0,-6 11 0 0 0,6-7-29 0 0,0 0 0 0 0,0 0 0 0 0,2 1 0 0 0,-1 0-1 0 0,2 0 1 0 0,0 0 0 0 0,0 0 0 0 0,2 0 0 0 0,-1 0 0 0 0,2 0 0 0 0,0 0 0 0 0,1 0 0 0 0,4 20 0 0 0,1-3-26 0 0,-7-26 8 0 0,1 0-1 0 0,0 1 0 0 0,1-1 1 0 0,-1 0-1 0 0,1 0 1 0 0,0 0-1 0 0,3 5 1 0 0,-1-3-3 0 0,8 14-10 0 0,29 37 1 0 0,-35-51 7 0 0,0 0 0 0 0,1-1 1 0 0,0 0-1 0 0,0 0 0 0 0,1 0 0 0 0,-1-1 1 0 0,1 0-1 0 0,13 6 0 0 0,-4-4-323 0 0,0-1-1 0 0,0 0 1 0 0,1-1 0 0 0,-1-1-1 0 0,1 0 1 0 0,0-2 0 0 0,21 1-1 0 0,-25-3-659 0 0,-1 0 0 0 0,1-1-1 0 0,0-1 1 0 0,-1 0 0 0 0,0-1-1 0 0,1 0 1 0 0,-1-1 0 0 0,0-1-1 0 0,-1 0 1 0 0,16-8 0 0 0,-25 11 644 0 0,0-1 1 0 0,-1 1 0 0 0,1-1-1 0 0,-1 1 1 0 0,1-1 0 0 0,-1 0-1 0 0,0 0 1 0 0,0 0 0 0 0,0 0-1 0 0,-1 0 1 0 0,3-5-1 0 0,-3-7-706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6:02.8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65 84 0 0,'20'-16'15151'0'0,"-9"32"-12936"0"0,-4-6-1898 0 0,-1 0-1 0 0,0 0 1 0 0,-1 0-1 0 0,9 22 1 0 0,3 8-26 0 0,-16-38-282 0 0,14 27 163 0 0,35 53-1 0 0,-35-61-159 0 0,8 8-8 0 0,-19-25-4 0 0,0 0-1 0 0,0 0 0 0 0,1-1 1 0 0,-1 1-1 0 0,1-1 0 0 0,0 0 0 0 0,0-1 1 0 0,0 1-1 0 0,0-1 0 0 0,0 0 0 0 0,1 0 1 0 0,-1-1-1 0 0,1 1 0 0 0,-1-1 0 0 0,1-1 1 0 0,-1 1-1 0 0,1-1 0 0 0,-1 0 1 0 0,1 0-1 0 0,0 0 0 0 0,-1-1 0 0 0,1 0 1 0 0,-1 0-1 0 0,1 0 0 0 0,-1-1 0 0 0,1 0 1 0 0,-1 0-1 0 0,0 0 0 0 0,9-6 0 0 0,-3 1 5 0 0,0-1-1 0 0,-1 0 0 0 0,0-1 0 0 0,0 0 1 0 0,-1-1-1 0 0,0 1 0 0 0,-1-2 0 0 0,0 1 0 0 0,0-1 1 0 0,-1-1-1 0 0,-1 1 0 0 0,0-1 0 0 0,-1 0 0 0 0,0 0 1 0 0,5-19-1 0 0,-8 20-52 0 0,-1 0 0 0 0,0 0 0 0 0,-1-1 0 0 0,-1-19 0 0 0,-1-2-484 0 0,2 29 248 0 0,-1-1 0 0 0,1 0 1 0 0,-1 0-1 0 0,-1 1 1 0 0,1-1-1 0 0,-1 1 0 0 0,1-1 1 0 0,-1 1-1 0 0,0 0 0 0 0,-3-4 1 0 0,-1-3-2479 0 0,-11 5-2686 0 0,14 6 4661 0 0,-1 1 0 0 0,0-1-1 0 0,0 0 1 0 0,0 1 0 0 0,0 0 0 0 0,1 0 0 0 0,-6 2 0 0 0,8 1-352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6:03.4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43 764 0 0,'10'-15'2797'0'0,"-9"14"-2576"0"0,-1 0-1 0 0,1 0 1 0 0,0 0 0 0 0,0 0 0 0 0,0 0 0 0 0,-1 0-1 0 0,1 0 1 0 0,0 0 0 0 0,-1-1 0 0 0,1 1-1 0 0,-1 0 1 0 0,1 0 0 0 0,-1 0 0 0 0,1-2 0 0 0,-1 2-57 0 0,0 1 0 0 0,0 0 0 0 0,0-1 0 0 0,0 1 0 0 0,1-1 0 0 0,-1 1 0 0 0,0-1 0 0 0,0 1 0 0 0,2-2 820 0 0,-1 1-820 0 0,-1 1 0 0 0,0 0 0 0 0,1-1 0 0 0,-1 1 0 0 0,1 0 0 0 0,-1 0 0 0 0,1-1 0 0 0,-1 1 0 0 0,1 0 0 0 0,-1 0 0 0 0,1 0 1 0 0,-1 0-1 0 0,0 0 0 0 0,1 0 0 0 0,-1 0 0 0 0,1 0 0 0 0,-1 0 0 0 0,2 0 0 0 0,-1 0 141 0 0,0 0 0 0 0,0 0 0 0 0,0 0 1 0 0,0 0-1 0 0,0 0 0 0 0,0 0 0 0 0,0 0 0 0 0,0 0 1 0 0,0 1-1 0 0,0-1 0 0 0,0 0 0 0 0,0 1 0 0 0,0-1 1 0 0,-1 1-1 0 0,3 1 0 0 0,9 14 743 0 0,19 31 1 0 0,-10-14-709 0 0,9 28 55 0 0,-13-25-279 0 0,31 77 111 0 0,-28-62-217 0 0,17 68 0 0 0,-25-74-32 0 0,2-1 0 0 0,29 62 0 0 0,-41-102 10 0 0,0 0 0 0 0,-1-1-1 0 0,2 1 1 0 0,-1-1 0 0 0,0 0 0 0 0,1 0 0 0 0,-1 1-1 0 0,1-2 1 0 0,0 1 0 0 0,0 0 0 0 0,0 0 0 0 0,0-1 0 0 0,0 0-1 0 0,1 0 1 0 0,-1 0 0 0 0,1 0 0 0 0,0 0 0 0 0,-1-1 0 0 0,1 1-1 0 0,0-1 1 0 0,0 0 0 0 0,0 0 0 0 0,0-1 0 0 0,0 1-1 0 0,7-1 1 0 0,-5 0-30 0 0,0-1-1 0 0,0-1 0 0 0,0 1 1 0 0,0-1-1 0 0,0 0 1 0 0,0-1-1 0 0,-1 1 1 0 0,1-1-1 0 0,-1 0 0 0 0,1 0 1 0 0,-1-1-1 0 0,0 0 1 0 0,-1 0-1 0 0,1 0 0 0 0,8-9 1 0 0,-6 4 17 0 0,-1 0 1 0 0,0 0 0 0 0,0-1-1 0 0,0 0 1 0 0,-2 0 0 0 0,1 0-1 0 0,3-11 1 0 0,-6 14 19 0 0,0 0 0 0 0,0-1 0 0 0,0 1 0 0 0,-1-1 1 0 0,0 0-1 0 0,-1 1 0 0 0,0-1 0 0 0,0 0 0 0 0,0 1 0 0 0,-1-1 0 0 0,-2-10 0 0 0,1 13 7 0 0,0 0-1 0 0,-1 0 1 0 0,1 0 0 0 0,-1 0-1 0 0,0 1 1 0 0,0-1-1 0 0,-1 1 1 0 0,1 0-1 0 0,-1 0 1 0 0,0 0-1 0 0,0 0 1 0 0,0 1-1 0 0,-1-1 1 0 0,1 1-1 0 0,-1 0 1 0 0,0 1-1 0 0,0-1 1 0 0,0 1-1 0 0,0 0 1 0 0,-6-2-1 0 0,5 3-11 0 0,0 0-1 0 0,0 1 1 0 0,0-1-1 0 0,0 1 1 0 0,0 0-1 0 0,0 1 1 0 0,0-1-1 0 0,0 1 1 0 0,0 0-1 0 0,0 1 1 0 0,1-1-1 0 0,-1 1 1 0 0,0 1-1 0 0,1-1 1 0 0,-1 1-1 0 0,1-1 0 0 0,0 2 1 0 0,-6 3-1 0 0,6-3-296 0 0,0 0 0 0 0,0 1 0 0 0,0-1 0 0 0,1 1 0 0 0,0 0 0 0 0,0 0 0 0 0,0 0 0 0 0,-4 8 0 0 0,6-9-328 0 0,0 1 0 0 0,0-1 1 0 0,1 1-1 0 0,0-1 0 0 0,0 0 1 0 0,0 1-1 0 0,0 0 0 0 0,1-1 0 0 0,-1 1 1 0 0,1 0-1 0 0,0-1 0 0 0,1 1 0 0 0,-1-1 1 0 0,1 1-1 0 0,0 0 0 0 0,0-1 1 0 0,1 1-1 0 0,-1-1 0 0 0,3 6 0 0 0,6 0-867 0 0,7-4 204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2:16.7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 0 396 0 0,'-9'6'10441'0'0,"-10"5"-8112"0"0,12-9-1078 0 0,1-2-428 0 0,8-2-368 0 0,0 2-505 0 0,-1 0 0 0 0,0 0 0 0 0,1 0 0 0 0,-1 0 0 0 0,1 0 0 0 0,-1 0 0 0 0,0 0 1 0 0,1 0-1 0 0,-1 0 0 0 0,0-1 0 0 0,1 1 0 0 0,-1-1 0 0 0,0 1 0 0 0,0-1 0 0 0,1 1 0 0 0,-1-1 0 0 0,0 0 1 0 0,2 0-1 0 0,9-4-2036 0 0,-1 5 196 0 0,-6-1 729 0 0,0 1-1 0 0,1 0 1 0 0,-1 1 0 0 0,0-1-1 0 0,0 1 1 0 0,0 0-1 0 0,7 2 1 0 0,5 3-179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6:38.2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127 1 156 0 0,'10'6'11432'0'0,"-10"-5"-11324"0"0,-1 0-25 0 0,1 0-1 0 0,0-1 1 0 0,0 1-1 0 0,0 0 1 0 0,0 0-1 0 0,0-1 1 0 0,0 1 0 0 0,0 0-1 0 0,0 0 1 0 0,0-1-1 0 0,0 1 1 0 0,0 0 0 0 0,1 0-1 0 0,-1-1 1 0 0,0 1-1 0 0,0 0 1 0 0,1-1-1 0 0,-1 1 1 0 0,0 0 0 0 0,1-1-1 0 0,-1 1 1 0 0,1 0-1 0 0,-1-1 1 0 0,1 1-1 0 0,-1-1 1 0 0,1 1 0 0 0,0-1-1 0 0,-1 1 1 0 0,2-1-1 0 0,-1 2 105 0 0,0 0 0 0 0,1 0-1 0 0,-1 1 1 0 0,0-1-1 0 0,0 0 1 0 0,0 0 0 0 0,0 1-1 0 0,-1-1 1 0 0,2 4-1 0 0,-3-1-115 0 0,-1-1 0 0 0,1 0 0 0 0,-1 0 0 0 0,0 0 0 0 0,0 0 0 0 0,0 0-1 0 0,0-1 1 0 0,0 1 0 0 0,-1-1 0 0 0,0 1 0 0 0,-4 3 0 0 0,-12 19 27 0 0,-19 17-6 0 0,15-15-46 0 0,19-24-33 0 0,0 0-1 0 0,0 0 1 0 0,1 1-1 0 0,0-1 1 0 0,0 1-1 0 0,-3 5 1 0 0,0 0 20 0 0,-7 12-49 0 0,13-22 15 0 0,0 1-1 0 0,0-1 1 0 0,0 1-1 0 0,0-1 1 0 0,-1 1-1 0 0,1-1 1 0 0,0 1-1 0 0,0-1 1 0 0,1 1-1 0 0,-1-1 1 0 0,0 1-1 0 0,0-1 1 0 0,0 1-1 0 0,0 0 1 0 0,0-1 0 0 0,0 1-1 0 0,1-1 1 0 0,-1 0-1 0 0,0 1 1 0 0,1-1-1 0 0,-1 1 1 0 0,0-1-1 0 0,1 1 1 0 0,-1-1-1 0 0,0 0 1 0 0,1 1-1 0 0,-1-1 1 0 0,0 1-1 0 0,1-1 1 0 0,-1 0 0 0 0,1 0-1 0 0,-1 1 1 0 0,1-1-1 0 0,-1 0 1 0 0,1 0-1 0 0,-1 0 1 0 0,1 1-1 0 0,-1-1 1 0 0,1 0-1 0 0,0 0 1 0 0,8 2 1 0 0,0-1 0 0 0,0 0 0 0 0,0 0 0 0 0,0-1 1 0 0,1 0-1 0 0,-1-1 0 0 0,0 0 0 0 0,0 0 0 0 0,0-1 0 0 0,16-5 0 0 0,-1-2-21 0 0,0-1-1 0 0,42-22 1 0 0,-46 19 10 0 0,-1 0 1 0 0,0-2 0 0 0,-1 0 0 0 0,0 0 0 0 0,-1-2-1 0 0,15-19 1 0 0,-29 33 27 0 0,-1 0 0 0 0,0-1 0 0 0,0 1 1 0 0,0 0-1 0 0,-1-1 0 0 0,1 1 0 0 0,-1-1 0 0 0,1 0 0 0 0,-1 1 0 0 0,-1-1 0 0 0,1 0 0 0 0,0 0 0 0 0,-1 0 0 0 0,0 0 0 0 0,0 1 0 0 0,0-1 1 0 0,-1-4-1 0 0,1 7 315 0 0,-27 35 749 0 0,-41 142-551 0 0,62-156-554 0 0,2 0 0 0 0,0 0 0 0 0,1 0 0 0 0,1 1 0 0 0,1-1 0 0 0,2 23 0 0 0,-1-35 13 0 0,0 2-513 0 0,1 0 0 0 0,0 0 0 0 0,1 0 0 0 0,0-1 0 0 0,1 1 0 0 0,5 13 0 0 0,14 23-10486 0 0,-12-39 8984 0 0,8 3 338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6:03.8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44 128 0 0,'0'0'5853'0'0,"2"16"148"0"0,28 30-2196 0 0,-24-35-3423 0 0,0-1-1 0 0,16 20 1 0 0,2-1-94 0 0,-19-22-280 0 0,0 0 0 0 0,0 0-1 0 0,1-1 1 0 0,0 1 0 0 0,0-1 0 0 0,1-1 0 0 0,0 1-1 0 0,0-1 1 0 0,0-1 0 0 0,1 1 0 0 0,7 3 0 0 0,-9-6-22 0 0,-1 0 1 0 0,1-1 0 0 0,0 0-1 0 0,0 0 1 0 0,0 0 0 0 0,0 0-1 0 0,0-1 1 0 0,-1 0 0 0 0,1 0 0 0 0,0-1-1 0 0,0 0 1 0 0,0 0 0 0 0,0 0-1 0 0,0-1 1 0 0,-1 1 0 0 0,1-1-1 0 0,-1-1 1 0 0,1 1 0 0 0,-1-1 0 0 0,0 0-1 0 0,6-4 1 0 0,-8 4-9 0 0,0 0 0 0 0,0-1-1 0 0,0 1 1 0 0,0-1 0 0 0,0 0 0 0 0,-1 1 0 0 0,0-1-1 0 0,1 0 1 0 0,-1-1 0 0 0,1-4 0 0 0,13-44-113 0 0,-14 47 127 0 0,-1 1 5 0 0,-1 1 1 0 0,1-1 0 0 0,-1 0-1 0 0,1 0 1 0 0,-1 0 0 0 0,-1 1-1 0 0,1-1 1 0 0,-1 0 0 0 0,0 0-1 0 0,0 1 1 0 0,0-1 0 0 0,-1 0 0 0 0,1 1-1 0 0,-1-1 1 0 0,0 1 0 0 0,0 0-1 0 0,-1 0 1 0 0,1 0 0 0 0,-1 0-1 0 0,0 0 1 0 0,0 0 0 0 0,-1 1-1 0 0,1-1 1 0 0,-1 1 0 0 0,1 0 0 0 0,-1 0-1 0 0,0 1 1 0 0,0-1 0 0 0,0 1-1 0 0,-1-1 1 0 0,1 1 0 0 0,0 1-1 0 0,-1-1 1 0 0,0 1 0 0 0,1-1-1 0 0,-1 1 1 0 0,0 1 0 0 0,1-1-1 0 0,-1 1 1 0 0,-8 0 0 0 0,11 0-116 0 0,-1 0 0 0 0,0 0 0 0 0,1 0 0 0 0,-1 1 1 0 0,1-1-1 0 0,-1 1 0 0 0,1 0 0 0 0,-1 0 0 0 0,1 0 0 0 0,-1 0 1 0 0,1 0-1 0 0,0 0 0 0 0,-1 1 0 0 0,1-1 0 0 0,0 1 0 0 0,-3 2 1 0 0,0 2-1033 0 0,0 0 0 0 0,1 0-1 0 0,-1 1 1 0 0,-3 7 0 0 0,-7 9-1978 0 0,4 4-143 0 0,3-15 1893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6:04.8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97 1 672 0 0,'-38'15'7419'0'0,"35"-15"-7056"0"0,0 1-1 0 0,0 0 0 0 0,0 0 1 0 0,0 0-1 0 0,1 0 0 0 0,-1 0 1 0 0,0 1-1 0 0,1-1 0 0 0,-1 1 1 0 0,1 0-1 0 0,0-1 0 0 0,-1 1 1 0 0,1 0-1 0 0,0 0 0 0 0,0 1 1 0 0,0-1-1 0 0,1 0 0 0 0,-1 1 1 0 0,-2 3-1 0 0,2 1 36 0 0,0 0 0 0 0,1 1 0 0 0,0-1 0 0 0,0 0 1 0 0,0 1-1 0 0,1-1 0 0 0,0 9 0 0 0,0-8-229 0 0,0 1 0 0 0,1-1 0 0 0,0 1 0 0 0,0-1 0 0 0,1 1 0 0 0,4 10 0 0 0,-5-15-146 0 0,1 0-1 0 0,0 0 1 0 0,0 0 0 0 0,1 0 0 0 0,-1 0 0 0 0,1-1 0 0 0,0 1 0 0 0,0-1-1 0 0,0 0 1 0 0,0 0 0 0 0,1 0 0 0 0,-1 0 0 0 0,1-1 0 0 0,5 4 0 0 0,0-1-21 0 0,0 0 1 0 0,1 0 0 0 0,0-1 0 0 0,0 0 0 0 0,0 0 0 0 0,0-2-1 0 0,1 1 1 0 0,-1-1 0 0 0,1 0 0 0 0,0-1 0 0 0,12-1 0 0 0,-7 0-79 0 0,1-1 0 0 0,0-1 0 0 0,0-1 0 0 0,-1-1 0 0 0,1 0 1 0 0,-1-1-1 0 0,29-13 0 0 0,-34 13 2 0 0,0-1 1 0 0,0 0 0 0 0,-1-1-1 0 0,1 0 1 0 0,-2 0-1 0 0,1-1 1 0 0,-1-1 0 0 0,0 0-1 0 0,-1 0 1 0 0,0 0-1 0 0,11-17 1 0 0,-18 24 67 0 0,0 0 0 0 0,1-1 1 0 0,-1 1-1 0 0,0 0 0 0 0,0-1 0 0 0,0 1 1 0 0,-1-1-1 0 0,1 1 0 0 0,-1-1 0 0 0,1 1 0 0 0,-1-1 1 0 0,0 0-1 0 0,0 1 0 0 0,0-1 0 0 0,0 1 0 0 0,0-1 1 0 0,-1 0-1 0 0,1 1 0 0 0,-1-1 0 0 0,1 1 0 0 0,-1-1 1 0 0,0 1-1 0 0,0 0 0 0 0,0-1 0 0 0,-1 1 1 0 0,1 0-1 0 0,-1-1 0 0 0,1 1 0 0 0,-1 0 0 0 0,1 0 1 0 0,-1 0-1 0 0,0 1 0 0 0,0-1 0 0 0,0 0 0 0 0,0 1 1 0 0,0-1-1 0 0,-1 1 0 0 0,1 0 0 0 0,0 0 0 0 0,-3-1 1 0 0,-16-7 21 0 0,-1 2 1 0 0,0 1 0 0 0,0 1 0 0 0,0 0-1 0 0,0 2 1 0 0,-1 1 0 0 0,1 0 0 0 0,-1 2-1 0 0,1 0 1 0 0,-35 6 0 0 0,53-5-59 0 0,0 0-1 0 0,0 0 1 0 0,-1 0 0 0 0,1 1 0 0 0,0 0 0 0 0,0-1 0 0 0,1 1 0 0 0,-1 1-1 0 0,0-1 1 0 0,1 0 0 0 0,-1 1 0 0 0,1 0 0 0 0,0 0 0 0 0,-1 0 0 0 0,1 0 0 0 0,1 0-1 0 0,-6 8 1 0 0,6-7-362 0 0,0 0-1 0 0,0 0 1 0 0,0 0 0 0 0,0 0-1 0 0,1 0 1 0 0,0 1-1 0 0,0-1 1 0 0,0 1-1 0 0,0-1 1 0 0,0 9 0 0 0,1-12 218 0 0,0 0 1 0 0,0 0-1 0 0,0 0 1 0 0,0 0-1 0 0,0 0 1 0 0,0 0-1 0 0,1 0 1 0 0,-1 0-1 0 0,0 0 0 0 0,0-1 1 0 0,1 1-1 0 0,-1 0 1 0 0,1 0-1 0 0,-1 0 1 0 0,1 0-1 0 0,-1 0 1 0 0,1 0-1 0 0,-1-1 1 0 0,1 1-1 0 0,0 0 1 0 0,0 0-1 0 0,-1-1 1 0 0,1 1-1 0 0,0-1 1 0 0,0 1-1 0 0,0 0 1 0 0,-1-1-1 0 0,1 0 1 0 0,0 1-1 0 0,0-1 1 0 0,2 1-1 0 0,-2-1-54 0 0,0 0 0 0 0,1 0-1 0 0,-1 0 1 0 0,1 0-1 0 0,-1 0 1 0 0,0-1 0 0 0,1 1-1 0 0,-1 0 1 0 0,0-1-1 0 0,1 1 1 0 0,-1-1 0 0 0,0 1-1 0 0,0-1 1 0 0,1 0-1 0 0,-1 0 1 0 0,0 1 0 0 0,0-1-1 0 0,0 0 1 0 0,0 0-1 0 0,0 0 1 0 0,0 0 0 0 0,0 0-1 0 0,1-3 1 0 0,8-11-829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6:05.2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1 157 396 0 0,'11'-40'1639'0'0,"-10"35"-1359"0"0,0-1-1 0 0,0 0 0 0 0,1 1 1 0 0,0-1-1 0 0,0 1 0 0 0,0-1 0 0 0,5-6 1 0 0,20-37 3569 0 0,-16 33 440 0 0,10 21-869 0 0,-18-1-3301 0 0,-1 0 0 0 0,1 0 1 0 0,-1 0-1 0 0,1 0 0 0 0,-1 1 0 0 0,-1-1 0 0 0,1 1 1 0 0,0-1-1 0 0,1 10 0 0 0,4 51 48 0 0,-2-14-92 0 0,-4-37-75 0 0,0 0 1 0 0,-1 0-1 0 0,-1 0 1 0 0,-3 22-1 0 0,-1 28-18 0 0,2-28-227 0 0,0 0 1 0 0,-3 0 0 0 0,-11 39-1 0 0,-1 10-1848 0 0,18-80 1792 0 0,0 0-1 0 0,0 0 1 0 0,0 1-1 0 0,0-1 0 0 0,1 0 1 0 0,0 0-1 0 0,0 0 1 0 0,0 0-1 0 0,1 0 0 0 0,0 0 1 0 0,0 0-1 0 0,0-1 1 0 0,0 1-1 0 0,5 6 0 0 0,-5-8-1 0 0,0-1-1 0 0,-1 1 0 0 0,1 0 0 0 0,1-1 1 0 0,-1 0-1 0 0,0 1 0 0 0,1-1 0 0 0,-1 0 0 0 0,1 0 1 0 0,-1-1-1 0 0,1 1 0 0 0,0 0 0 0 0,0-1 1 0 0,0 0-1 0 0,0 1 0 0 0,0-1 0 0 0,0 0 1 0 0,0-1-1 0 0,0 1 0 0 0,0 0 0 0 0,0-1 1 0 0,1 0-1 0 0,-1 0 0 0 0,0 0 0 0 0,5-1 0 0 0,10-3-889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6:05.7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73 484 0 0,'0'0'963'0'0,"30"1"6471"0"0,-6 22-3737 0 0,-20-18-3348 0 0,-1-1 0 0 0,1 0 1 0 0,0 0-1 0 0,1 0 0 0 0,-1-1 0 0 0,6 4 1 0 0,21 15 621 0 0,-27-18-931 0 0,1 0 0 0 0,-1-1-1 0 0,1 0 1 0 0,0 1 0 0 0,0-2 0 0 0,0 1 0 0 0,1 0 0 0 0,-1-1 0 0 0,0 0 0 0 0,1 0 0 0 0,0-1 0 0 0,-1 0 0 0 0,11 1 0 0 0,-9-1-35 0 0,0-1-1 0 0,0 0 1 0 0,0-1 0 0 0,0 1-1 0 0,0-2 1 0 0,0 1 0 0 0,0-1-1 0 0,0 0 1 0 0,0 0 0 0 0,-1-1-1 0 0,1 1 1 0 0,-1-2 0 0 0,1 1-1 0 0,-1-1 1 0 0,0 0 0 0 0,-1 0-1 0 0,8-7 1 0 0,-10 9-9 0 0,0-1 0 0 0,0 0 1 0 0,0 0-1 0 0,0 0 0 0 0,-1 0 0 0 0,1 0 0 0 0,-1-1 1 0 0,0 1-1 0 0,0-1 0 0 0,0 0 0 0 0,-1 0 1 0 0,1 1-1 0 0,-1-1 0 0 0,0 0 0 0 0,0 0 0 0 0,0 0 1 0 0,0 0-1 0 0,-1-1 0 0 0,0 1 0 0 0,0-4 1 0 0,0 6 3 0 0,0-1 1 0 0,0 1 0 0 0,0 0 0 0 0,-1 0 0 0 0,1 0 0 0 0,-1 0-1 0 0,1 0 1 0 0,-1 0 0 0 0,0 0 0 0 0,0 0 0 0 0,0 1 0 0 0,0-1-1 0 0,0 0 1 0 0,0 0 0 0 0,0 1 0 0 0,-1-1 0 0 0,1 1 0 0 0,-3-3 0 0 0,1 1 9 0 0,-1 1 1 0 0,1 0 0 0 0,-1 0 0 0 0,0 0 0 0 0,0 0 0 0 0,0 0 0 0 0,0 1 0 0 0,-7-2-1 0 0,0 1 51 0 0,1 0-1 0 0,-1 1 1 0 0,0 1-1 0 0,0 0 1 0 0,0 0-1 0 0,-17 3 1 0 0,19-1-23 0 0,0 0 0 0 0,0 1 0 0 0,0 0 0 0 0,0 1 1 0 0,1-1-1 0 0,-1 2 0 0 0,1-1 0 0 0,0 1 0 0 0,1 0 0 0 0,-13 11 0 0 0,16-11-35 0 0,0 1-1 0 0,1-1 1 0 0,0 1 0 0 0,0-1-1 0 0,1 1 1 0 0,-1 0-1 0 0,1 0 1 0 0,0 0-1 0 0,1 0 1 0 0,0 0-1 0 0,0 0 1 0 0,-1 8 0 0 0,3-5 5 0 0,0-1 0 0 0,0 1 0 0 0,0 0 0 0 0,1-1 0 0 0,1 1 0 0 0,-1-1 0 0 0,1 1 0 0 0,1-1 0 0 0,-1 0 0 0 0,2 0 0 0 0,-1-1 0 0 0,1 1 0 0 0,0-1 0 0 0,0 0 0 0 0,1 0 0 0 0,0-1 0 0 0,0 0 0 0 0,1 0 0 0 0,-1 0 0 0 0,12 7 0 0 0,-3-5-161 0 0,-1 0 1 0 0,1 0 0 0 0,0-2 0 0 0,0 1 0 0 0,1-2-1 0 0,0 0 1 0 0,0-1 0 0 0,0-1 0 0 0,0-1-1 0 0,0 0 1 0 0,33 0 0 0 0,-35-3-916 0 0,0 0-1 0 0,0-1 1 0 0,0 0 0 0 0,0-1-1 0 0,-1-1 1 0 0,0 0 0 0 0,0-1-1 0 0,25-12 1 0 0,-33 14 253 0 0,0-1 1 0 0,0 1-1 0 0,0-1 1 0 0,0 0-1 0 0,8-10 1 0 0,-4 3-397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6:06.2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 12 492 0 0,'-48'-11'15506'0'0,"48"11"-15443"0"0,-1 0 0 0 0,1 0 0 0 0,-1 1 0 0 0,1-1 0 0 0,-1 0 0 0 0,0 0 0 0 0,1 1 0 0 0,-1-1 0 0 0,1 0 0 0 0,0 1-1 0 0,-1-1 1 0 0,1 1 0 0 0,-1-1 0 0 0,1 0 0 0 0,0 1 0 0 0,-1-1 0 0 0,1 1 0 0 0,0-1 0 0 0,-1 1 0 0 0,1-1 0 0 0,0 1 0 0 0,0 0 0 0 0,-1-1 0 0 0,1 1 0 0 0,0-1 0 0 0,0 1 0 0 0,0-1-1 0 0,0 1 1 0 0,0 0 0 0 0,0-1 0 0 0,0 1 0 0 0,0-1 0 0 0,0 1 0 0 0,0-1 0 0 0,0 2 0 0 0,0 29 371 0 0,1-25-294 0 0,-2 10 67 0 0,1-8-152 0 0,0 0 0 0 0,0 0 1 0 0,0-1-1 0 0,1 1 1 0 0,0 0-1 0 0,0 0 0 0 0,1-1 1 0 0,3 11-1 0 0,-1-10-36 0 0,-1 1-1 0 0,0 0 1 0 0,-1 0-1 0 0,0 0 0 0 0,2 19 1 0 0,-4-21-18 0 0,1 0 0 0 0,-1 0 0 0 0,2-1 1 0 0,-1 1-1 0 0,1-1 0 0 0,0 1 0 0 0,0-1 0 0 0,1 1 0 0 0,-1-1 1 0 0,1 0-1 0 0,1 0 0 0 0,4 6 0 0 0,-5-9-5 0 0,-1 0-1 0 0,1 0 1 0 0,0 0 0 0 0,0 0-1 0 0,0-1 1 0 0,0 0 0 0 0,0 1-1 0 0,1-1 1 0 0,-1 0 0 0 0,1-1-1 0 0,-1 1 1 0 0,1 0 0 0 0,0-1-1 0 0,-1 0 1 0 0,1 0 0 0 0,0 0-1 0 0,0-1 1 0 0,7 1-1 0 0,-6-1-5 0 0,0-1 0 0 0,0 0 0 0 0,0-1 0 0 0,0 1 0 0 0,0-1 0 0 0,0 0 0 0 0,0 0 0 0 0,-1 0 0 0 0,1-1 0 0 0,-1 0-1 0 0,0 0 1 0 0,0 0 0 0 0,0 0 0 0 0,5-6 0 0 0,-2 1 0 0 0,0-1 0 0 0,-1 0 1 0 0,-1-1-1 0 0,1 1 0 0 0,-1-1 0 0 0,-1 0 0 0 0,0-1 0 0 0,0 1 0 0 0,2-16 0 0 0,4-34-80 0 0,-8 49 12 0 0,-1 0 0 0 0,0 0 0 0 0,-1 0 0 0 0,-1-16 1 0 0,0-4-1632 0 0,-2 27 109 0 0,-14 29-6461 0 0,17-1 2966 0 0,0-15 3707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6:06.8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21 196 0 0,'2'0'321'0'0,"-1"-1"0"0"0,0 0-1 0 0,1 0 1 0 0,0 1 0 0 0,-1-1 0 0 0,1 0-1 0 0,-1 1 1 0 0,1 0 0 0 0,0-1 0 0 0,-1 1-1 0 0,1 0 1 0 0,0 0 0 0 0,-1 0 0 0 0,1 0-1 0 0,0 0 1 0 0,-1 0 0 0 0,1 0 0 0 0,0 1-1 0 0,-1-1 1 0 0,1 1 0 0 0,-1-1 0 0 0,1 1-1 0 0,-1 0 1 0 0,1-1 0 0 0,-1 1 0 0 0,1 0-1 0 0,-1 0 1 0 0,1 0 0 0 0,-1 0 0 0 0,0 0-1 0 0,0 0 1 0 0,0 1 0 0 0,2 0 0 0 0,2 6 482 0 0,0 0 0 0 0,0-1 1 0 0,0 2-1 0 0,-1-1 0 0 0,3 9 1 0 0,5 9-54 0 0,-8-18-615 0 0,-1 0-1 0 0,0 0 1 0 0,0 1-1 0 0,3 13 0 0 0,2 8 113 0 0,1 13 40 0 0,1-5-145 0 0,-10-38-142 0 0,1 0 1 0 0,-1 1 0 0 0,0-1 0 0 0,0 0 0 0 0,1 1 0 0 0,-1-1-1 0 0,0 1 1 0 0,0-1 0 0 0,0 0 0 0 0,1 1 0 0 0,-1-1-1 0 0,0 1 1 0 0,0-1 0 0 0,0 1 0 0 0,0-1 0 0 0,0 0-1 0 0,0 1 1 0 0,0-1 0 0 0,0 1 0 0 0,0-1 0 0 0,0 1-1 0 0,0-1 1 0 0,0 0 0 0 0,0 1 0 0 0,0-1 0 0 0,0 1 0 0 0,-1-1-1 0 0,1 0 1 0 0,0 1 0 0 0,0-1 0 0 0,0 1 0 0 0,-1-1-1 0 0,1 0 1 0 0,0 1 0 0 0,-1-1 0 0 0,1 0 0 0 0,0 1-1 0 0,0-1 1 0 0,-1 0 0 0 0,1 0 0 0 0,-1 1 0 0 0,1-1 0 0 0,0 0-1 0 0,-1 0 1 0 0,1 0 0 0 0,0 1 0 0 0,-1-1 0 0 0,1 0-1 0 0,-1 0 1 0 0,0 0 0 0 0,-18-1 9 0 0,16-1-20 0 0,0 1 1 0 0,0-1-1 0 0,1 0 1 0 0,-1-1-1 0 0,1 1 0 0 0,0 0 1 0 0,-1-1-1 0 0,1 1 1 0 0,0-1-1 0 0,0 0 1 0 0,1 1-1 0 0,-1-1 0 0 0,1 0 1 0 0,-1 0-1 0 0,1 0 1 0 0,0 0-1 0 0,0 0 0 0 0,0-1 1 0 0,1 1-1 0 0,-1 0 1 0 0,1 0-1 0 0,-1-1 0 0 0,1-3 1 0 0,1-7-68 0 0,0 0 0 0 0,1 0 0 0 0,1 0 0 0 0,4-15-1 0 0,-2 6-31 0 0,-3 16 99 0 0,0 1 0 0 0,1-1 0 0 0,-1 0 0 0 0,1 1 0 0 0,1-1 0 0 0,-1 1 0 0 0,1 0 0 0 0,0 0 0 0 0,0 1 0 0 0,1-1 0 0 0,-1 1 0 0 0,1 0-1 0 0,1 0 1 0 0,-1 0 0 0 0,12-7 0 0 0,-13 10 15 0 0,0-1-1 0 0,0 1 0 0 0,0 0 0 0 0,0 1 1 0 0,0-1-1 0 0,0 1 0 0 0,1 0 1 0 0,-1 0-1 0 0,0 0 0 0 0,1 1 0 0 0,-1-1 1 0 0,1 1-1 0 0,-1 0 0 0 0,1 0 1 0 0,-1 1-1 0 0,0-1 0 0 0,1 1 0 0 0,-1 0 1 0 0,0 0-1 0 0,1 1 0 0 0,-1-1 1 0 0,0 1-1 0 0,0 0 0 0 0,0 0 0 0 0,0 0 1 0 0,5 4-1 0 0,13 10 17 0 0,-10-7-11 0 0,0 0-1 0 0,0 1 1 0 0,16 16-1 0 0,-13-10-5 0 0,-8-9-3 0 0,-1 1 1 0 0,1-1 0 0 0,-1 1 0 0 0,9 15-1 0 0,-7-6-32 0 0,16 36 2 0 0,-23-50-45 0 0,0 1 0 0 0,-1 0-1 0 0,1 0 1 0 0,-1-1 0 0 0,0 1-1 0 0,0 0 1 0 0,0 0 0 0 0,0 0-1 0 0,-1-1 1 0 0,1 1 0 0 0,-1 0-1 0 0,-2 5 1 0 0,-23 50-4099 0 0,21-49 2232 0 0,0-1 1 0 0,-1 1 0 0 0,-9 11 0 0 0,13-10-2072 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6:07.9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22 336 0 0,'27'-22'12552'0'0,"-25"28"-12098"0"0,-1-2-129 0 0,-1-1 1 0 0,1 1-1 0 0,0-1 0 0 0,0 1 1 0 0,1-1-1 0 0,-1 1 0 0 0,3 3 1 0 0,6 17 668 0 0,2 30-207 0 0,-1 0 1 0 0,2 67-1 0 0,-4-45-622 0 0,-3-5-118 0 0,-4-38-51 0 0,1-1-1 0 0,16 63 0 0 0,-12-68 11 0 0,14 40 13 0 0,-20-63-22 0 0,1 0 1 0 0,0 0-1 0 0,0 0 0 0 0,0-1 0 0 0,1 1 0 0 0,-1 0 0 0 0,1-1 0 0 0,0 0 0 0 0,0 0 0 0 0,0 0 0 0 0,0 0 0 0 0,7 4 0 0 0,-3-3-70 0 0,0-1-1 0 0,1 0 0 0 0,0 0 1 0 0,-1-1-1 0 0,1 0 0 0 0,0 0 1 0 0,0-1-1 0 0,0 0 0 0 0,0 0 1 0 0,0-1-1 0 0,0 0 0 0 0,0-1 1 0 0,0 0-1 0 0,0 0 0 0 0,0 0 0 0 0,0-1 1 0 0,0 0-1 0 0,0-1 0 0 0,-1 0 1 0 0,1 0-1 0 0,-1-1 0 0 0,11-6 1 0 0,-6 3-85 0 0,0 0 1 0 0,-1-1-1 0 0,-1 0 1 0 0,1 0-1 0 0,-1-1 1 0 0,12-14-1 0 0,-18 18 95 0 0,0-1-1 0 0,0 0 1 0 0,0 1 0 0 0,-1-1-1 0 0,0-1 1 0 0,0 1 0 0 0,0 0-1 0 0,-1-1 1 0 0,0 1 0 0 0,0-1-1 0 0,0 0 1 0 0,-1 0-1 0 0,0 0 1 0 0,-1-8 0 0 0,0 12 58 0 0,-1 0 1 0 0,1-1-1 0 0,-1 1 1 0 0,0 0 0 0 0,0 0-1 0 0,0-1 1 0 0,-1 1-1 0 0,1 0 1 0 0,-1 0-1 0 0,0 1 1 0 0,0-1-1 0 0,0 0 1 0 0,0 0 0 0 0,0 1-1 0 0,-1 0 1 0 0,1-1-1 0 0,-1 1 1 0 0,1 0-1 0 0,-1 0 1 0 0,0 0-1 0 0,0 0 1 0 0,0 1 0 0 0,0-1-1 0 0,0 1 1 0 0,0 0-1 0 0,-7-2 1 0 0,3 1-8 0 0,-1-1-1 0 0,0 2 1 0 0,1-1 0 0 0,-1 1 0 0 0,0 0-1 0 0,0 1 1 0 0,0 0 0 0 0,0 0 0 0 0,0 0-1 0 0,-15 4 1 0 0,18-3-238 0 0,0 1 0 0 0,0 0 0 0 0,1 0 0 0 0,-1 0 0 0 0,1 1 0 0 0,-1 0 0 0 0,1 0 0 0 0,0 0 1 0 0,0 0-1 0 0,0 0 0 0 0,0 1 0 0 0,1 0 0 0 0,-1 0 0 0 0,1 0 0 0 0,0 0 0 0 0,0 0 0 0 0,1 1 0 0 0,-1-1 0 0 0,1 1 0 0 0,0 0 0 0 0,0-1 0 0 0,1 1 0 0 0,-1 0 0 0 0,1 0 0 0 0,0 0 0 0 0,1 0 0 0 0,-1 9 0 0 0,1-7-625 0 0,0 0-1 0 0,1 0 1 0 0,0 0-1 0 0,1 0 1 0 0,0 0-1 0 0,3 9 1 0 0,3-4-466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6:08.2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24 76 0 0,'7'-4'972'0'0,"0"0"0"0"0,1 1-1 0 0,-1 0 1 0 0,1 0 0 0 0,11-2 0 0 0,-16 4-560 0 0,1 1 0 0 0,-1-1 0 0 0,1 1 0 0 0,0 0 0 0 0,-1 0 0 0 0,1 1 0 0 0,0-1 0 0 0,-1 1 0 0 0,1-1 0 0 0,-1 1 0 0 0,1 0 1 0 0,-1 1-1 0 0,1-1 0 0 0,-1 0 0 0 0,0 1 0 0 0,0 0 0 0 0,0 0 0 0 0,0 0 0 0 0,0 0 0 0 0,0 0 0 0 0,0 1 0 0 0,3 3 0 0 0,3 5 173 0 0,-1 1-1 0 0,0-1 1 0 0,-1 1-1 0 0,9 20 0 0 0,-9-19-422 0 0,-3-3-38 0 0,-1-1 0 0 0,1 1 0 0 0,-2-1 0 0 0,4 21 0 0 0,2 11-16 0 0,-7-38-265 0 0,0-1 1 0 0,-1 1 0 0 0,1 0-1 0 0,-1 0 1 0 0,0 0-1 0 0,0 0 1 0 0,0 0 0 0 0,0 0-1 0 0,0-1 1 0 0,-1 1 0 0 0,1 0-1 0 0,-1 0 1 0 0,0 0-1 0 0,0-1 1 0 0,0 1 0 0 0,0 0-1 0 0,-2 3 1 0 0,-26-33-9184 0 0,-1-23 4511 0 0,20 30 3501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6:08.6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0 412 0 0,'1'2'489'0'0,"1"-1"-1"0"0,-1 1 1 0 0,0-1 0 0 0,0 1-1 0 0,0-1 1 0 0,1 1-1 0 0,-1-1 1 0 0,1 0 0 0 0,-1 0-1 0 0,1 0 1 0 0,0 0 0 0 0,-1 0-1 0 0,1 0 1 0 0,0 0-1 0 0,0 0 1 0 0,-1-1 0 0 0,4 1-1 0 0,15 10 2940 0 0,-18-9-3070 0 0,0 0-1 0 0,1-1 1 0 0,-1 1-1 0 0,0-1 1 0 0,1 0-1 0 0,-1 0 1 0 0,1 0-1 0 0,4 1 1 0 0,-4-1-329 0 0,0 0-1 0 0,-1 0 1 0 0,1 0 0 0 0,0 0 0 0 0,-1 0 0 0 0,1 1 0 0 0,-1-1 0 0 0,5 4 0 0 0,14 9-2227 0 0,-19-13 1751 0 0,1 0 0 0 0,-1 1 1 0 0,1-1-1 0 0,-1 1 0 0 0,1 0 0 0 0,-1-1 0 0 0,0 1 1 0 0,0 0-1 0 0,0 0 0 0 0,0 1 0 0 0,3 3 0 0 0,14 41-6579 0 0,-11-30 5735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6:09.0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93 236 0 0,'26'14'2502'0'0,"-16"-10"-1169"0"0,0 2 0 0 0,-1-1 0 0 0,1 1 0 0 0,-1 1 1 0 0,0 0-1 0 0,14 14 0 0 0,2 11 1606 0 0,-18-22-2331 0 0,1 0 1 0 0,0-1-1 0 0,11 10 0 0 0,-17-17-540 0 0,0 1-1 0 0,0-1 0 0 0,-1 0 1 0 0,1 1-1 0 0,0 0 0 0 0,-1-1 1 0 0,1 1-1 0 0,-1 0 0 0 0,0 0 1 0 0,1 5-1 0 0,7 14 82 0 0,-9-22-148 0 0,0 1-1 0 0,0-1 1 0 0,0 1 0 0 0,0-1-1 0 0,1 1 1 0 0,-1-1-1 0 0,0 1 1 0 0,0-1-1 0 0,0 1 1 0 0,0 0-1 0 0,-1-1 1 0 0,1 1-1 0 0,0-1 1 0 0,0 1 0 0 0,0-1-1 0 0,0 1 1 0 0,-1-1-1 0 0,1 1 1 0 0,0-1-1 0 0,0 1 1 0 0,-1-1-1 0 0,1 1 1 0 0,0-1-1 0 0,-1 1 1 0 0,-4 11 82 0 0,5-12-84 0 0,0 0 0 0 0,-1 1 0 0 0,1-1 0 0 0,0 0 0 0 0,0 1-1 0 0,0-1 1 0 0,-1 0 0 0 0,1 1 0 0 0,0-1 0 0 0,0 0 0 0 0,-1 0 0 0 0,1 1 0 0 0,0-1 0 0 0,-1 0-1 0 0,1 0 1 0 0,0 1 0 0 0,-1-1 0 0 0,1 0 0 0 0,0 0 0 0 0,-1 0 0 0 0,1 0 0 0 0,0 0 0 0 0,-1 1 0 0 0,1-1-1 0 0,-1 0 1 0 0,1 0 0 0 0,0 0 0 0 0,-1 0 0 0 0,1 0 0 0 0,0 0 0 0 0,-1 0 0 0 0,1 0 0 0 0,-1-1 0 0 0,1 1-1 0 0,0 0 1 0 0,-1 0 0 0 0,1 0 0 0 0,0 0 0 0 0,-1 0 0 0 0,1-1 0 0 0,0 1 0 0 0,-1 0 0 0 0,1 0-1 0 0,-1-1 1 0 0,-14-7-292 0 0,11 3 210 0 0,1 0 0 0 0,0-1 0 0 0,1 0-1 0 0,-1 1 1 0 0,1-1 0 0 0,0 0-1 0 0,1 0 1 0 0,0 0 0 0 0,-1 0 0 0 0,2 0-1 0 0,-1-1 1 0 0,1 1 0 0 0,0 0 0 0 0,0 0-1 0 0,1 0 1 0 0,0-1 0 0 0,1-6 0 0 0,2-12-233 0 0,-4 20 266 0 0,1 0 1 0 0,-1 0-1 0 0,1 1 1 0 0,0-1-1 0 0,0 0 1 0 0,3-4-1 0 0,4-11-99 0 0,11-19-53 0 0,-17 36 187 0 0,5-7-5 0 0,1 0 0 0 0,0 1 0 0 0,1-1 0 0 0,-1 1 0 0 0,12-7 0 0 0,-17 14 26 0 0,0 0 0 0 0,0 0 0 0 0,0 0 0 0 0,0 1 0 0 0,1 0 0 0 0,-1-1 0 0 0,1 1 0 0 0,-1 0 1 0 0,1 1-1 0 0,-1-1 0 0 0,1 1 0 0 0,-1-1 0 0 0,1 1 0 0 0,0 0 0 0 0,-1 0 0 0 0,1 1 0 0 0,-1-1 0 0 0,1 1 0 0 0,0 0 0 0 0,-1 0 0 0 0,6 2 0 0 0,-2 0 4 0 0,-1 1-1 0 0,1-1 1 0 0,-1 1-1 0 0,0 0 1 0 0,-1 1-1 0 0,1-1 1 0 0,-1 1-1 0 0,1 0 1 0 0,-2 1-1 0 0,1-1 1 0 0,0 1-1 0 0,4 7 1 0 0,-2-1-10 0 0,0 1 1 0 0,-1-1-1 0 0,0 1 1 0 0,-1 0-1 0 0,5 19 1 0 0,-7-23-128 0 0,0 0 1 0 0,-1 0-1 0 0,-1 0 0 0 0,1 0 1 0 0,-1 0-1 0 0,-1 1 0 0 0,0-1 1 0 0,0 0-1 0 0,0 0 1 0 0,-1 0-1 0 0,-4 13 0 0 0,-1 13-2383 0 0,5-10-2318 0 0,10-30 825 0 0,-4-3 2498 0 0,-2 5 1130 0 0,-1-2-467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6:38.6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 4 812 0 0,'-42'-3'18625'0'0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6:09.4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66 1000 0 0,'0'0'8794'0'0,"-9"5"-5562"0"0,4 8-423 0 0,4-13-2742 0 0,1 1 0 0 0,-1 0 0 0 0,1 0 0 0 0,-1 0 0 0 0,1-1 0 0 0,-1 1 0 0 0,1 0 0 0 0,0 0 0 0 0,-1 0 0 0 0,1 0 0 0 0,0 0 0 0 0,0 0 0 0 0,0 0 0 0 0,0 0 0 0 0,0 0 0 0 0,0 0 0 0 0,0 0 0 0 0,0 0 0 0 0,0 0 0 0 0,0 0 0 0 0,0 0 0 0 0,0-1 0 0 0,1 1 0 0 0,-1 0 0 0 0,1 1 0 0 0,10 30 1221 0 0,-10-27-1213 0 0,1-1-1 0 0,-1 1 0 0 0,1 0 1 0 0,0-1-1 0 0,0 1 1 0 0,0-1-1 0 0,0 1 1 0 0,1-1-1 0 0,0 0 1 0 0,4 5-1 0 0,14 12 73 0 0,-15-14-140 0 0,0 0 0 0 0,1-1 1 0 0,0 0-1 0 0,0 0 1 0 0,0-1-1 0 0,1 0 0 0 0,-1 0 1 0 0,10 3-1 0 0,-13-6-73 0 0,1 0 0 0 0,-1-1 0 0 0,1 1 0 0 0,0-1 0 0 0,0 0 0 0 0,0-1-1 0 0,-1 1 1 0 0,1-1 0 0 0,0 0 0 0 0,0 0 0 0 0,0-1 0 0 0,0 1 0 0 0,0-1 0 0 0,0 0 0 0 0,-1 0-1 0 0,1-1 1 0 0,0 0 0 0 0,-1 1 0 0 0,1-1 0 0 0,-1-1 0 0 0,0 1 0 0 0,0-1 0 0 0,0 0 0 0 0,0 0 0 0 0,0 0-1 0 0,4-5 1 0 0,5-3-301 0 0,-9 8 238 0 0,0 0-1 0 0,0 0 1 0 0,0 0-1 0 0,-1-1 1 0 0,1 0-1 0 0,-1 0 1 0 0,0 0-1 0 0,0 0 1 0 0,-1 0-1 0 0,5-10 1 0 0,-4 6-25 0 0,-1-1 0 0 0,0 0 0 0 0,-1 0 0 0 0,0 0 0 0 0,0 0 0 0 0,-1 0 0 0 0,0-1 1 0 0,0 1-1 0 0,-1 0 0 0 0,-1 0 0 0 0,1 0 0 0 0,-5-10 0 0 0,4 16 149 0 0,1 0 1 0 0,-2 0-1 0 0,1 0 1 0 0,0 1 0 0 0,-1-1-1 0 0,1 1 1 0 0,-1-1-1 0 0,0 1 1 0 0,0 0-1 0 0,1 0 1 0 0,-2 0-1 0 0,1 0 1 0 0,0 1-1 0 0,0-1 1 0 0,0 1-1 0 0,-5-1 1 0 0,-3-2 3 0 0,0 0 0 0 0,-1 1 0 0 0,-15-2 0 0 0,19 4 9 0 0,1 1 0 0 0,0 0 0 0 0,-1 0-1 0 0,1 1 1 0 0,-1-1 0 0 0,1 2 0 0 0,0-1 0 0 0,0 1 0 0 0,0 0 0 0 0,0 0-1 0 0,0 1 1 0 0,-12 6 0 0 0,10-3-337 0 0,0 0 0 0 0,0 1 0 0 0,1 0 0 0 0,0 0-1 0 0,0 1 1 0 0,1 0 0 0 0,-13 17 0 0 0,13-14-1517 0 0,0 1-1 0 0,1 0 1 0 0,-5 13-1 0 0,6-14 209 0 0,5 0 282 0 0,8 0 199 0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6:10.1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1 256 0 0,'3'0'391'0'0,"1"0"1"0"0,-1 0-1 0 0,0 0 1 0 0,1 0-1 0 0,-1 0 1 0 0,0 1-1 0 0,1-1 1 0 0,-1 1-1 0 0,0 0 1 0 0,0 0-1 0 0,0 0 1 0 0,0 1-1 0 0,0-1 1 0 0,0 1-1 0 0,0-1 1 0 0,0 1-1 0 0,0 0 1 0 0,-1 0-1 0 0,1 0 0 0 0,-1 1 1 0 0,1-1-1 0 0,-1 1 1 0 0,0-1-1 0 0,0 1 1 0 0,3 5-1 0 0,11 17 1243 0 0,-12-19-1161 0 0,0-1-1 0 0,0 1 0 0 0,-1 0 1 0 0,4 10-1 0 0,-2-1-11 0 0,-1 1 1 0 0,-1 1-1 0 0,0-1 0 0 0,-1 0 1 0 0,-1 1-1 0 0,-1 18 1 0 0,0-34-460 0 0,0-1 1 0 0,0 1-1 0 0,0-1 1 0 0,0 1-1 0 0,0 0 1 0 0,0-1 0 0 0,0 1-1 0 0,0-1 1 0 0,-1 1-1 0 0,1-1 1 0 0,0 1-1 0 0,0-1 1 0 0,0 1 0 0 0,-1-1-1 0 0,1 1 1 0 0,0-1-1 0 0,-1 1 1 0 0,1-1-1 0 0,0 0 1 0 0,-1 1 0 0 0,1-1-1 0 0,-1 1 1 0 0,-4 9 4 0 0,5-10-11 0 0,0 0-1 0 0,0 0 0 0 0,-1 0 0 0 0,1 0 1 0 0,0 0-1 0 0,0 1 0 0 0,-1-1 1 0 0,1 0-1 0 0,0 0 0 0 0,-1 0 0 0 0,1 0 1 0 0,0 0-1 0 0,0 0 0 0 0,-1 0 1 0 0,1 0-1 0 0,0 0 0 0 0,0 0 0 0 0,-1-1 1 0 0,1 1-1 0 0,0 0 0 0 0,0 0 1 0 0,-1 0-1 0 0,1 0 0 0 0,0 0 0 0 0,0 0 1 0 0,-1 0-1 0 0,1-1 0 0 0,0 1 1 0 0,0 0-1 0 0,-1 0 0 0 0,1 0 0 0 0,0-1 1 0 0,0 1-1 0 0,0 0 0 0 0,0 0 1 0 0,0-1-1 0 0,-1 1 0 0 0,1 0 0 0 0,0 0 1 0 0,0-1-1 0 0,0 1 0 0 0,0 0 1 0 0,0-1-1 0 0,0-8-124 0 0,0 0-1 0 0,1 0 1 0 0,1 1-1 0 0,-1-1 1 0 0,1 0 0 0 0,1 0-1 0 0,0 1 1 0 0,4-10 0 0 0,2 0 67 0 0,2 0 1 0 0,17-24-1 0 0,-25 39 62 0 0,1-1-1 0 0,-1 1 1 0 0,1 0-1 0 0,0 0 1 0 0,0 0-1 0 0,0 1 1 0 0,9-5-1 0 0,-4 2-6 0 0,-5 3 8 0 0,1 1 0 0 0,-1-1 0 0 0,1 1-1 0 0,0 0 1 0 0,-1 0 0 0 0,1 1-1 0 0,0-1 1 0 0,0 1 0 0 0,-1 0 0 0 0,1 0-1 0 0,0 1 1 0 0,0-1 0 0 0,0 1 0 0 0,-1 0-1 0 0,1 0 1 0 0,-1 1 0 0 0,7 2-1 0 0,-1 0 3 0 0,0 1 1 0 0,0-1-1 0 0,-1 2 0 0 0,0-1 0 0 0,0 1 0 0 0,14 13 0 0 0,-15-11 7 0 0,-1 2-1 0 0,0-1 1 0 0,0 1-1 0 0,5 12 1 0 0,-3-7 10 0 0,-8-14-19 0 0,-1 1-1 0 0,1-1 1 0 0,0 1-1 0 0,0-1 1 0 0,-1 1-1 0 0,1 0 1 0 0,-1-1 0 0 0,1 1-1 0 0,-1 0 1 0 0,0-1-1 0 0,0 1 1 0 0,1 0-1 0 0,-1-1 1 0 0,0 1-1 0 0,-1 0 1 0 0,1-1 0 0 0,0 1-1 0 0,0 0 1 0 0,-1-1-1 0 0,1 1 1 0 0,-2 2-1 0 0,-1 16-46 0 0,3-19-21 0 0,0-29-861 0 0,1 18 755 0 0,1 0 0 0 0,0 0 0 0 0,1 0 0 0 0,0 0-1 0 0,0 0 1 0 0,1 0 0 0 0,6-10 0 0 0,0 6 61 0 0,-1 2 0 0 0,22-22 0 0 0,-12 13 97 0 0,-18 20 31 0 0,0-1 0 0 0,1 1 0 0 0,-1 0 0 0 0,1 0 0 0 0,-1 0 0 0 0,1 0 0 0 0,-1 0 0 0 0,1 0 0 0 0,-1 0 0 0 0,1 0 0 0 0,0 1 0 0 0,0-1 0 0 0,-1 1 0 0 0,1-1 0 0 0,0 1 0 0 0,0 0 0 0 0,0 0 0 0 0,-1-1 0 0 0,1 1 1 0 0,0 1-1 0 0,0-1 0 0 0,0 0 0 0 0,0 0 0 0 0,-1 1 0 0 0,4 0 0 0 0,3 2 124 0 0,0 0 0 0 0,0 1 0 0 0,0 0 1 0 0,9 7-1 0 0,-1-2 12 0 0,-9-4-88 0 0,0 0 0 0 0,-1 0 0 0 0,0 1 0 0 0,0 0 0 0 0,0 0 0 0 0,8 11 0 0 0,11 12 104 0 0,-18-20-151 0 0,0-1 1 0 0,0 1 0 0 0,-1 0-1 0 0,0 1 1 0 0,6 13-1 0 0,2 2-236 0 0,4 22-2833 0 0,-17-40 2047 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6:10.5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8 240 0 0,'22'-3'3176'0'0,"-19"2"-2702"0"0,0 0 1 0 0,0 0 0 0 0,0 0 0 0 0,0 1 0 0 0,0-1 0 0 0,0 1 0 0 0,0 0 0 0 0,0 0 0 0 0,0 0 0 0 0,0 0 0 0 0,0 1-1 0 0,0-1 1 0 0,0 1 0 0 0,0 0 0 0 0,-1 0 0 0 0,1 0 0 0 0,0 0 0 0 0,0 0 0 0 0,0 1 0 0 0,3 2 0 0 0,6 8 1372 0 0,-9-10-1593 0 0,0 1 0 0 0,-1 0 0 0 0,1 0 0 0 0,-1 0 1 0 0,1 0-1 0 0,-1 0 0 0 0,0 0 0 0 0,0 1 0 0 0,3 6 1 0 0,30 96 294 0 0,-32-89-640 0 0,-3-16 48 0 0,0 0 0 0 0,0 0-1 0 0,0 0 1 0 0,0 0 0 0 0,1 0 0 0 0,-1 0 0 0 0,0 0 0 0 0,1 0 0 0 0,-1 0 0 0 0,1 0 0 0 0,-1 0 0 0 0,1 0 0 0 0,-1 0 0 0 0,2 1 0 0 0,-12-22-5518 0 0,8 11 4708 0 0,0 0 0 0 0,-1 1 0 0 0,-1-1 0 0 0,1 0 0 0 0,-2 1-1 0 0,1 0 1 0 0,-1 0 0 0 0,-6-8 0 0 0,-7-14-1196 0 0,1 3 607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6:10.9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15 532 0 0,'0'-1'211'0'0,"0"1"0"0"0,-1-1-1 0 0,1 1 1 0 0,0-1 0 0 0,0 1 0 0 0,0-1-1 0 0,0 1 1 0 0,0-1 0 0 0,0 0 0 0 0,0 1 0 0 0,0-1-1 0 0,4-6 3163 0 0,8 14 1743 0 0,3 6-2215 0 0,5 1-1107 0 0,6 4-4607 0 0,13 15-7596 0 0,-30-23 8634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6:11.2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155 78 208 0 0,'-46'-6'2460'0'0,"41"4"-1975"0"0,-1 0 1 0 0,0 1 0 0 0,0 0-1 0 0,0 0 1 0 0,0 1 0 0 0,0 0-1 0 0,0 0 1 0 0,1 0 0 0 0,-1 1-1 0 0,0-1 1 0 0,0 1 0 0 0,-11 5 1079 0 0,16-6-1359 0 0,0 0-1 0 0,0 0 1 0 0,0 0 0 0 0,0 0 0 0 0,1 0-1 0 0,-1 0 1 0 0,0 0 0 0 0,0 1 0 0 0,0-1-1 0 0,1 0 1 0 0,-1 1 0 0 0,0-1 0 0 0,0 0-1 0 0,1 1 1 0 0,-1-1 0 0 0,0 1 0 0 0,1-1-1 0 0,-1 1 1 0 0,0 0 0 0 0,1-1 0 0 0,-1 1-1 0 0,1-1 1 0 0,-1 1 0 0 0,1 0 0 0 0,-1 0-1 0 0,1-1 1 0 0,-1 3 0 0 0,1-1 54 0 0,-1 1 1 0 0,1-1-1 0 0,-1 1 0 0 0,1-1 1 0 0,0 1-1 0 0,0 0 0 0 0,0-1 1 0 0,1 1-1 0 0,0 3 1 0 0,1 5 124 0 0,2 0 1 0 0,-1 0 0 0 0,6 10-1 0 0,-4-6-121 0 0,-5-13-254 0 0,0 0 0 0 0,1 0 0 0 0,0-1 0 0 0,-1 1 0 0 0,1 0 0 0 0,0 0 0 0 0,0-1 0 0 0,0 1 0 0 0,0-1 0 0 0,0 1 0 0 0,0 0 0 0 0,0-1 0 0 0,0 0 0 0 0,1 1 0 0 0,-1-1 0 0 0,2 1 0 0 0,10 7-33 0 0,-1-1-1 0 0,1 0 1 0 0,1-1 0 0 0,-1-1 0 0 0,1 0-1 0 0,0-1 1 0 0,1-1 0 0 0,-1 0 0 0 0,22 3-1 0 0,-26-6-162 0 0,-1 0 0 0 0,1 0 0 0 0,0-1 0 0 0,0 0-1 0 0,-1-1 1 0 0,1 0 0 0 0,0-1 0 0 0,-1 0-1 0 0,1 0 1 0 0,-1-1 0 0 0,0 0 0 0 0,0-1-1 0 0,0 1 1 0 0,0-2 0 0 0,13-9 0 0 0,-19 12 80 0 0,0 0 0 0 0,0 0 1 0 0,0-1-1 0 0,-1 1 0 0 0,1-1 1 0 0,-1 1-1 0 0,0-1 0 0 0,0 0 1 0 0,0 0-1 0 0,0 0 1 0 0,0 0-1 0 0,-1-1 0 0 0,1 1 1 0 0,-1 0-1 0 0,0-1 0 0 0,0 1 1 0 0,0-1-1 0 0,0 1 1 0 0,-1-1-1 0 0,0 1 0 0 0,1-1 1 0 0,-1 0-1 0 0,0 1 0 0 0,-1-1 1 0 0,1 1-1 0 0,-1-1 0 0 0,1 1 1 0 0,-3-5-1 0 0,1 1 66 0 0,-1 1 0 0 0,0 0-1 0 0,0 0 1 0 0,-1 0 0 0 0,1 1-1 0 0,-1-1 1 0 0,-1 1 0 0 0,1 0-1 0 0,-1 0 1 0 0,1 1 0 0 0,-1-1-1 0 0,-1 1 1 0 0,1 0 0 0 0,-10-5-1 0 0,-4-1 72 0 0,-1 0 0 0 0,0 2-1 0 0,-1 0 1 0 0,-36-8 0 0 0,45 13-193 0 0,1 1 0 0 0,0 0 1 0 0,-1 1-1 0 0,0 1 1 0 0,1 0-1 0 0,-1 0 0 0 0,1 1 1 0 0,-1 0-1 0 0,1 1 1 0 0,-21 6-1 0 0,29-6-132 0 0,0-1 1 0 0,1 1-1 0 0,-1 0 0 0 0,0 0 1 0 0,1 0-1 0 0,-1 0 0 0 0,1 0 1 0 0,0 0-1 0 0,-3 4 0 0 0,4-5 107 0 0,0 0 0 0 0,0 1 0 0 0,0-1-1 0 0,0 0 1 0 0,0 1 0 0 0,1-1 0 0 0,-1 1 0 0 0,0-1-1 0 0,1 0 1 0 0,-1 1 0 0 0,1 0 0 0 0,-1-1 0 0 0,1 1 0 0 0,0-1-1 0 0,0 1 1 0 0,-1-1 0 0 0,1 1 0 0 0,0 0 0 0 0,1 2-1 0 0,9 27-2866 0 0,-2-20 1768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6:11.8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0 680 0 0,'9'12'7923'0'0,"-7"-11"-7527"0"0,25 8 8387 0 0,-21-3-7607 0 0,-10-7-1116 0 0,2 1-186 0 0,-5 30-10287 0 0,6-28 9995 0 0,-1 0-1 0 0,1-1 0 0 0,0 1 1 0 0,0 0-1 0 0,0 0 0 0 0,1 0 1 0 0,-1 0-1 0 0,0-1 0 0 0,1 1 1 0 0,-1 0-1 0 0,1 0 0 0 0,0 0 1 0 0,0 0-1 0 0,0 0 0 0 0,0 4 1 0 0,8 0-923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6:12.2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0 768 0 0,'19'21'7709'0'0,"-3"-16"-4320"0"0,-10-2-2390 0 0,0-1 1 0 0,0 0-1 0 0,0 0 0 0 0,0-1 0 0 0,7 1 1 0 0,0 1-324 0 0,-26-1-3532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6:13.1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1 560 0 0,'-29'12'17722'0'0,"26"-4"-18534"0"0,-3 10-6074 0 0,6 24-2480 0 0,0-36 8268 0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6:13.4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1 872 0 0,'-1'0'146'0'0,"0"0"-1"0"0,1 1 1 0 0,-1-1-1 0 0,1 0 1 0 0,-1 1-1 0 0,1-1 1 0 0,-1 1-1 0 0,1-1 1 0 0,-1 0 0 0 0,1 1-1 0 0,0-1 1 0 0,-1 1-1 0 0,1-1 1 0 0,0 1-1 0 0,-1-1 1 0 0,1 1-1 0 0,0 0 1 0 0,-1-1-1 0 0,1 1 1 0 0,0-1-1 0 0,0 1 1 0 0,0 0 0 0 0,0-1-1 0 0,-1 1 1 0 0,1-1-1 0 0,0 1 1 0 0,0 0-1 0 0,0-1 1 0 0,0 1-1 0 0,1-1 1 0 0,-1 1-1 0 0,0 0 1 0 0,0-1 0 0 0,0 1-1 0 0,0-1 1 0 0,1 1-1 0 0,-1 0 1 0 0,0-1-1 0 0,0 1 1 0 0,1-1-1 0 0,-1 1 1 0 0,1-1-1 0 0,-1 1 1 0 0,0-1 0 0 0,12 11 4893 0 0,-11-10-4660 0 0,-1 0 0 0 0,0 0-1 0 0,1 0 1 0 0,0 1 0 0 0,-1-1-185 0 0,0 0-1 0 0,1 0 1 0 0,-1 0 0 0 0,1 0 0 0 0,-1 0-1 0 0,1 0 1 0 0,0 0 0 0 0,-1 0-1 0 0,1-1 1 0 0,0 1 0 0 0,-1 0-1 0 0,1 0 1 0 0,0 0 0 0 0,0-1 0 0 0,1 2-1 0 0,0-2-135 0 0,-1 1-1 0 0,0 0 1 0 0,0 0-1 0 0,0 0 1 0 0,0 0-1 0 0,0 0 1 0 0,0 0-1 0 0,0 0 1 0 0,0 0-1 0 0,0 0 1 0 0,0 1-1 0 0,0-1 1 0 0,-1 0-1 0 0,1 0 1 0 0,-1 1-1 0 0,1-1 1 0 0,-1 0-1 0 0,1 1 1 0 0,-1-1-1 0 0,0 1 1 0 0,1-1-1 0 0,-1 1 1 0 0,0 1-1 0 0,0-2-261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6:14.7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94 16 212 0 0,'-16'-15'18243'0'0,"-9"17"-19494"0"0,7 0-2740 0 0,-17 4-7218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6:39.3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115 178 896 0 0,'-57'-5'6389'0'0,"22"2"-4113"0"0,12 1 6481 0 0,44 24-6856 0 0,-6-2-1612 0 0,-12-17-270 0 0,0 1 0 0 0,-1 0 0 0 0,1-1-1 0 0,-1 1 1 0 0,1 0 0 0 0,-1 1 0 0 0,0-1-1 0 0,1 5 1 0 0,4 22-46 0 0,-2 0 0 0 0,-1 0-1 0 0,-2 0 1 0 0,-2 51 0 0 0,0-48-71 0 0,0-33-38 0 0,1-8-1006 0 0,8-7 782 0 0,-1-1-1 0 0,-1-1 0 0 0,8-24 1 0 0,-14 36 336 0 0,1 0 1 0 0,1 0-1 0 0,-1 0 0 0 0,0 0 1 0 0,1 0-1 0 0,4-4 0 0 0,11-19-37 0 0,-17 25 65 0 0,0 0-1 0 0,1 0 0 0 0,-1 1 1 0 0,0-1-1 0 0,1 0 0 0 0,0 1 1 0 0,-1-1-1 0 0,1 1 0 0 0,0 0 1 0 0,0-1-1 0 0,-1 1 0 0 0,1 0 1 0 0,0 0-1 0 0,0 0 0 0 0,0 1 1 0 0,0-1-1 0 0,1 0 1 0 0,-1 1-1 0 0,0-1 0 0 0,0 1 1 0 0,0 0-1 0 0,1-1 0 0 0,-1 1 1 0 0,0 0-1 0 0,0 1 0 0 0,0-1 1 0 0,1 0-1 0 0,-1 1 0 0 0,0-1 1 0 0,0 1-1 0 0,0-1 0 0 0,0 1 1 0 0,0 0-1 0 0,0 0 0 0 0,0 0 1 0 0,0 0-1 0 0,0 0 0 0 0,0 1 1 0 0,-1-1-1 0 0,1 1 1 0 0,0-1-1 0 0,-1 1 0 0 0,2 2 1 0 0,1-1-2 0 0,-1 1 1 0 0,1 0-1 0 0,-1 0 0 0 0,0 0 1 0 0,-1 0-1 0 0,1 0 1 0 0,-1 1-1 0 0,0-1 1 0 0,3 8-1 0 0,23 53-50 0 0,-25-57 46 0 0,-1-1 0 0 0,1 1 0 0 0,0-1-1 0 0,0 0 1 0 0,1 0 0 0 0,0 0 0 0 0,0-1-1 0 0,1 1 1 0 0,0-1 0 0 0,0 0 0 0 0,1-1-1 0 0,7 7 1 0 0,-10-8 3 0 0,1-1 0 0 0,0 0 1 0 0,1-1-1 0 0,-1 1 0 0 0,0-1 0 0 0,1 0 0 0 0,0 0 0 0 0,-1 0 1 0 0,1-1-1 0 0,0 1 0 0 0,0-1 0 0 0,0-1 0 0 0,0 1 0 0 0,0 0 1 0 0,0-1-1 0 0,0 0 0 0 0,0 0 0 0 0,0-1 0 0 0,-1 0 0 0 0,9-1 1 0 0,3-4 13 0 0,0 0 1 0 0,0-1 0 0 0,-1-1 0 0 0,0-1 0 0 0,0 0 0 0 0,-1 0 0 0 0,22-21 0 0 0,4-6-38 0 0,40-49 1 0 0,3-21 26 0 0,-42 51-3 0 0,74-106-995 0 0,-113 158 763 0 0,0 1-30 0 0,0 0 1 0 0,0-1 0 0 0,0 1-1 0 0,0-1 1 0 0,-1 1-1 0 0,0-1 1 0 0,1 1-1 0 0,-1-1 1 0 0,0 0-1 0 0,0 0 1 0 0,1-4 0 0 0,-3 7-24 0 0,0 0 0 0 0,0 0 0 0 0,0 0 0 0 0,0 0 0 0 0,0 0 0 0 0,0 0 0 0 0,0 0 0 0 0,0 0 0 0 0,0 0 0 0 0,0 0 0 0 0,0 1 0 0 0,0-1 0 0 0,0 0 0 0 0,1 1 0 0 0,-1-1 0 0 0,0 1 1 0 0,0-1-1 0 0,0 1 0 0 0,1-1 0 0 0,-1 1 0 0 0,-1 1 0 0 0,-27 20-3562 0 0,12-4 2179 0 0,-3-1 291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4:58.3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594 7 292 0 0,'0'0'72'0'0,"0"-1"0"0"0,0 1 0 0 0,0 0 0 0 0,-1-1-1 0 0,1 1 1 0 0,0-1 0 0 0,0 1 0 0 0,0 0 0 0 0,-1 0 0 0 0,1-1 0 0 0,0 1 0 0 0,0 0 0 0 0,-1-1-1 0 0,1 1 1 0 0,0 0 0 0 0,-1 0 0 0 0,1 0 0 0 0,0-1 0 0 0,-1 1 0 0 0,1 0 0 0 0,0 0 0 0 0,-1 0 0 0 0,1 0-1 0 0,0 0 1 0 0,-1-1 0 0 0,1 1 0 0 0,-1 0 0 0 0,1 0 0 0 0,0 0 0 0 0,-1 0 0 0 0,1 0 0 0 0,-1 0-1 0 0,1 0 1 0 0,0 1 0 0 0,-1-1 0 0 0,0 0 0 0 0,-22 4 2548 0 0,10-2-1777 0 0,-8-1 537 0 0,1 2 1 0 0,-31 6 0 0 0,0 0-387 0 0,36-5-908 0 0,0 0 1 0 0,1 1-1 0 0,-1 1 0 0 0,1 0 0 0 0,0 0 1 0 0,-16 12-1 0 0,22-14-70 0 0,-17 13-7 0 0,0 0-1 0 0,1 2 0 0 0,1 1 1 0 0,0 0-1 0 0,-21 27 0 0 0,17-19-8 0 0,18-19 2 0 0,1 0-1 0 0,0 1 1 0 0,1 0-1 0 0,0 0 1 0 0,0 1-1 0 0,1 0 1 0 0,0 0-1 0 0,1 1 1 0 0,0-1-1 0 0,1 1 1 0 0,0 0-1 0 0,1 0 1 0 0,1 0-1 0 0,0 1 1 0 0,0-1-1 0 0,1 1 1 0 0,1 12-1 0 0,0-5 5 0 0,0 0 0 0 0,5 22 0 0 0,-4-35-4 0 0,1 0 0 0 0,0 0-1 0 0,0 0 1 0 0,1-1-1 0 0,-1 1 1 0 0,2-1 0 0 0,-1 1-1 0 0,1-1 1 0 0,5 6-1 0 0,-1-1-26 0 0,1-1 0 0 0,0 0 0 0 0,1-1 0 0 0,0 0-1 0 0,0-1 1 0 0,1 0 0 0 0,0-1 0 0 0,0 0-1 0 0,1-1 1 0 0,20 9 0 0 0,-20-11-403 0 0,0 0 0 0 0,1-1 0 0 0,-1 0 1 0 0,1-1-1 0 0,0 0 0 0 0,18 0 0 0 0,-12-3-757 0 0,0-1 0 0 0,1 0 0 0 0,-1-2 0 0 0,35-10 0 0 0,-40 10 455 0 0,4-2-348 0 0,-7-4 105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4:58.8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59 376 0 0,'-3'-16'10895'0'0,"-2"20"-10015"0"0,-5 25 443 0 0,6-14-1141 0 0,1 1 0 0 0,1 0 0 0 0,0 0 0 0 0,1 0 0 0 0,0 0 0 0 0,3 16 0 0 0,-2 1-58 0 0,0-30-114 0 0,0 0 0 0 0,0 0-1 0 0,1 1 1 0 0,-1-1 0 0 0,1 0 0 0 0,-1 0-1 0 0,1 0 1 0 0,0 0 0 0 0,0 0 0 0 0,0 0-1 0 0,1-1 1 0 0,-1 1 0 0 0,1 0 0 0 0,0-1-1 0 0,-1 1 1 0 0,1-1 0 0 0,0 1 0 0 0,1-1-1 0 0,-1 0 1 0 0,3 3 0 0 0,-3-4-9 0 0,1 0 0 0 0,-1 0 0 0 0,1 0 0 0 0,0 0 0 0 0,-1 0 0 0 0,1 0 1 0 0,0 0-1 0 0,-1-1 0 0 0,1 0 0 0 0,0 1 0 0 0,0-1 0 0 0,-1 0 0 0 0,1 0 0 0 0,0-1 1 0 0,0 1-1 0 0,-1 0 0 0 0,1-1 0 0 0,0 0 0 0 0,-1 0 0 0 0,1 0 0 0 0,0 0 0 0 0,-1 0 0 0 0,1 0 1 0 0,2-3-1 0 0,6-2 1 0 0,0-2 0 0 0,-1 0 0 0 0,0 0-1 0 0,-1-1 1 0 0,0 0 0 0 0,0 0 0 0 0,10-15 0 0 0,-1-2-4 0 0,28-53 1 0 0,-42 70-9 0 0,-1 0 1 0 0,0 1-1 0 0,-1-1 1 0 0,1-1-1 0 0,-2 1 1 0 0,2-12-1 0 0,-3 19-21 0 0,-1 0 0 0 0,1 0-1 0 0,0 0 1 0 0,-1 0 0 0 0,1-1 0 0 0,-1 1-1 0 0,0 0 1 0 0,0 0 0 0 0,0 0 0 0 0,-2-2-1 0 0,3 3-21 0 0,0 1-1 0 0,0-1 1 0 0,0 1-1 0 0,-1 0 1 0 0,1-1-1 0 0,0 1 0 0 0,0 0 1 0 0,-1-1-1 0 0,1 1 1 0 0,0-1-1 0 0,-1 1 0 0 0,1 0 1 0 0,0 0-1 0 0,-1-1 1 0 0,1 1-1 0 0,-1 0 1 0 0,1 0-1 0 0,0-1 0 0 0,-1 1 1 0 0,1 0-1 0 0,-1 0 1 0 0,1 0-1 0 0,-1 0 0 0 0,1 0 1 0 0,-1 0-1 0 0,1 0 1 0 0,-1 0-1 0 0,1 0 1 0 0,-1 0-1 0 0,1 0 0 0 0,0 0 1 0 0,-1 0-1 0 0,1 0 1 0 0,-1 0-1 0 0,1 0 0 0 0,-1 0 1 0 0,1 1-1 0 0,-1-1 1 0 0,1 0-1 0 0,0 0 1 0 0,-1 0-1 0 0,1 1 0 0 0,-1-1 1 0 0,1 0-1 0 0,0 1 1 0 0,-1-1-1 0 0,1 1 0 0 0,-1 1-239 0 0,1 0 0 0 0,-1 0-1 0 0,1 0 1 0 0,0 0 0 0 0,0 0-1 0 0,-1 0 1 0 0,2 0-1 0 0,-1 0 1 0 0,0 1 0 0 0,0-1-1 0 0,1 0 1 0 0,-1 0 0 0 0,1 0-1 0 0,-1 0 1 0 0,1 0-1 0 0,0 0 1 0 0,0 0 0 0 0,0-1-1 0 0,2 4 1 0 0,-1 0-433 0 0,13 9-837 0 0,-6-5 748 0 0,-3 0 1 0 0,9 8-561 0 0,-4-7 437 0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4:59.2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12 146 532 0 0,'8'-1'10746'0'0,"-11"2"-10224"0"0,2-1-428 0 0,1 1 0 0 0,-1-1 1 0 0,0 0-1 0 0,0 1 0 0 0,0-1 1 0 0,0 1-1 0 0,0 0 0 0 0,0-1 1 0 0,1 1-1 0 0,-1-1 1 0 0,0 1-1 0 0,0 0 0 0 0,1 0 1 0 0,-1 0-1 0 0,1-1 0 0 0,-1 1 1 0 0,1 0-1 0 0,-1 0 0 0 0,1 0 1 0 0,-1 0-1 0 0,1 0 1 0 0,0 0-1 0 0,-1 0 0 0 0,1 0 1 0 0,0 0-1 0 0,0 0 0 0 0,0 0 1 0 0,0 0-1 0 0,0 0 0 0 0,0 0 1 0 0,0 0-1 0 0,0 0 1 0 0,0 0-1 0 0,0 0 0 0 0,1 1 1 0 0,-1 0-60 0 0,1 3-2 0 0,-1-1-1 0 0,1 1 1 0 0,0 0 0 0 0,1-1-1 0 0,-1 1 1 0 0,1-1 0 0 0,0 0-1 0 0,0 0 1 0 0,0 1 0 0 0,1-1-1 0 0,-1 0 1 0 0,1-1 0 0 0,4 5-1 0 0,-2-3-31 0 0,-1-1 0 0 0,2 1 0 0 0,-1-1 0 0 0,0-1 0 0 0,1 1 0 0 0,0-1 0 0 0,0 0 0 0 0,0 0 0 0 0,0-1 0 0 0,0 0 0 0 0,0 0 0 0 0,1 0 0 0 0,-1-1-1 0 0,0 0 1 0 0,1 0 0 0 0,0 0 0 0 0,-1-1 0 0 0,1 0 0 0 0,-1-1 0 0 0,1 1 0 0 0,-1-1 0 0 0,1 0 0 0 0,6-3 0 0 0,-1 1-3 0 0,0 0 1 0 0,0-1-1 0 0,-1-1 1 0 0,0 0-1 0 0,0-1 1 0 0,0 0-1 0 0,0 0 1 0 0,-1-1-1 0 0,0-1 0 0 0,0 1 1 0 0,12-15-1 0 0,-19 18 3 0 0,-1-1-1 0 0,1 0 0 0 0,-1 0 0 0 0,0 0 0 0 0,0 0 0 0 0,0 0 0 0 0,-1 0 0 0 0,0 0 0 0 0,0-1 0 0 0,0 1 0 0 0,-1-1 0 0 0,1 1 0 0 0,-1 0 0 0 0,-1-1 0 0 0,1 1 1 0 0,-1-1-1 0 0,0 1 0 0 0,0 0 0 0 0,-3-10 0 0 0,2 11 3 0 0,0 0-1 0 0,0 0 1 0 0,0 0 0 0 0,-1 1-1 0 0,1-1 1 0 0,-1 0 0 0 0,0 1 0 0 0,0 0-1 0 0,0-1 1 0 0,0 1 0 0 0,0 1 0 0 0,-1-1-1 0 0,1 0 1 0 0,-1 1 0 0 0,0 0 0 0 0,0-1-1 0 0,-6-1 1 0 0,-5-2 48 0 0,0 1 0 0 0,0 0 0 0 0,-27-5 0 0 0,38 10-39 0 0,-1 0 1 0 0,1 0-1 0 0,-1 0 0 0 0,1 1 0 0 0,0 0 0 0 0,-1 0 1 0 0,1 0-1 0 0,0 0 0 0 0,0 0 0 0 0,-7 4 0 0 0,-37 23-70 0 0,42-22-367 0 0,0 0 0 0 0,0 1 0 0 0,0 0 0 0 0,1 0 0 0 0,0 1-1 0 0,1-1 1 0 0,0 1 0 0 0,0 0 0 0 0,-4 13 0 0 0,1-6-1818 0 0,7-14 2130 0 0,0-1 0 0 0,-1 1-1 0 0,1 0 1 0 0,0-1 0 0 0,-1 1 0 0 0,1 0-1 0 0,0-1 1 0 0,0 1 0 0 0,0 0-1 0 0,0 0 1 0 0,-1-1 0 0 0,1 1 0 0 0,0 0-1 0 0,0-1 1 0 0,0 1 0 0 0,1 0 0 0 0,-1 0-1 0 0,0-1 1 0 0,0 1 0 0 0,0 0-1 0 0,0-1 1 0 0,1 1 0 0 0,-1 0 0 0 0,0-1-1 0 0,1 1 1 0 0,-1-1 0 0 0,0 1 0 0 0,1 0-1 0 0,-1-1 1 0 0,1 1 0 0 0,-1-1-1 0 0,1 1 1 0 0,-1-1 0 0 0,1 1 0 0 0,-1-1-1 0 0,1 0 1 0 0,0 1 0 0 0,-1-1 0 0 0,1 1-1 0 0,0-1 1 0 0,0 0 0 0 0,2 1-249 0 0,1 0 1 0 0,-1 0-1 0 0,1-1 0 0 0,0 0 1 0 0,-1 1-1 0 0,1-1 1 0 0,-1-1-1 0 0,1 1 0 0 0,6-2 1 0 0,8-2-500 0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4:59.5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70 388 0 0,'15'-16'1548'0'0,"-13"14"-1405"0"0,0 0 0 0 0,0 0 0 0 0,0 0 0 0 0,0-1 0 0 0,0 1 0 0 0,0-1 1 0 0,0 1-1 0 0,1-6 0 0 0,1-19 10988 0 0,2 33-10773 0 0,1 0-1 0 0,0 0 1 0 0,0-1 0 0 0,0 0-1 0 0,1 0 1 0 0,7 4-1 0 0,42 24-220 0 0,-18-9-463 0 0,2-2 0 0 0,70 27 0 0 0,-79-37-910 0 0,-19-7-83 0 0,1 0 0 0 0,0-1 0 0 0,0 0 0 0 0,0-1 0 0 0,28 3 0 0 0,-24-5-925 0 0,4-1-756 0 0,-13-1 1957 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5:00.0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173 213 728 0 0,'1'-1'277'0'0,"0"1"1"0"0,1-1-1 0 0,-1 0 0 0 0,0 0 1 0 0,0 0-1 0 0,0 0 0 0 0,0 0 1 0 0,0 0-1 0 0,0 0 0 0 0,0 0 1 0 0,0 0-1 0 0,0-1 0 0 0,0 1 1 0 0,-1 0-1 0 0,1-1 0 0 0,0 1 1 0 0,-1 0-1 0 0,1-1 0 0 0,-1 1 1 0 0,1-3-1 0 0,-32 4 5335 0 0,28 1-5426 0 0,0 1 0 0 0,-1-1 0 0 0,1 1 0 0 0,0 0-1 0 0,0 0 1 0 0,0 0 0 0 0,0 1 0 0 0,0-1 0 0 0,0 1 0 0 0,1 0 0 0 0,-1-1 0 0 0,1 1 0 0 0,0 0 0 0 0,0 0 0 0 0,0 0 0 0 0,0 1 0 0 0,0-1 0 0 0,1 0 0 0 0,0 1 0 0 0,-1-1-1 0 0,1 1 1 0 0,0 0 0 0 0,1-1 0 0 0,-1 6 0 0 0,1-5-159 0 0,1 0 0 0 0,-1 0 0 0 0,1 0 0 0 0,0 0 1 0 0,1 0-1 0 0,-1-1 0 0 0,1 1 0 0 0,0 0 0 0 0,-1-1 0 0 0,2 1 0 0 0,3 5 0 0 0,4 6-39 0 0,-8-12 9 0 0,1-1 1 0 0,0 1-1 0 0,0-1 1 0 0,0 0 0 0 0,0 0-1 0 0,0 0 1 0 0,0 0-1 0 0,0 0 1 0 0,1-1-1 0 0,-1 1 1 0 0,1-1-1 0 0,-1 0 1 0 0,1 0-1 0 0,0 0 1 0 0,4 0-1 0 0,0 0-8 0 0,0 1-1 0 0,1-2 0 0 0,0 1 0 0 0,-1-1 1 0 0,15-2-1 0 0,-18 1 8 0 0,0 0 1 0 0,0-1-1 0 0,0 0 1 0 0,0 0 0 0 0,-1 0-1 0 0,1 0 1 0 0,-1-1-1 0 0,0 0 1 0 0,1 0-1 0 0,-1 0 1 0 0,0 0-1 0 0,-1-1 1 0 0,1 0-1 0 0,-1 0 1 0 0,1 1-1 0 0,-1-2 1 0 0,-1 1-1 0 0,5-8 1 0 0,0-2-22 0 0,-1 0 1 0 0,0-1-1 0 0,-1 0 0 0 0,5-24 1 0 0,-9 34 25 0 0,-1 0 0 0 0,0 1 0 0 0,0-1 0 0 0,0 0 0 0 0,0 0 0 0 0,-1 0 0 0 0,0 1 0 0 0,0-1 0 0 0,0 0 0 0 0,-3-6 0 0 0,-21-45 46 0 0,20 48-41 0 0,1 2 4 0 0,-1 0 0 0 0,-1 0 0 0 0,1 0 0 0 0,-1 1 0 0 0,0 0 0 0 0,0 0 0 0 0,0 1 0 0 0,-1-1-1 0 0,0 1 1 0 0,1 1 0 0 0,-2-1 0 0 0,1 1 0 0 0,0 1 0 0 0,0-1 0 0 0,-15-2 0 0 0,16 4-10 0 0,-1 1 0 0 0,1 0 0 0 0,-1 0 0 0 0,1 0 0 0 0,-1 1 0 0 0,1-1 0 0 0,-1 2 0 0 0,1-1 0 0 0,0 1 0 0 0,-1 0 0 0 0,1 0 0 0 0,0 1 0 0 0,0-1-1 0 0,0 1 1 0 0,1 1 0 0 0,-1-1 0 0 0,1 1 0 0 0,0 0 0 0 0,0 0 0 0 0,0 1 0 0 0,0-1 0 0 0,-7 11 0 0 0,-16 23-606 0 0,22-31 96 0 0,1 0 1 0 0,-1 0-1 0 0,1 0 0 0 0,1 1 0 0 0,-7 14 0 0 0,9-16-134 0 0,0-2-307 0 0,0 1 1 0 0,1-1-1 0 0,-1 1 0 0 0,1 0 1 0 0,1-1-1 0 0,-1 1 0 0 0,0 6 1 0 0,2-11 826 0 0,-1 0 1 0 0,1 0-1 0 0,-1 0 0 0 0,0 0 1 0 0,1 0-1 0 0,-1 0 1 0 0,1 0-1 0 0,-1 0 0 0 0,1 0 1 0 0,-1 0-1 0 0,0 0 0 0 0,1 0 1 0 0,-1 0-1 0 0,1 0 1 0 0,-1-1-1 0 0,0 1 0 0 0,1 0 1 0 0,-1 0-1 0 0,0 0 1 0 0,1-1-1 0 0,-1 1 0 0 0,0 0 1 0 0,1 0-1 0 0,-1-1 1 0 0,0 1-1 0 0,1 0 0 0 0,-1-1 1 0 0,0 1-1 0 0,1-1 0 0 0,7-4-869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5:00.3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22 155 448 0 0,'0'-2'173'0'0,"0"-5"258"0"0,0-1 0 0 0,0 1 0 0 0,0 0-1 0 0,-1 0 1 0 0,-1 0 0 0 0,-3-13-1 0 0,-4-16 1496 0 0,8 34-1674 0 0,0 0 0 0 0,0 0 0 0 0,1 0 0 0 0,0 0 0 0 0,-1-1-1 0 0,1 1 1 0 0,0 0 0 0 0,0 0 0 0 0,0 0 0 0 0,0 0 0 0 0,0 0 0 0 0,1 0 0 0 0,-1-1 0 0 0,1 1 0 0 0,-1 0 0 0 0,1 0 0 0 0,0 0 0 0 0,-1 0 0 0 0,1 0-1 0 0,0 1 1 0 0,3-5 0 0 0,-2 5-78 0 0,-1 1-1 0 0,1-1 0 0 0,0 0 1 0 0,0 1-1 0 0,0-1 1 0 0,0 1-1 0 0,0 0 0 0 0,0 0 1 0 0,0-1-1 0 0,0 1 0 0 0,0 0 1 0 0,0 1-1 0 0,0-1 1 0 0,0 0-1 0 0,-1 1 0 0 0,1-1 1 0 0,0 1-1 0 0,3 0 0 0 0,0 2 22 0 0,0-1-1 0 0,0 1 0 0 0,0 0 0 0 0,0 0 0 0 0,0 0 1 0 0,5 6-1 0 0,-2-2-124 0 0,-1 1 1 0 0,0-1 0 0 0,-1 1-1 0 0,0 0 1 0 0,0 0 0 0 0,-1 1-1 0 0,6 12 1 0 0,3 12-15 0 0,-8-23-55 0 0,-2 1 0 0 0,0 0 0 0 0,0 1 0 0 0,-1-1 0 0 0,2 16 1 0 0,6 37-24 0 0,-5-35-197 0 0,-1 1-1 0 0,0 39 1 0 0,-5-41-327 0 0,0 74-6228 0 0,0-101 6564 0 0,0 0 0 0 0,1 0 0 0 0,-1 0 1 0 0,0 0-1 0 0,0 0 0 0 0,0 0 0 0 0,1-1 0 0 0,-1 1 0 0 0,0 0 0 0 0,1 0 0 0 0,-1 0 1 0 0,0-1-1 0 0,1 1 0 0 0,-1 0 0 0 0,1 0 0 0 0,0-1 0 0 0,-1 1 0 0 0,1 0 0 0 0,0-1 1 0 0,-1 1-1 0 0,1-1 0 0 0,0 1 0 0 0,-1-1 0 0 0,1 1 0 0 0,0-1 0 0 0,0 0 0 0 0,0 1 1 0 0,0-1-1 0 0,-1 0 0 0 0,1 1 0 0 0,0-1 0 0 0,2 0 0 0 0,6 0-850 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5:00.7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10 264 452 0 0,'9'3'637'0'0,"0"0"0"0"0,0-1 0 0 0,0 0 0 0 0,0-1 0 0 0,0 0 0 0 0,0 0 0 0 0,1-1 0 0 0,-1 0-1 0 0,13-2 1 0 0,6 2 1507 0 0,-25 0-2008 0 0,-1 0 0 0 0,0 0 0 0 0,0 0 0 0 0,0 0 0 0 0,1 0 0 0 0,-1-1 0 0 0,0 1 0 0 0,0-1 0 0 0,0 1 0 0 0,1-1 0 0 0,-1 0 0 0 0,0 0 0 0 0,0 0 0 0 0,0 0 0 0 0,0 0 0 0 0,0 0 0 0 0,-1 0 0 0 0,1-1-1 0 0,0 1 1 0 0,-1-1 0 0 0,1 1 0 0 0,-1-1 0 0 0,1 0 0 0 0,-1 0 0 0 0,0 0 0 0 0,1 1 0 0 0,-1-1 0 0 0,1-3 0 0 0,-1 1 8 0 0,0 0 1 0 0,-1 0-1 0 0,1 0 0 0 0,-1 0 1 0 0,0 0-1 0 0,0 0 0 0 0,0 0 1 0 0,-1 0-1 0 0,1 0 1 0 0,-1 0-1 0 0,0 0 0 0 0,0 0 1 0 0,-1 0-1 0 0,-2-5 0 0 0,-1-3-70 0 0,0 1-1 0 0,-1 1 1 0 0,0-1-1 0 0,-1 1 1 0 0,0 0-1 0 0,0 0 1 0 0,-1 1-1 0 0,-1 0 1 0 0,-14-12-1 0 0,-3-1-473 0 0,22 17-76 0 0,-1 1 0 0 0,1 0 0 0 0,-1 0 0 0 0,0 0 0 0 0,0 1 0 0 0,0 0 0 0 0,0-1 0 0 0,-1 2 1 0 0,1-1-1 0 0,-1 1 0 0 0,-8-3 0 0 0,4 22-3276 0 0,10-15 3645 0 0,-1-1 0 0 0,1 0 0 0 0,0 1-1 0 0,0-1 1 0 0,0 1 0 0 0,0-1 0 0 0,0 1-1 0 0,0-1 1 0 0,0 0 0 0 0,1 1 0 0 0,-1-1 0 0 0,0 1-1 0 0,1-1 1 0 0,-1 0 0 0 0,1 1 0 0 0,1 0-1 0 0,2 14-485 0 0,-4-14 590 0 0,1 0 0 0 0,-1 0 0 0 0,1-1 1 0 0,-1 1-1 0 0,1 0 0 0 0,0 0 0 0 0,-1-1 0 0 0,1 1 0 0 0,0-1 0 0 0,0 1 0 0 0,0-1 1 0 0,0 1-1 0 0,1-1 0 0 0,-1 0 0 0 0,0 0 0 0 0,1 1 0 0 0,-1-1 0 0 0,0 0 0 0 0,4 2 1 0 0,-2-2 222 0 0,-1 1 1 0 0,1 0 0 0 0,0-1 0 0 0,0 0-1 0 0,0 0 1 0 0,0 0 0 0 0,0 0 0 0 0,1 0-1 0 0,4 0 1 0 0,13 1 1092 0 0,-17-1-952 0 0,1 0 0 0 0,0-1 1 0 0,0 0-1 0 0,-1 0 0 0 0,1 0 0 0 0,0 0 0 0 0,8-3 1 0 0,54-4 2302 0 0,-53 4-2737 0 0,0 0 0 0 0,0 1-1 0 0,17 0 1 0 0,46 2-4952 0 0,-35 0-39 0 0,-23 0 3784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5:01.2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49 126 140 0 0,'-36'12'11747'0'0,"35"-12"-11658"0"0,1 0 1 0 0,-1 0-1 0 0,1 0 0 0 0,-1 1 1 0 0,1-1-1 0 0,-1 0 0 0 0,0 0 0 0 0,1 0 1 0 0,-1 1-1 0 0,1-1 0 0 0,0 0 1 0 0,-1 1-1 0 0,1-1 0 0 0,-1 0 0 0 0,1 1 1 0 0,-1-1-1 0 0,1 1 0 0 0,0-1 0 0 0,-1 0 1 0 0,1 1-1 0 0,0-1 0 0 0,-1 1 1 0 0,1-1-1 0 0,0 1 0 0 0,0-1 0 0 0,0 1 1 0 0,-1 0-1 0 0,1-1 0 0 0,0 1 1 0 0,0-1-1 0 0,0 1 0 0 0,0-1 0 0 0,0 1 1 0 0,0-1-1 0 0,0 1 0 0 0,0 0 0 0 0,0-1 1 0 0,0 1-1 0 0,0-1 0 0 0,1 1 1 0 0,-1-1-1 0 0,0 1 0 0 0,1 0 0 0 0,11 24 535 0 0,-10-20-599 0 0,0 0-1 0 0,0 0 1 0 0,0-1 0 0 0,1 1 0 0 0,0 0 0 0 0,0-1 0 0 0,0 0-1 0 0,0 1 1 0 0,1-1 0 0 0,0 0 0 0 0,0-1 0 0 0,0 1 0 0 0,0-1-1 0 0,0 0 1 0 0,1 0 0 0 0,7 4 0 0 0,-5-5-30 0 0,0 1 1 0 0,0-2 0 0 0,0 1-1 0 0,0-1 1 0 0,0 0-1 0 0,0 0 1 0 0,1-1-1 0 0,-1 0 1 0 0,0 0 0 0 0,0-1-1 0 0,1 0 1 0 0,-1 0-1 0 0,0-1 1 0 0,0 0-1 0 0,0 0 1 0 0,-1 0 0 0 0,1-1-1 0 0,0 0 1 0 0,-1 0-1 0 0,9-7 1 0 0,-6 4 4 0 0,-1-1 0 0 0,0 0 0 0 0,0 0 0 0 0,-1-1 0 0 0,0 0 0 0 0,-1 0 0 0 0,1-1 0 0 0,-1 0 0 0 0,-1 0 0 0 0,0 0 0 0 0,0 0 0 0 0,-1-1 0 0 0,5-16 0 0 0,-8 22 1 0 0,0 1-2 0 0,0 1 1 0 0,0 0 0 0 0,0-1 0 0 0,0 1 0 0 0,0-1-1 0 0,-1 1 1 0 0,0-1 0 0 0,1 0 0 0 0,-1 1-1 0 0,0-1 1 0 0,0 1 0 0 0,0-1 0 0 0,-1 0 0 0 0,1 1-1 0 0,0-1 1 0 0,-1 1 0 0 0,0-1 0 0 0,0 1-1 0 0,0-1 1 0 0,0 1 0 0 0,0 0 0 0 0,-2-3 0 0 0,-1 1 4 0 0,0 0 0 0 0,0 0 1 0 0,-1 1-1 0 0,0 0 1 0 0,0 0-1 0 0,0 0 1 0 0,0 1-1 0 0,0-1 1 0 0,0 1-1 0 0,-1 0 0 0 0,1 1 1 0 0,-1-1-1 0 0,1 1 1 0 0,-1 0-1 0 0,1 0 1 0 0,-1 1-1 0 0,0 0 1 0 0,1 0-1 0 0,-1 0 0 0 0,0 1 1 0 0,1 0-1 0 0,-1 0 1 0 0,-8 2-1 0 0,9-2-96 0 0,0 0 1 0 0,0 1-1 0 0,1-1 0 0 0,-1 1 0 0 0,0 0 0 0 0,0 0 1 0 0,1 0-1 0 0,-1 1 0 0 0,1 0 0 0 0,0 0 0 0 0,0 0 0 0 0,0 0 1 0 0,0 0-1 0 0,1 1 0 0 0,-1 0 0 0 0,-4 6 0 0 0,-27 59-6738 0 0,21-44 3537 0 0,12-23 2956 0 0,0 0-1 0 0,1 1 1 0 0,-1-1 0 0 0,1 1 0 0 0,-1-1 0 0 0,1 1-1 0 0,0 0 1 0 0,0-1 0 0 0,0 1 0 0 0,0 0 0 0 0,0 5-1 0 0,1 7-737 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5:03.2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125 132 528 0 0,'-2'0'452'0'0,"-3"0"39"0"0,1 0 0 0 0,0 0 1 0 0,0 0-1 0 0,-1 0 1 0 0,1 1-1 0 0,0 0 1 0 0,0 0-1 0 0,0 0 0 0 0,0 0 1 0 0,0 1-1 0 0,-6 2 1 0 0,2-1 34 0 0,7-3-453 0 0,0 1 0 0 0,1-1 0 0 0,-1 0 0 0 0,0 0 0 0 0,0 1 1 0 0,1-1-1 0 0,-1 0 0 0 0,0 1 0 0 0,1-1 0 0 0,-1 1 0 0 0,1-1 0 0 0,-1 1 1 0 0,0-1-1 0 0,1 1 0 0 0,-1-1 0 0 0,1 1 0 0 0,-1 1 0 0 0,-7 7 512 0 0,7-8-494 0 0,0 0 1 0 0,0 0-1 0 0,1 0 1 0 0,-1 0-1 0 0,0 0 1 0 0,0 0-1 0 0,1 0 1 0 0,-1 0-1 0 0,1 0 1 0 0,-1 0-1 0 0,1 0 1 0 0,-1 0-1 0 0,1 0 1 0 0,0 1-1 0 0,0-1 1 0 0,-1 0-1 0 0,1 2 1 0 0,-5 13 862 0 0,4-15-902 0 0,0 0-1 0 0,1 0 0 0 0,-1 0 1 0 0,1 0-1 0 0,-1 0 1 0 0,1 0-1 0 0,-1 0 1 0 0,1 0-1 0 0,0 0 1 0 0,-1 1-1 0 0,1-1 0 0 0,0 0 1 0 0,0 0-1 0 0,0 0 1 0 0,0 0-1 0 0,0 0 1 0 0,0 0-1 0 0,0 1 1 0 0,1-1-1 0 0,-1 0 0 0 0,0 0 1 0 0,0 0-1 0 0,1 0 1 0 0,0 2-1 0 0,7 19 570 0 0,-7-19-575 0 0,-1-1 0 0 0,1 1 0 0 0,0 0 0 0 0,0-1 1 0 0,0 0-1 0 0,0 1 0 0 0,0-1 0 0 0,1 0 0 0 0,-1 1 0 0 0,0-1 1 0 0,1 0-1 0 0,0 0 0 0 0,2 2 0 0 0,4 3-39 0 0,0-1 0 0 0,1-1 0 0 0,0 0 0 0 0,0 0 0 0 0,0 0 0 0 0,0-1 0 0 0,1-1 0 0 0,-1 1 0 0 0,1-1 0 0 0,0-1 0 0 0,0 0 0 0 0,0-1 0 0 0,0 0 0 0 0,0 0 0 0 0,0-1 0 0 0,0 0 1 0 0,14-2-1 0 0,-16 0-12 0 0,0 1 1 0 0,0-1 0 0 0,0 0 0 0 0,0-1 0 0 0,-1 0 0 0 0,1 0 0 0 0,-1-1 0 0 0,1 0 0 0 0,-1 0 0 0 0,-1-1 0 0 0,1 1 0 0 0,0-2-1 0 0,-1 1 1 0 0,0-1 0 0 0,0 1 0 0 0,-1-2 0 0 0,0 1 0 0 0,0-1 0 0 0,0 0 0 0 0,-1 0 0 0 0,5-10 0 0 0,-7 11 51 0 0,1 0 1 0 0,-1-1 0 0 0,-1 1 0 0 0,1-1-1 0 0,-1 1 1 0 0,0-1 0 0 0,0 1 0 0 0,-1-1-1 0 0,0 0 1 0 0,0 1 0 0 0,-1-1-1 0 0,0 0 1 0 0,0 1 0 0 0,-1-1 0 0 0,1 1-1 0 0,-1 0 1 0 0,0-1 0 0 0,-1 1 0 0 0,0 0-1 0 0,0 0 1 0 0,0 1 0 0 0,-1-1 0 0 0,0 1-1 0 0,0-1 1 0 0,0 1 0 0 0,0 0-1 0 0,-1 1 1 0 0,0-1 0 0 0,0 1 0 0 0,0 0-1 0 0,-10-6 1 0 0,4 5 104 0 0,0 0-1 0 0,0 0 0 0 0,-1 1 1 0 0,0 0-1 0 0,0 1 0 0 0,0 0 1 0 0,0 1-1 0 0,-21-1 0 0 0,25 3-174 0 0,1 0-1 0 0,-1 0 1 0 0,1 1-1 0 0,-1 0 1 0 0,1 0-1 0 0,0 0 1 0 0,-1 1-1 0 0,1 0 1 0 0,0 1-1 0 0,0 0 1 0 0,0 0-1 0 0,1 0 1 0 0,-1 1-1 0 0,1 0 1 0 0,-11 9-1 0 0,7-4-912 0 0,0 1 1 0 0,-13 18-1 0 0,20-24 301 0 0,0 0-1 0 0,1 0 1 0 0,0 0 0 0 0,0 0 0 0 0,0 0-1 0 0,0 0 1 0 0,1 1 0 0 0,-1-1 0 0 0,1 0-1 0 0,0 1 1 0 0,-1 8 0 0 0,3-12 558 0 0,-1-1 0 0 0,0 1 1 0 0,0-1-1 0 0,0 0 0 0 0,0 1 0 0 0,1-1 1 0 0,-1 0-1 0 0,0 1 0 0 0,0-1 0 0 0,1 0 0 0 0,-1 1 1 0 0,0-1-1 0 0,1 0 0 0 0,-1 0 0 0 0,0 1 1 0 0,1-1-1 0 0,-1 0 0 0 0,0 0 0 0 0,1 0 0 0 0,-1 1 1 0 0,1-1-1 0 0,-1 0 0 0 0,0 0 0 0 0,1 0 1 0 0,-1 0-1 0 0,1 0 0 0 0,-1 0 0 0 0,0 0 0 0 0,1 0 1 0 0,-1 0-1 0 0,1 0 0 0 0,-1 0 0 0 0,0 0 1 0 0,1 0-1 0 0,-1 0 0 0 0,1 0 0 0 0,-1 0 1 0 0,1-1-1 0 0,17-6-2396 0 0,-2-2 1630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5:03.5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0 258 300 0 0,'8'-28'1003'0'0,"-2"0"0"0"0,-1 0 0 0 0,2-30 1 0 0,-4-57 11431 0 0,1 121-12029 0 0,-4-5-399 0 0,1-1 1 0 0,-1 0-1 0 0,0 0 1 0 0,1 0-1 0 0,-1 1 1 0 0,0-1-1 0 0,1 0 1 0 0,-1 1-1 0 0,0-1 1 0 0,0 0-1 0 0,1 1 1 0 0,-1-1-1 0 0,0 0 1 0 0,0 1-1 0 0,1-1 1 0 0,-1 0-1 0 0,0 1 1 0 0,0-1-1 0 0,0 1 1 0 0,0-1-1 0 0,0 1 1 0 0,0-1-1 0 0,0 0 1 0 0,0 1-1 0 0,0-1 1 0 0,0 1-1 0 0,0 0 1 0 0,1 13 17 0 0,1 0 0 0 0,0 0 0 0 0,8 24 1 0 0,2 15-39 0 0,17 119-17 0 0,-25-117-959 0 0,-4 86 0 0 0,-2-52-2928 0 0,2 18-4575 0 0,1-97 7124 0 0,7-3 197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6:40.3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16 104 0 0,'0'0'80'0'0,"10"0"-40"0"0,-10-5-20 0 0,9 5-28 0 0,1-5-32 0 0,-10-1-64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5:04.0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0 152 680 0 0,'23'-16'2254'0'0,"-22"14"-2057"0"0,1 1-1 0 0,-1 0 1 0 0,1-1-1 0 0,0 1 0 0 0,0 0 1 0 0,-1 0-1 0 0,1 0 1 0 0,0 0-1 0 0,0 0 1 0 0,0 0-1 0 0,0 0 1 0 0,0 1-1 0 0,0-1 1 0 0,1 1-1 0 0,-1 0 0 0 0,0-1 1 0 0,0 1-1 0 0,0 0 1 0 0,0 0-1 0 0,0 1 1 0 0,1-1-1 0 0,-1 0 1 0 0,0 1-1 0 0,0-1 1 0 0,3 2-1 0 0,30 8 1255 0 0,72 17 724 0 0,-97-25-2127 0 0,1-1 0 0 0,-1 0 0 0 0,1 0 0 0 0,-1-1-1 0 0,1-1 1 0 0,-1 0 0 0 0,1-1 0 0 0,-1 0 0 0 0,1 0 0 0 0,-1-1 0 0 0,0 0 0 0 0,18-9 0 0 0,-26 10-37 0 0,1 0 0 0 0,-1-1 0 0 0,0 1 0 0 0,0 0 0 0 0,0-1-1 0 0,0 0 1 0 0,-1 1 0 0 0,1-1 0 0 0,-1 0 0 0 0,0 0 0 0 0,2-3 0 0 0,3-7 19 0 0,-7 11-17 0 0,1-1 0 0 0,0 1 0 0 0,-1-1 0 0 0,0 1 0 0 0,1-1 0 0 0,-1 1 0 0 0,0 0 0 0 0,0-1-1 0 0,-1 1 1 0 0,1 0 0 0 0,-3-4 0 0 0,1 0 49 0 0,0 2 10 0 0,0 1-1 0 0,1-1 1 0 0,-1 1-1 0 0,-1 0 1 0 0,1-1-1 0 0,0 2 1 0 0,-1-1-1 0 0,0 0 1 0 0,1 1 0 0 0,-1 0-1 0 0,0-1 1 0 0,0 2-1 0 0,0-1 1 0 0,-1 0-1 0 0,1 1 1 0 0,-7-2-1 0 0,1 1 233 0 0,0-1-1 0 0,0 2 1 0 0,0-1-1 0 0,0 1 1 0 0,-1 1-1 0 0,-15 1 0 0 0,21 0-234 0 0,0 0 1 0 0,0 1-1 0 0,0-1 0 0 0,0 1 0 0 0,0 0 0 0 0,0 1 0 0 0,0-1 0 0 0,1 1 0 0 0,0 0 0 0 0,-1 0 0 0 0,1 0 0 0 0,0 1 0 0 0,0-1 0 0 0,1 1 0 0 0,-1 0 0 0 0,1 0 0 0 0,0 0 0 0 0,-4 8 0 0 0,2-4-63 0 0,1 0-1 0 0,0 0 1 0 0,1 1-1 0 0,0-1 1 0 0,0 1 0 0 0,1 0-1 0 0,0 0 1 0 0,0 0 0 0 0,1 0-1 0 0,0 11 1 0 0,1-15-3 0 0,0 0-5 0 0,0 0-1 0 0,-1 0 1 0 0,2 0-1 0 0,-1 0 1 0 0,1 0-1 0 0,0 0 0 0 0,0 0 1 0 0,0 0-1 0 0,0 0 1 0 0,1 0-1 0 0,0 0 1 0 0,0-1-1 0 0,1 1 1 0 0,4 7-1 0 0,1-2-52 0 0,1 0 1 0 0,0 0-1 0 0,0-1 0 0 0,1 0 0 0 0,0-1 0 0 0,0 0 0 0 0,1-1 0 0 0,0 0 1 0 0,1 0-1 0 0,21 8 0 0 0,-25-12-321 0 0,0-1 0 0 0,1 0 1 0 0,-1 0-1 0 0,0-1 0 0 0,1 0 0 0 0,-1 0 1 0 0,15-2-1 0 0,59-9-5048 0 0,6-6-687 0 0,-52 11 4579 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6:27.8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135 1 56 0 0,'0'0'94'0'0,"-1"1"0"0"0,1-1 0 0 0,0 1 0 0 0,-1 0 0 0 0,1-1 0 0 0,0 1 0 0 0,-1-1 0 0 0,1 1 0 0 0,0-1 0 0 0,-1 0 0 0 0,1 1 0 0 0,-1-1 0 0 0,1 1 0 0 0,-1-1 0 0 0,0 0 0 0 0,1 1 0 0 0,-1-1 0 0 0,1 0 0 0 0,-1 0 0 0 0,1 1 0 0 0,-1-1-1 0 0,0 0 1 0 0,1 0 0 0 0,-1 0 0 0 0,0 0 0 0 0,1 0 0 0 0,-2 0 0 0 0,-28 3 2827 0 0,8 0-2797 0 0,9-1 124 0 0,12-2-172 0 0,-1 1-1 0 0,0-1 1 0 0,0 0 0 0 0,1 1 0 0 0,-1-1-1 0 0,0 1 1 0 0,1-1 0 0 0,-1 1 0 0 0,1 0 0 0 0,-1 0-1 0 0,1-1 1 0 0,-1 1 0 0 0,-1 2 0 0 0,-7 4 488 0 0,9-7-547 0 0,1 0-1 0 0,-1 0 1 0 0,1 1-1 0 0,-1-1 1 0 0,0 0 0 0 0,1 0-1 0 0,-1 1 1 0 0,1-1-1 0 0,0 0 1 0 0,-1 1 0 0 0,1-1-1 0 0,-1 1 1 0 0,1-1 0 0 0,-1 0-1 0 0,1 1 1 0 0,0-1-1 0 0,-1 1 1 0 0,1-1 0 0 0,0 1-1 0 0,0 0 1 0 0,-1-1-1 0 0,1 1 1 0 0,0-1 0 0 0,0 1-1 0 0,0-1 1 0 0,0 1 0 0 0,0-1-1 0 0,0 2 1 0 0,-4 3 150 0 0,4-5-148 0 0,-1 1 1 0 0,1-1-1 0 0,-1 0 1 0 0,1 1-1 0 0,-1-1 0 0 0,1 1 1 0 0,0-1-1 0 0,-1 1 1 0 0,1 0-1 0 0,0-1 0 0 0,-1 1 1 0 0,1-1-1 0 0,0 1 1 0 0,0-1-1 0 0,-1 1 0 0 0,1 0 1 0 0,0-1-1 0 0,0 1 1 0 0,0 0-1 0 0,0-1 0 0 0,0 2 1 0 0,1 5 78 0 0,0 0 0 0 0,0 0 1 0 0,1 0-1 0 0,0 0 0 0 0,0-1 1 0 0,5 12-1 0 0,7 20 129 0 0,2 5-106 0 0,-12-34-109 0 0,-1 1 0 0 0,1-1 0 0 0,-2 1 0 0 0,1-1 0 0 0,-1 1-1 0 0,1 13 1 0 0,-3-19-8 0 0,1-1 0 0 0,-1 1 0 0 0,1 0 0 0 0,0-1-1 0 0,0 1 1 0 0,0-1 0 0 0,4 7 0 0 0,-4-7-1 0 0,1 1 0 0 0,-1-1 0 0 0,0 1 1 0 0,0-1-1 0 0,0 1 0 0 0,0-1 0 0 0,0 8 0 0 0,0-5-2 0 0,0 1-1 0 0,0-1 1 0 0,0 0-1 0 0,1 0 1 0 0,0 0-1 0 0,1 0 1 0 0,4 9-1 0 0,-7-13-87 0 0,1-1-1 0 0,0 1 1 0 0,1-1 0 0 0,-1 1-1 0 0,0-1 1 0 0,0 0-1 0 0,0 1 1 0 0,1-1-1 0 0,-1 0 1 0 0,1 0 0 0 0,-1 0-1 0 0,1 0 1 0 0,-1 0-1 0 0,1 0 1 0 0,0-1 0 0 0,-1 1-1 0 0,1 0 1 0 0,0-1-1 0 0,0 1 1 0 0,-1-1-1 0 0,1 0 1 0 0,0 0 0 0 0,0 0-1 0 0,0 0 1 0 0,-1 0-1 0 0,1 0 1 0 0,0 0-1 0 0,0 0 1 0 0,0-1 0 0 0,-1 1-1 0 0,1 0 1 0 0,0-1-1 0 0,2-1 1 0 0,38-10-4529 0 0,-33 8 3615 0 0,1 3 70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6:28.4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57 264 0 0,'2'1'3889'0'0,"-10"3"-2004"0"0,6-3-1792 0 0,0-1-1 0 0,0 1 1 0 0,0 0 0 0 0,0 0-1 0 0,0 0 1 0 0,0 0 0 0 0,1 1-1 0 0,-1-1 1 0 0,0 0-1 0 0,0 1 1 0 0,1-1 0 0 0,-1 1-1 0 0,1 0 1 0 0,-1-1 0 0 0,1 1-1 0 0,0 0 1 0 0,-2 3-1 0 0,-6 22 734 0 0,10-20-757 0 0,0-1 0 0 0,1 1 1 0 0,0 0-1 0 0,0-1 0 0 0,0 1 0 0 0,1-1 1 0 0,0 0-1 0 0,0 0 0 0 0,1 0 0 0 0,0 0 1 0 0,0-1-1 0 0,0 1 0 0 0,1-1 0 0 0,0 0 1 0 0,0 0-1 0 0,0-1 0 0 0,0 1 0 0 0,1-1 1 0 0,-1-1-1 0 0,1 1 0 0 0,0-1 0 0 0,1 0 1 0 0,6 3-1 0 0,-7-5-73 0 0,1 0 0 0 0,-1 0 0 0 0,0-1 0 0 0,1 0 0 0 0,-1 0 1 0 0,0 0-1 0 0,1-1 0 0 0,-1 0 0 0 0,7-2 0 0 0,-10 2 4 0 0,0 0 0 0 0,0 0 0 0 0,0-1 1 0 0,0 1-1 0 0,-1-1 0 0 0,1 0 0 0 0,0 1 0 0 0,-1-1 1 0 0,1 0-1 0 0,-1-1 0 0 0,0 1 0 0 0,0 0 0 0 0,0-1 0 0 0,0 1 1 0 0,0-1-1 0 0,0 1 0 0 0,-1-1 0 0 0,1 0 0 0 0,1-5 1 0 0,-1 1-2 0 0,-1 0 1 0 0,-1 0-1 0 0,1 0 1 0 0,-1 0 0 0 0,0 0-1 0 0,-1 0 1 0 0,0 0-1 0 0,0 0 1 0 0,-3-9 0 0 0,1 9 0 0 0,0 0 0 0 0,0 0 0 0 0,-1 1 1 0 0,0 0-1 0 0,-1-1 0 0 0,1 1 1 0 0,-1 1-1 0 0,0-1 0 0 0,0 1 0 0 0,-1 0 1 0 0,0 0-1 0 0,0 0 0 0 0,-7-3 0 0 0,-9-10-8 0 0,19 17 12 0 0,1-1 0 0 0,-1 0-1 0 0,0 1 1 0 0,0-1 0 0 0,0 1 0 0 0,0 0 0 0 0,0 0-1 0 0,0 0 1 0 0,0 1 0 0 0,-1-1 0 0 0,1 1 0 0 0,0-1 0 0 0,0 1-1 0 0,-1 0 1 0 0,1 0 0 0 0,0 1 0 0 0,0-1 0 0 0,0 1-1 0 0,-1-1 1 0 0,1 1 0 0 0,0 0 0 0 0,0 0 0 0 0,0 1-1 0 0,0-1 1 0 0,0 0 0 0 0,0 1 0 0 0,1 0 0 0 0,-1 0 0 0 0,1 0-1 0 0,-1 0 1 0 0,1 0 0 0 0,-1 0 0 0 0,1 1 0 0 0,0-1-1 0 0,-3 5 1 0 0,-3 4-95 0 0,7-10 62 0 0,1 0-1 0 0,-1 0 1 0 0,0 0-1 0 0,0 0 1 0 0,0 0 0 0 0,1 0-1 0 0,-1 1 1 0 0,0-1-1 0 0,1 0 1 0 0,-1 0-1 0 0,1 0 1 0 0,0 1 0 0 0,-1-1-1 0 0,1 0 1 0 0,0 0-1 0 0,0 3 1 0 0,-4 26-1034 0 0,3-27 837 0 0,0 0 1 0 0,0 0-1 0 0,1 0 1 0 0,0 1-1 0 0,-1-1 1 0 0,1 0-1 0 0,0 0 1 0 0,1 0-1 0 0,-1 0 1 0 0,0 0-1 0 0,1 0 1 0 0,0 0-1 0 0,0 0 1 0 0,1 4-1 0 0,0 18-2638 0 0,-2-19 1770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6:28.7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96 143 124 0 0,'0'-10'579'0'0,"0"-1"0"0"0,-1 0 1 0 0,-5-21-1 0 0,5 28-417 0 0,0 0 1 0 0,-1-1 0 0 0,0 1-1 0 0,1 0 1 0 0,-1 0 0 0 0,-1 0-1 0 0,1 0 1 0 0,-1 0 0 0 0,1 1-1 0 0,-1-1 1 0 0,-6-5-1 0 0,6 6 16 0 0,1 1-13 0 0,0 0 0 0 0,0 1 1 0 0,0-1-1 0 0,0 1 1 0 0,0-1-1 0 0,0 1 0 0 0,0 0 1 0 0,0-1-1 0 0,-1 1 0 0 0,1 0 1 0 0,0 1-1 0 0,-1-1 0 0 0,1 0 1 0 0,0 1-1 0 0,-1-1 0 0 0,1 1 1 0 0,-4 0-1 0 0,4 0 139 0 0,2-1-296 0 0,0 1 0 0 0,0 0 0 0 0,0 0 1 0 0,0 0-1 0 0,0 0 0 0 0,0 0 0 0 0,0 0 0 0 0,0 0 0 0 0,0-1 1 0 0,0 1-1 0 0,0 0 0 0 0,0 0 0 0 0,0 0 0 0 0,0 0 0 0 0,0 0 0 0 0,0 0 1 0 0,0 0-1 0 0,0 0 0 0 0,0-1 0 0 0,0 1 0 0 0,0 0 0 0 0,0 0 0 0 0,-1 0 1 0 0,1 0-1 0 0,0 0 0 0 0,0 0 0 0 0,0 0 0 0 0,0 0 0 0 0,0 0 0 0 0,0 0 1 0 0,0 0-1 0 0,0 0 0 0 0,-1 0 0 0 0,1 0 0 0 0,0 0 0 0 0,0 0 0 0 0,0 0 1 0 0,0 0-1 0 0,0 0 0 0 0,0 0 0 0 0,0 0 0 0 0,-1 0 0 0 0,1 0 1 0 0,0 0-1 0 0,0 0 0 0 0,0 0 0 0 0,0 0 0 0 0,0 0 0 0 0,0 0 0 0 0,0 0 1 0 0,-1 0-1 0 0,1 0 0 0 0,0 0 0 0 0,0 0 0 0 0,0 0 0 0 0,0 0 0 0 0,0 0 1 0 0,0 0-1 0 0,-3 10 298 0 0,1 9-145 0 0,1-2-142 0 0,2 0-1 0 0,0 0 1 0 0,6 26 0 0 0,-6-33-16 0 0,0 1 0 0 0,-1-1-1 0 0,0 14 1 0 0,1 27-3 0 0,11 49-6 0 0,-8-51-206 0 0,3 0 1 0 0,16 59-1 0 0,-11-59-245 0 0,-10-38 298 0 0,0 0 1 0 0,1 0 0 0 0,0-1-1 0 0,1 1 1 0 0,0-1-1 0 0,0 0 1 0 0,8 13 0 0 0,27 36-1313 0 0,0-15-2064 0 0,-29-34 2586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6:29.2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88 102 172 0 0,'0'1'98'0'0,"1"-1"-1"0"0,-1 0 1 0 0,1 0-1 0 0,-1 0 1 0 0,1 0 0 0 0,-1 0-1 0 0,0 0 1 0 0,1 1-1 0 0,-1-1 1 0 0,1 0-1 0 0,-1 0 1 0 0,0 1 0 0 0,1-1-1 0 0,-1 0 1 0 0,1 0-1 0 0,-1 1 1 0 0,0-1 0 0 0,0 1-1 0 0,1-1 1 0 0,-1 0-1 0 0,0 1 1 0 0,0-1 0 0 0,1 0-1 0 0,-1 1 1 0 0,0-1-1 0 0,0 1 1 0 0,0-1-1 0 0,0 1 1 0 0,1-1 0 0 0,-1 1-1 0 0,0 22 1273 0 0,-8 21 125 0 0,7-41-1395 0 0,0 0 1 0 0,1 0-1 0 0,-1 0 1 0 0,1 1-1 0 0,0-1 1 0 0,0 0-1 0 0,1 0 1 0 0,-1 1-1 0 0,0-1 1 0 0,1 0-1 0 0,0 0 1 0 0,0 0-1 0 0,0 0 1 0 0,0 0-1 0 0,0 0 1 0 0,3 4-1 0 0,-2-4-56 0 0,-1-1 0 0 0,0 0 0 0 0,0 0 0 0 0,1 0 0 0 0,0 0 0 0 0,-1 0 0 0 0,1 0 0 0 0,0-1 0 0 0,0 1 0 0 0,0 0 0 0 0,0-1 0 0 0,0 1 0 0 0,0-1 0 0 0,0 0 0 0 0,0 0 0 0 0,1 0 0 0 0,-1 0 0 0 0,0 0 0 0 0,1 0 0 0 0,-1-1 0 0 0,5 1-1 0 0,1-1-27 0 0,-1-1-1 0 0,0 0 0 0 0,0 0 0 0 0,1-1 0 0 0,-1 0 0 0 0,0 0 0 0 0,-1-1 0 0 0,1 0 0 0 0,0 0 0 0 0,-1-1 1 0 0,0 1-1 0 0,1-2 0 0 0,-2 1 0 0 0,1 0 0 0 0,8-10 0 0 0,-6 7-16 0 0,-1-1-1 0 0,0 0 1 0 0,-1 0 0 0 0,0-1-1 0 0,0 0 1 0 0,-1 0 0 0 0,0-1-1 0 0,-1 1 1 0 0,0-1 0 0 0,3-13-1 0 0,-6 19 10 0 0,0 0-1 0 0,-1 0 1 0 0,0 0-1 0 0,0 0 1 0 0,0 0-1 0 0,-1 1 1 0 0,1-1-1 0 0,-1 0 1 0 0,0 0-1 0 0,0 0 1 0 0,0 0-1 0 0,-1 1 1 0 0,1-1 0 0 0,-1 1-1 0 0,0-1 1 0 0,0 1-1 0 0,0-1 1 0 0,0 1-1 0 0,-1 0 1 0 0,1 0-1 0 0,-1 0 1 0 0,0 1-1 0 0,0-1 1 0 0,0 0-1 0 0,0 1 1 0 0,0 0-1 0 0,0 0 1 0 0,-1 0-1 0 0,1 0 1 0 0,-1 0-1 0 0,0 1 1 0 0,1 0 0 0 0,-1 0-1 0 0,0 0 1 0 0,0 0-1 0 0,0 0 1 0 0,-6 0-1 0 0,-1 2 1 0 0,0 0 0 0 0,0 1-1 0 0,0 0 1 0 0,0 1 0 0 0,0 0 0 0 0,1 0 0 0 0,-1 1-1 0 0,1 1 1 0 0,0 0 0 0 0,0 0 0 0 0,0 1-1 0 0,1 0 1 0 0,0 1 0 0 0,0 0 0 0 0,0 0-1 0 0,1 1 1 0 0,1 0 0 0 0,-1 0 0 0 0,1 1 0 0 0,0 0-1 0 0,1 0 1 0 0,-6 12 0 0 0,7-11-256 0 0,-9 20-1115 0 0,13-29 1217 0 0,1 0 0 0 0,0 0 0 0 0,0-1 0 0 0,0 1 0 0 0,-1 0 0 0 0,1 0 0 0 0,0 0 0 0 0,0 0 0 0 0,0 0 0 0 0,0-1 0 0 0,0 1 0 0 0,0 0 0 0 0,1 0 0 0 0,-1 0 0 0 0,0 0 0 0 0,0-1 0 0 0,1 1 0 0 0,-1 0 0 0 0,0 0 0 0 0,1 0 0 0 0,-1-1 0 0 0,1 1 0 0 0,-1 0 0 0 0,1-1 0 0 0,-1 1 0 0 0,1 0 0 0 0,-1-1 0 0 0,1 1 0 0 0,0-1 0 0 0,1 2 0 0 0,1-2-1232 0 0,5-5 136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7:02.8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1 576 0 0,'0'4'150'0'0,"-1"-3"206"0"0,1 0 1 0 0,0 0 0 0 0,0 0-1 0 0,0 0 1 0 0,0 0 0 0 0,0 0-1 0 0,0-1 1 0 0,7 15 6064 0 0,-5-13-6065 0 0,1 3 1184 0 0,-3-5-1464 0 0,0 1-1 0 0,0-1 1 0 0,0 0 0 0 0,0 0-1 0 0,0 0 1 0 0,0 1-1 0 0,0-1 1 0 0,0 0 0 0 0,1 0-1 0 0,-1 1 1 0 0,0-1-1 0 0,0 0 1 0 0,0 0 0 0 0,0 0-1 0 0,0 1 1 0 0,1-1-1 0 0,-1 0 1 0 0,0 0 0 0 0,0 0-1 0 0,0 0 1 0 0,1 0 0 0 0,-1 1-1 0 0,0-1 1 0 0,0 0-1 0 0,0 0 1 0 0,1 0 0 0 0,-1 0-1 0 0,0 0 1 0 0,0 0-1 0 0,1 0 1 0 0,-1 0 0 0 0,0 0-1 0 0,0 0 1 0 0,1 0-1 0 0,-1 0 1 0 0,0 0 0 0 0,0 0-1 0 0,0 0 1 0 0,1 0 0 0 0,-1 0-1 0 0,0 0 1 0 0,1 0-1 0 0,21 5 2809 0 0,-16-1-2399 0 0,-17-3-1891 0 0,-13-6-5751 0 0,23 5 6961 0 0,0 0 0 0 0,1 0 0 0 0,-1-1-1 0 0,1 1 1 0 0,-1 0 0 0 0,1 0 0 0 0,-1 0-1 0 0,0-1 1 0 0,1 1 0 0 0,-1 0 0 0 0,1-1-1 0 0,-1 1 1 0 0,1-1 0 0 0,-2-1-982 0 0,1 1 982 0 0,1 1 0 0 0,0-1-1 0 0,0 1 1 0 0,-1-1 0 0 0,1 0 0 0 0,0 1-1 0 0,0-1 1 0 0,0 1 0 0 0,0-1 0 0 0,-1 1-1 0 0,1-1 1 0 0,0 0 0 0 0,0 1 0 0 0,0-1-1 0 0,1 1 1 0 0,-1-1 0 0 0,0 0-1 0 0,0 1 1 0 0,0-1 0 0 0,0 1 0 0 0,0-1-1 0 0,1-1 1 0 0,7-4-1178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7:03.3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61 0 24 0 0,'-5'2'1102'0'0,"0"0"-1"0"0,-1 0 1 0 0,0-1-1 0 0,1 1 1 0 0,-1-1-1 0 0,0-1 1 0 0,-16 3 4736 0 0,30 4-3655 0 0,23 10-1302 0 0,-17-10 77 0 0,44 28-17 0 0,-2 3 0 0 0,68 60 0 0 0,-109-85-945 0 0,-1 0 1 0 0,0 1-1 0 0,-1 1 1 0 0,0 0-1 0 0,14 23 1 0 0,-12-5-162 0 0,-14-29-5 0 0,1 1-1 0 0,0 0 0 0 0,0 0 0 0 0,1-1 1 0 0,-1 1-1 0 0,1-1 0 0 0,0 0 1 0 0,0 0-1 0 0,0 0 0 0 0,6 4 0 0 0,-7-6-103 0 0,0 0-421 0 0,1 1 0 0 0,0-1 1 0 0,0 0-1 0 0,-1 0 0 0 0,1 0 1 0 0,1 0-1 0 0,-1-1 1 0 0,3 2-1 0 0,-5-3 478 0 0,0 0 0 0 0,1 0 1 0 0,-1 0-1 0 0,0 0 0 0 0,0 0 1 0 0,0 0-1 0 0,0 0 0 0 0,0-1 1 0 0,0 1-1 0 0,0 0 0 0 0,0-1 0 0 0,0 1 1 0 0,0 0-1 0 0,0-1 0 0 0,0 0 1 0 0,-1 1-1 0 0,1-1 0 0 0,0 1 0 0 0,0-1 1 0 0,0 0-1 0 0,-1 0 0 0 0,1 1 1 0 0,0-1-1 0 0,-1 0 0 0 0,1 0 0 0 0,0 0 1 0 0,-1 0-1 0 0,1 0 0 0 0,-1 0 1 0 0,0 0-1 0 0,1 0 0 0 0,-1 0 0 0 0,0-1 1 0 0,18-19-2889 0 0,-8 10 1918 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7:03.8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515 60 340 0 0,'10'-43'4326'0'0,"5"26"2836"0"0,-29 23-1424 0 0,11 4-4628 0 0,2-9-1054 0 0,0 0 1 0 0,1 0 0 0 0,-1 0-1 0 0,0 0 1 0 0,0 0 0 0 0,1 1-1 0 0,-1-1 1 0 0,1 0 0 0 0,-1 0 0 0 0,1 0-1 0 0,-1 1 1 0 0,1-1 0 0 0,0 0-1 0 0,0 0 1 0 0,-1 1 0 0 0,1-1-1 0 0,0 0 1 0 0,0 1 0 0 0,0-1-1 0 0,1 2 1 0 0,-1-1-14 0 0,0 0 1 0 0,0 1-1 0 0,0-1 0 0 0,-1 0 0 0 0,1 0 0 0 0,-1 1 1 0 0,1-1-1 0 0,-1 0 0 0 0,0 0 0 0 0,1 0 1 0 0,-1 0-1 0 0,0 0 0 0 0,-2 3 0 0 0,-33 44 580 0 0,28-37-490 0 0,0-1 0 0 0,-1 1 0 0 0,-18 17 0 0 0,-286 266 452 0 0,292-270-696 0 0,-22 28 0 0 0,2 0-3753 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7:05.8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75 43 520 0 0,'-2'1'480'0'0,"0"0"0"0"0,-1 0 0 0 0,1 0 0 0 0,0-1 0 0 0,-1 1 0 0 0,1-1-1 0 0,-1 0 1 0 0,1 0 0 0 0,-1 0 0 0 0,1 0 0 0 0,-1 0 0 0 0,1 0 0 0 0,-1 0 0 0 0,1-1 0 0 0,-4-1 0 0 0,-26-1 11852 0 0,37 1-12234 0 0,0 0 1 0 0,0 1-1 0 0,1 0 1 0 0,-1 0 0 0 0,1 0-1 0 0,5 0 1 0 0,20-4 128 0 0,-19 3-209 0 0,0 0-1 0 0,0 0 1 0 0,-1 1-1 0 0,15 1 1 0 0,37-4 7 0 0,-10-4-136 0 0,0 3 0 0 0,59 1 0 0 0,-24 10-1953 0 0,-32 5-4269 0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7:06.6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60 1 408 0 0,'-29'5'14195'0'0,"31"32"-11567"0"0,0-33-2480 0 0,1 0 1 0 0,-1 1-1 0 0,0-1 0 0 0,0 0 1 0 0,-1 1-1 0 0,1 0 1 0 0,-1-1-1 0 0,1 9 0 0 0,-2-9-46 0 0,1 0 1 0 0,0 0-1 0 0,-1 0 0 0 0,1-1 0 0 0,1 1 0 0 0,-1 0 0 0 0,3 4 0 0 0,-3-4-24 0 0,1 0-1 0 0,-1-1 1 0 0,1 1-1 0 0,-1 0 0 0 0,-1 0 1 0 0,1 0-1 0 0,0 5 1 0 0,-1 27 211 0 0,-2-1 0 0 0,-1 0 1 0 0,-9 42-1 0 0,4-48-270 0 0,5-16-11 0 0,0-1-1 0 0,0 0 1 0 0,-1 25 0 0 0,3-29-92 0 0,0 0 0 0 0,0 0 0 0 0,-1 0 0 0 0,0 0 1 0 0,-1 0-1 0 0,0-1 0 0 0,-6 13 0 0 0,4-9-67 0 0,1 9-3476 0 0,5-17 2652 0 0,-1-3 731 0 0,0 1 1 0 0,0-1-1 0 0,0 1 0 0 0,0-1 0 0 0,0 1 1 0 0,0 0-1 0 0,0-1 0 0 0,-1 1 1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6:40.9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345 56 256 0 0,'-11'-6'2116'0'0,"3"3"-1422"0"0,-1 1 0 0 0,1 0 0 0 0,-1 0 0 0 0,0 1 0 0 0,1 1 0 0 0,-1-1 0 0 0,-13 2 0 0 0,11-1-13 0 0,8 1-254 0 0,-1-1 0 0 0,1 1-1 0 0,-1 0 1 0 0,1 1 0 0 0,-1-1-1 0 0,1 1 1 0 0,0-1-1 0 0,0 1 1 0 0,0 0 0 0 0,0 0-1 0 0,0 1 1 0 0,-3 2 0 0 0,-6 3 1435 0 0,12-7-1809 0 0,-1-1 0 0 0,1 0 0 0 0,0 0 0 0 0,-1 1-1 0 0,1-1 1 0 0,0 0 0 0 0,0 0 0 0 0,-1 1 0 0 0,1-1 0 0 0,0 0 0 0 0,0 1 0 0 0,0-1-1 0 0,-1 1 1 0 0,1-1 0 0 0,0 0 0 0 0,0 1 0 0 0,0-1 0 0 0,0 0 0 0 0,0 1 0 0 0,0-1-1 0 0,0 1 1 0 0,0-1 0 0 0,0 0 0 0 0,0 1 0 0 0,0-1 0 0 0,0 1 0 0 0,0-1-1 0 0,0 0 1 0 0,0 1 0 0 0,0-1 0 0 0,0 0 0 0 0,0 1 0 0 0,1-1 0 0 0,-1 1 0 0 0,0-1-1 0 0,0 0 1 0 0,0 1 0 0 0,1-1 0 0 0,-1 0 0 0 0,0 0 0 0 0,0 1 0 0 0,1-1 0 0 0,-1 0-1 0 0,0 1 1 0 0,1-1 0 0 0,-1 0 0 0 0,0 0 0 0 0,1 1 0 0 0,16 9 83 0 0,8-1-91 0 0,0 1 0 0 0,37 20 0 0 0,-34-16-81 0 0,44 17 0 0 0,-54-24-6 0 0,0 2-1 0 0,33 20 1 0 0,-14-6-115 0 0,-35-22 146 0 0,1 0 0 0 0,-1 0 0 0 0,0 0 0 0 0,0 1 0 0 0,0-1 0 0 0,0 1 0 0 0,0 0 0 0 0,0-1 0 0 0,-1 1 0 0 0,1 0 0 0 0,0 0 1 0 0,-1 0-1 0 0,1 0 0 0 0,-1 0 0 0 0,0 1 0 0 0,2 3 0 0 0,-3-4 9 0 0,0 0-1 0 0,0 0 1 0 0,0 0 0 0 0,-1 0 0 0 0,1 0 0 0 0,-1 0 0 0 0,1 0 0 0 0,-1 0 0 0 0,0 0 0 0 0,0 0 0 0 0,0 0 0 0 0,0-1 0 0 0,0 1 0 0 0,0 0 0 0 0,0-1 0 0 0,0 1 0 0 0,-1-1 0 0 0,1 1 0 0 0,-1-1 0 0 0,1 0 0 0 0,-1 1-1 0 0,1-1 1 0 0,-1 0 0 0 0,-2 1 0 0 0,-5 4 2 0 0,-1 0-1 0 0,0 0 1 0 0,0-1-1 0 0,0-1 1 0 0,-1 0 0 0 0,0 0-1 0 0,-15 2 1 0 0,-78 11 2 0 0,98-17-5 0 0,-4 1-4 0 0,1-1-1 0 0,-1 0 0 0 0,0 0 1 0 0,-16-4-1 0 0,24 4 5 0 0,0 0 0 0 0,1 0 0 0 0,-1-1 0 0 0,0 1 0 0 0,0 0 0 0 0,0-1-1 0 0,1 1 1 0 0,-1-1 0 0 0,0 0 0 0 0,0 0 0 0 0,1 0 0 0 0,-1 1 0 0 0,1-2 0 0 0,-1 1 0 0 0,1 0-1 0 0,-1 0 1 0 0,1 0 0 0 0,0-1 0 0 0,-1 1 0 0 0,1 0 0 0 0,0-1 0 0 0,0 0 0 0 0,0 1 0 0 0,0-1 0 0 0,0 1-1 0 0,1-1 1 0 0,-1 0 0 0 0,0 0 0 0 0,0-2 0 0 0,2 2-1 0 0,-1 0 1 0 0,1-1-1 0 0,-1 1 0 0 0,1 0 0 0 0,0-1 1 0 0,0 1-1 0 0,0 0 0 0 0,0 0 0 0 0,1 0 1 0 0,-1 0-1 0 0,1 0 0 0 0,-1 0 0 0 0,1 0 1 0 0,0 0-1 0 0,-1 1 0 0 0,1-1 0 0 0,0 1 1 0 0,3-3-1 0 0,43-25-86 0 0,-37 23 52 0 0,141-81-868 0 0,-117 68 624 0 0,-1-2-1 0 0,0-1 0 0 0,45-40 0 0 0,-78 61 281 0 0,1-1 0 0 0,0 1-1 0 0,-1-1 1 0 0,1 0-1 0 0,-1 0 1 0 0,0 0 0 0 0,1 0-1 0 0,-1 0 1 0 0,0 0 0 0 0,0 0-1 0 0,1-4 1 0 0,-2 5 5 0 0,0 0 0 0 0,0 0-1 0 0,0 0 1 0 0,0 0 0 0 0,0 0 0 0 0,0-1 0 0 0,0 1 0 0 0,0 0 0 0 0,0 0 0 0 0,0 0 0 0 0,-1 0 0 0 0,1 0 0 0 0,0 0 0 0 0,-1 0-1 0 0,1 0 1 0 0,-1 1 0 0 0,1-1 0 0 0,-2-2 0 0 0,-1 1 8 0 0,1 0-1 0 0,0 0 1 0 0,-1 0 0 0 0,0 0-1 0 0,1 1 1 0 0,-1-1 0 0 0,0 1-1 0 0,0-1 1 0 0,0 1-1 0 0,0 0 1 0 0,0 0 0 0 0,0 1-1 0 0,0-1 1 0 0,-1 1 0 0 0,-2-1-1 0 0,-34-1 82 0 0,-1 2 0 0 0,1 1-1 0 0,0 2 1 0 0,-54 11 0 0 0,-70 28-3602 0 0,7 17-7284 0 0,121-48 9139 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7:09.7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17 384 0 0,'0'0'126'0'0,"0"1"-1"0"0,0-1 1 0 0,0 1-1 0 0,-1-1 1 0 0,1 1-1 0 0,0-1 1 0 0,0 1-1 0 0,-1-1 1 0 0,1 0-1 0 0,0 1 1 0 0,0-1 0 0 0,-1 1-1 0 0,1-1 1 0 0,-1 0-1 0 0,1 1 1 0 0,0-1-1 0 0,-1 0 1 0 0,1 0-1 0 0,-1 1 1 0 0,1-1-1 0 0,0 0 1 0 0,-1 0-1 0 0,1 1 1 0 0,-1-1 0 0 0,1 0-1 0 0,-1 0 1 0 0,1 0-1 0 0,-1 0 1 0 0,1 0-1 0 0,-1 0 1 0 0,-4 2 2099 0 0,11 3-795 0 0,22-5 913 0 0,64 2 2416 0 0,-37 0-2959 0 0,61-5-1 0 0,83-4-803 0 0,-183 5-1077 0 0,130-10 117 0 0,-51 1-3368 0 0,-68 10-524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7:19.1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116 33 468 0 0,'-87'5'4752'0'0,"59"1"1852"0"0,28-7-6558 0 0,1 0 0 0 0,0 0 0 0 0,0 1 0 0 0,-1-1 0 0 0,1 0 0 0 0,0 1 0 0 0,0-1 0 0 0,0 0 0 0 0,0 1 0 0 0,0-1 0 0 0,0 1 0 0 0,0 0 0 0 0,0-1 0 0 0,0 1 0 0 0,0 0 0 0 0,0-1 0 0 0,0 1 0 0 0,0 0 0 0 0,2 0 0 0 0,29-5 174 0 0,-27 4-81 0 0,125-13 821 0 0,161 1-1 0 0,-290 13-957 0 0,39 2 20 0 0,-39-2-11 0 0,0 0 1 0 0,0 0 0 0 0,0 1-1 0 0,0-1 1 0 0,1 0-1 0 0,-1 0 1 0 0,0 0 0 0 0,0 1-1 0 0,0-1 1 0 0,0 1-1 0 0,0-1 1 0 0,0 1 0 0 0,0-1-1 0 0,0 1 1 0 0,0-1 0 0 0,0 1-1 0 0,-1 0 1 0 0,1 0-1 0 0,0-1 1 0 0,0 1 0 0 0,-1 0-1 0 0,1 0 1 0 0,0 0-1 0 0,-1 0 1 0 0,1 0 0 0 0,-1 0-1 0 0,1 0 1 0 0,-1 0-1 0 0,1 1 1 0 0,-2 1 7 0 0,1-1 0 0 0,-1 1 0 0 0,0-1 0 0 0,0 1 0 0 0,0-1 0 0 0,0 1 0 0 0,-1-1 0 0 0,1 0 0 0 0,-1 0 0 0 0,1 1 0 0 0,-1-1 0 0 0,0 0 0 0 0,0-1 0 0 0,0 1 0 0 0,0 0 0 0 0,0 0 0 0 0,0-1 0 0 0,0 1 0 0 0,0-1 0 0 0,-3 1 0 0 0,-58 28 103 0 0,48-23-76 0 0,-92 51 88 0 0,59-30-116 0 0,39-18-22 0 0,9-10 4 0 0,0 0 0 0 0,0 1 0 0 0,0-1-1 0 0,-1 1 1 0 0,1-1 0 0 0,0 0 0 0 0,0 1 0 0 0,-1-1 0 0 0,1 0-1 0 0,0 1 1 0 0,0-1 0 0 0,-1 0 0 0 0,1 0 0 0 0,0 1 0 0 0,-1-1-1 0 0,1 0 1 0 0,-1 0 0 0 0,1 0 0 0 0,0 1 0 0 0,-1-1 0 0 0,1 0-1 0 0,-1 0 1 0 0,1 0 0 0 0,0 0 0 0 0,-1 0 0 0 0,1 0 0 0 0,-1 0-1 0 0,1 1 1 0 0,0-1 0 0 0,0 0 0 0 0,0 0 0 0 0,0 0-1 0 0,0 0 1 0 0,0 0 0 0 0,0 1 0 0 0,-1-1 0 0 0,1 0-1 0 0,0 0 1 0 0,0 0 0 0 0,0 1 0 0 0,0-1 0 0 0,0 0-1 0 0,0 0 1 0 0,0 0 0 0 0,0 0 0 0 0,0 1 0 0 0,0-1-1 0 0,0 0 1 0 0,0 0 0 0 0,0 0 0 0 0,0 1-1 0 0,0-1 1 0 0,0 0 0 0 0,1 0 0 0 0,-1 0 0 0 0,0 0-1 0 0,0 1 1 0 0,0-1 0 0 0,0 0 0 0 0,0 0 0 0 0,0 0-1 0 0,0 0 1 0 0,0 0 0 0 0,1 1 0 0 0,-1-1 0 0 0,0 0-1 0 0,0 0 1 0 0,0 0 0 0 0,0 0 0 0 0,0 0 0 0 0,1 0-1 0 0,-1 0 1 0 0,0 0 0 0 0,0 0 0 0 0,0 1 0 0 0,1-1-1 0 0,-1 0 1 0 0,0 0 0 0 0,9 7 6 0 0,74-1-47 0 0,-56-3 30 0 0,-16-2 19 0 0,0 0 0 0 0,0 1 1 0 0,0 0-1 0 0,-1 1 0 0 0,1 0 0 0 0,0 1 0 0 0,18 9 0 0 0,-27-12 39 0 0,1 0-1 0 0,-1 0 1 0 0,0 0 0 0 0,0 0-1 0 0,0 1 1 0 0,0-1 0 0 0,0 0 0 0 0,-1 1-1 0 0,1 0 1 0 0,0-1 0 0 0,-1 1-1 0 0,1 0 1 0 0,-1 0 0 0 0,1 0 0 0 0,-1 0-1 0 0,0 0 1 0 0,0 0 0 0 0,0 0-1 0 0,0 1 1 0 0,0-1 0 0 0,0 0 0 0 0,-1 0-1 0 0,1 1 1 0 0,-1 3 0 0 0,0-3 28 0 0,-1 0 0 0 0,0 0 0 0 0,-1 1 0 0 0,1-1 0 0 0,0 0 0 0 0,-1 0 0 0 0,0-1 0 0 0,0 1 0 0 0,0 0 0 0 0,0 0 0 0 0,0-1 0 0 0,0 1 0 0 0,0-1 0 0 0,-1 0 0 0 0,0 0 0 0 0,1 0 0 0 0,-4 2 0 0 0,-19 13 120 0 0,0-1 1 0 0,-2-2-1 0 0,1 0 0 0 0,-2-2 1 0 0,0-1-1 0 0,0-1 0 0 0,-1-1 1 0 0,0-2-1 0 0,-40 6 1 0 0,-6-12-923 0 0,75-1 664 0 0,0 0 1 0 0,0 0 0 0 0,-1 0-1 0 0,1 0 1 0 0,0 0 0 0 0,0 0-1 0 0,0 0 1 0 0,-1 0-1 0 0,1 0 1 0 0,0 0 0 0 0,0 0-1 0 0,0 0 1 0 0,0 0 0 0 0,-1 0-1 0 0,1 0 1 0 0,0 0-1 0 0,0 0 1 0 0,0 0 0 0 0,-1 0-1 0 0,1 0 1 0 0,0 0 0 0 0,0 0-1 0 0,0 0 1 0 0,0 0-1 0 0,-1 0 1 0 0,1-1 0 0 0,0 1-1 0 0,0 0 1 0 0,-1-1-437 0 0,1 1 436 0 0,0 0 1 0 0,0 0 0 0 0,0-1-1 0 0,0 1 1 0 0,0 0 0 0 0,0 0-1 0 0,-1 0 1 0 0,1-1-1 0 0,0 1 1 0 0,0 0 0 0 0,0 0-1 0 0,0-1 1 0 0,9-8-2176 0 0,18-9-1339 0 0,-7 9 980 0 0,1 0-1 0 0,32-9 0 0 0,-15 6 1011 0 0,0 0 299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7:20.4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1 732 0 0,'-8'5'13631'0'0,"19"-4"-13293"0"0,0 1 0 0 0,0 0 0 0 0,0 1 0 0 0,-1 0 0 0 0,0 1 0 0 0,1 0 0 0 0,16 10 0 0 0,-24-12-280 0 0,-1-2-36 0 0,0 1 0 0 0,0 0 0 0 0,0 0 0 0 0,0 0-1 0 0,0 1 1 0 0,-1-1 0 0 0,1 0 0 0 0,0 1 0 0 0,-1-1-1 0 0,1 1 1 0 0,-1-1 0 0 0,0 1 0 0 0,1-1 0 0 0,-1 1-1 0 0,2 3 1 0 0,-3-2-8 0 0,1-1 0 0 0,1 1 0 0 0,-1-1 1 0 0,0 0-1 0 0,0 1 0 0 0,1-1 0 0 0,0 0 0 0 0,-1 0 0 0 0,1 0 0 0 0,0 0 0 0 0,0 0 0 0 0,0 0 0 0 0,0-1 0 0 0,4 3 0 0 0,13 15 249 0 0,22 35 367 0 0,-36-48-592 0 0,0 1 0 0 0,1-1 0 0 0,0-1 1 0 0,0 1-1 0 0,8 5 0 0 0,19 19 139 0 0,15 7 15 0 0,9 22-96 0 0,-55-57-91 0 0,0 0-1 0 0,0 0 0 0 0,0 0 0 0 0,-1 0 0 0 0,1 0 0 0 0,-1 1 0 0 0,0-1 0 0 0,1 0 0 0 0,0 4 0 0 0,9 13 36 0 0,-8 2-1429 0 0,-3-21 1307 0 0,0-1-1 0 0,0 1 0 0 0,-2-1-495 0 0,2 1 496 0 0,0 0-1 0 0,0 0 0 0 0,-1 0 1 0 0,1-1-1 0 0,0 1 1 0 0,0 0-1 0 0,0 0 0 0 0,-1 0 1 0 0,1 0-1 0 0,0 0 1 0 0,0 0-1 0 0,-1 0 1 0 0,1 0-1 0 0,0 0 0 0 0,0 0 1 0 0,-1 0-1 0 0,1 0 1 0 0,0 0-1 0 0,0 0 0 0 0,-1 1 1 0 0,1-1-1 0 0,0 0 1 0 0,0 0-1 0 0,-1 0 0 0 0,1 0 1 0 0,0 0-1 0 0,0 0 1 0 0,0 1-1 0 0,-2 0-495 0 0,2-1 495 0 0,0 0 1 0 0,0 1-1 0 0,0-1 0 0 0,0 0 1 0 0,0 0-1 0 0,0 1 1 0 0,0-1-1 0 0,0 0 1 0 0,0 0-1 0 0,0 0 0 0 0,0 1 1 0 0,0-1-1 0 0,0 0 1 0 0,0 1-1 0 0,0-1 0 0 0,0 0 1 0 0,0 0-1 0 0,0 0 1 0 0,0 1-1 0 0,0-1 0 0 0,0 1 1 0 0,-49-45-10400 0 0,39 34 9152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7:20.9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105 462 388 0 0,'-3'1'246'0'0,"0"-1"0"0"0,0 1 0 0 0,-1 0 0 0 0,1-1 1 0 0,0 2-1 0 0,0-1 0 0 0,0 0 0 0 0,-4 3 0 0 0,4-2-63 0 0,-1-1 0 0 0,1 1-1 0 0,0-1 1 0 0,0 0 0 0 0,0 0 0 0 0,-1 0 0 0 0,1 0 0 0 0,-6 0-1 0 0,-29 4 8697 0 0,40-15-6656 0 0,327-150 2030 0 0,-94 50-4117 0 0,-156 72-139 0 0,-21 12-97 0 0,100-65 0 0 0,-129 70-145 0 0,17-12-3475 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7:21.6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43 176 0 0,'5'17'12738'0'0,"-5"-17"-12660"0"0,0 1 0 0 0,-1-1-1 0 0,1 0 1 0 0,0 0-1 0 0,-1 0 1 0 0,1 0 0 0 0,0 0-1 0 0,0 1 1 0 0,-1-1-1 0 0,1 0 1 0 0,0 0 0 0 0,0 1-1 0 0,-1-1 1 0 0,1 0-1 0 0,0 0 1 0 0,0 1 0 0 0,0-1-1 0 0,0 0 1 0 0,-1 0-1 0 0,1 1 1 0 0,0-1 0 0 0,0 0-1 0 0,0 1 1 0 0,0-1-1 0 0,0 0 1 0 0,0 1 0 0 0,0-1-1 0 0,0 0 1 0 0,0 1-1 0 0,0-1 1 0 0,0 0 0 0 0,0 1-1 0 0,0 0 470 0 0,1 10 1059 0 0,0-11-1608 0 0,-1 0 0 0 0,0 0 1 0 0,0 0-1 0 0,1 0 1 0 0,-1 1-1 0 0,0-1 1 0 0,1 0-1 0 0,-1 0 1 0 0,0 0-1 0 0,0 0 0 0 0,1 0 1 0 0,-1 0-1 0 0,0-1 1 0 0,0 1-1 0 0,1 0 1 0 0,-1 0-1 0 0,0 0 1 0 0,0 0-1 0 0,1 0 0 0 0,-1 0 1 0 0,0 0-1 0 0,0 0 1 0 0,1-1-1 0 0,-1 1 1 0 0,0 0-1 0 0,0 0 1 0 0,0 0-1 0 0,1-1 0 0 0,-1 1 1 0 0,0 0-1 0 0,0 0 1 0 0,0 0-1 0 0,0-1 1 0 0,0 1-1 0 0,1 0 1 0 0,-1 0-1 0 0,0-1 0 0 0,0 1 1 0 0,0 0-1 0 0,0 0 1 0 0,0-1-1 0 0,-5-10-322 0 0,0 0-1061 0 0,-32-27-10391 0 0,36 29 10177 0 0,1 2 197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7:21.9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 9 16 0 0,'0'0'1108'0'0,"-21"-4"6658"0"0,8 0-5195 0 0,12 10-385 0 0,7 7 1317 0 0,-2-5-2892 0 0,1 0 0 0 0,0 0 1 0 0,10 11-1 0 0,-3-2-439 0 0,0 0 0 0 0,0 1 0 0 0,11 26 0 0 0,4 5-163 0 0,-19-39-56 0 0,0 0 1 0 0,0-1 0 0 0,1 0-1 0 0,0-1 1 0 0,1 0-1 0 0,0 0 1 0 0,0-1 0 0 0,1-1-1 0 0,19 10 1 0 0,-19-10-332 0 0,16 15-5930 0 0,5-52-5196 0 0,-14 20 10310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7:22.3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688 11 908 0 0,'-31'-11'8323'0'0,"29"11"-8001"0"0,0 1 0 0 0,0-1 0 0 0,0 0 0 0 0,0 1 0 0 0,0-1 0 0 0,0 1 0 0 0,0 0 0 0 0,0 0 0 0 0,0-1 0 0 0,0 1 0 0 0,0 1 0 0 0,1-1 0 0 0,-1 0 0 0 0,0 0 0 0 0,1 1 0 0 0,-1-1 0 0 0,1 1 0 0 0,-1-1 0 0 0,1 1 0 0 0,0 0 0 0 0,-1-1 0 0 0,0 4 0 0 0,-23 22 979 0 0,-87 60 450 0 0,42-22-1143 0 0,-114 95-41 0 0,149-128-543 0 0,-68 71-21 0 0,96-97-15 0 0,1 1 1 0 0,1 0-1 0 0,-9 13 0 0 0,10-14-118 0 0,1-1 0 0 0,-1 0 1 0 0,1 0-1 0 0,-1 0 0 0 0,-1 0 0 0 0,1 0 0 0 0,-1-1 1 0 0,-9 7-1 0 0,6-6-822 0 0,25-15-4155 0 0,71-83-6047 0 0,-61 67 9459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7:23.0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236 119 512 0 0,'-7'-14'6885'0'0,"6"14"-6620"0"0,-21-3 2761 0 0,-32 14-2464 0 0,35-6 216 0 0,16-4-748 0 0,0 0 1 0 0,0-1 0 0 0,0 1-1 0 0,0-1 1 0 0,0 1 0 0 0,0-1-1 0 0,0 0 1 0 0,0 0 0 0 0,0 0-1 0 0,0-1 1 0 0,0 1 0 0 0,0-1-1 0 0,0 0 1 0 0,0 0 0 0 0,0 0-1 0 0,0 0 1 0 0,0 0 0 0 0,0 0-1 0 0,1-1 1 0 0,-1 0 0 0 0,1 1-1 0 0,-1-1 1 0 0,1 0 0 0 0,-1 0-1 0 0,-2-4 1 0 0,5 5-30 0 0,0-1 0 0 0,0 1 0 0 0,0-1 0 0 0,0 1 0 0 0,0-1 0 0 0,0 1 0 0 0,0-1 0 0 0,0 1 0 0 0,1-1 0 0 0,-1 1-1 0 0,1-1 1 0 0,-1 1 0 0 0,1-1 0 0 0,1-1 0 0 0,1-9 5 0 0,-2 10-5 0 0,-1 1 0 0 0,0-1 0 0 0,1 1 0 0 0,0 0-1 0 0,-1-1 1 0 0,1 1 0 0 0,0 0 0 0 0,0-1 0 0 0,-1 1 0 0 0,1 0 0 0 0,0 0-1 0 0,0 0 1 0 0,0 0 0 0 0,0 0 0 0 0,1 0 0 0 0,1-1 0 0 0,-2 1 0 0 0,0 0 0 0 0,0 0 1 0 0,0 1-1 0 0,0-1 0 0 0,0 0 1 0 0,0 0-1 0 0,0 0 0 0 0,-1 0 1 0 0,1 0-1 0 0,0 0 0 0 0,-1 0 1 0 0,1 0-1 0 0,-1 0 1 0 0,1 0-1 0 0,0-2 0 0 0,-1 2 3 0 0,1 0 0 0 0,-1 0-1 0 0,1 0 1 0 0,-1 0 0 0 0,1 0 0 0 0,0 1-1 0 0,-1-1 1 0 0,1 0 0 0 0,0 0 0 0 0,0 0 0 0 0,0 1-1 0 0,-1-1 1 0 0,1 0 0 0 0,0 1 0 0 0,0-1-1 0 0,0 1 1 0 0,0-1 0 0 0,0 1 0 0 0,0 0-1 0 0,0-1 1 0 0,2 1 0 0 0,26-6 255 0 0,-20 6-174 0 0,-1 0 1 0 0,1 1 0 0 0,0 0-1 0 0,0 1 1 0 0,-1 0-1 0 0,1 0 1 0 0,-1 1 0 0 0,1 0-1 0 0,-1 1 1 0 0,0-1 0 0 0,0 2-1 0 0,-1-1 1 0 0,1 1 0 0 0,9 8-1 0 0,-15-10-39 0 0,1 1-1 0 0,-1 0 0 0 0,0-1 0 0 0,0 1 1 0 0,0 0-1 0 0,0 0 0 0 0,-1 0 0 0 0,1 0 0 0 0,-1 0 1 0 0,0 1-1 0 0,0-1 0 0 0,-1 0 0 0 0,1 0 1 0 0,-1 1-1 0 0,0-1 0 0 0,0 0 0 0 0,-1 1 1 0 0,1-1-1 0 0,-1 0 0 0 0,0 1 0 0 0,0-1 1 0 0,0 0-1 0 0,-1 0 0 0 0,1 0 0 0 0,-5 6 0 0 0,-4 10 249 0 0,-1-1-1 0 0,-1 0 1 0 0,-24 29-1 0 0,22-30-130 0 0,10-13-115 0 0,-4 6 43 0 0,0 0 1 0 0,0-1 0 0 0,-1 0-1 0 0,0-1 1 0 0,-1 0 0 0 0,0 0-1 0 0,-13 8 1 0 0,18-14-38 0 0,1 0-34 0 0,0-1 0 0 0,0 0 0 0 0,0 1 0 0 0,0-2 0 0 0,0 1 0 0 0,0 0 0 0 0,-1-1-1 0 0,1 0 1 0 0,0 0 0 0 0,-1 0 0 0 0,1 0 0 0 0,-1-1 0 0 0,0 0 0 0 0,1 0 0 0 0,-1 0 0 0 0,-6-1 0 0 0,10 1-24 0 0,0 0 0 0 0,-1-1 0 0 0,1 1 1 0 0,0 0-1 0 0,0-1 0 0 0,0 1 0 0 0,0-1 1 0 0,-1 1-1 0 0,1-1 0 0 0,0 1 0 0 0,0-1 1 0 0,0 0-1 0 0,0 0 0 0 0,0 1 0 0 0,0-1 1 0 0,1 0-1 0 0,-1 0 0 0 0,0 0 0 0 0,0 0 1 0 0,1 0-1 0 0,-1 0 0 0 0,0 0 0 0 0,1 0 1 0 0,-1 0-1 0 0,1 0 0 0 0,-1-1 1 0 0,1 1-1 0 0,0 0 0 0 0,0 0 0 0 0,-1 0 1 0 0,1-1-1 0 0,0 1 0 0 0,0 0 0 0 0,0 0 1 0 0,0 0-1 0 0,1-2 0 0 0,-1 1 0 0 0,1 0 0 0 0,0 0 0 0 0,0 1 0 0 0,0-1 0 0 0,0 0 1 0 0,0 1-1 0 0,0-1 0 0 0,0 1 0 0 0,1-1 0 0 0,-1 1 0 0 0,1 0 0 0 0,-1-1 0 0 0,1 1 0 0 0,-1 0 0 0 0,1 0 0 0 0,0 0 0 0 0,-1 0 1 0 0,1 0-1 0 0,0 1 0 0 0,0-1 0 0 0,0 0 0 0 0,-1 1 0 0 0,4-1 0 0 0,75-5 15 0 0,-8 1-63 0 0,60-5-4503 0 0,-98 8-1073 0 0,-19 3-688 0 0,-5-1 5043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7:25.0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278 1 476 0 0,'-19'5'13527'0'0,"18"-1"-13113"0"0,0-1 0 0 0,-1 1 0 0 0,0-1 0 0 0,1 0 0 0 0,-1 0 0 0 0,0 0 0 0 0,0 0 0 0 0,-4 3 0 0 0,-2 6 79 0 0,3-1-266 0 0,0-1 0 0 0,1 1 0 0 0,-5 19 0 0 0,-8 20 73 0 0,-12 10-121 0 0,18-39-166 0 0,0 1 0 0 0,2 0 1 0 0,-9 30-1 0 0,-7 13-558 0 0,17-49 58 0 0,-9 7-4490 0 0,16-22 4616 0 0,0 0-1 0 0,-1 0 0 0 0,1 0 0 0 0,0 0 1 0 0,0 0-1 0 0,-1-1 0 0 0,1 1 0 0 0,-1 0 1 0 0,1-1-1 0 0,-1 1 0 0 0,1-1 1 0 0,-1 0-1 0 0,1 1 0 0 0,-1-1 0 0 0,1 0 1 0 0,-1 0-1 0 0,1 0 0 0 0,-1 0 0 0 0,1 0 1 0 0,-1 0-1 0 0,1 0 0 0 0,-1-1 0 0 0,1 1 1 0 0,-1-1-1 0 0,1 1 0 0 0,-1-1 0 0 0,1 1 1 0 0,-3-3-1 0 0,-6-1-1168 0 0,1 3 245 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7:25.4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70 65 108 0 0,'-20'1'1950'0'0,"-22"1"2829"0"0,34-4-2096 0 0,21-3-170 0 0,-2 2-1728 0 0,1 1 0 0 0,-1 1 0 0 0,0 0 0 0 0,18 1 0 0 0,-15 0-387 0 0,317-11 74 0 0,-111-10-7747 0 0,-76 5-683 0 0,-114 11 6591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6:41.8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 64 568 0 0,'9'-11'3378'0'0,"-9"10"-3254"0"0,0-1 1 0 0,-1 1-1 0 0,1 0 1 0 0,-1 0-1 0 0,1 0 1 0 0,-1 0-1 0 0,0 1 1 0 0,1-1-1 0 0,-1 0 1 0 0,0 0-1 0 0,1 0 1 0 0,-1 0-1 0 0,0 1 1 0 0,0-1-1 0 0,0 0 1 0 0,0 1-1 0 0,0-1 1 0 0,0 1-1 0 0,0-1 1 0 0,0 1-1 0 0,0-1 1 0 0,0 1-1 0 0,0 0 1 0 0,-2-1-1 0 0,3 1-49 0 0,-1 0 0 0 0,0 0 0 0 0,0-1 0 0 0,0 1 0 0 0,0 0 0 0 0,0-1 0 0 0,0 1 0 0 0,0-1 0 0 0,1 1 0 0 0,-1-1 0 0 0,0 1 0 0 0,0-1 0 0 0,1 0 0 0 0,-1 1 0 0 0,0-1 0 0 0,1 0 0 0 0,-1 1 0 0 0,1-1 0 0 0,-1 0 0 0 0,1 0 0 0 0,-1 0 0 0 0,0-1 0 0 0,-3-3 460 0 0,4 5-497 0 0,0 0 0 0 0,-1 0-1 0 0,1 0 1 0 0,0 0 0 0 0,-1-1-1 0 0,1 1 1 0 0,0 0 0 0 0,-1 0-1 0 0,1-1 1 0 0,0 1 0 0 0,0 0 0 0 0,-1 0-1 0 0,1-1 1 0 0,0 1 0 0 0,0 0-1 0 0,0-1 1 0 0,-1 1 0 0 0,1 0 0 0 0,0-1-1 0 0,0 1 1 0 0,0 0 0 0 0,0-1-1 0 0,0 1 1 0 0,0 0 0 0 0,0-1-1 0 0,0 1 1 0 0,0-1 0 0 0,0 1 0 0 0,0 0-1 0 0,0-1 1 0 0,0 0 171 0 0,-4-1 475 0 0,0-1 445 0 0,2 13 108 0 0,2-4-1097 0 0,1-1 0 0 0,-1 0 0 0 0,1 0 0 0 0,0 0 0 0 0,0 0 0 0 0,1-1 0 0 0,3 10 0 0 0,61 93 29 0 0,-46-75-187 0 0,-17-28-26 0 0,0 0 1 0 0,0 0 0 0 0,0 1-1 0 0,-1-1 1 0 0,0 1-1 0 0,0-1 1 0 0,0 1-1 0 0,0 0 1 0 0,-1 0-1 0 0,1 0 1 0 0,-1 0 0 0 0,-1 0-1 0 0,1 6 1 0 0,1 23-690 0 0,-1-24 137 0 0,0-1-1 0 0,0 1 1 0 0,-1-1 0 0 0,-1 1-1 0 0,0-1 1 0 0,0 1-1 0 0,0-1 1 0 0,-1 0-1 0 0,-6 17 1 0 0,-13 28-5481 0 0,13-43 4862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7:25.9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 78 84 0 0,'-48'10'12023'0'0,"48"-10"-11823"0"0,3-2 337 0 0,0 1-1 0 0,1 0 1 0 0,-1 0-1 0 0,1 1 1 0 0,-1-1-1 0 0,1 0 1 0 0,5 1-1 0 0,7-2 578 0 0,59-3 1219 0 0,88-6-406 0 0,7-1-1444 0 0,117-15-480 0 0,-205 20-233 0 0,-15 2-1740 0 0,-23-3-2683 0 0,-37 4 3264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7:29.5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134 45 336 0 0,'5'-14'2124'0'0,"-5"13"-2091"0"0,0 1 0 0 0,0 0 0 0 0,0 0 0 0 0,1 0-1 0 0,-1-1 1 0 0,0 1 0 0 0,0 0 0 0 0,0 0 0 0 0,0-1 0 0 0,0 1 0 0 0,1 0-1 0 0,-1-1 1 0 0,0 1 0 0 0,0 0 0 0 0,0 0 0 0 0,0-1 0 0 0,0 1 0 0 0,0 0-1 0 0,0-1 1 0 0,0 1 0 0 0,0 0 0 0 0,0-1 0 0 0,0 1 0 0 0,0 0 0 0 0,0 0-1 0 0,0-1 1 0 0,0 1 0 0 0,0 0 0 0 0,-1-1 0 0 0,1 1 0 0 0,0 0 0 0 0,0 0-1 0 0,0-1 1 0 0,0 1 0 0 0,-1 0 0 0 0,1 0 0 0 0,0-1 0 0 0,0 1 0 0 0,0 0-1 0 0,-1 0 1 0 0,1 0 0 0 0,0-1 0 0 0,0 1 0 0 0,-1 0 0 0 0,1 0 0 0 0,0 0-1 0 0,0 0 1 0 0,-1 0 0 0 0,1 0 0 0 0,-6-3 502 0 0,1 1 0 0 0,-1 0 0 0 0,1 1 0 0 0,-1-1-1 0 0,0 1 1 0 0,0 0 0 0 0,1 1 0 0 0,-1-1 0 0 0,0 1 0 0 0,-7 1 0 0 0,4-1 185 0 0,-7-3 1548 0 0,12 2-1667 0 0,0 0 0 0 0,0 0 0 0 0,0 1 0 0 0,0 0 0 0 0,0-1 0 0 0,0 1 0 0 0,-1 1 0 0 0,-3-1 0 0 0,9 1-574 0 0,-1-1 1 0 0,1 0 0 0 0,-1 0-1 0 0,1 1 1 0 0,0-1-1 0 0,-1 0 1 0 0,1 1 0 0 0,-1-1-1 0 0,1 0 1 0 0,-1 1 0 0 0,1-1-1 0 0,-1 1 1 0 0,1-1-1 0 0,-1 1 1 0 0,0-1 0 0 0,1 1-1 0 0,-1-1 1 0 0,0 1 0 0 0,1-1-1 0 0,-1 1 1 0 0,0 0 0 0 0,0-1-1 0 0,1 1 1 0 0,-1 0-1 0 0,8 21 205 0 0,-6-17-118 0 0,-1-2-87 0 0,0-1 1 0 0,1 1 0 0 0,-1-1-1 0 0,1 1 1 0 0,0-1-1 0 0,-1 0 1 0 0,1 0-1 0 0,3 3 1 0 0,14 19 188 0 0,-13-14-144 0 0,0 0 1 0 0,1-1-1 0 0,-1 0 0 0 0,2 0 1 0 0,-1-1-1 0 0,18 14 1 0 0,60 41 154 0 0,-53-41-228 0 0,-8-6-15 0 0,-13-9 20 0 0,1 0 0 0 0,-2 1 1 0 0,19 18-1 0 0,-13-10-81 0 0,-14-15-61 0 0,0 1-1 0 0,0-1 1 0 0,0 1 0 0 0,-1 0 0 0 0,1 0-1 0 0,-1 0 1 0 0,1 0 0 0 0,-1 0 0 0 0,0 1-1 0 0,0-1 1 0 0,0 0 0 0 0,0 0 0 0 0,0 1-1 0 0,0-1 1 0 0,0 1 0 0 0,-1-1-1 0 0,0 1 1 0 0,1-1 0 0 0,-1 1 0 0 0,0-1-1 0 0,0 1 1 0 0,0 3 0 0 0,0-6 47 0 0,-1 0 1 0 0,1 1 0 0 0,0-1-1 0 0,0 0 1 0 0,0 1-1 0 0,0-1 1 0 0,0 1-1 0 0,0-1 1 0 0,0 0-1 0 0,-1 1 1 0 0,1-1 0 0 0,0 0-1 0 0,0 1 1 0 0,0-1-1 0 0,-1 0 1 0 0,1 1-1 0 0,0-1 1 0 0,0 0-1 0 0,-1 0 1 0 0,1 1-1 0 0,0-1 1 0 0,-1 0 0 0 0,1 0-1 0 0,0 0 1 0 0,-1 1-1 0 0,1-1 1 0 0,-1 0-1 0 0,1 0 1 0 0,0 0-1 0 0,-1 0 1 0 0,1 0-1 0 0,0 0 1 0 0,-1 0 0 0 0,1 0-1 0 0,-1 0 1 0 0,1 0-1 0 0,0 0 1 0 0,-1 0-1 0 0,1 0 1 0 0,-1 0-1 0 0,1 0 1 0 0,0 0 0 0 0,-1 0-1 0 0,1 0 1 0 0,0-1-1 0 0,-1 1 1 0 0,1 0-1 0 0,0 0 1 0 0,-1 0-1 0 0,1-1 1 0 0,0 1-1 0 0,-1 0 1 0 0,1-1 0 0 0,-1 1-80 0 0,0 0 0 0 0,1-1 0 0 0,-1 1 1 0 0,0 0-1 0 0,1-1 0 0 0,-1 1 1 0 0,1 0-1 0 0,-1-1 0 0 0,1 1 1 0 0,-1-1-1 0 0,1 1 0 0 0,-1-1 1 0 0,1 1-1 0 0,-1-1 0 0 0,1 1 0 0 0,0-1 1 0 0,-1 0-1 0 0,1 1 0 0 0,0-1 1 0 0,-1 0-1 0 0,1 1 0 0 0,0-1 1 0 0,0 0-1 0 0,0 1 0 0 0,-1-1 0 0 0,1 0 1 0 0,0 1-1 0 0,0-1 0 0 0,0 0 1 0 0,0 0-1 0 0,55-78-5588 0 0,-44 62 4856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7:29.8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469 85 424 0 0,'7'-6'608'0'0,"0"-1"0"0"0,-1 0 0 0 0,0 0 0 0 0,0-1 0 0 0,9-15 0 0 0,-5 11 689 0 0,0-3 1549 0 0,-8 15-2573 0 0,-1 0 0 0 0,0 0 0 0 0,0 0 1 0 0,1 0-1 0 0,-1 1 0 0 0,0-1 0 0 0,1 0 1 0 0,-1 1-1 0 0,0-1 0 0 0,0 1 0 0 0,0-1 0 0 0,1 1 1 0 0,-1-1-1 0 0,0 1 0 0 0,0 0 0 0 0,0 0 1 0 0,0-1-1 0 0,0 1 0 0 0,0 0 0 0 0,0 0 0 0 0,-1 0 1 0 0,1 0-1 0 0,0 0 0 0 0,1 2 0 0 0,-2 5 44 0 0,-1-1 0 0 0,0 0 0 0 0,-1 1 0 0 0,1-1 0 0 0,-1 0 0 0 0,-1 0 0 0 0,1 0-1 0 0,-1 0 1 0 0,0-1 0 0 0,-1 1 0 0 0,0-1 0 0 0,-4 7 0 0 0,-9 9 216 0 0,-39 39 1 0 0,18-21 1 0 0,-30 33 57 0 0,-35 42-63 0 0,30-28-382 0 0,-66 84-420 0 0,127-157-39 0 0,10-12 64 0 0,-1 0-1 0 0,1 0 0 0 0,0 0 1 0 0,1 1-1 0 0,-1-1 0 0 0,0 1 1 0 0,0-1-1 0 0,1 1 0 0 0,0 0 1 0 0,-1-1-1 0 0,1 1 0 0 0,0 0 1 0 0,1 0-1 0 0,-1 0 0 0 0,0 4 1 0 0,21-18-7501 0 0,-13 7 6648 0 0,-1-1 1 0 0,1 0-1 0 0,-1 0 0 0 0,6-7 1 0 0,17-16-1529 0 0,-2 7 1262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7:30.6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165 6 764 0 0,'-56'-5'5062'0'0,"15"16"1040"0"0,6-1-1533 0 0,35-8-4431 0 0,-1-1 0 0 0,1 0 0 0 0,0 0 0 0 0,-1 1 0 0 0,1-1 0 0 0,0 0 1 0 0,0 1-1 0 0,0-1 0 0 0,0 0 0 0 0,0 0 0 0 0,1 1 0 0 0,-1-1 0 0 0,0 0 0 0 0,1 2 0 0 0,13 3-33 0 0,-1-1-1 0 0,1 0 1 0 0,1-1-1 0 0,15 3 0 0 0,4-1-72 0 0,-12-3-22 0 0,-1 1 1 0 0,0 0-1 0 0,0 2 0 0 0,0 1 0 0 0,38 18 1 0 0,-58-25-10 0 0,0 0 0 0 0,-1 1-1 0 0,1-1 1 0 0,0 0 0 0 0,-1 1 0 0 0,1-1 0 0 0,0 1 0 0 0,-1-1 0 0 0,1 1 0 0 0,-1-1 0 0 0,1 1 0 0 0,-1 0 0 0 0,1-1-1 0 0,-1 1 1 0 0,1 0 0 0 0,-1-1 0 0 0,0 1 0 0 0,1 0 0 0 0,-1-1 0 0 0,0 1 0 0 0,0 0 0 0 0,0 0 0 0 0,1-1 0 0 0,-1 1 0 0 0,0 0-1 0 0,0 0 1 0 0,0 0 0 0 0,0-1 0 0 0,0 1 0 0 0,0 0 0 0 0,-1 0 0 0 0,1-1 0 0 0,0 1 0 0 0,0 0 0 0 0,0 0 0 0 0,-1-1-1 0 0,1 1 1 0 0,0 0 0 0 0,-1-1 0 0 0,1 1 0 0 0,-1 0 0 0 0,1-1 0 0 0,-1 1 0 0 0,1 0 0 0 0,-1-1 0 0 0,1 1 0 0 0,-1-1-1 0 0,-1 1 1 0 0,-38 30 84 0 0,28-23-27 0 0,-1 0 25 0 0,-1 0 0 0 0,0-1 0 0 0,-23 9 1 0 0,-17 9 175 0 0,41-19-200 0 0,12-6-60 0 0,0 0 1 0 0,0 0 0 0 0,1 1-1 0 0,-1-1 1 0 0,0 0 0 0 0,0 1 0 0 0,1-1-1 0 0,-1 0 1 0 0,0 1 0 0 0,0-1 0 0 0,1 1-1 0 0,-1-1 1 0 0,1 1 0 0 0,-1-1-1 0 0,0 1 1 0 0,1 0 0 0 0,-1-1 0 0 0,1 1-1 0 0,-1 0 1 0 0,1-1 0 0 0,0 1-1 0 0,-1 0 1 0 0,1 0 0 0 0,0-1 0 0 0,-1 1-1 0 0,1 0 1 0 0,0 0 0 0 0,0 0 0 0 0,0-1-1 0 0,0 1 1 0 0,0 0 0 0 0,0 0-1 0 0,0 0 1 0 0,0 1 0 0 0,1-1-1 0 0,0 0 0 0 0,-1-1 0 0 0,1 1 1 0 0,0 0-1 0 0,0-1 0 0 0,0 1 0 0 0,0-1 0 0 0,0 1 0 0 0,0-1 1 0 0,1 1-1 0 0,-1-1 0 0 0,0 0 0 0 0,0 1 0 0 0,0-1 0 0 0,0 0 1 0 0,0 0-1 0 0,2 0 0 0 0,32 5 3 0 0,-25-4 3 0 0,8 2-3 0 0,2 0-1 0 0,0 1-1 0 0,0 1 0 0 0,-1 1 1 0 0,1 0-1 0 0,20 10 1 0 0,-21-6-1 0 0,-16-9-4 0 0,1 1 0 0 0,-1-1 0 0 0,0 1 0 0 0,0 0 0 0 0,0-1 0 0 0,-1 1 0 0 0,1 0 0 0 0,0 1 0 0 0,-1-1 0 0 0,1 0 1 0 0,-1 1-1 0 0,0 0 0 0 0,0-1 0 0 0,0 1 0 0 0,0 0 0 0 0,0 0 0 0 0,1 5 0 0 0,-2-6 6 0 0,0 1 1 0 0,0-1-1 0 0,-1 0 1 0 0,1 1-1 0 0,-1-1 0 0 0,0 1 1 0 0,0-1-1 0 0,0 1 1 0 0,0-1-1 0 0,0 1 1 0 0,-1-1-1 0 0,1 0 0 0 0,-1 1 1 0 0,1-1-1 0 0,-1 1 1 0 0,0-1-1 0 0,0 0 1 0 0,0 0-1 0 0,0 1 1 0 0,0-1-1 0 0,-1 0 0 0 0,1 0 1 0 0,-1 0-1 0 0,1 0 1 0 0,-1-1-1 0 0,0 1 1 0 0,1 0-1 0 0,-1-1 0 0 0,0 1 1 0 0,-4 1-1 0 0,-8 7 124 0 0,0-1 0 0 0,-1-1 0 0 0,-23 9 0 0 0,26-12 4 0 0,-27 10 7 0 0,0-2-1 0 0,-1-2 1 0 0,-64 10 0 0 0,71-15-719 0 0,26-4-625 0 0,-8 1 998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6:33.4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 0 416 0 0,'-30'28'4673'0'0,"29"-26"-4573"0"0,0 0 0 0 0,1 0 0 0 0,-1 0 0 0 0,1 0 0 0 0,-1 0 0 0 0,1 0 0 0 0,-1 0 0 0 0,1 0 0 0 0,0 0 0 0 0,0 0 0 0 0,0 0 0 0 0,0 0 0 0 0,1 1 0 0 0,-1-1 0 0 0,0 0 0 0 0,1 0 0 0 0,-1 0-1 0 0,1 0 1 0 0,0 0 0 0 0,0 0 0 0 0,0-1 0 0 0,0 1 0 0 0,0 0 0 0 0,0 0 0 0 0,2 1 0 0 0,5 8 319 0 0,1 0-1 0 0,1-1 0 0 0,10 9 1 0 0,4 5 197 0 0,69 66 923 0 0,-21-23-1036 0 0,-47-39-433 0 0,-1 1-1 0 0,22 35 1 0 0,10 3-69 0 0,-48-55-27 0 0,-5-7-111 0 0,-1-1 0 0 0,1 0 0 0 0,0 0 0 0 0,0 0 1 0 0,1 0-1 0 0,7 6 0 0 0,-46-10-7663 0 0,22-4 6314 0 0,-5-2 190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6:33.7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18 452 92 0 0,'-18'0'6431'0'0,"24"-4"-5958"0"0,0 0 0 0 0,-1 1-1 0 0,1-1 1 0 0,0 1 0 0 0,1 0-1 0 0,-1 1 1 0 0,12-4 0 0 0,5-3 413 0 0,38-21 1200 0 0,62-43-1 0 0,-18 10-1485 0 0,72-40-864 0 0,-2 2-6561 0 0,-153 90 4735 0 0,15-12-3250 0 0,-27 13 4049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6:34.4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12 616 0 0,'-9'-11'7209'0'0,"18"28"-2975"0"0,-4-12-4114 0 0,0 0 0 0 0,-1 1 0 0 0,0 0 0 0 0,0-1 0 0 0,5 12 0 0 0,6 9 63 0 0,-9-18-147 0 0,-1 0 0 0 0,-1 1 1 0 0,1-1-1 0 0,-2 1 0 0 0,4 10 1 0 0,13 27 26 0 0,-16-38-202 0 0,1 1 0 0 0,-2 0 1 0 0,1 0-1 0 0,-1 0 0 0 0,0 1 1 0 0,-1-1-1 0 0,0 1 1 0 0,-1 0-1 0 0,1 14 0 0 0,-3-23 45 0 0,1-1 0 0 0,0 0 0 0 0,0 1-1 0 0,-1-1 1 0 0,1 1 0 0 0,0-1 0 0 0,-1 1 0 0 0,1-1-1 0 0,0 0 1 0 0,-1 1 0 0 0,1-1 0 0 0,-1 0-1 0 0,1 0 1 0 0,-1 1 0 0 0,1-1 0 0 0,0 0-1 0 0,-1 0 1 0 0,1 1 0 0 0,-1-1 0 0 0,1 0-1 0 0,-1 0 1 0 0,1 0 0 0 0,-1 0 0 0 0,1 0-1 0 0,-1 0 1 0 0,1 0 0 0 0,-1 0 0 0 0,1 0 0 0 0,-1 0-1 0 0,1 0 1 0 0,-1 0 0 0 0,1 0 0 0 0,-1 0-1 0 0,1-1 1 0 0,-2 1 0 0 0,-21-6-3094 0 0,-22-11-773 0 0,34 7 2922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6:34.8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12 364 0 0,'1'-1'5243'0'0,"15"-1"-3481"0"0,24-1-575 0 0,45 4 829 0 0,157-6 159 0 0,-114 3-2293 0 0,-66 3-1869 0 0,-32 2-378 0 0,-29-3 2163 0 0,0 0 0 0 0,0 1 0 0 0,-1-1 0 0 0,1 0 0 0 0,0 1 0 0 0,0-1 0 0 0,0 0 0 0 0,0 1 0 0 0,-1-1 0 0 0,1 1 0 0 0,0-1 0 0 0,-1 1 0 0 0,1-1 0 0 0,0 1-1 0 0,-1 0 1 0 0,1-1 0 0 0,0 1 0 0 0,-1 0 0 0 0,1-1 0 0 0,-1 1 0 0 0,1 0 0 0 0,-1 0 0 0 0,0 0 0 0 0,1 0 0 0 0,-1-1 0 0 0,0 1 0 0 0,0 0 0 0 0,1 0 0 0 0,-1 1 0 0 0,0 8-1094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6:35.2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22 96 0 0,'-1'1'187'0'0,"1"0"1"0"0,0-1-1 0 0,-1 1 0 0 0,1 0 0 0 0,0 0 1 0 0,-1 0-1 0 0,0 0 0 0 0,1-1 1 0 0,-1 1-1 0 0,1 0 0 0 0,-1-1 1 0 0,0 1-1 0 0,-9 8 4160 0 0,27-7-1869 0 0,13-3 50 0 0,45-8 0 0 0,-45 4-1420 0 0,45-1 0 0 0,268-10-742 0 0,-307 13-1192 0 0,-29 2 104 0 0,0 0 1 0 0,0 1-1 0 0,0 0 0 0 0,0 0 1 0 0,-1 1-1 0 0,14 2 0 0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6:35.9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107 0 676 0 0,'0'0'4790'0'0,"-30"32"-228"0"0,17-16-3574 0 0,2 0-1 0 0,0 1 0 0 0,-10 21 0 0 0,17-29-767 0 0,1 0 0 0 0,-1 1-1 0 0,2-1 1 0 0,-1 0-1 0 0,2 1 1 0 0,-2 19 0 0 0,3 64 706 0 0,1-46-673 0 0,0-31-219 0 0,0-1 1 0 0,2 1-1 0 0,0-1 0 0 0,0 0 0 0 0,2 0 0 0 0,5 15 1 0 0,12 38 9 0 0,-15-43-38 0 0,1 1 0 0 0,2-1 0 0 0,0-1 1 0 0,20 33-1 0 0,-4-14-82 0 0,45 56-1 0 0,-49-74-563 0 0,1-1-1 0 0,27 22 1 0 0,-28-27-392 0 0,129 126-10725 0 0,-132-128 10367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6:49.9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456 0 212 0 0,'2'1'3900'0'0,"-8"2"-1640"0"0,-19 5-409 0 0,-5 2-144 0 0,3 0-301 0 0,-1 2 1 0 0,-26 16-1 0 0,43-22-1057 0 0,1 1 0 0 0,0 0-1 0 0,0 1 1 0 0,0 0 0 0 0,1 1 0 0 0,0 0-1 0 0,-12 17 1 0 0,-17 26 14 0 0,-10 14-282 0 0,47-63-83 0 0,-7 12 10 0 0,1 0 0 0 0,-7 22 0 0 0,12-32-12 0 0,1 0 1 0 0,0-1 0 0 0,0 1-1 0 0,1 0 1 0 0,-1 0 0 0 0,1 0-1 0 0,0 0 1 0 0,0-1 0 0 0,1 1 0 0 0,0 0-1 0 0,-1 0 1 0 0,4 7 0 0 0,-3-8-25 0 0,0-1 0 0 0,0 1 0 0 0,0 0 0 0 0,1-1 1 0 0,-1 0-1 0 0,1 1 0 0 0,0-1 0 0 0,0 0 0 0 0,0 0 1 0 0,1 0-1 0 0,-1 0 0 0 0,1 0 0 0 0,-1 0 0 0 0,1-1 1 0 0,0 1-1 0 0,0-1 0 0 0,0 0 0 0 0,1 0 0 0 0,-1 0 1 0 0,0 0-1 0 0,1-1 0 0 0,-1 1 0 0 0,1-1 0 0 0,0 0 1 0 0,-1 0-1 0 0,1 0 0 0 0,0-1 0 0 0,-1 1 0 0 0,8-1 1 0 0,2-1-114 0 0,-1 0 1 0 0,0-1 0 0 0,0 0 0 0 0,0-1 0 0 0,0 0 0 0 0,-1-1-1 0 0,1-1 1 0 0,-1 1 0 0 0,0-2 0 0 0,0 0 0 0 0,-1 0 0 0 0,1-1 0 0 0,-1 0-1 0 0,12-12 1 0 0,-21 19 140 0 0,0-1 0 0 0,0 1-1 0 0,-1-1 1 0 0,1 1 0 0 0,0-1 0 0 0,-1 1-1 0 0,1-1 1 0 0,0 0 0 0 0,-1 1-1 0 0,1-1 1 0 0,-1 0 0 0 0,1 1 0 0 0,-1-1-1 0 0,1 0 1 0 0,-1 0 0 0 0,1 0-1 0 0,-1 1 1 0 0,0-1 0 0 0,1 0-1 0 0,-1 0 1 0 0,0 0 0 0 0,0 0 0 0 0,0 0-1 0 0,0 1 1 0 0,0-1 0 0 0,0 0-1 0 0,0 0 1 0 0,0 0 0 0 0,0 0 0 0 0,0 0-1 0 0,0 0 1 0 0,0 0 0 0 0,-1 1-1 0 0,1-1 1 0 0,0 0 0 0 0,-1 0-1 0 0,1 0 1 0 0,0 1 0 0 0,-1-1 0 0 0,1 0-1 0 0,-1 0 1 0 0,0 1 0 0 0,1-1-1 0 0,-1 0 1 0 0,1 1 0 0 0,-1-1 0 0 0,0 1-1 0 0,0-1 1 0 0,1 1 0 0 0,-1-1-1 0 0,-1 0 1 0 0,-3-1 2 0 0,0-1 0 0 0,0 1 0 0 0,-1 0 0 0 0,1 0 0 0 0,0 0-1 0 0,-12-1 1 0 0,4 1-178 0 0,-1 1 0 0 0,0 1 1 0 0,0 0-1 0 0,0 1 0 0 0,0 0 0 0 0,0 1 0 0 0,1 0 0 0 0,-1 1 0 0 0,1 1 0 0 0,-1 0 0 0 0,1 1 0 0 0,0 1 0 0 0,-22 12 0 0 0,21-10-451 0 0,9-6 144 0 0,0 1 0 0 0,0-1 0 0 0,0 1 1 0 0,1 1-1 0 0,0-1 0 0 0,-1 1 0 0 0,-5 6 0 0 0,2-2-546 0 0,6-7 717 0 0,-1 1-1 0 0,1 0 1 0 0,0 0 0 0 0,0 0 0 0 0,0 1 0 0 0,0-1 0 0 0,1 0 0 0 0,-1 1 0 0 0,0-1 0 0 0,1 1 0 0 0,0-1 0 0 0,0 1 0 0 0,-2 4 0 0 0,10 8-1092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6:37.4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 0 840 0 0,'0'0'1083'0'0,"-31"10"4995"0"0,15-5-2867 0 0,8-3-1546 0 0,13 4-142 0 0,5-4-1379 0 0,-1 0 0 0 0,0-1 0 0 0,1 0 0 0 0,-1 0 0 0 0,1-1 0 0 0,-1 0 0 0 0,15-2 0 0 0,1 1-9 0 0,30-1 87 0 0,-39 1-191 0 0,-1 0 1 0 0,1 1-1 0 0,-1 0 0 0 0,1 1 0 0 0,-1 1 0 0 0,1 1 1 0 0,21 6-1 0 0,-36-9-17 0 0,1 1 0 0 0,-1-1 1 0 0,0 1-1 0 0,0-1 0 0 0,0 1 1 0 0,0 0-1 0 0,0-1 0 0 0,0 1 0 0 0,0 0 1 0 0,0 0-1 0 0,0 0 0 0 0,0 0 1 0 0,0 0-1 0 0,0 0 0 0 0,0 0 0 0 0,-1 0 1 0 0,1 0-1 0 0,0 0 0 0 0,-1 0 1 0 0,1 0-1 0 0,-1 0 0 0 0,1 1 0 0 0,-1-1 1 0 0,0 2-1 0 0,1 0 7 0 0,-1-1-1 0 0,-1 1 1 0 0,1 0-1 0 0,0 0 1 0 0,-1-1-1 0 0,1 1 1 0 0,-1 0-1 0 0,0-1 1 0 0,0 1-1 0 0,-2 4 1 0 0,-2 3 22 0 0,-1-1 0 0 0,0 0 0 0 0,0 0 0 0 0,-9 9 0 0 0,7-10-19 0 0,0 0 1 0 0,-1-1-1 0 0,0 0 1 0 0,0 0-1 0 0,-16 9 1 0 0,25-16-27 0 0,0 0 1 0 0,0 0 0 0 0,0 0-1 0 0,1 0 1 0 0,-1 0 0 0 0,0 0-1 0 0,0 0 1 0 0,0 0 0 0 0,0 0-1 0 0,1 0 1 0 0,-1 0 0 0 0,0 1 0 0 0,0-1-1 0 0,0 0 1 0 0,0 0 0 0 0,1 0-1 0 0,-1 0 1 0 0,0 0 0 0 0,0 0-1 0 0,0 1 1 0 0,0-1 0 0 0,0 0-1 0 0,0 0 1 0 0,0 0 0 0 0,0 0-1 0 0,1 1 1 0 0,-1-1 0 0 0,0 0 0 0 0,0 0-1 0 0,0 0 1 0 0,0 1 0 0 0,0-1-1 0 0,0 0 1 0 0,0 0 0 0 0,0 0-1 0 0,0 1 1 0 0,0-1 0 0 0,0 0-1 0 0,0 0 1 0 0,0 0 0 0 0,0 0-1 0 0,0 1 1 0 0,0-1 0 0 0,-1 0 0 0 0,1 0-1 0 0,0 0 1 0 0,0 1 0 0 0,0-1-1 0 0,0 0 1 0 0,0 0 0 0 0,0 0-1 0 0,0 0 1 0 0,-1 0 0 0 0,1 1-1 0 0,0-1 1 0 0,0 0 0 0 0,0 0-1 0 0,0 0 1 0 0,0 0 0 0 0,-1 0 0 0 0,1 0-1 0 0,0 0 1 0 0,0 0 0 0 0,0 0-1 0 0,-1 1 1 0 0,16 1-14 0 0,-14-2 15 0 0,20 2 48 0 0,37 6 1 0 0,-27-4-44 0 0,-23-3 11 0 0,0 0 0 0 0,0 0 1 0 0,0 0-1 0 0,-1 1 1 0 0,1 1-1 0 0,0-1 0 0 0,10 6 1 0 0,-15-7 42 0 0,0 1 1 0 0,-1-1-1 0 0,1 1 1 0 0,0 0-1 0 0,-1 0 0 0 0,1 0 1 0 0,-1 0-1 0 0,4 5 1 0 0,-5-6-42 0 0,-1 0 0 0 0,0 0-1 0 0,1 0 1 0 0,-1 0 0 0 0,0 0 0 0 0,1 1 0 0 0,-1-1 0 0 0,0 0 0 0 0,0 0 0 0 0,0 0 0 0 0,0 0 0 0 0,0 0 0 0 0,-1 1 0 0 0,1-1 0 0 0,0 0 0 0 0,0 0 0 0 0,-1 0 0 0 0,1 0 0 0 0,-1 0 0 0 0,1 0 0 0 0,-1 0 0 0 0,1 0 0 0 0,-1 0 0 0 0,1 0 0 0 0,-1 0 0 0 0,0 0-1 0 0,0 0 1 0 0,0-1 0 0 0,-1 3 0 0 0,-19 25 245 0 0,18-22-243 0 0,-1-1 1 0 0,0 1-1 0 0,-1-1 1 0 0,1 0-1 0 0,-11 9 1 0 0,-10 11 24 0 0,21-21-41 0 0,1 0-1 0 0,-1 0 1 0 0,-1 0-1 0 0,1 0 1 0 0,-1-1-1 0 0,-5 4 1 0 0,-8 4-17 0 0,13-7-272 0 0,1-1 0 0 0,-1 0 0 0 0,0 0 0 0 0,0-1 0 0 0,-8 4 1 0 0,52-28-15456 0 0,-22 17 14514 0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6:37.8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1 204 0 0,'21'15'4932'0'0,"-18"-13"-3521"0"0,1-1 0 0 0,0 0 0 0 0,0 0 0 0 0,-1 0 0 0 0,1 0-1 0 0,0 0 1 0 0,5-1 0 0 0,63 0 1615 0 0,-37-2-2354 0 0,194-3 496 0 0,-47-6-1970 0 0,-177 11 109 0 0,6 0-708 0 0,-65 27-15322 0 0,44-21 15297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6:38.2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43 764 0 0,'-8'16'11227'0'0,"68"-17"-5768"0"0,1-3-3657 0 0,65-1-1147 0 0,122-12-377 0 0,-239 17-420 0 0,0-1 0 0 0,-1 0 0 0 0,1-1-1 0 0,12-4 1 0 0,8-6-4021 0 0,-32 10 3143 0 0,0 1 1 0 0,0 0 0 0 0,0 0-1 0 0,0 0 1 0 0,0 0 0 0 0,0 0-1 0 0,-1 0 1 0 0,1 1-1 0 0,0-1 1 0 0,-4 1 0 0 0,-9 0-720 0 0,5 0 260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6:39.7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5 448 0 0,'28'6'15891'0'0,"-16"-13"-15162"0"0,-12 7-852 0 0,0 0-1 0 0,1-1 0 0 0,-1 1 0 0 0,0 0 1 0 0,1-1-1 0 0,-1 1 0 0 0,1 0 1 0 0,-1 0-1 0 0,1-1 0 0 0,-1 1 1 0 0,0 0-1 0 0,1 0 0 0 0,-1 0 1 0 0,1-1-1 0 0,-1 1 0 0 0,1 0 0 0 0,-1 0 1 0 0,1 0-1 0 0,-1 0 0 0 0,1 0 1 0 0,-1 0-1 0 0,1 0 0 0 0,-1 0 1 0 0,1 0-1 0 0,-1 1 0 0 0,1-1 1 0 0,-1 0-1 0 0,1 0 0 0 0,-1 0 0 0 0,1 0 1 0 0,-1 1-1 0 0,0-1 0 0 0,1 1 1 0 0,1 28-12496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6:45.4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39 364 0 0,'-1'-3'642'0'0,"0"0"-1"0"0,0 0 1 0 0,-1 1 0 0 0,1-1-1 0 0,-1 1 1 0 0,0-1 0 0 0,0 1 0 0 0,-7-10 3508 0 0,10 11-4106 0 0,-1 1-1 0 0,0 0 1 0 0,0 0-1 0 0,0 0 1 0 0,0 0-1 0 0,0-1 0 0 0,0 1 1 0 0,0 0-1 0 0,0 0 1 0 0,0 0-1 0 0,-1-1 0 0 0,1 1 1 0 0,0 0-1 0 0,0 0 1 0 0,0 0-1 0 0,0 0 1 0 0,0-1-1 0 0,0 1 0 0 0,0 0 1 0 0,0 0-1 0 0,0 0 1 0 0,-1 0-1 0 0,1 0 1 0 0,0-1-1 0 0,0 1 0 0 0,0 0 1 0 0,0 0-1 0 0,0 0 1 0 0,-1 0-1 0 0,1 0 1 0 0,0 0-1 0 0,0 0 0 0 0,0 0 1 0 0,0 0-1 0 0,-1 0 1 0 0,1-1-1 0 0,0 1 1 0 0,0 0-1 0 0,0 0 0 0 0,0 0 1 0 0,-1 0-1 0 0,-2 1 1548 0 0,6 0-1343 0 0,1 0 1 0 0,0 0 0 0 0,-1 1 0 0 0,1 0-1 0 0,-1-1 1 0 0,0 1 0 0 0,1 0 0 0 0,-1 1-1 0 0,0-1 1 0 0,0 1 0 0 0,0-1 0 0 0,-1 1-1 0 0,1 0 1 0 0,2 4 0 0 0,40 50 456 0 0,2 12-260 0 0,-7-21-181 0 0,-16-19-150 0 0,36 34 0 0 0,-38-44-108 0 0,-1 1 0 0 0,-1 1 0 0 0,-1 1 0 0 0,25 36 0 0 0,-23-27-1 0 0,-15-24-3 0 0,-1 1 1 0 0,1 0-1 0 0,5 14 1 0 0,-4-10-57 0 0,-5-10-159 0 0,-1 0 1 0 0,0 1 0 0 0,0-1 0 0 0,0 0 0 0 0,0 0 0 0 0,0 0 0 0 0,0 1 0 0 0,-1-1 0 0 0,1 1 0 0 0,-1-1 0 0 0,1 4-1 0 0,-31-23-6546 0 0,-45-9-990 0 0,55 20 6460 0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6:45.8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0 539 924 0 0,'5'17'8823'0'0,"-4"-16"-8548"0"0,15-14 4337 0 0,2-3-4111 0 0,-3 6-40 0 0,18-18 409 0 0,42-42-257 0 0,-33 27-532 0 0,68-54-1 0 0,17-16-80 0 0,-12-6-1724 0 0,-80 82-3599 0 0,-35 37 5210 0 0,0 0 1 0 0,0 0-1 0 0,0-1 1 0 0,0 1-1 0 0,0 0 0 0 0,0-1 1 0 0,0 1-1 0 0,0 0 0 0 0,0 0 1 0 0,0-1-1 0 0,0 1 1 0 0,0 0-1 0 0,0-1 0 0 0,0 1 1 0 0,-1 0-1 0 0,1 0 1 0 0,-7-4-3154 0 0,-12 2-249 0 0,9 2 2269 0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6:46.5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42 556 0 0,'37'-21'17054'0'0,"-36"20"-17026"0"0,8-3-30 0 0,0 1 1 0 0,1 0-1 0 0,-1 0 1 0 0,0 1-1 0 0,1 0 1 0 0,0 1-1 0 0,-1 0 1 0 0,1 0 0 0 0,0 1-1 0 0,0 1 1 0 0,10 1-1 0 0,18-1 57 0 0,-35 0-47 0 0,0-1 0 0 0,0 1 1 0 0,0 0-1 0 0,-1 0 0 0 0,1 0 0 0 0,0 0 0 0 0,0 0 1 0 0,-1 1-1 0 0,4 1 0 0 0,-1 0-19 0 0,-4-2 12 0 0,-1-1 0 0 0,1 1 0 0 0,-1-1 0 0 0,0 0 0 0 0,0 1 0 0 0,1-1 0 0 0,-1 1-1 0 0,0-1 1 0 0,0 1 0 0 0,1-1 0 0 0,-1 1 0 0 0,0-1 0 0 0,0 1 0 0 0,0-1 0 0 0,0 1 0 0 0,0-1 0 0 0,0 1-1 0 0,0-1 1 0 0,0 1 0 0 0,0-1 0 0 0,0 1 0 0 0,0-1 0 0 0,0 1 0 0 0,0-1 0 0 0,0 1 0 0 0,-1-1 0 0 0,1 1-1 0 0,0-1 1 0 0,0 1 0 0 0,-1-1 0 0 0,1 1 0 0 0,0-1 0 0 0,0 1 0 0 0,-1-1 0 0 0,1 0 0 0 0,-1 1 0 0 0,1-1-1 0 0,0 0 1 0 0,-1 1 0 0 0,0-1 0 0 0,-14 15 68 0 0,-33 28-74 0 0,45-42-3 0 0,0 1 1 0 0,0 0-1 0 0,0 0 1 0 0,1 0-1 0 0,-1 1 1 0 0,0-1-1 0 0,1 1 1 0 0,0-1-1 0 0,0 1 1 0 0,0 0-1 0 0,0 0 0 0 0,0 0 1 0 0,0 0-1 0 0,1 0 1 0 0,-2 4-1 0 0,6-6 7 0 0,0 0-1 0 0,0 1 0 0 0,0-1 1 0 0,0 0-1 0 0,0 0 0 0 0,0-1 1 0 0,0 1-1 0 0,0-1 1 0 0,1 1-1 0 0,5-1 0 0 0,42-8 42 0 0,105 0 0 0 0,-154 8-22 0 0,0 0-1 0 0,1 0 0 0 0,-1 0 0 0 0,0 0 0 0 0,0 0 1 0 0,0 1-1 0 0,1-1 0 0 0,-1 1 0 0 0,0-1 1 0 0,0 1-1 0 0,0 0 0 0 0,0 0 0 0 0,0 0 1 0 0,0 0-1 0 0,0 0 0 0 0,0 0 0 0 0,2 3 1 0 0,-3-3 6 0 0,0 0 0 0 0,-1 0 0 0 0,1 0 0 0 0,-1 0 0 0 0,1 0 0 0 0,-1 1 0 0 0,0-1 0 0 0,1 0 0 0 0,-1 0 0 0 0,0 0 0 0 0,0 1 0 0 0,0-1 0 0 0,0 0 0 0 0,0 0 0 0 0,0 1 0 0 0,0-1 0 0 0,0 0 0 0 0,0 0 0 0 0,-1 1 0 0 0,1-1 0 0 0,-1 0 0 0 0,0 2 0 0 0,-2 3 58 0 0,0 0 0 0 0,0 0 0 0 0,-1 0 1 0 0,0-1-1 0 0,0 1 0 0 0,-1-1 0 0 0,1 0 1 0 0,-1 0-1 0 0,-8 6 0 0 0,2-4-7 0 0,1 0-1 0 0,-1 0 1 0 0,-1-1-1 0 0,1 0 1 0 0,-1-1-1 0 0,0 0 1 0 0,-24 5-1 0 0,7-3-66 0 0,13-3-248 0 0,-1 0-1 0 0,0-1 0 0 0,-27 1 0 0 0,25-6-2949 0 0,53-9-7888 0 0,-23 9 10890 0 0,28 1-2757 0 0,-11 1 1736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6:47.1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249 1 308 0 0,'-31'11'5437'0'0,"-8"5"1547"0"0,34-15-6371 0 0,0 1 0 0 0,-1-1 0 0 0,1 1 0 0 0,0 1 0 0 0,1-1 0 0 0,-1 1 0 0 0,0 0 0 0 0,1 0 0 0 0,-5 3 0 0 0,7-1-440 0 0,0-1-1 0 0,0 0 1 0 0,1 1-1 0 0,0-1 1 0 0,0 1-1 0 0,-1 6 1 0 0,11 27 383 0 0,-7-12-279 0 0,7 45 0 0 0,-5-54-243 0 0,-1 0 0 0 0,-1 0 1 0 0,-1 1-1 0 0,0 0 0 0 0,-2-1 0 0 0,-2 23 1 0 0,-1-14-23 0 0,2 0 1 0 0,0 43 0 0 0,2-60-10 0 0,-10 56-206 0 0,11-61-98 0 0,-1 0 1 0 0,0 0-1 0 0,0 0 1 0 0,0 0-1 0 0,-1 1 1 0 0,0-1-1 0 0,1 0 1 0 0,-1 0-1 0 0,-1 0 1 0 0,1 0-1 0 0,-1 0 1 0 0,-2 5-1 0 0,2-8-167 0 0,0 1 1 0 0,0 0-1 0 0,-1 0 0 0 0,1-1 0 0 0,-1 1 0 0 0,1-1 1 0 0,-1 0-1 0 0,1 0 0 0 0,-1 0 0 0 0,0 0 0 0 0,0 0 0 0 0,1-1 1 0 0,-1 1-1 0 0,0-1 0 0 0,0 1 0 0 0,0-1 0 0 0,0 0 1 0 0,1 0-1 0 0,-5-1 0 0 0,4 1-20 0 0,0 0 0 0 0,-1-1 1 0 0,1 1-1 0 0,-1-1 0 0 0,1 1 0 0 0,0-1 1 0 0,0 0-1 0 0,-1-1 0 0 0,1 1 0 0 0,0 0 0 0 0,0-1 1 0 0,-5-3-1 0 0,-2-2-711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6:47.4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57 28 84 0 0,'-56'-5'17768'0'0,"234"3"-14081"0"0,92-11-3277 0 0,-82 7-304 0 0,-106 6-3859 0 0,-54 0 1111 0 0,-28-1 2489 0 0,1 1 1 0 0,-1 0-1 0 0,1 0 0 0 0,-1 0 0 0 0,1 0 1 0 0,-1 0-1 0 0,1 0 0 0 0,-1 0 1 0 0,0 0-1 0 0,1 0 0 0 0,-1 0 0 0 0,1 0 1 0 0,-1 0-1 0 0,1 0 0 0 0,-1 0 0 0 0,1 1 1 0 0,-1-1-1 0 0,0 0 0 0 0,1 0 1 0 0,-1 0-1 0 0,1 1 0 0 0,-1-1 0 0 0,0 0 1 0 0,3 4-1223 0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6:48.3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12 692 0 0,'-8'-1'18484'0'0,"15"-2"-18411"0"0,1 1 0 0 0,0 0 0 0 0,0 1 0 0 0,-1 0 0 0 0,1 0 0 0 0,0 1 0 0 0,0-1 0 0 0,0 2 0 0 0,0-1 0 0 0,0 1 0 0 0,13 3 0 0 0,33 2-34 0 0,-37-5-19 0 0,-1 0 1 0 0,28 8-1 0 0,-28-6-12 0 0,0 0 0 0 0,28 1 1 0 0,-42-4-7 0 0,-1 0 0 0 0,1 0 1 0 0,0 0-1 0 0,0 0 1 0 0,-1 0-1 0 0,1 0 0 0 0,0 0 1 0 0,-1 1-1 0 0,1-1 1 0 0,0 0-1 0 0,-1 1 1 0 0,1 0-1 0 0,-1-1 0 0 0,1 1 1 0 0,-1 0-1 0 0,1 0 1 0 0,-1 0-1 0 0,1 0 0 0 0,-1 0 1 0 0,0 0-1 0 0,2 2 1 0 0,-2-2 0 0 0,-1 0 0 0 0,0 0 0 0 0,1 1 1 0 0,-1-1-1 0 0,0 0 0 0 0,0 1 1 0 0,0-1-1 0 0,0 0 0 0 0,0 1 0 0 0,0-1 1 0 0,0 0-1 0 0,0 1 0 0 0,-1-1 0 0 0,1 0 1 0 0,0 0-1 0 0,-1 1 0 0 0,1-1 0 0 0,-1 0 1 0 0,0 0-1 0 0,-1 2 0 0 0,-2 5 5 0 0,-1-1 0 0 0,-1 0-1 0 0,1 0 1 0 0,-1-1 0 0 0,-1 1-1 0 0,-9 7 1 0 0,-1-2-20 0 0,0 1-1 0 0,2 1 1 0 0,-16 17 0 0 0,21-22-15 0 0,8-6-36 0 0,7-3 4 0 0,13-1 46 0 0,58-4 64 0 0,-49 5-38 0 0,46 6 1 0 0,-65-5-2 0 0,1 1-1 0 0,-1 0 1 0 0,0 0 0 0 0,0 1-1 0 0,-1 0 1 0 0,1 0 0 0 0,-1 1-1 0 0,1 0 1 0 0,-1 0 0 0 0,7 5-1 0 0,-13-8 5 0 0,0 0-1 0 0,0 0 0 0 0,0 0 1 0 0,0 0-1 0 0,0 1 0 0 0,0-1 0 0 0,0 0 1 0 0,-1 0-1 0 0,1 0 0 0 0,0 1 1 0 0,-1-1-1 0 0,1 0 0 0 0,-1 1 1 0 0,1-1-1 0 0,-1 1 0 0 0,1-1 1 0 0,-1 1-1 0 0,0-1 0 0 0,0 0 1 0 0,0 1-1 0 0,0-1 0 0 0,0 1 1 0 0,0-1-1 0 0,0 1 0 0 0,-1 1 1 0 0,0 1 24 0 0,-1 0 1 0 0,0 0-1 0 0,1-1 1 0 0,-1 1 0 0 0,-1 0-1 0 0,1-1 1 0 0,0 1-1 0 0,-6 5 1 0 0,-6 5 58 0 0,0-1 0 0 0,-1 0 0 0 0,-17 11 0 0 0,8-10-88 0 0,0 0 0 0 0,-46 18 1 0 0,33-16-22 0 0,-36 8-195 0 0,12-5-1245 0 0,23-10-888 0 0,12-7-4354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6:12.9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85 32 376 0 0,'-11'6'15941'0'0,"10"-6"-15805"0"0,1 0-1 0 0,-1 0 1 0 0,0 0-1 0 0,1 0 1 0 0,-1 0-1 0 0,1 0 0 0 0,-1 0 1 0 0,0 1-1 0 0,1-1 1 0 0,-1 0-1 0 0,1 0 1 0 0,-1 1-1 0 0,0-1 0 0 0,1 0 1 0 0,-1 1-1 0 0,1-1 1 0 0,-1 0-1 0 0,1 1 1 0 0,-1-1-1 0 0,1 1 0 0 0,0-1 1 0 0,-1 1-1 0 0,1-1 1 0 0,-1 1-1 0 0,1-1 1 0 0,0 1-1 0 0,0-1 0 0 0,-1 1 1 0 0,1 0-1 0 0,0-1 1 0 0,0 1-1 0 0,-1 0 1 0 0,1 0-68 0 0,0 0 1 0 0,-1 0-1 0 0,1 0 1 0 0,0 0-1 0 0,-1 0 1 0 0,1 0-1 0 0,-1 0 1 0 0,0-1-1 0 0,1 1 1 0 0,-1 0 0 0 0,1 0-1 0 0,-1-1 1 0 0,0 1-1 0 0,0 0 1 0 0,-1 0-1 0 0,2-1-57 0 0,0 0-1 0 0,0 1 1 0 0,-1-1-1 0 0,1 0 0 0 0,0 1 1 0 0,-1-1-1 0 0,1 0 0 0 0,0 1 1 0 0,0-1-1 0 0,0 0 1 0 0,-1 1-1 0 0,1-1 0 0 0,0 1 1 0 0,0-1-1 0 0,0 0 1 0 0,0 1-1 0 0,0-1 0 0 0,0 1 1 0 0,0-1-1 0 0,0 0 1 0 0,0 1-1 0 0,0-1 0 0 0,0 1 1 0 0,0-1-1 0 0,0 0 1 0 0,0 1-1 0 0,0-1 0 0 0,0 1 1 0 0,0-1-1 0 0,1 0 1 0 0,-1 1-1 0 0,0-1 0 0 0,0 1 1 0 0,0-1-1 0 0,1 0 1 0 0,-1 1-1 0 0,0-1 0 0 0,1 1 1 0 0,-1-2-12 0 0,0 1 1 0 0,0 0 0 0 0,0 0-1 0 0,0 0 1 0 0,0 0 0 0 0,0-1-1 0 0,0 1 1 0 0,0 0 0 0 0,0 0-1 0 0,0 0 1 0 0,0-1 0 0 0,0 1 0 0 0,0 0-1 0 0,0 0 1 0 0,0 0 0 0 0,0-1-1 0 0,1 1 1 0 0,-1 0 0 0 0,0 0-1 0 0,0 0 1 0 0,0 0 0 0 0,0-1-1 0 0,0 1 1 0 0,0 0 0 0 0,1 0-1 0 0,-1 0 1 0 0,0 0 0 0 0,0 0-1 0 0,0 0 1 0 0,0 0 0 0 0,1-1-1 0 0,-1 1 1 0 0,0 0 0 0 0,0 0-1 0 0,0 0 1 0 0,0 0 0 0 0,1 0-1 0 0,-1 0 1 0 0,0 0 0 0 0,0 0-1 0 0,0 0 1 0 0,1 0 0 0 0,-1 0-1 0 0,0 0 1 0 0,0 0 0 0 0,0 0-1 0 0,1 0 1 0 0,-1 0 0 0 0,0 0 0 0 0,0 0-1 0 0,0 0 1 0 0,1 1 0 0 0,-1-1-1 0 0,0 0 1 0 0,0 0 0 0 0,0 0-1 0 0,0 0 1 0 0,1 0 0 0 0,-1 0-1 0 0,0 1 1 0 0,0-1 0 0 0,0 0-1 0 0,0 0 1 0 0,0 0 0 0 0,0 1-1 0 0,3-5-22 0 0,-1 0 0 0 0,1 0 1 0 0,-1 0-1 0 0,1 1 0 0 0,0 0 0 0 0,1-1 0 0 0,-1 1 0 0 0,7-4 0 0 0,4-6-213 0 0,-9 8 32 0 0,8-6 101 0 0,-13 11 51 0 0,1 0 1 0 0,-1-1-1 0 0,0 1 0 0 0,0 0 1 0 0,1 0-1 0 0,-1-1 0 0 0,0 1 0 0 0,0 0 1 0 0,0 0-1 0 0,1-1 0 0 0,-1 1 0 0 0,0 0 1 0 0,0-1-1 0 0,0 1 0 0 0,0 0 0 0 0,0-1 1 0 0,0 1-1 0 0,1 0 0 0 0,-1-1 0 0 0,0 1 1 0 0,0 0-1 0 0,0-1 0 0 0,0 1 1 0 0,0 0-1 0 0,0-1 0 0 0,0 1 0 0 0,-1 0 1 0 0,1-1-1 0 0,0 1 0 0 0,0 0 0 0 0,0-1 1 0 0,0 1-1 0 0,-1-1 0 0 0,-27 12-3506 0 0,-66 47-11259 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6:49.2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1 144 0 0,'34'3'9270'0'0,"-3"-1"-4108"0"0,-19 0-4522 0 0,1 1 0 0 0,-1 0 1 0 0,0 0-1 0 0,0 1 0 0 0,0 1 0 0 0,-1 0 1 0 0,0 1-1 0 0,17 10 0 0 0,-23-13-535 0 0,9 5 69 0 0,18 9-8 0 0,0 2 0 0 0,0 1 0 0 0,-2 2 0 0 0,29 26 0 0 0,-33-24-91 0 0,-17-16-32 0 0,-1-1-1 0 0,1 2 0 0 0,-2-1 0 0 0,12 16 0 0 0,-12-14 1 0 0,17 25 30 0 0,-2 1 1 0 0,17 39-1 0 0,-19-39-481 0 0,-20-36 365 0 0,0 0 0 0 0,1 0-1 0 0,-1 0 1 0 0,0 1 0 0 0,0-1 0 0 0,1 0 0 0 0,-1 0-1 0 0,0 0 1 0 0,0 1 0 0 0,1-1 0 0 0,-1 0 0 0 0,0 0-1 0 0,0 1 1 0 0,0-1 0 0 0,1 0 0 0 0,-1 0 0 0 0,0 1-1 0 0,0-1 1 0 0,0 0 0 0 0,0 1 0 0 0,0-1 0 0 0,0 0-1 0 0,1 1 1 0 0,-1-1 0 0 0,0 0 0 0 0,0 1 0 0 0,0-1-1 0 0,0 0 1 0 0,0 1 0 0 0,0-1 0 0 0,0 0 0 0 0,0 1-1 0 0,-1-1 1 0 0,1 0 0 0 0,0 0 0 0 0,0 1 0 0 0,0-1-1 0 0,0 0 1 0 0,0 1 0 0 0,0-1 0 0 0,-1 0 0 0 0,1 0-1 0 0,0 1 1 0 0,0-1 0 0 0,0 0 0 0 0,-1 0-1 0 0,1 1 1 0 0,0-1 0 0 0,0 0 0 0 0,-1 0 0 0 0,1 0-1 0 0,0 1 1 0 0,-1-1 0 0 0,1 0 0 0 0,0 0 0 0 0,0 0-1 0 0,-1 0 1 0 0,1 0 0 0 0,0 0 0 0 0,-1 0 0 0 0,1 0-1 0 0,0 0 1 0 0,-1 0 0 0 0,1 0 0 0 0,0 0 0 0 0,-1 0-1 0 0,1 0 1 0 0,0 0 0 0 0,-1 0 0 0 0,-20-2-3355 0 0,-6-12-2243 0 0,16 9 3306 0 0,0 0 0 0 0,-20-14 0 0 0,14 9 835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6:49.6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15 513 564 0 0,'0'2'211'0'0,"-1"-1"0"0"0,1 1 0 0 0,0-1-1 0 0,-1 1 1 0 0,1-1 0 0 0,0 1 0 0 0,-1-1 0 0 0,0 0-1 0 0,1 1 1 0 0,-1-1 0 0 0,0 0 0 0 0,0 0 0 0 0,0 0 0 0 0,-1 2-1 0 0,2-3-174 0 0,0 0-1 0 0,-1 0 1 0 0,1 0-1 0 0,0 0 0 0 0,0 1 1 0 0,-1-1-1 0 0,1 0 1 0 0,0 0-1 0 0,0 0 0 0 0,0 1 1 0 0,-1-1-1 0 0,1 0 1 0 0,0 0-1 0 0,0 0 1 0 0,0 1-1 0 0,0-1 0 0 0,-1 0 1 0 0,1 1-1 0 0,0-1 1 0 0,0 0-1 0 0,0 0 0 0 0,0 1 1 0 0,0-1-1 0 0,0 0 1 0 0,0 1-1 0 0,0-1 0 0 0,0 0 1 0 0,0 0-1 0 0,0 1 1 0 0,0-1-1 0 0,0 0 0 0 0,0 1 1 0 0,0-1-1 0 0,0 0 1 0 0,0 1-1 0 0,0-1 0 0 0,1 0 1 0 0,-1 0-1 0 0,0 1 1 0 0,0-1-1 0 0,0 0 0 0 0,0 0 1 0 0,0 1-1 0 0,1-1 1 0 0,-1 0-1 0 0,0 0 0 0 0,1 1 1 0 0,-1-1 19 0 0,0 0 0 0 0,0 0 0 0 0,1 0 0 0 0,-1 1 1 0 0,0-1-1 0 0,0 0 0 0 0,0 0 0 0 0,1 0 0 0 0,-1 1 0 0 0,0-1 0 0 0,0 0 1 0 0,0 0-1 0 0,0 1 0 0 0,1-1 0 0 0,-1 0 0 0 0,0 1 0 0 0,0-1 0 0 0,0 0 1 0 0,0 1-1 0 0,0-1 0 0 0,0 0 0 0 0,0 0 0 0 0,0 1 0 0 0,0-1 0 0 0,0 0 0 0 0,0 1 1 0 0,0-1-1 0 0,0 0 0 0 0,0 1 0 0 0,0-1 0 0 0,0 0-16 0 0,-1 1 0 0 0,1-1 0 0 0,0 0 0 0 0,0 0 1 0 0,0 0-1 0 0,0 1 0 0 0,0-1 0 0 0,0 0 0 0 0,0 0 0 0 0,0 1 0 0 0,0-1 0 0 0,0 0 0 0 0,0 0 0 0 0,0 0 0 0 0,0 1 0 0 0,0-1 0 0 0,0 0 0 0 0,1 0 0 0 0,-1 0 1 0 0,0 1-1 0 0,0-1 0 0 0,0 0 0 0 0,0 0 0 0 0,0 0 0 0 0,0 1 0 0 0,0-1 0 0 0,1 0 0 0 0,-1 0 0 0 0,0 0 0 0 0,0 0 0 0 0,0 0 0 0 0,0 1 0 0 0,1-1 0 0 0,-1 0 1 0 0,0 0-1 0 0,0 0 0 0 0,0 0 0 0 0,1 0 0 0 0,-1 0 0 0 0,0 0 0 0 0,0 0 0 0 0,0 0 0 0 0,1 0 0 0 0,-1 0 0 0 0,0 0 0 0 0,0 0 0 0 0,1 0 0 0 0,-1 0 0 0 0,0 0 1 0 0,0 0-1 0 0,0 0 0 0 0,1 0 0 0 0,-1 0 0 0 0,2 0 548 0 0,20-12 3534 0 0,-16 10-3622 0 0,0-1 0 0 0,0-1 0 0 0,-1 1 0 0 0,1-1 0 0 0,-1 0 0 0 0,0 0 0 0 0,6-7 0 0 0,11-7 487 0 0,-14 11-719 0 0,1-1 0 0 0,-2-1-1 0 0,1 1 1 0 0,-1-1 0 0 0,6-10 0 0 0,2-2-38 0 0,-1 3-109 0 0,48-70 173 0 0,11-16-260 0 0,-18 29-301 0 0,-42 56 26 0 0,30-42-2525 0 0,-28 36-195 0 0,-11 7-2368 0 0,-4 17 5185 0 0,0 1 0 0 0,-1-1 0 0 0,1 1 0 0 0,0 0 0 0 0,0-1 0 0 0,-1 1 0 0 0,1 0 0 0 0,0-1 0 0 0,-2-1-724 0 0,1 2 724 0 0,1 0 0 0 0,0 0 0 0 0,-1 0 0 0 0,1-1 0 0 0,-1 1 0 0 0,1 0 0 0 0,0 0 0 0 0,-1 0 0 0 0,1 0 0 0 0,-1 0 0 0 0,1 0 0 0 0,-1 0 0 0 0,1 0 0 0 0,-1 0 0 0 0,1 0 0 0 0,0 0 0 0 0,-1 0 0 0 0,1 0 0 0 0,-1 0 0 0 0,1 0 0 0 0,-1 1 0 0 0,0-1 0 0 0,-5 0-2357 0 0,-2 0 1131 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6:56.1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1 464 0 0,'-39'0'11469'0'0,"41"16"-6672"0"0,44 43-3452 0 0,-37-41-1264 0 0,-9-16-77 0 0,1-1 0 0 0,-1 1 0 0 0,1-1 0 0 0,-1 1 0 0 0,1-1 0 0 0,0 0 0 0 0,-1 1 0 0 0,1-1 0 0 0,0 0 0 0 0,0 0 0 0 0,2 3 0 0 0,16 24 49 0 0,10 15-176 0 0,-8-15-635 0 0,-3-3-1734 0 0,8-4-3397 0 0,-25-21 5682 0 0,-1 0-1 0 0,1 0 0 0 0,0-1 1 0 0,-1 1-1 0 0,1 0 1 0 0,-1 0-1 0 0,1-1 0 0 0,5-8-3945 0 0,-4 4 2475 0 0,6-5 567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6:56.5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259 23 860 0 0,'0'-5'764'0'0,"0"4"-618"0"0,0 1 0 0 0,0-1 0 0 0,1 1 0 0 0,-1-1-1 0 0,0 1 1 0 0,0-1 0 0 0,0 1 0 0 0,0-1 0 0 0,0 0 0 0 0,0 1-1 0 0,0-1 1 0 0,0 1 0 0 0,0-1 0 0 0,0 1 0 0 0,-1-1 0 0 0,1 1 0 0 0,0-1-1 0 0,0 1 1 0 0,0-1 0 0 0,-1 1 0 0 0,1-1 0 0 0,0 1 0 0 0,0-1-1 0 0,-1 1 1 0 0,1-1 0 0 0,0 1 0 0 0,-1 0 0 0 0,1-1 0 0 0,-1 1 0 0 0,1-1-1 0 0,-1 1 1 0 0,1 0 0 0 0,-1 0 0 0 0,1-1 0 0 0,-1 1 0 0 0,1 0-1 0 0,-1 0 1 0 0,1-1 0 0 0,-1 1 0 0 0,1 0 0 0 0,-10 2 4274 0 0,0 19-1255 0 0,9-12-2710 0 0,0-1 0 0 0,0 1 0 0 0,-1-1 0 0 0,-4 11 0 0 0,-31 52 469 0 0,21-39-729 0 0,-41 60 0 0 0,38-65-234 0 0,2 0 0 0 0,-27 58-1 0 0,17-21-2212 0 0,27-64 2196 0 0,0 0 1 0 0,0 1 0 0 0,-1-1 0 0 0,1 0 0 0 0,0 0 0 0 0,0 0 0 0 0,0 0 0 0 0,0 1 0 0 0,0-1 0 0 0,0 0 0 0 0,0 0 0 0 0,0 1 0 0 0,-1-1 0 0 0,1 0 0 0 0,0 0 0 0 0,0 0 0 0 0,0 1 0 0 0,0-1 0 0 0,0 0 0 0 0,0 0 0 0 0,0 0 0 0 0,0 1 0 0 0,0-1 0 0 0,0 0 0 0 0,0 0 0 0 0,0 1 0 0 0,1-1 0 0 0,-1 0 0 0 0,0 0 0 0 0,0 0 0 0 0,0 1 0 0 0,0-1 0 0 0,0 0 0 0 0,0 0 0 0 0,0 0 0 0 0,1 0 0 0 0,-1 1 0 0 0,0-1 0 0 0,0 0 0 0 0,0 0 0 0 0,0 0 0 0 0,1 0 0 0 0,-1 0 0 0 0,0 1 0 0 0,0-1 0 0 0,0 0 0 0 0,1 0 0 0 0,-1 0 0 0 0,0 0 0 0 0,0 0 0 0 0,0 0 0 0 0,1 0 0 0 0,-1 0 0 0 0,0 0 0 0 0,0 0 0 0 0,1 0 0 0 0,-1 0 0 0 0,14-3-3992 0 0,16-34-2354 0 0,-13 21 4764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6:57.1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0 28 0 0,'6'2'5120'0'0,"-12"7"-1875"0"0,2-1-2195 0 0,3-8-1019 0 0,1 0 0 0 0,0 0 0 0 0,-1 0 0 0 0,1 0 0 0 0,0 1 1 0 0,0-1-1 0 0,0 0 0 0 0,-1 0 0 0 0,1 0 0 0 0,0 1 0 0 0,0-1 0 0 0,0 0 0 0 0,-1 0 0 0 0,1 1 0 0 0,0-1 0 0 0,0 0 1 0 0,0 0-1 0 0,0 1 0 0 0,0-1 0 0 0,0 0 0 0 0,0 1 0 0 0,0-1 0 0 0,0 0 0 0 0,0 1 0 0 0,0-1 0 0 0,0 0 1 0 0,0 0-1 0 0,0 1 0 0 0,0-1 0 0 0,0 0 0 0 0,0 1 0 0 0,0-1 0 0 0,0 0 0 0 0,0 1 0 0 0,0-1 0 0 0,0 0 0 0 0,0 0 1 0 0,1 1-1 0 0,-1-1 0 0 0,0 0 0 0 0,0 0 0 0 0,0 1 0 0 0,1-1 0 0 0,-1 0 0 0 0,0 0 0 0 0,0 0 0 0 0,0 1 0 0 0,1-1 1 0 0,-1 0-1 0 0,0 0 0 0 0,1 0 0 0 0,-1 0 0 0 0,0 0 0 0 0,0 0 0 0 0,1 1 0 0 0,-1-1 0 0 0,0 0 0 0 0,1 0 1 0 0,-1 0-1 0 0,1 0 0 0 0,58 44 4086 0 0,-44-35-3912 0 0,1 1 0 0 0,-2 1-1 0 0,1 1 1 0 0,-2 0 0 0 0,19 20 0 0 0,-25-25-207 0 0,1 0-1 0 0,0 0 1 0 0,13 8-1 0 0,-15-11-2 0 0,0 0 0 0 0,0 1-1 0 0,0-1 1 0 0,0 1-1 0 0,-1 0 1 0 0,0 1-1 0 0,0 0 1 0 0,0-1 0 0 0,6 13-1 0 0,0 3 20 0 0,0 0-1 0 0,-2 1 1 0 0,0 0 0 0 0,10 47-1 0 0,-7-18-13 0 0,-8-34-4 0 0,0 0 1 0 0,-1 0-1 0 0,1 32 1 0 0,-4-35 10 0 0,-1-1 1 0 0,-1 0 0 0 0,0 0 0 0 0,-1 0 0 0 0,-1 0-1 0 0,0 0 1 0 0,-9 19 0 0 0,-5 5-25 0 0,-26 38 0 0 0,22-38-13 0 0,3-5-898 0 0,-2-1 1 0 0,-35 41 0 0 0,53-66-741 0 0,2-5 1511 0 0,1-1-1 0 0,-1 1 1 0 0,1 0-1 0 0,0-1 1 0 0,-1 1-1 0 0,1 0 1 0 0,-1-1-1 0 0,1 1 1 0 0,-1-1-1 0 0,0 1 1 0 0,1-1 0 0 0,-1 1-1 0 0,0-1 1 0 0,1 1-1 0 0,-1-1 1 0 0,0 0-1 0 0,1 1 1 0 0,-1-1-1 0 0,0 0 1 0 0,0 0-1 0 0,0 1 1 0 0,1-1-1 0 0,-1 0 1 0 0,0 0-1 0 0,0 0 1 0 0,0 0-1 0 0,1 0 1 0 0,-3 0-1 0 0,-41 0-5719 0 0,34 0 4697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7:41.8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201 127 784 0 0,'8'0'6590'0'0,"-103"-5"-311"0"0,92 4-6208 0 0,1 1 0 0 0,0-1 0 0 0,-1 0-1 0 0,1 0 1 0 0,0 0 0 0 0,0 0 0 0 0,-1 0-1 0 0,1 0 1 0 0,0-1 0 0 0,0 1 0 0 0,0-1-1 0 0,1 1 1 0 0,-1-1 0 0 0,0 0 0 0 0,1 0-1 0 0,-1 0 1 0 0,1 0 0 0 0,-1 0 0 0 0,1 0-1 0 0,0 0 1 0 0,0 0 0 0 0,0 0 0 0 0,0-1-1 0 0,0 1 1 0 0,0 0 0 0 0,1-1 0 0 0,-1 1-1 0 0,1 0 1 0 0,0-1 0 0 0,-1 1 0 0 0,2-5-1 0 0,0 5-69 0 0,0-1 0 0 0,0 0 0 0 0,0 0-1 0 0,1 1 1 0 0,-1-1 0 0 0,1 0 0 0 0,0 1-1 0 0,-1 0 1 0 0,1-1 0 0 0,0 1 0 0 0,1 0-1 0 0,-1 0 1 0 0,0 0 0 0 0,1 0 0 0 0,-1 1-1 0 0,1-1 1 0 0,4-2 0 0 0,-2 1 0 0 0,1 1-1 0 0,-1-1 1 0 0,1 1 0 0 0,0 0 0 0 0,-1 0 0 0 0,1 1 0 0 0,0 0 0 0 0,0 0-1 0 0,0 0 1 0 0,0 1 0 0 0,0-1 0 0 0,0 2 0 0 0,1-1 0 0 0,-1 1 0 0 0,0-1-1 0 0,0 2 1 0 0,9 2 0 0 0,-11-3 4 0 0,-1-1-1 0 0,-1 1 1 0 0,0-1 0 0 0,0 0-1 0 0,-1 1 1 0 0,1-1-1 0 0,0 1 1 0 0,0 0-1 0 0,0 0 1 0 0,0 0-1 0 0,0 0 1 0 0,-1 0 0 0 0,1 0-1 0 0,0 0 1 0 0,-1 0-1 0 0,1 1 1 0 0,-1-1-1 0 0,1 1 1 0 0,-1-1 0 0 0,0 1-1 0 0,0 0 1 0 0,0-1-1 0 0,0 1 1 0 0,0 0-1 0 0,0 0 1 0 0,1 2-1 0 0,-1-1-4 0 0,0 1-1 0 0,0 0 0 0 0,0-1 0 0 0,0 1 0 0 0,0 0 0 0 0,-1-1 0 0 0,0 1 0 0 0,0 0 0 0 0,0-1 0 0 0,0 1 0 0 0,-1 0 1 0 0,1 0-1 0 0,-1-1 0 0 0,0 1 0 0 0,0-1 0 0 0,0 1 0 0 0,-3 5 0 0 0,-3 11 7 0 0,4-12-8 0 0,0-1 1 0 0,-1 0-1 0 0,0 0 0 0 0,-1 0 1 0 0,1-1-1 0 0,-1 0 0 0 0,-9 9 1 0 0,-9 13 4 0 0,13-15 39 0 0,-1-1 0 0 0,0-1 0 0 0,0 0 0 0 0,-1 0 0 0 0,-1-1 0 0 0,0 0 0 0 0,0-2 0 0 0,-27 15 0 0 0,32-20-32 0 0,0 0 1 0 0,0 0-1 0 0,0-1 0 0 0,-16 3 1 0 0,24-5-10 0 0,0 0-1 0 0,0 0 1 0 0,0-1 0 0 0,0 1-1 0 0,0 0 1 0 0,-1 0 0 0 0,1 0-1 0 0,0 0 1 0 0,0 0 0 0 0,0 0-1 0 0,0 0 1 0 0,0 0 0 0 0,0 0-1 0 0,0 0 1 0 0,0 0 0 0 0,0 0-1 0 0,0-1 1 0 0,0 1 0 0 0,0 0-1 0 0,-1 0 1 0 0,1 0 0 0 0,0 0-1 0 0,0 0 1 0 0,0 0 0 0 0,0 0-1 0 0,0-1 1 0 0,0 1 0 0 0,0 0-1 0 0,0 0 1 0 0,0 0 0 0 0,0 0-1 0 0,0 0 1 0 0,0 0 0 0 0,0 0-1 0 0,0-1 1 0 0,0 1 0 0 0,0 0-1 0 0,0 0 1 0 0,1 0 0 0 0,-1 0-1 0 0,0 0 1 0 0,0 0 0 0 0,0 0-1 0 0,0 0 1 0 0,0-1 0 0 0,0 1 0 0 0,0 0-1 0 0,0 0 1 0 0,0 0 0 0 0,0 0-1 0 0,0 0 1 0 0,0 0 0 0 0,1 0-1 0 0,-1 0 1 0 0,0 0 0 0 0,0 0-1 0 0,0 0 1 0 0,0 0 0 0 0,0 0-1 0 0,0 0 1 0 0,0 0 0 0 0,1 0-1 0 0,-1 0 1 0 0,0 0 0 0 0,0 0-1 0 0,0 0 1 0 0,0 0 0 0 0,9-7 39 0 0,0 3-35 0 0,0 0 0 0 0,0 0 0 0 0,0 1-1 0 0,1 1 1 0 0,0-1 0 0 0,-1 2 0 0 0,1-1 0 0 0,0 1 0 0 0,0 1 0 0 0,0 0 0 0 0,13 1-1 0 0,15 4 20 0 0,60 14 0 0 0,-75-14-12 0 0,87 23-255 0 0,-89-24-137 0 0,-14-3-195 0 0,-1 0 0 0 0,0 0 0 0 0,1-1-1 0 0,-1 1 1 0 0,8-2 0 0 0,-11 1 30 0 0,0-1 1 0 0,0 0-1 0 0,-1 0 1 0 0,1 0 0 0 0,0 0-1 0 0,-1 0 1 0 0,1 0-1 0 0,-1-1 1 0 0,1 1-1 0 0,-1-1 1 0 0,0 0-1 0 0,0 0 1 0 0,1 0-1 0 0,2-4 1 0 0,5-5-1440 0 0,-1 1 310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7:45.4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60 4 0 0,'-38'0'11501'0'0,"60"-5"-10251"0"0,206-12 2621 0 0,0-10-3560 0 0,-114 17-2504 0 0,-124 37-8113 0 0,4-21 8522 0 0,4 4 234 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7:47.4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163 0 480 0 0,'-33'14'3995'0'0,"7"-1"-2087"0"0,13-9-1036 0 0,-1 0 1 0 0,1-1 0 0 0,-1-1 0 0 0,1 0 0 0 0,-24-1 1303 0 0,44 0-1742 0 0,-1-1 1 0 0,1 0-1 0 0,0-1 0 0 0,-1 1 1 0 0,1-1-1 0 0,9-3 0 0 0,5 0 151 0 0,191-13 967 0 0,-31 7-2695 0 0,-119 9-3305 0 0,-1 1-5133 0 0,-51 0 7877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7:48.7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98 36 0 0,'-48'0'21319'0'0,"69"-6"-20525"0"0,237-52 1439 0 0,-106 26-3656 0 0,-127 31-1375 0 0,-16 1-118 0 0,-40 9-10293 0 0,26-6 12219 0 0,-13 7-1008 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7:50.3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98 332 0 0,'-47'0'16555'0'0,"58"0"-15738"0"0,44-6 237 0 0,22 1-95 0 0,17-2-12 0 0,-54 2-636 0 0,62-5 282 0 0,198-11-184 0 0,-176 16-577 0 0,-89-2-1558 0 0,-14-2-3164 0 0,-58-13-9523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6:13.3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131 1 684 0 0,'-12'3'1075'0'0,"-1"-1"0"0"0,1 0 1 0 0,-1 0-1 0 0,-21-1 0 0 0,20 1 135 0 0,12-2-1094 0 0,1 1 0 0 0,-1-1 0 0 0,1 1 0 0 0,-1-1 0 0 0,0 0 0 0 0,1 1 0 0 0,-1-1 0 0 0,0 0 0 0 0,1 0 0 0 0,-1 0 0 0 0,1 0 0 0 0,-1-1 1 0 0,0 1-1 0 0,1 0 0 0 0,-1-1 0 0 0,1 1 0 0 0,-1-1 0 0 0,-2-1 0 0 0,21 1 1275 0 0,0 1-1 0 0,23 2 1 0 0,-29 0-1108 0 0,0 1-1 0 0,1 0 0 0 0,-2 1 1 0 0,1 0-1 0 0,0 1 0 0 0,-1 0 1 0 0,1 1-1 0 0,-2 0 0 0 0,1 0 1 0 0,0 1-1 0 0,-1 0 1 0 0,-1 1-1 0 0,12 11 0 0 0,29 28 116 0 0,-36-36-332 0 0,-1 0-1 0 0,0 0 1 0 0,17 22-1 0 0,0 9-439 0 0,3-3-1 0 0,1 0 0 0 0,64 56 1 0 0,-81-83-740 0 0,2 3-4232 0 0,-44-9-1634 0 0,8-6 5319 0 0,-1 0 280 0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7:51.4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0 196 0 0,'-3'2'712'0'0,"-1"1"0"0"0,1-1 0 0 0,-1 1 1 0 0,1 0-1 0 0,0 0 0 0 0,0 0 0 0 0,-2 4 0 0 0,3-6-123 0 0,0 0 0 0 0,1 0 0 0 0,-1-1 1 0 0,0 1-1 0 0,1 0 0 0 0,-1-1 0 0 0,0 0 0 0 0,0 1 0 0 0,1-1 0 0 0,-1 0 0 0 0,-6 0 1690 0 0,14 0-760 0 0,35 6 1004 0 0,111-22-1101 0 0,30 0-1457 0 0,-133 13-790 0 0,-4 0-4094 0 0,-93 18-8001 0 0,30-14 11519 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7:52.5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17 28 0 0,'-8'1'2164'0'0,"17"1"1605"0"0,18 0-726 0 0,0-4-1400 0 0,-22 2-1174 0 0,1-1-1 0 0,-1 1 1 0 0,1-1 0 0 0,-1 1-1 0 0,0 1 1 0 0,1-1 0 0 0,6 3 0 0 0,-1-2 88 0 0,0 1 0 0 0,0-2 0 0 0,-1 1 0 0 0,1-1 0 0 0,0-1 0 0 0,18-3 1 0 0,19 0-185 0 0,76-7-247 0 0,-85 6-3305 0 0,-76 26-11562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1:15.7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324 115 244 0 0,'1'-4'315'0'0,"1"0"0"0"0,0 1 0 0 0,-1-1 0 0 0,1 0 0 0 0,0 1 0 0 0,1 0 1 0 0,-1-1-1 0 0,1 1 0 0 0,-1 0 0 0 0,1 0 0 0 0,0 0 0 0 0,0 1 0 0 0,5-4 0 0 0,-8 5-258 0 0,0 1 0 0 0,1 0 0 0 0,-1 0-1 0 0,0 0 1 0 0,0 0 0 0 0,1-1 0 0 0,-1 1 0 0 0,0 0 0 0 0,0 0 0 0 0,0-1-1 0 0,1 1 1 0 0,-1 0 0 0 0,0 0 0 0 0,0-1 0 0 0,0 1 0 0 0,0 0 0 0 0,0-1-1 0 0,0 1 1 0 0,1 0 0 0 0,-1-1 0 0 0,0 1 0 0 0,0 0 0 0 0,0 0-1 0 0,0-1 1 0 0,0 1 0 0 0,0 0 0 0 0,0-1 0 0 0,0 1 0 0 0,0 0 0 0 0,-1-1-1 0 0,1 1 1 0 0,0 0 0 0 0,0-1 0 0 0,0 1 0 0 0,0 0 0 0 0,0 0 0 0 0,0-1-1 0 0,-1 1 1 0 0,1 0 0 0 0,0 0 0 0 0,0-1 0 0 0,0 1 0 0 0,-1 0-1 0 0,1 0 1 0 0,0 0 0 0 0,0-1 0 0 0,-1 1 0 0 0,1 0 0 0 0,0 0 0 0 0,-1 0-1 0 0,1 0 1 0 0,0 0 0 0 0,0-1 0 0 0,-1 1 0 0 0,-15-8 2094 0 0,-22-13 1477 0 0,27 14-2642 0 0,10 6-877 0 0,1 0 0 0 0,-1 0-1 0 0,0 1 1 0 0,0-1 0 0 0,0 0 0 0 0,0 1 0 0 0,0-1 0 0 0,0 1 0 0 0,0-1 0 0 0,0 1 0 0 0,0-1-1 0 0,0 1 1 0 0,0 0 0 0 0,-2-1 0 0 0,3 1-72 0 0,0 0 0 0 0,0-1-1 0 0,0 1 1 0 0,0 0 0 0 0,0 0 0 0 0,0-1-1 0 0,0 1 1 0 0,0 0 0 0 0,1 0 0 0 0,-1-1-1 0 0,0 1 1 0 0,0 0 0 0 0,0 0 0 0 0,0-1-1 0 0,0 1 1 0 0,1 0 0 0 0,-1 0-1 0 0,0 0 1 0 0,0-1 0 0 0,0 1 0 0 0,1 0-1 0 0,-1 0 1 0 0,0 0 0 0 0,0 0 0 0 0,1 0-1 0 0,-1-1 1 0 0,0 1 0 0 0,0 0 0 0 0,1 0-1 0 0,-1 0 1 0 0,0 0 0 0 0,0 0 0 0 0,1 0-1 0 0,-1 0 1 0 0,0 0 0 0 0,0 0 0 0 0,1 0-1 0 0,-1 0 1 0 0,0 0 0 0 0,1 0 0 0 0,-1 0-1 0 0,0 0 1 0 0,0 0 0 0 0,1 0-1 0 0,-1 1 1 0 0,1-1 0 0 0,1 0 39 0 0,0 1 0 0 0,0-1-1 0 0,0 1 1 0 0,0 0 0 0 0,0 0 0 0 0,0-1 0 0 0,0 1 0 0 0,-1 0-1 0 0,1 1 1 0 0,0-1 0 0 0,0 0 0 0 0,-1 0 0 0 0,1 1 0 0 0,-1-1-1 0 0,2 3 1 0 0,24 29 647 0 0,-21-24-575 0 0,3 4-12 0 0,-1 1 1 0 0,0 1 0 0 0,-1-1-1 0 0,6 21 1 0 0,3 2 10 0 0,-2-2-126 0 0,-1 0 0 0 0,-2 0 1 0 0,8 42-1 0 0,-11-45-42 0 0,-5-25 22 0 0,-1 1 0 0 0,-1 0-1 0 0,1 0 1 0 0,-1-1 0 0 0,0 10-1 0 0,-1 43-1016 0 0,0-59 975 0 0,0-1 0 0 0,0 0-1 0 0,0 0 1 0 0,0 1 0 0 0,-1-1 0 0 0,1 0-1 0 0,0 0 1 0 0,0 1 0 0 0,0-1-1 0 0,0 0 1 0 0,0 0 0 0 0,-1 0 0 0 0,1 1-1 0 0,0-1 1 0 0,0 0 0 0 0,0 0 0 0 0,0 0-1 0 0,-1 0 1 0 0,1 0 0 0 0,0 1 0 0 0,0-1-1 0 0,-1 0 1 0 0,1 0 0 0 0,0 0-1 0 0,0 0 1 0 0,-1 0 0 0 0,1 0 0 0 0,0 0-1 0 0,0 0 1 0 0,-1 0 0 0 0,1 0 0 0 0,0 0-1 0 0,0 0 1 0 0,-1 0 0 0 0,1 0-1 0 0,0 0 1 0 0,0 0 0 0 0,-1 0 0 0 0,1 0-1 0 0,-18-4-1864 0 0,-12-9-1131 0 0,-37-34-2968 0 0,-3 4 2521 0 0,38 23 2675 0 0,-48-24 1 0 0,68 39 1325 0 0,-1 0 0 0 0,0 1 1 0 0,1 0-1 0 0,-1 1 0 0 0,-1 0 0 0 0,1 1 0 0 0,-24 0 0 0 0,32 2 92 0 0,0-1 0 0 0,1 2-1 0 0,-1-1 1 0 0,0 1 0 0 0,1-1 0 0 0,-1 1 0 0 0,0 0 0 0 0,1 1 0 0 0,-8 3-1 0 0,31 17 3139 0 0,-12-15-3475 0 0,2-1-1 0 0,-1 1 1 0 0,1-2-1 0 0,-1 1 0 0 0,14 5 1 0 0,28 18 307 0 0,132 98-9 0 0,-172-121-569 0 0,0 0-1 0 0,0-1 1 0 0,22 7 0 0 0,-19-8-5 0 0,14 8-30 0 0,13 3-30 0 0,-37-16 69 0 0,1-2-1 0 0,-1 1 1 0 0,1 0-1 0 0,-1 0 1 0 0,0-1-1 0 0,0 0 1 0 0,0 0-1 0 0,0 0 1 0 0,-1 0-1 0 0,4-4 0 0 0,4-5 8 0 0,-6 8-11 0 0,-1 0 0 0 0,0 0 0 0 0,-1 0 0 0 0,1-1 0 0 0,-1 1 0 0 0,0-1 0 0 0,0 0-1 0 0,0 0 1 0 0,1-8 0 0 0,11-24 13 0 0,-9 28-14 0 0,0-1 0 0 0,-1 1 0 0 0,-1-1 0 0 0,0 0 0 0 0,0 0 0 0 0,-1 0 0 0 0,2-13 0 0 0,0 5 11 0 0,-2 9 9 0 0,-18-2-28 0 0,9 8 17 0 0,0 0 1 0 0,-1 0-1 0 0,1 1 0 0 0,-1 0 0 0 0,0 1 1 0 0,0 0-1 0 0,0 0 0 0 0,-10 1 1 0 0,-29-5 25 0 0,27 3-44 0 0,0 1-1 0 0,-38 2 1 0 0,15 0 0 0 0,30-1 15 0 0,1 1 0 0 0,0 0-1 0 0,0 0 1 0 0,0 1 0 0 0,0 1 0 0 0,0 0-1 0 0,-17 7 1 0 0,28-9 33 0 0,31 26 245 0 0,12 4-183 0 0,-33-24-78 0 0,1 0 0 0 0,-1 0 0 0 0,1-1 1 0 0,14 6-1 0 0,8 5-35 0 0,-26-13 9 0 0,-1-1 0 0 0,1 0 0 0 0,0 0 0 0 0,0-1 0 0 0,0 1-1 0 0,0-1 1 0 0,0-1 0 0 0,1 1 0 0 0,12 1 0 0 0,-18-4 5 0 0,1 1 0 0 0,-1-1 0 0 0,1 1 0 0 0,-1-1 1 0 0,1 1-1 0 0,-1-1 0 0 0,1 0 0 0 0,-1 1 0 0 0,0-1 0 0 0,1 0 1 0 0,-1 0-1 0 0,0 0 0 0 0,0 0 0 0 0,0-1 0 0 0,0 1 0 0 0,0 0 1 0 0,0 0-1 0 0,0-1 0 0 0,0 1 0 0 0,0 0 0 0 0,-1-1 0 0 0,1 1 0 0 0,-1-1 1 0 0,2-1-1 0 0,-3-2 1 0 0,1 1 0 0 0,-1 0 1 0 0,1 0-1 0 0,-1 0 0 0 0,-1-1 1 0 0,1 1-1 0 0,0 0 0 0 0,-1 1 1 0 0,0-1-1 0 0,0 0 0 0 0,0 0 1 0 0,0 1-1 0 0,-1-1 0 0 0,0 1 1 0 0,1 0-1 0 0,-1-1 0 0 0,0 1 1 0 0,-1 1-1 0 0,1-1 0 0 0,0 0 1 0 0,-1 1-1 0 0,1 0 0 0 0,-5-3 1 0 0,8 5-7 0 0,-1 0 0 0 0,1 0 0 0 0,0 0 0 0 0,0-1 0 0 0,0 1 0 0 0,-1 0 0 0 0,1 0 1 0 0,0 0-1 0 0,0-1 0 0 0,-1 1 0 0 0,1 0 0 0 0,0 0 0 0 0,-1 0 0 0 0,1 0 0 0 0,0 0 0 0 0,0 0 0 0 0,-1 0 1 0 0,1 0-1 0 0,0 0 0 0 0,-1 0 0 0 0,1 0 0 0 0,0 0 0 0 0,-1 0 0 0 0,1 0 0 0 0,0 0 0 0 0,0 0 0 0 0,-1 0 0 0 0,1 0 1 0 0,0 0-1 0 0,-1 0 0 0 0,1 0 0 0 0,0 0 0 0 0,0 1 0 0 0,-1-1 0 0 0,1 0 0 0 0,0 0 0 0 0,0 0 0 0 0,-1 1 1 0 0,1-1-1 0 0,0 0 0 0 0,-1 15-649 0 0,2-3 147 0 0,0-6-380 0 0,0 1 0 0 0,1 0-1 0 0,0-1 1 0 0,0 1 0 0 0,0-1-1 0 0,5 8 1 0 0,3 9-3225 0 0,10 24-2302 0 0,-10-31 4945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1:16.1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86 46 352 0 0,'-6'-5'791'0'0,"0"0"0"0"0,0 0 1 0 0,0 0-1 0 0,-1 1 0 0 0,-13-7 0 0 0,6 4 690 0 0,-6 4 4785 0 0,19 3-6181 0 0,1 0 0 0 0,0 0 0 0 0,0 0-1 0 0,0 1 1 0 0,0-1 0 0 0,27 17 3132 0 0,-22-12-2907 0 0,1-1 0 0 0,-1 0-1 0 0,1 0 1 0 0,0 0 0 0 0,7 3-1 0 0,15 9 235 0 0,201 165 1032 0 0,-185-141-1561 0 0,48 60-1 0 0,-76-83-25 0 0,32 48-2923 0 0,-71-76-6689 0 0,-28-5 5448 0 0,29 10 2601 0 0,-5-4 228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1:16.5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74 291 700 0 0,'-3'0'228'0'0,"-4"2"629"0"0,-1 0 0 0 0,0 0 0 0 0,1 1 1 0 0,-1 0-1 0 0,1 1 0 0 0,0-1 0 0 0,-11 15 5141 0 0,17-18-5922 0 0,18-3 2041 0 0,20-8-912 0 0,-35 10-919 0 0,91-36 905 0 0,128-69 1 0 0,-144 66-1161 0 0,100-40-1972 0 0,-146 68-681 0 0,1 1 0 0 0,0 2 0 0 0,58-8 0 0 0,-85 16 2051 0 0,1 1 0 0 0,-1 0 0 0 0,1 1 0 0 0,-1-1 1 0 0,1 1-1 0 0,6 2 0 0 0,-9-3 401 0 0,17 6-1439 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1:18.5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 0 596 0 0,'-43'25'17892'0'0,"57"-23"-16380"0"0,216 9 153 0 0,-159-10-1604 0 0,124-6 3 0 0,-128 4-9 0 0,-65 1-12 0 0,-29 4-18 0 0,7-1-32 0 0,1-2 1 0 0,-27-1 0 0 0,-15 2-9 0 0,-58 3-12 0 0,-9 0 16 0 0,103-3 8 0 0,20-2-2 0 0,0 0-1 0 0,0 0 1 0 0,0 1-1 0 0,0-1 1 0 0,0 1 0 0 0,0 1-1 0 0,0-1 1 0 0,-6 3-1 0 0,13-4 2 0 0,1-1 0 0 0,-1 1 0 0 0,1 0 0 0 0,-1 0 0 0 0,1 0 0 0 0,-1 0 0 0 0,1 0 0 0 0,-1 1 0 0 0,1-1 0 0 0,-1 1 0 0 0,5 1 0 0 0,5 1 4 0 0,28 0-10 0 0,0-1-1 0 0,42-4 0 0 0,-3-1 0 0 0,-22 3-3172 0 0,112-17 1 0 0,-165 16 1841 0 0,0 0 1 0 0,0 0 0 0 0,0-1-1 0 0,-1 1 1 0 0,1-1 0 0 0,-1 0-1 0 0,6-5 1 0 0,7-3-1751 0 0,2 1 1628 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1:19.8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77 109 360 0 0,'-3'-1'205'0'0,"1"1"1"0"0,-1-1-1 0 0,0-1 0 0 0,0 1 1 0 0,1 0-1 0 0,-1-1 0 0 0,1 1 0 0 0,-1-1 1 0 0,1 0-1 0 0,-1 0 0 0 0,1 0 1 0 0,0 0-1 0 0,0 0 0 0 0,-2-4 1 0 0,-10-5 1157 0 0,12 10-1108 0 0,0 0 0 0 0,1 0 0 0 0,-1 0 0 0 0,1 0 0 0 0,0-1 0 0 0,-1 1 0 0 0,1 0 0 0 0,0 0 0 0 0,0-1-1 0 0,-1 1 1 0 0,1-1 0 0 0,0 1 0 0 0,0-1 0 0 0,1 0 0 0 0,-1 1 0 0 0,0-1 0 0 0,1 0 0 0 0,-1 0 0 0 0,0-3 0 0 0,2 1 414 0 0,1 1 0 0 0,-1-1 1 0 0,1 0-1 0 0,0 1 0 0 0,0-1 0 0 0,5-5 0 0 0,-6 9-607 0 0,-1 0 0 0 0,0 0 0 0 0,0 0 0 0 0,1 0 0 0 0,-1-1 0 0 0,0 1 0 0 0,0 0 1 0 0,0 0-1 0 0,1 0 0 0 0,-1 0 0 0 0,0 0 0 0 0,0-1 0 0 0,0 1 0 0 0,0 0 0 0 0,1 0 0 0 0,-1 0 0 0 0,0 0 0 0 0,0-1 0 0 0,0 1 0 0 0,0 0 0 0 0,0 0 0 0 0,0 0 1 0 0,1-1-1 0 0,-1 1 0 0 0,0 0 0 0 0,0 0 0 0 0,0-1 0 0 0,0 1 0 0 0,0 0 0 0 0,0 0 0 0 0,0-1 0 0 0,0 1 0 0 0,0 0 0 0 0,0 0 0 0 0,0-1 0 0 0,0 1 0 0 0,0 0 1 0 0,0 0-1 0 0,-1-1 0 0 0,9 2 223 0 0,23 11 182 0 0,1 1-1 0 0,-2 2 0 0 0,0 1 0 0 0,-1 1 1 0 0,40 31-1 0 0,44 25-477 0 0,12 13-2690 0 0,-112-73 482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1:20.1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106 56 288 0 0,'0'-49'8284'0'0,"0"49"-8185"0"0,0-1-1 0 0,0 1 0 0 0,1-1 1 0 0,-1 1-1 0 0,0-1 1 0 0,1 1-1 0 0,-1 0 1 0 0,0-1-1 0 0,1 1 1 0 0,-1 0-1 0 0,0-1 1 0 0,1 1-1 0 0,-1 0 0 0 0,1-1 1 0 0,-1 1-1 0 0,1 0 1 0 0,-1 0-1 0 0,1 0 1 0 0,-1 0-1 0 0,1-1 1 0 0,-1 1-1 0 0,1 0 1 0 0,-1 0-1 0 0,1 0 0 0 0,-1 0 1 0 0,1 0-1 0 0,-1 0 1 0 0,1 0-1 0 0,-1 0 1 0 0,1 0-1 0 0,-1 0 1 0 0,1 1-1 0 0,-1-1 1 0 0,1 0-1 0 0,-1 0 0 0 0,0 0 1 0 0,1 0-1 0 0,-1 1 1 0 0,1-1-1 0 0,0 1 1 0 0,21 9 3249 0 0,-20-7-3151 0 0,0 0-1 0 0,0 0 1 0 0,-1 0 0 0 0,1 0 0 0 0,0 0-1 0 0,-1 0 1 0 0,0 0 0 0 0,0 1 0 0 0,0-1 0 0 0,0 0-1 0 0,0 1 1 0 0,-1-1 0 0 0,1 1 0 0 0,-1 3-1 0 0,-5 53 533 0 0,0-11-414 0 0,3-30-211 0 0,0 0 0 0 0,-1 1 0 0 0,-8 29-1 0 0,-2 6 16 0 0,-15 57-74 0 0,24-98-56 0 0,0 0 0 0 0,-1-1 1 0 0,-10 20-1 0 0,-5 13-569 0 0,13-35 231 0 0,6-10 211 0 0,-1 1 0 0 0,1-1 0 0 0,0 1-1 0 0,0-1 1 0 0,1 1 0 0 0,-1-1 0 0 0,0 1 0 0 0,0-1 0 0 0,1 1-1 0 0,-1 0 1 0 0,0 2 0 0 0,1-4 16 0 0,0 1-1 0 0,0-1 1 0 0,0 0-1 0 0,0 1 1 0 0,0-1 0 0 0,0 0-1 0 0,0 1 1 0 0,0-1-1 0 0,0 0 1 0 0,0 1 0 0 0,0-1-1 0 0,0 0 1 0 0,0 1-1 0 0,0-1 1 0 0,0 1 0 0 0,-1-1-1 0 0,1 0 1 0 0,0 0-1 0 0,0 1 1 0 0,0-1 0 0 0,-3 2-1102 0 0,2-2 1101 0 0,1 1 1 0 0,0-1-1 0 0,-1 0 1 0 0,1 0 0 0 0,0 0-1 0 0,-1 0 1 0 0,1 0-1 0 0,0 0 1 0 0,-1 0 0 0 0,1 0-1 0 0,0 0 1 0 0,-1 0-1 0 0,1 0 1 0 0,-1 0 0 0 0,1 0-1 0 0,0 0 1 0 0,-1 0-1 0 0,1 0 1 0 0,-1-1 0 0 0,-14-9-6226 0 0,15 9 6149 0 0,-1 0 0 0 0,1-1-1 0 0,0 1 1 0 0,-1 0 0 0 0,1 0-1 0 0,0 0 1 0 0,0-1 0 0 0,0 1-1 0 0,0 0 1 0 0,0 0 0 0 0,0-1-1 0 0,1 1 1 0 0,-1 0 0 0 0,0 0 0 0 0,1-2-1 0 0,7-7-1078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1:20.9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182 55 276 0 0,'-8'1'1212'0'0,"0"1"1"0"0,1-1-1 0 0,-1 2 0 0 0,1-1 1 0 0,0 1-1 0 0,-13 7 0 0 0,17-8-980 0 0,0-1-1 0 0,1 0 1 0 0,-1 0-1 0 0,0 0 0 0 0,0 0 1 0 0,1 0-1 0 0,-1 0 1 0 0,0-1-1 0 0,0 1 1 0 0,0-1-1 0 0,0 0 1 0 0,0 0-1 0 0,0 0 1 0 0,0 0-1 0 0,0 0 0 0 0,0-1 1 0 0,0 0-1 0 0,0 1 1 0 0,-3-2-1 0 0,-6-4-177 0 0,10 5-50 0 0,0 0-1 0 0,0 0 1 0 0,0 0-1 0 0,0 0 1 0 0,0 0-1 0 0,1 0 1 0 0,-1-1-1 0 0,0 1 1 0 0,1-1-1 0 0,-1 1 0 0 0,1-1 1 0 0,-1 1-1 0 0,-1-4 1 0 0,0 0-7 0 0,1 2 4 0 0,0 0 0 0 0,0 0 0 0 0,1 0 0 0 0,-1 0 1 0 0,1 0-1 0 0,0 0 0 0 0,0 0 0 0 0,0 0 0 0 0,1-1 0 0 0,-1 1 0 0 0,1 0 0 0 0,-1 0 0 0 0,1-6 1 0 0,2 8-10 0 0,5 1 58 0 0,0 0 0 0 0,0 1 1 0 0,0 0-1 0 0,0 0 1 0 0,-1 1-1 0 0,1 0 0 0 0,0 0 1 0 0,-1 0-1 0 0,1 1 0 0 0,-1 0 1 0 0,0 1-1 0 0,0-1 1 0 0,11 9-1 0 0,-7-4 100 0 0,-1 1-1 0 0,0 1 1 0 0,-1 0 0 0 0,0 0-1 0 0,0 0 1 0 0,7 15-1 0 0,-11-17-77 0 0,-1 0-1 0 0,0 0 0 0 0,0 0 0 0 0,-1 1 0 0 0,0-1 0 0 0,-1 1 0 0 0,0-1 0 0 0,0 1 1 0 0,0-1-1 0 0,-2 16 0 0 0,1-12-33 0 0,-1-8-30 0 0,0 0 0 0 0,1 0-1 0 0,-1 0 1 0 0,-1 0 0 0 0,1 0 0 0 0,-1 0-1 0 0,1 0 1 0 0,-1 0 0 0 0,0 0-1 0 0,-1-1 1 0 0,1 1 0 0 0,0-1 0 0 0,-1 1-1 0 0,0-1 1 0 0,0 0 0 0 0,0 0 0 0 0,0 0-1 0 0,0-1 1 0 0,-7 5 0 0 0,1 2-22 0 0,-1-1 0 0 0,-10-1 16 0 0,17-6-1 0 0,-1 1 1 0 0,0-1-1 0 0,0 0 0 0 0,0 0 1 0 0,0 0-1 0 0,0 0 0 0 0,-7-1 0 0 0,10 0-5 0 0,-1 0-1 0 0,1 0 0 0 0,-1-1 0 0 0,1 1 1 0 0,0 0-1 0 0,-1-1 0 0 0,1 1 0 0 0,0-1 1 0 0,-1 0-1 0 0,1 1 0 0 0,0-1 0 0 0,0 0 1 0 0,-1 0-1 0 0,1 0 0 0 0,0 0 0 0 0,0 0 1 0 0,0 0-1 0 0,0 0 0 0 0,0 0 0 0 0,-1-3 0 0 0,17-5 7 0 0,27-13 2 0 0,-29 18 16 0 0,1 0-1 0 0,-1 1 0 0 0,0 1 0 0 0,1 0 0 0 0,-1 1 0 0 0,21 0 0 0 0,85 11 184 0 0,-66-4-168 0 0,-3 2-120 0 0,-32-5-967 0 0,0 0-1 0 0,20 0 1 0 0,-24-6-1929 0 0,-18-16-5111 0 0,4 9 6590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1:22.3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173 150 672 0 0,'0'-2'178'0'0,"-1"1"0"0"0,1-1-1 0 0,-1 1 1 0 0,1 0 0 0 0,-1-1-1 0 0,0 1 1 0 0,1 0 0 0 0,-1-1 0 0 0,0 1-1 0 0,0 0 1 0 0,0 0 0 0 0,0 0 0 0 0,0 0-1 0 0,0 0 1 0 0,-1 0 0 0 0,1 0-1 0 0,0 0 1 0 0,0 0 0 0 0,-1 1 0 0 0,1-1-1 0 0,-2 0 1 0 0,-44-19 3300 0 0,9 5-1213 0 0,23 8-1412 0 0,-12-6-301 0 0,26 13-548 0 0,0-1 0 0 0,0 1 1 0 0,1-1-1 0 0,-1 1 1 0 0,0-1-1 0 0,0 0 0 0 0,0 1 1 0 0,1-1-1 0 0,-1 0 1 0 0,0 1-1 0 0,1-1 0 0 0,-1 0 1 0 0,1 0-1 0 0,-1 0 0 0 0,1 0 1 0 0,-1 0-1 0 0,1 1 1 0 0,0-1-1 0 0,-1 0 0 0 0,1-2 1 0 0,-4-4 2 0 0,3 7-7 0 0,1 0 0 0 0,-1-1 0 0 0,1 1 0 0 0,-1 0 0 0 0,1-1 0 0 0,0 1 0 0 0,-1-1 0 0 0,1 1 0 0 0,0-1 0 0 0,-1 1 0 0 0,1-1 0 0 0,0 1 0 0 0,-1-1 0 0 0,1 0 0 0 0,0 1 0 0 0,0-1 0 0 0,0 1 0 0 0,0-1 0 0 0,-1 0 0 0 0,1 1 0 0 0,0-1 0 0 0,0 1 0 0 0,0-1 0 0 0,0 0 0 0 0,0 1 0 0 0,1-1 0 0 0,-1 1-1 0 0,0-1 1 0 0,0 0 0 0 0,0 1 0 0 0,0-1 0 0 0,1 1 0 0 0,-1-1 0 0 0,1 0 0 0 0,9-6-3 0 0,-8 5 7 0 0,0 0 0 0 0,1 0 0 0 0,0 1 0 0 0,-1-1 1 0 0,1 1-1 0 0,0-1 0 0 0,-1 1 0 0 0,4-1 0 0 0,6 0 45 0 0,-1 1 1 0 0,0 0-1 0 0,0 1 0 0 0,1 0 0 0 0,-1 1 0 0 0,0 0 0 0 0,0 0 0 0 0,1 2 0 0 0,-1-1 0 0 0,-1 1 0 0 0,1 1 0 0 0,0 0 0 0 0,-1 0 0 0 0,16 10 0 0 0,-22-11-14 0 0,0 1 0 0 0,1-1 0 0 0,-1 1 0 0 0,-1 1 0 0 0,1-1-1 0 0,-1 1 1 0 0,1-1 0 0 0,-1 1 0 0 0,0 0 0 0 0,-1 0 0 0 0,1 0-1 0 0,2 11 1 0 0,-4-13 7 0 0,-1 1 0 0 0,-1-1 0 0 0,1 1 0 0 0,0-1 0 0 0,-1 0 0 0 0,1 1 0 0 0,-1-1 0 0 0,0 1 0 0 0,0-1 0 0 0,-1 0-1 0 0,-2 6 1 0 0,-2 5 80 0 0,3-4-83 0 0,0 0 0 0 0,-1 0 0 0 0,-1 0 0 0 0,0-1 0 0 0,0 0 0 0 0,-1 0 0 0 0,-12 15 0 0 0,11-12-15 0 0,-5 3-1 0 0,6-11-32 0 0,4-3 3 0 0,1 0-1 0 0,0-1 1 0 0,-1 1 0 0 0,1 0-1 0 0,0-1 1 0 0,-1 1 0 0 0,1-1-1 0 0,-1 1 1 0 0,1-1 0 0 0,-1 0 0 0 0,1 1-1 0 0,-3-1 1 0 0,2 0-13 0 0,1-1 12 0 0,-6-3 7 0 0,7 3 0 0 0,0 1 0 0 0,-1-1 0 0 0,1 1 0 0 0,0 0 0 0 0,0-1-1 0 0,0 1 1 0 0,0-1 0 0 0,-1 1 0 0 0,1 0 0 0 0,0-1 0 0 0,0 1 0 0 0,0-1 0 0 0,0 1 0 0 0,0-1 0 0 0,0 1 0 0 0,0-1 0 0 0,0 1 0 0 0,0 0 0 0 0,0-1-1 0 0,0 1 1 0 0,1-1 0 0 0,-1 1 0 0 0,0-1 0 0 0,0 1 0 0 0,0 0 0 0 0,0-1 0 0 0,1 1 0 0 0,-1 0 0 0 0,0-1 0 0 0,1 1 0 0 0,-1 0 0 0 0,0-1-1 0 0,0 1 1 0 0,1 0 0 0 0,-1-1 0 0 0,0 1 0 0 0,1 0 0 0 0,-1 0 0 0 0,1-1 0 0 0,-1 1 0 0 0,0 0 0 0 0,1 0 0 0 0,-1 0 0 0 0,1 0 0 0 0,-1-1 0 0 0,1 1-1 0 0,-1 0 1 0 0,1 0 0 0 0,1 0-5 0 0,5-4 7 0 0,0 1 0 0 0,1 0 1 0 0,0 0-1 0 0,-1 1 0 0 0,1 0 1 0 0,0 0-1 0 0,0 1 0 0 0,0 0 0 0 0,9 0 1 0 0,12 1-178 0 0,35 6-1 0 0,12 0-2927 0 0,-72-6 2428 0 0,0 0 1 0 0,0 0-1 0 0,0 1 1 0 0,-1 0-1 0 0,1 0 1 0 0,0 0-1 0 0,0 0 1 0 0,0 0 0 0 0,-1 1-1 0 0,1 0 1 0 0,5 3-1 0 0,-1-4-685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6:13.8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135 495 1172 0 0,'-114'26'8408'0'0,"114"-26"-8324"0"0,-1 1 0 0 0,1-1 0 0 0,-1 0-1 0 0,0 0 1 0 0,1 0 0 0 0,-1 0 0 0 0,0 0-1 0 0,1 0 1 0 0,-1 0 0 0 0,0 0 0 0 0,1 0-1 0 0,-1 0 1 0 0,0 0 0 0 0,1 0 0 0 0,-1 0 0 0 0,1-1-1 0 0,-1 1 1 0 0,0 0 0 0 0,1 0 0 0 0,-1-1-1 0 0,1 1 1 0 0,-1 0 0 0 0,1-1 0 0 0,-1 1-1 0 0,1 0 1 0 0,-1-1 0 0 0,1 1 0 0 0,-1-1 0 0 0,1 1-1 0 0,-1-1 1 0 0,1 1 0 0 0,0-1 0 0 0,-1 1-1 0 0,1-1 1 0 0,0 0 0 0 0,-1 1 0 0 0,1-1-1 0 0,0 1 1 0 0,0-1 0 0 0,0 0 0 0 0,0 0 0 0 0,0 0 27 0 0,0-1 0 0 0,0 1 1 0 0,0 0-1 0 0,0 0 1 0 0,0-1-1 0 0,0 1 1 0 0,1 0-1 0 0,-1 0 1 0 0,1-1-1 0 0,-1 1 1 0 0,1 0-1 0 0,-1 0 1 0 0,1 0-1 0 0,0 0 1 0 0,-1 0-1 0 0,1 0 1 0 0,0 0-1 0 0,0 0 0 0 0,0 0 1 0 0,1-1-1 0 0,321-223 1077 0 0,-181 128-3095 0 0,-69 51-428 0 0,-41 26-868 0 0,0-1 1 0 0,42-37 0 0 0,-61 47 1707 0 0,4 5 252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1:23.0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135 6 360 0 0,'0'0'7053'0'0,"-18"-5"-2758"0"0,7 21-1490 0 0,6-11-2583 0 0,0 0 0 0 0,0 0 0 0 0,1 1-1 0 0,-1-1 1 0 0,1 1 0 0 0,0 0-1 0 0,1 0 1 0 0,-1 1 0 0 0,1-1 0 0 0,1 1-1 0 0,-3 8 1 0 0,-3 3-35 0 0,-2 7-134 0 0,1 0 1 0 0,2 0-1 0 0,0 1 1 0 0,2-1-1 0 0,0 2 0 0 0,2-1 1 0 0,1 0-1 0 0,1 1 1 0 0,1-1-1 0 0,2 1 1 0 0,0-1-1 0 0,2 0 0 0 0,1 0 1 0 0,1 0-1 0 0,16 42 1 0 0,-12-45-296 0 0,0-1 0 0 0,2 0 0 0 0,0 0 1 0 0,2-2-1 0 0,26 33 0 0 0,-21-32-1259 0 0,0-1-1 0 0,33 26 1 0 0,-21-20-1009 0 0,-22-18 1581 0 0,-1-1 1 0 0,1 0-1 0 0,0 0 0 0 0,1-1 0 0 0,0 0 0 0 0,0 0 1 0 0,0-1-1 0 0,20 6 0 0 0,-2-4-351 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1:23.8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 21 180 0 0,'-6'-4'1228'0'0,"4"2"-532"0"0,-1 1 0 0 0,0-1 0 0 0,1 1 0 0 0,-1-1 0 0 0,0 1 0 0 0,0 0 0 0 0,0 0 1 0 0,-15-5 5849 0 0,39 17-3318 0 0,-9-5-2770 0 0,0 0 0 0 0,-1 1-1 0 0,1 0 1 0 0,16 15 0 0 0,-1 3-46 0 0,-13-13-295 0 0,0 0 0 0 0,-1 1-1 0 0,-1 0 1 0 0,0 1 0 0 0,0 0-1 0 0,-2 1 1 0 0,16 28 0 0 0,-20-29-89 0 0,9 19 22 0 0,-1 0 1 0 0,9 38-1 0 0,-20-59-48 0 0,0 1 1 0 0,-1-1-1 0 0,-1 1 1 0 0,0-1-1 0 0,-1 1 0 0 0,0-1 1 0 0,-1 1-1 0 0,-1 0 1 0 0,-4 19-1 0 0,1-10-27 0 0,-2 0-1 0 0,0 0 1 0 0,-1-1-1 0 0,-2 0 0 0 0,0-1 1 0 0,-1 0-1 0 0,-1 0 1 0 0,0-1-1 0 0,-2-1 1 0 0,0 0-1 0 0,-29 28 1 0 0,33-38-59 0 0,4-2-215 0 0,1-2 1 0 0,-1 1-1 0 0,0 0 1 0 0,0-1-1 0 0,-1 0 1 0 0,-9 4-1 0 0,14-7 101 0 0,0-1 0 0 0,0 0 0 0 0,0 1-1 0 0,1-1 1 0 0,-1 0 0 0 0,0 0 0 0 0,0 0-1 0 0,0 0 1 0 0,0 0 0 0 0,0 0 0 0 0,0-1-1 0 0,0 1 1 0 0,1-1 0 0 0,-1 1 0 0 0,0-1-1 0 0,0 0 1 0 0,1 1 0 0 0,-1-1 0 0 0,0 0-1 0 0,1 0 1 0 0,-1 0 0 0 0,1-1 0 0 0,-1 1-1 0 0,1 0 1 0 0,-1-1 0 0 0,1 1 0 0 0,0 0 0 0 0,0-1-1 0 0,0 0 1 0 0,-2-2 0 0 0,1 0-363 0 0,-1 1 1 0 0,1-1-1 0 0,0 0 0 0 0,0-1 1 0 0,0 1-1 0 0,1 0 1 0 0,0-1-1 0 0,-1 1 0 0 0,1 0 1 0 0,1-1-1 0 0,-1 1 1 0 0,1-1-1 0 0,0 1 0 0 0,0-1 1 0 0,0 0-1 0 0,2-7 1 0 0,6-5-894 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1:24.5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165 103 400 0 0,'-5'-4'5894'0'0,"-9"-3"-1192"0"0,8 5-3969 0 0,-1 0 1 0 0,1 0 0 0 0,-1 1-1 0 0,1 0 1 0 0,-8 0 0 0 0,-26-5 81 0 0,18 4-680 0 0,20 2-132 0 0,1 0 0 0 0,-1 1 0 0 0,0-1 0 0 0,1 0 1 0 0,-1-1-1 0 0,0 1 0 0 0,1 0 0 0 0,-1 0 0 0 0,0-1 0 0 0,1 1 0 0 0,-1-1 1 0 0,0 1-1 0 0,1-1 0 0 0,-1 0 0 0 0,1 1 0 0 0,-1-1 0 0 0,1 0 1 0 0,0 0-1 0 0,-3-2 0 0 0,4 2-2 0 0,-1 0 1 0 0,1 1-1 0 0,0-1 0 0 0,-1 0 1 0 0,1 0-1 0 0,0 0 0 0 0,0 0 1 0 0,-1 0-1 0 0,1 0 0 0 0,0 0 1 0 0,0 0-1 0 0,0 0 0 0 0,0 0 1 0 0,0 0-1 0 0,0 1 0 0 0,0-1 1 0 0,0 0-1 0 0,1 0 0 0 0,-1 0 1 0 0,1-2-1 0 0,-1 2-1 0 0,0 0 1 0 0,0 0 0 0 0,1-1-1 0 0,-1 1 1 0 0,0 0-1 0 0,1 0 1 0 0,-1 0 0 0 0,1 0-1 0 0,-1 0 1 0 0,1-1 0 0 0,-1 1-1 0 0,1 0 1 0 0,0 0-1 0 0,0 0 1 0 0,-1 0 0 0 0,1 1-1 0 0,0-1 1 0 0,0 0-1 0 0,0 0 1 0 0,2-1 0 0 0,24-11-23 0 0,-12 6 8 0 0,-11 7 34 0 0,0 0 1 0 0,1 0 0 0 0,-1 0-1 0 0,0 0 1 0 0,0 0 0 0 0,1 1 0 0 0,-1 0-1 0 0,0 0 1 0 0,0 0 0 0 0,0 1 0 0 0,6 2-1 0 0,-9-4-8 0 0,6 3 50 0 0,-1 0-1 0 0,1 1 0 0 0,-1 0 0 0 0,0 0 1 0 0,0 0-1 0 0,0 0 0 0 0,-1 1 1 0 0,0 0-1 0 0,0 0 0 0 0,0 1 1 0 0,0 0-1 0 0,-1-1 0 0 0,7 13 0 0 0,-8-14-33 0 0,-1 1-1 0 0,0-1 0 0 0,0 0 0 0 0,-1 0 0 0 0,1 1 0 0 0,-1-1 0 0 0,0 1 0 0 0,0 0 0 0 0,0-1 0 0 0,-1 1 0 0 0,0 0 0 0 0,0-1 0 0 0,0 1 0 0 0,0 0 0 0 0,-1-1 0 0 0,0 1 0 0 0,0 0 0 0 0,0-1 1 0 0,0 1-1 0 0,-1-1 0 0 0,-3 8 0 0 0,-4 5 62 0 0,8-14-74 0 0,-1 0 0 0 0,0 0 0 0 0,1 0 0 0 0,-1 0 0 0 0,0 0 0 0 0,0 0 0 0 0,-4 3 0 0 0,-17 22 49 0 0,21-23-60 0 0,-1-1-1 0 0,0 0 1 0 0,-1 0 0 0 0,1 0-1 0 0,-7 5 1 0 0,-11 8-4 0 0,12-10-2 0 0,0 1 0 0 0,-1-1 1 0 0,1-1-1 0 0,-1 0 0 0 0,-1 0 0 0 0,-17 6 0 0 0,27-11 2 0 0,1-1-1 0 0,-1 0 0 0 0,1 0 0 0 0,-1 0 1 0 0,0 1-1 0 0,1-1 0 0 0,-1 0 0 0 0,0 0 1 0 0,1 0-1 0 0,-1 0 0 0 0,0 0 0 0 0,1 0 1 0 0,-1 0-1 0 0,1-1 0 0 0,-1 1 0 0 0,0 0 1 0 0,1 0-1 0 0,-1 0 0 0 0,1-1 0 0 0,-1 1 1 0 0,0 0-1 0 0,1-1 0 0 0,-1 1 0 0 0,1 0 1 0 0,-1-1-1 0 0,1 1 0 0 0,-1-1 0 0 0,1 1 1 0 0,0-1-1 0 0,-1 1 0 0 0,1-1 0 0 0,-1 1 1 0 0,1-1-1 0 0,0 1 0 0 0,-1-1 0 0 0,1 1 1 0 0,0-1-1 0 0,0 0 0 0 0,0 1 0 0 0,-1-1 1 0 0,1 1-1 0 0,0-1 0 0 0,0-1 0 0 0,0 1-1 0 0,0 0 0 0 0,0 0 0 0 0,0 0-1 0 0,0 0 1 0 0,0 1 0 0 0,0-1-1 0 0,0 0 1 0 0,0 0 0 0 0,1 0-1 0 0,-1 0 1 0 0,0 0 0 0 0,0 0-1 0 0,1 1 1 0 0,-1-1 0 0 0,1 0 0 0 0,-1 0-1 0 0,1 0 1 0 0,-1 1 0 0 0,1-1-1 0 0,-1 0 1 0 0,1 1 0 0 0,0-1-1 0 0,-1 0 1 0 0,1 1 0 0 0,0-1 0 0 0,0 1-1 0 0,0-1 1 0 0,23-4 0 0 0,1 1-1 0 0,-1 2 1 0 0,0 0 0 0 0,1 2-1 0 0,33 4 1 0 0,21-2 15 0 0,-45 0-192 0 0,62 11 0 0 0,-45-5-1317 0 0,-48-8 1214 0 0,0 1 0 0 0,0-1-1 0 0,0 1 1 0 0,0 0 0 0 0,0 0 0 0 0,-1 0 0 0 0,1 0-1 0 0,0 0 1 0 0,3 3 0 0 0,-4-3-247 0 0,-1 1 0 0 0,1-1 0 0 0,-1 1 0 0 0,0-1 0 0 0,0 1-1 0 0,0 0 1 0 0,0 0 0 0 0,0-1 0 0 0,0 1 0 0 0,0 0 0 0 0,0 0 0 0 0,0 0 0 0 0,-1 0 0 0 0,1 0 0 0 0,-1 0 0 0 0,0 0 0 0 0,0 0 0 0 0,1 0 0 0 0,-1 0 0 0 0,-1 3 0 0 0,1 1-1047 0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1:27.4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345 77 308 0 0,'3'-2'180'0'0,"0"-1"1"0"0,0 1-1 0 0,0-1 0 0 0,0 0 1 0 0,-1 0-1 0 0,1 1 1 0 0,-1-2-1 0 0,0 1 0 0 0,0 0 1 0 0,0 0-1 0 0,0-1 0 0 0,0 1 1 0 0,-1-1-1 0 0,0 0 1 0 0,1 1-1 0 0,-1-1 0 0 0,-1 0 1 0 0,1-4-1 0 0,-1 8-89 0 0,0-1 0 0 0,0 0 0 0 0,-1 1 1 0 0,1-1-1 0 0,0 0 0 0 0,-1 1 0 0 0,1-1 0 0 0,-1 0 0 0 0,1 1 0 0 0,-1-1 1 0 0,1 1-1 0 0,-1-1 0 0 0,1 1 0 0 0,-1-1 0 0 0,0 1 0 0 0,1 0 0 0 0,-1-1 1 0 0,0 1-1 0 0,1 0 0 0 0,-1-1 0 0 0,0 1 0 0 0,1 0 0 0 0,-1 0 0 0 0,0-1 1 0 0,0 1-1 0 0,1 0 0 0 0,-1 0 0 0 0,0 0 0 0 0,1 0 0 0 0,-1 0 0 0 0,0 0 0 0 0,0 0 1 0 0,1 1-1 0 0,-1-1 0 0 0,0 0 0 0 0,0 0 0 0 0,1 0 0 0 0,-2 1 0 0 0,-31 9 2120 0 0,27-7-2012 0 0,1 0 1 0 0,-1 0 0 0 0,1 0 0 0 0,0 1 0 0 0,0 0 0 0 0,0 0-1 0 0,0 0 1 0 0,1 0 0 0 0,0 1 0 0 0,0 0 0 0 0,0 0 0 0 0,0 0 0 0 0,1 0-1 0 0,0 1 1 0 0,0-1 0 0 0,0 1 0 0 0,1 0 0 0 0,0-1 0 0 0,0 1 0 0 0,0 1-1 0 0,1-1 1 0 0,-1 0 0 0 0,1 8 0 0 0,2 21 48 0 0,2 1-1 0 0,1-1 1 0 0,1 0 0 0 0,2-1 0 0 0,2 1-1 0 0,1-1 1 0 0,2-1 0 0 0,1 0-1 0 0,1-1 1 0 0,2 0 0 0 0,22 32 0 0 0,-21-39-255 0 0,0-1 0 0 0,2 0 0 0 0,0-2 0 0 0,2 0 0 0 0,0-1 0 0 0,2-2 0 0 0,0 0 0 0 0,1-1 0 0 0,1-1 0 0 0,0-2 0 0 0,1 0 0 0 0,1-2 0 0 0,42 15 1 0 0,-23-12-7 0 0,7 2-15 0 0,68 14 1 0 0,85-3 7 0 0,-175-27 16 0 0,-1-1 0 0 0,1-2 0 0 0,-1-1 0 0 0,53-11 0 0 0,-54 6 2 0 0,0-1 1 0 0,-1-1-1 0 0,0-1 0 0 0,-1-2 0 0 0,30-17 1 0 0,-43 21 2 0 0,-1 0 1 0 0,0-2 0 0 0,-1 1-1 0 0,0-2 1 0 0,-1 1 0 0 0,0-2 0 0 0,0 0-1 0 0,-1 0 1 0 0,-1 0 0 0 0,0-1-1 0 0,11-22 1 0 0,-17 27 0 0 0,0-1 0 0 0,0 1 0 0 0,-1-1 0 0 0,0 0 0 0 0,-1 1 0 0 0,0-1 0 0 0,0 0 0 0 0,-1 0 0 0 0,0 0 0 0 0,-3-15 0 0 0,1 8-2 0 0,-1 1 0 0 0,-1-1 0 0 0,0 1 0 0 0,-1 0 0 0 0,-8-16 0 0 0,2 10 6 0 0,-2 0-1 0 0,0 1 0 0 0,-1 0 1 0 0,-1 1-1 0 0,-1 0 1 0 0,-1 2-1 0 0,0 0 0 0 0,-2 1 1 0 0,1 0-1 0 0,-2 2 1 0 0,0 0-1 0 0,-1 2 0 0 0,-27-14 1 0 0,-17-3-11 0 0,0 3 0 0 0,-2 3 1 0 0,-86-18-1 0 0,92 27-147 0 0,-1 3 1 0 0,-1 3 0 0 0,1 2-1 0 0,-1 4 1 0 0,0 2-1 0 0,0 2 1 0 0,0 4 0 0 0,1 2-1 0 0,-84 22 1 0 0,119-22-558 0 0,1 1 1 0 0,0 2-1 0 0,0 0 1 0 0,1 2-1 0 0,0 1 1 0 0,-34 25-1 0 0,46-29 69 0 0,1 0 0 0 0,0 1-1 0 0,0 0 1 0 0,1 1 0 0 0,0 0-1 0 0,1 1 1 0 0,1 0 0 0 0,0 0-1 0 0,1 1 1 0 0,0 1 0 0 0,1-1-1 0 0,-9 29 1 0 0,5 10-899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2:20.2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 56 824 0 0,'-3'-4'583'0'0,"0"1"0"0"0,0-1 0 0 0,0 1 0 0 0,0 0 1 0 0,0 0-1 0 0,-1 0 0 0 0,0 1 0 0 0,-7-5 0 0 0,1-3 1468 0 0,10 10-2036 0 0,0-1 0 0 0,0 1 0 0 0,0 0 0 0 0,0 0 0 0 0,0 0 0 0 0,0-1 0 0 0,0 1 0 0 0,0 0 0 0 0,0 0 0 0 0,0-1 0 0 0,0 1 0 0 0,0 0 0 0 0,0 0 0 0 0,0 0 0 0 0,0-1 0 0 0,0 1 0 0 0,0 0 0 0 0,0 0 0 0 0,0 0 0 0 0,1-1 0 0 0,-1 1 0 0 0,0 0 0 0 0,0 0 0 0 0,0 0 0 0 0,0-1 0 0 0,0 1 0 0 0,1 0 0 0 0,-1 0 0 0 0,0 0 0 0 0,0 0 0 0 0,0 0 0 0 0,0-1 0 0 0,1 1 0 0 0,-1 0 0 0 0,0 0 0 0 0,0 0 0 0 0,0 0 0 0 0,1 0 0 0 0,-1 0 1 0 0,0 0-1 0 0,0 0 0 0 0,1 0 0 0 0,-1 0 0 0 0,0 0 0 0 0,0 0 0 0 0,0 0 0 0 0,1 0 0 0 0,-1 0 0 0 0,0 0 0 0 0,0 0 0 0 0,1 0 0 0 0,-1 0 0 0 0,5-1-1108 0 0,11-4-1981 0 0,-16 5 2999 0 0,1 0 0 0 0,-1 0 0 0 0,0-1 0 0 0,0 1 0 0 0,1 0 1 0 0,-1 0-1 0 0,0 0 0 0 0,1 0 0 0 0,-1 0 0 0 0,0 0 0 0 0,0 0 0 0 0,1 0 0 0 0,-1 0 0 0 0,0 0 0 0 0,0 0 0 0 0,1 1 0 0 0,-1-1 0 0 0,0 0 0 0 0,1 0 1 0 0,-1 0-1 0 0,0 0 0 0 0,0 0 0 0 0,1 0 0 0 0,-1 1 0 0 0,0-1 0 0 0,0 0 0 0 0,0 0 0 0 0,1 0 0 0 0,-1 0 0 0 0,0 1 0 0 0,0-1 0 0 0,0 0 0 0 0,1 0 1 0 0,-1 1-1 0 0,0-1 0 0 0,0 0 0 0 0,0 0 0 0 0,0 1 0 0 0,0-1 0 0 0,0 0 0 0 0,0 1 0 0 0,0-1 0 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4:00.0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182 2 412 0 0,'-37'3'4294'0'0,"29"-2"-3560"0"0,0 0 0 0 0,0-1 0 0 0,1 0 0 0 0,-1 0 0 0 0,0-1 0 0 0,-13-2 0 0 0,13 2-294 0 0,0 0 0 0 0,0 0 0 0 0,1 1 0 0 0,-17 1-1 0 0,4 0-468 0 0,18-1-275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4:12.0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 17 164 0 0,'-1'-1'155'0'0,"0"0"1"0"0,-1 0-1 0 0,1 0 0 0 0,0 0 1 0 0,-1 0-1 0 0,1 0 0 0 0,0 1 0 0 0,-1-1 1 0 0,1 0-1 0 0,-1 1 0 0 0,1-1 1 0 0,-1 1-1 0 0,1 0 0 0 0,-1-1 1 0 0,1 1-1 0 0,-3 0 0 0 0,-10-4 352 0 0,9 3-426 0 0,-1 1-117 0 0,7 0-66 0 0,1 0-64 0 0,8 5-1945 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4:27.3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9 161 176 0 0,'0'0'771'0'0,"-8"1"1525"0"0,14 2-1903 0 0,0 0 0 0 0,1-1 0 0 0,0 0 0 0 0,-1 0 0 0 0,1 0 0 0 0,0-1 0 0 0,0 0 0 0 0,11 0 0 0 0,67-5 1314 0 0,-23 1-938 0 0,399-8 601 0 0,1104-27-1020 0 0,-598-36-390 0 0,-661 47-804 0 0,-134 11-1642 0 0,-153 16 1727 0 0,-16 0 558 0 0,-1 0 0 0 0,0 0-1 0 0,1 0 1 0 0,-1 0 0 0 0,0-1-1 0 0,1 1 1 0 0,-1-1 0 0 0,0 1-1 0 0,0-1 1 0 0,4-1-1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4:02.8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 12 0 0,'0'0'1520'0'0,"0"-6"616"0"0,10 6-2184 0 0,-10 6-388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4:03.5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 30 236 0 0,'-48'0'14755'0'0,"77"-5"-13539"0"0,-3-1-869 0 0,48-4 1 0 0,-30 5-245 0 0,-31 3-91 0 0,0 1 0 0 0,0 1 0 0 0,0 0 0 0 0,0 0 0 0 0,1 2 0 0 0,21 4 1 0 0,-33-6-10 0 0,-1 1 0 0 0,0-1 0 0 0,0 1 0 0 0,0-1 1 0 0,0 1-1 0 0,0-1 0 0 0,0 1 0 0 0,0 0 0 0 0,0-1 0 0 0,0 1 1 0 0,0 0-1 0 0,0 0 0 0 0,0 0 0 0 0,-1-1 0 0 0,1 1 1 0 0,0 0-1 0 0,0 0 0 0 0,-1 0 0 0 0,1 0 0 0 0,-1 0 1 0 0,1 1-1 0 0,-1-1 0 0 0,0 0 0 0 0,1 0 0 0 0,-1 0 0 0 0,0 0 1 0 0,1 0-1 0 0,-1 1 0 0 0,0-1 0 0 0,0 0 0 0 0,0 0 1 0 0,0 0-1 0 0,-1 1 0 0 0,1-1 0 0 0,-1 2 0 0 0,0 4 18 0 0,-1 1-1 0 0,-1-1 0 0 0,0 0 0 0 0,-5 10 1 0 0,4-7 3 0 0,-3 1 16 0 0,0-1 0 0 0,-1 1 0 0 0,0-1 0 0 0,0-1 0 0 0,-1 0 0 0 0,-1 0 0 0 0,-14 11 0 0 0,20-17-26 0 0,-2 5 15 0 0,-7 4 30 0 0,13-12-59 0 0,0 0 1 0 0,-1 0 0 0 0,1 0 0 0 0,0 0 0 0 0,0 0-1 0 0,-1 0 1 0 0,1 0 0 0 0,0 0 0 0 0,0 0-1 0 0,-1 0 1 0 0,1 0 0 0 0,0 0 0 0 0,0 0 0 0 0,-1 0-1 0 0,1 0 1 0 0,0 0 0 0 0,0 0 0 0 0,0 0-1 0 0,-1 0 1 0 0,1 1 0 0 0,0-1 0 0 0,0 0 0 0 0,-1 0-1 0 0,1 0 1 0 0,0 0 0 0 0,0 1 0 0 0,0-1 0 0 0,0 0-1 0 0,-1 0 1 0 0,1 0 0 0 0,0 1 0 0 0,0-1-1 0 0,0 0 1 0 0,0 0 0 0 0,0 1 0 0 0,0-1 0 0 0,0 0-1 0 0,0 0 1 0 0,0 1 0 0 0,-1-1 0 0 0,1 0-1 0 0,0 0 1 0 0,0 1 0 0 0,0-1 0 0 0,0 0 0 0 0,1 0-1 0 0,-1 1 1 0 0,0-1 0 0 0,0 0 0 0 0,0 1-1 0 0,0-1-2 0 0,0 0 0 0 0,0 0 0 0 0,0 1 0 0 0,0-1-1 0 0,0 0 1 0 0,1 1 0 0 0,-1-1 0 0 0,0 0 0 0 0,0 1-1 0 0,0-1 1 0 0,0 0 0 0 0,0 1 0 0 0,-1-1-1 0 0,1 0 1 0 0,0 1 0 0 0,0-1 0 0 0,0 0 0 0 0,0 1-1 0 0,0-1 1 0 0,0 0 0 0 0,0 1 0 0 0,-1-1-1 0 0,1 0 1 0 0,0 0 0 0 0,0 1 0 0 0,0-1 0 0 0,-1 0-1 0 0,1 0 1 0 0,0 1 0 0 0,4-2-6 0 0,0 1 1 0 0,0-1-1 0 0,0 1 1 0 0,0 0-1 0 0,1 1 1 0 0,4 0-1 0 0,-7-1 6 0 0,202 12 51 0 0,-197-11-42 0 0,0 0 0 0 0,0 0 0 0 0,0 1 0 0 0,-1 0 0 0 0,1 1-1 0 0,11 6 1 0 0,-15-8 9 0 0,-1 0 0 0 0,0 1-1 0 0,1-1 1 0 0,-1 1 0 0 0,0-1 0 0 0,0 1-1 0 0,0 0 1 0 0,0 0 0 0 0,-1 0-1 0 0,1 0 1 0 0,0 0 0 0 0,-1 0-1 0 0,0 1 1 0 0,1-1 0 0 0,-1 0-1 0 0,0 1 1 0 0,0-1 0 0 0,0 1 0 0 0,0-1-1 0 0,-1 1 1 0 0,1 0 0 0 0,-1 3-1 0 0,0 0 36 0 0,-1 0 0 0 0,1 0-1 0 0,-2 0 1 0 0,1 0-1 0 0,-1 0 1 0 0,0-1 0 0 0,0 1-1 0 0,0-1 1 0 0,-1 1-1 0 0,0-1 1 0 0,0 0 0 0 0,0 0-1 0 0,-1 0 1 0 0,1 0-1 0 0,-1-1 1 0 0,0 0 0 0 0,-1 0-1 0 0,-8 7 1 0 0,-4 4 40 0 0,-1-1 0 0 0,0-1 1 0 0,-21 11-1 0 0,33-21-269 0 0,0 1 0 0 0,-1-2 0 0 0,0 1 0 0 0,1-1 0 0 0,-1 0 1 0 0,0 0-1 0 0,0-1 0 0 0,0 0 0 0 0,0 0 0 0 0,0-1 0 0 0,-1 1 0 0 0,1-2 0 0 0,-11-1 0 0 0,16 2-75 0 0,0-1 0 0 0,0 1 1 0 0,1-1-1 0 0,-1 0 0 0 0,0 0 0 0 0,1 0 0 0 0,-1 0 0 0 0,0 0 0 0 0,1 0 1 0 0,0 0-1 0 0,-1 0 0 0 0,1-1 0 0 0,0 1 0 0 0,-1 0 0 0 0,1-1 0 0 0,0 1 0 0 0,0-1 1 0 0,0 0-1 0 0,0 1 0 0 0,0-1 0 0 0,1 0 0 0 0,-1 1 0 0 0,1-1 0 0 0,-1 0 0 0 0,0-3 1 0 0,0 2-217 0 0,1 0 1 0 0,0 0 0 0 0,-1-1-1 0 0,1 1 1 0 0,0 0 0 0 0,0 0-1 0 0,1 0 1 0 0,-1 0 0 0 0,1-1-1 0 0,-1 1 1 0 0,1 0 0 0 0,0 0-1 0 0,3-5 1 0 0,12-9-1275 0 0,3-3 285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0:50.9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11 125 404 0 0,'0'-3'266'0'0,"0"3"-217"0"0,0-1-1 0 0,1 1 0 0 0,-1 0 1 0 0,0-1-1 0 0,0 1 0 0 0,0 0 1 0 0,0-1-1 0 0,0 1 0 0 0,0-1 1 0 0,0 1-1 0 0,0 0 0 0 0,0-1 1 0 0,0 1-1 0 0,0-1 0 0 0,0 1 1 0 0,0 0-1 0 0,0-1 0 0 0,0 1 1 0 0,0 0-1 0 0,0-1 0 0 0,-1 1 1 0 0,1-1-1 0 0,0 1 0 0 0,0 0 1 0 0,0-1-1 0 0,-1 1 1 0 0,1 0-1 0 0,0-1 0 0 0,0 1 1 0 0,-1 0-1 0 0,1 0 0 0 0,0-1 1 0 0,-1 1-1 0 0,1 0 0 0 0,0 0 1 0 0,-1 0-1 0 0,1-1 0 0 0,0 1 1 0 0,-1 0-1 0 0,1 0 0 0 0,-1 0 1 0 0,1 0-1 0 0,0 0 0 0 0,-1 0 1 0 0,1 0-1 0 0,-1 0 0 0 0,1 0-17 0 0,0-1-1 0 0,-1 1 0 0 0,1 0 0 0 0,0 0 1 0 0,0 0-1 0 0,0 0 0 0 0,0 0 0 0 0,-1-1 1 0 0,1 1-1 0 0,0 0 0 0 0,0 0 1 0 0,0 0-1 0 0,0-1 0 0 0,0 1 0 0 0,0 0 1 0 0,-1 0-1 0 0,1 0 0 0 0,0-1 1 0 0,0 1-1 0 0,0 0 0 0 0,0 0 0 0 0,0 0 1 0 0,0-1-1 0 0,0 1 0 0 0,0 0 0 0 0,0 0 1 0 0,0-1-1 0 0,0 1 0 0 0,0 0 1 0 0,0 0-1 0 0,0 0 0 0 0,0-1 0 0 0,0 1 1 0 0,1 0-1 0 0,-1 0 0 0 0,0-1 1 0 0,0 1-1 0 0,0 0 0 0 0,0 0 0 0 0,0 0 1 0 0,0 0-1 0 0,0-1 0 0 0,1 1 0 0 0,-1 0 1 0 0,0 0-1 0 0,0 0 0 0 0,0 0 1 0 0,1 0-1 0 0,-1-1 0 0 0,0 1 0 0 0,0 0 1 0 0,1 0-1 0 0,6-7 1586 0 0,-7 6-1538 0 0,0 1 0 0 0,0-1 0 0 0,1 1 1 0 0,-1-1-1 0 0,0 1 0 0 0,0-1 1 0 0,0 1-1 0 0,1-1 0 0 0,-1 1 1 0 0,0 0-1 0 0,0-1 0 0 0,1 1 1 0 0,-1 0-1 0 0,0-1 0 0 0,1 1 1 0 0,-1 0-1 0 0,1-1 0 0 0,-1 1 0 0 0,0 0 1 0 0,1 0-1 0 0,-1-1 0 0 0,1 1 1 0 0,-1 0-1 0 0,1 0 0 0 0,-1 0 1 0 0,0 0-1 0 0,1-1 0 0 0,0 1 1 0 0,23-1 1598 0 0,-20 1-1471 0 0,0 0 0 0 0,1 1 1 0 0,-1-1-1 0 0,0 1 0 0 0,0 0 0 0 0,0 1 0 0 0,-1-1 0 0 0,1 1 0 0 0,6 2 0 0 0,0 6-22 0 0,0 1-1 0 0,-1 0 0 0 0,0 0 0 0 0,0 1 0 0 0,-2 0 1 0 0,1 0-1 0 0,-1 0 0 0 0,7 20 0 0 0,43 81 192 0 0,-11-5-290 0 0,-43-100-97 0 0,2 7-21 0 0,-4-15 30 0 0,-1 0-1 0 0,0 1 1 0 0,0-1-1 0 0,0 0 1 0 0,0 1-1 0 0,1-1 1 0 0,-1 0-1 0 0,0 0 1 0 0,0 0-1 0 0,1 1 1 0 0,-1-1-1 0 0,0 0 1 0 0,0 0-1 0 0,1 0 1 0 0,-1 0-1 0 0,0 1 1 0 0,1-1-1 0 0,-1 0 1 0 0,0 0-1 0 0,0 0 0 0 0,1 0 1 0 0,-1 0-1 0 0,0 0 1 0 0,1 0-1 0 0,-1 0 1 0 0,0 0-1 0 0,1 0 1 0 0,-1 0-1 0 0,0 0 1 0 0,1 0-1 0 0,-1 0 1 0 0,0 0-1 0 0,1 0 1 0 0,-1 0-1 0 0,0 0 1 0 0,0-1-1 0 0,1 1 1 0 0,-1 0-1 0 0,1-4-13 0 0,0 1-1 0 0,0 0 0 0 0,-1-1 1 0 0,0 1-1 0 0,0-1 0 0 0,0 1 1 0 0,0-1-1 0 0,-1-4 0 0 0,1 2 4 0 0,-1-10 8 0 0,1 0-1 0 0,1-1 1 0 0,1 1 0 0 0,0 0-1 0 0,1 1 1 0 0,0-1 0 0 0,1 0 0 0 0,1 1-1 0 0,1 0 1 0 0,7-16 0 0 0,-12 31 6 0 0,1-4-7 0 0,0-1 1 0 0,1 1 0 0 0,-1 1 0 0 0,1-1 0 0 0,0 0-1 0 0,7-5 1 0 0,-9 8 5 0 0,1 0-1 0 0,-1 0 0 0 0,1 0 1 0 0,-1 1-1 0 0,1-1 0 0 0,0 1 1 0 0,-1-1-1 0 0,1 1 1 0 0,0-1-1 0 0,-1 1 0 0 0,1 0 1 0 0,0 0-1 0 0,0 0 0 0 0,-1 0 1 0 0,1 0-1 0 0,0 1 1 0 0,-1-1-1 0 0,1 0 0 0 0,0 1 1 0 0,-1-1-1 0 0,1 1 1 0 0,2 0-1 0 0,39 25 35 0 0,-18-10-13 0 0,-12-8-8 0 0,-1 1 0 0 0,-1 0 0 0 0,0 1 0 0 0,11 11 0 0 0,14 13 8 0 0,51 41-80 0 0,-86-74 59 0 0,1 0 0 0 0,0 0 0 0 0,0 0 0 0 0,0 0-1 0 0,0 0 1 0 0,0 0 0 0 0,0-1 0 0 0,0 1 0 0 0,0-1 0 0 0,0 1-1 0 0,0-1 1 0 0,0 0 0 0 0,0 0 0 0 0,1 0 0 0 0,-1 0 0 0 0,0 0-1 0 0,0-1 1 0 0,3 0 0 0 0,-4 1 2 0 0,0 0 0 0 0,1 0 1 0 0,-1-1-1 0 0,0 1 0 0 0,0-1 0 0 0,0 1 1 0 0,1-1-1 0 0,-1 1 0 0 0,0-1 0 0 0,0 0 0 0 0,0 1 1 0 0,0-1-1 0 0,0 0 0 0 0,0 0 0 0 0,0 0 0 0 0,0 0 1 0 0,-1 0-1 0 0,1 0 0 0 0,0 0 0 0 0,0 0 0 0 0,-1 0 1 0 0,1-1-1 0 0,-1 1 0 0 0,1 0 0 0 0,-1 0 1 0 0,1 0-1 0 0,-1-1 0 0 0,0 1 0 0 0,0 0 0 0 0,1-2 1 0 0,-1-1-2 0 0,0 1 0 0 0,1-1 0 0 0,0 1 0 0 0,0-1 0 0 0,0 0 0 0 0,0 1 0 0 0,3-6 0 0 0,-2 6 2 0 0,-1-1 0 0 0,0 1 0 0 0,1-1 0 0 0,-1 0-1 0 0,0 0 1 0 0,-1 1 0 0 0,2-8 0 0 0,7-86 33 0 0,1-9-89 0 0,-1 19-229 0 0,-9 81 540 0 0,1 6-386 0 0,-1-1 1 0 0,0 1 0 0 0,0 0 0 0 0,0-1 0 0 0,0 1 0 0 0,1-1-1 0 0,-1 1 1 0 0,0-1 0 0 0,0 1 0 0 0,0-1 0 0 0,0 1 0 0 0,0-1 0 0 0,0 1-1 0 0,0-1 1 0 0,-1 1 0 0 0,1-1 0 0 0,0 1 0 0 0,0-1 0 0 0,0 1-1 0 0,0-1 1 0 0,-1 1 0 0 0,1-1 0 0 0,0 1 0 0 0,0 0 0 0 0,-1-1 0 0 0,1 1-1 0 0,0-1 1 0 0,-1 1 0 0 0,1 0 0 0 0,0-1 0 0 0,-1 1 0 0 0,1 0-1 0 0,-1 0 1 0 0,1-1 0 0 0,0 1 0 0 0,-1 0 0 0 0,1 0 0 0 0,-1-1 0 0 0,1 1-1 0 0,-1 0 1 0 0,0 0 0 0 0,-2 14-4993 0 0,-5-6 2894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6:50.9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153 70 320 0 0,'-36'-14'6044'0'0,"24"11"-5170"0"0,9 2-591 0 0,1 0 1 0 0,-1 1-1 0 0,0-1 1 0 0,0 1-1 0 0,0 0 1 0 0,0-1-1 0 0,0 2 0 0 0,0-1 1 0 0,0 0-1 0 0,0 0 1 0 0,0 1-1 0 0,1 0 0 0 0,-6 1 1 0 0,6-1-166 0 0,1 0 0 0 0,0 0 0 0 0,-1-1-1 0 0,1 1 1 0 0,0 0 0 0 0,-1 0 0 0 0,1 1 0 0 0,0-1 0 0 0,0 0 0 0 0,0 0 0 0 0,0 0-1 0 0,0 1 1 0 0,0-1 0 0 0,1 1 0 0 0,-1-1 0 0 0,0 0 0 0 0,1 1 0 0 0,-1 0 0 0 0,1-1-1 0 0,-1 1 1 0 0,1-1 0 0 0,0 1 0 0 0,-1-1 0 0 0,1 1 0 0 0,0 2 0 0 0,1-2-89 0 0,-1 0 1 0 0,0 0 0 0 0,1 0 0 0 0,0 0 0 0 0,-1-1-1 0 0,1 1 1 0 0,0 0 0 0 0,0 0 0 0 0,0-1-1 0 0,0 1 1 0 0,0-1 0 0 0,1 1 0 0 0,-1-1 0 0 0,0 1-1 0 0,1-1 1 0 0,-1 0 0 0 0,1 1 0 0 0,-1-1-1 0 0,1 0 1 0 0,3 2 0 0 0,46 20 1 0 0,-22-10 2 0 0,72 35-26 0 0,-48-26-23 0 0,20 4-56 0 0,-52-19-30 0 0,0 0 1 0 0,33 17 0 0 0,-54-24 94 0 0,1 0 1 0 0,-1 0-1 0 0,0 0 1 0 0,0 0-1 0 0,0 0 1 0 0,0 0-1 0 0,1 0 1 0 0,-1 0-1 0 0,0 0 1 0 0,0 1-1 0 0,0-1 1 0 0,0 0 0 0 0,1 0-1 0 0,-1 0 1 0 0,0 0-1 0 0,0 0 1 0 0,0 0-1 0 0,0 1 1 0 0,0-1-1 0 0,0 0 1 0 0,0 0-1 0 0,1 0 1 0 0,-1 0-1 0 0,0 1 1 0 0,0-1-1 0 0,0 0 1 0 0,0 0-1 0 0,0 0 1 0 0,0 0-1 0 0,0 1 1 0 0,0-1 0 0 0,0 0-1 0 0,0 0 1 0 0,0 0-1 0 0,0 1 1 0 0,0-1-1 0 0,0 0 1 0 0,0 0-1 0 0,0 0 1 0 0,0 1-1 0 0,0-1 1 0 0,0 0-1 0 0,-1 0 1 0 0,1 0-1 0 0,0 0 1 0 0,0 1-1 0 0,0-1 1 0 0,0 0 0 0 0,0 0-1 0 0,0 0 1 0 0,0 0-1 0 0,-1 0 1 0 0,1 0-1 0 0,0 1 1 0 0,0-1-1 0 0,0 0 1 0 0,0 0-1 0 0,-1 0 1 0 0,1 0-1 0 0,-10 4-180 0 0,-67 11-239 0 0,-199 30 304 0 0,252-42 120 0 0,19-1 2 0 0,0-1 0 0 0,0 0 0 0 0,0 0 0 0 0,-1-1 1 0 0,1 0-1 0 0,0 0 0 0 0,0 0 0 0 0,-1 0 0 0 0,1-1 0 0 0,-6-1 1 0 0,10 2-1 0 0,1 0 0 0 0,0 0 1 0 0,0-1-1 0 0,0 1 1 0 0,0 0-1 0 0,-1 0 0 0 0,1 0 1 0 0,0 0-1 0 0,0-1 1 0 0,0 1-1 0 0,0 0 0 0 0,0 0 1 0 0,0 0-1 0 0,0-1 0 0 0,-1 1 1 0 0,1 0-1 0 0,0 0 1 0 0,0 0-1 0 0,0-1 0 0 0,0 1 1 0 0,0 0-1 0 0,0 0 1 0 0,0-1-1 0 0,0 1 0 0 0,0 0 1 0 0,0 0-1 0 0,0 0 1 0 0,0-1-1 0 0,0 1 0 0 0,0 0 1 0 0,1 0-1 0 0,-1 0 1 0 0,0-1-1 0 0,0 1 0 0 0,0 0 1 0 0,0 0-1 0 0,0 0 1 0 0,0-1-1 0 0,0 1 0 0 0,1 0 1 0 0,-1 0-1 0 0,0 0 1 0 0,0 0-1 0 0,14-13 3 0 0,31-15-44 0 0,-27 17-13 0 0,116-64-953 0 0,-96 56 634 0 0,-2-1 1 0 0,53-37-1 0 0,-63 37 286 0 0,-19 16 77 0 0,0-1 1 0 0,-1 1 0 0 0,0-1 0 0 0,0 0 0 0 0,-1-1 0 0 0,1 1-1 0 0,-1-1 1 0 0,0 0 0 0 0,-1-1 0 0 0,1 1 0 0 0,2-8 0 0 0,-6 13 9 0 0,-1 0 0 0 0,1 0 0 0 0,-1 0 0 0 0,0-1 0 0 0,1 1 0 0 0,-1 0 0 0 0,0 0 0 0 0,0 0 0 0 0,0-1 0 0 0,0 1 0 0 0,0 0 0 0 0,0 0 0 0 0,0-1 1 0 0,-1 1-1 0 0,1 0 0 0 0,0 0 0 0 0,-1 0 0 0 0,1 0 0 0 0,-1 0 0 0 0,1-1 0 0 0,-1 1 0 0 0,1 0 0 0 0,-1 0 0 0 0,0 0 0 0 0,0 0 0 0 0,1 0 0 0 0,-1 1 0 0 0,0-1 0 0 0,0 0 0 0 0,0 0 1 0 0,0 0-1 0 0,0 1 0 0 0,-2-2 0 0 0,0 0-3 0 0,0 1 0 0 0,0 0 1 0 0,0-1-1 0 0,0 1 0 0 0,0 0 1 0 0,0 0-1 0 0,0 1 0 0 0,0-1 1 0 0,0 1-1 0 0,-1 0 0 0 0,1-1 1 0 0,-4 2-1 0 0,-26 3-771 0 0,0 2 1 0 0,0 2-1 0 0,1 1 1 0 0,0 1-1 0 0,-35 17 1 0 0,27-10-502 0 0,-71 35-1913 0 0,63-25 1927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4:04.0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1 508 0 0,'-3'3'1516'0'0,"2"-2"-1137"0"0,0 0 0 0 0,1 0 0 0 0,-1 0 0 0 0,1 0 0 0 0,-1 0 0 0 0,1 0 0 0 0,0 0 0 0 0,-1 0 0 0 0,1 0 0 0 0,0 2 0 0 0,4 2 523 0 0,1-1-1 0 0,1 0 0 0 0,-1 0 0 0 0,0 0 1 0 0,1 0-1 0 0,0-1 0 0 0,0 0 0 0 0,8 3 1 0 0,59 18 2321 0 0,-50-18-2668 0 0,32 14 0 0 0,-12 0-410 0 0,-1 2-1 0 0,-1 1 1 0 0,-2 3-1 0 0,0 1 0 0 0,-2 1 1 0 0,57 57-1 0 0,-75-66-159 0 0,3 3-80 0 0,-1 0-1 0 0,-1 2 0 0 0,23 34 1 0 0,-42-56-102 0 0,0 0 0 0 0,0 0 0 0 0,0 0 0 0 0,0 0 1 0 0,0 1-1 0 0,0-1 0 0 0,0 0 0 0 0,-1 1 0 0 0,1-1 0 0 0,-1 1 0 0 0,0 3 1 0 0,-1-6-204 0 0,0 0 1 0 0,-1 0-1 0 0,1 0 1 0 0,0 0 0 0 0,-1 0-1 0 0,1 0 1 0 0,0-1 0 0 0,0 1-1 0 0,-1 0 1 0 0,1-1-1 0 0,0 1 1 0 0,0-1 0 0 0,0 1-1 0 0,-2-2 1 0 0,-7-4-962 0 0,-22-12-2538 0 0,-30-22-1 0 0,33 18 2437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4:04.4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21 339 16 0 0,'-3'6'645'0'0,"0"0"-1"0"0,0 0 1 0 0,0 0-1 0 0,0 0 1 0 0,-1 9-1 0 0,3-13-371 0 0,1 1-1 0 0,-1-1 1 0 0,1 0-1 0 0,0 0 1 0 0,0 0-1 0 0,0 1 0 0 0,0-1 1 0 0,1 0-1 0 0,-1 0 1 0 0,1 0-1 0 0,-1 1 1 0 0,1-1-1 0 0,0 0 1 0 0,-1 0-1 0 0,1 0 1 0 0,0 0-1 0 0,0 0 1 0 0,1 0-1 0 0,-1 0 0 0 0,2 2 1 0 0,1-3 29 0 0,-1 1 0 0 0,1-1 0 0 0,0 0 1 0 0,-1 0-1 0 0,1 0 0 0 0,0 0 0 0 0,0 0 0 0 0,-1-1 1 0 0,1 0-1 0 0,0 0 0 0 0,0 0 0 0 0,0 0 0 0 0,0-1 1 0 0,-1 1-1 0 0,7-3 0 0 0,9-4-41 0 0,-1-2 1 0 0,1 0-1 0 0,-1-1 1 0 0,-1-1-1 0 0,0-1 1 0 0,0 0-1 0 0,25-26 0 0 0,-18 18-184 0 0,55-56-83 0 0,-54 50-51 0 0,53-62-2189 0 0,-73 82 1659 0 0,0 1 0 0 0,0-1 0 0 0,0 0 0 0 0,4-9 0 0 0,-6 10-238 0 0,0-1 0 0 0,-1 1 0 0 0,0-1 0 0 0,0 1 0 0 0,0-1 0 0 0,-1 0-1 0 0,1 0 1 0 0,-2 0 0 0 0,1 0 0 0 0,0-6 0 0 0,-1 1-587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4:04.8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125 118 900 0 0,'-40'22'12853'0'0,"38"-21"-12652"0"0,1 0 0 0 0,-1 1 0 0 0,1-1 0 0 0,-1 0 1 0 0,1 0-1 0 0,-1 0 0 0 0,0-1 0 0 0,0 1 0 0 0,1 0 0 0 0,-1-1 1 0 0,0 1-1 0 0,0-1 0 0 0,0 0 0 0 0,0 1 0 0 0,-3-1 1 0 0,3 0-193 0 0,0 0 1 0 0,0 0 0 0 0,0 0-1 0 0,0 0 1 0 0,0 0 0 0 0,0-1-1 0 0,0 1 1 0 0,0-1-1 0 0,0 1 1 0 0,0-1 0 0 0,0 0-1 0 0,0 0 1 0 0,0 1 0 0 0,0-2-1 0 0,1 1 1 0 0,-1 0 0 0 0,0 0-1 0 0,1 0 1 0 0,-1-1 0 0 0,1 1-1 0 0,-1-1 1 0 0,1 1 0 0 0,0-1-1 0 0,-2-2 1 0 0,2 1-14 0 0,-1 0 1 0 0,1-1-1 0 0,0 1 0 0 0,0 0 0 0 0,1-1 1 0 0,-1 1-1 0 0,1-1 0 0 0,0 1 1 0 0,-1-1-1 0 0,1 1 0 0 0,1-1 0 0 0,-1 1 1 0 0,1-1-1 0 0,-1 1 0 0 0,1 0 1 0 0,0-1-1 0 0,0 1 0 0 0,0 0 0 0 0,1-1 1 0 0,-1 1-1 0 0,1 0 0 0 0,0 0 1 0 0,0 0-1 0 0,2-3 0 0 0,8-8 7 0 0,-11 12-3 0 0,1 0-1 0 0,0 0 1 0 0,-1 0 0 0 0,1 0-1 0 0,0 0 1 0 0,0 0-1 0 0,0 1 1 0 0,0-1-1 0 0,1 0 1 0 0,-1 1-1 0 0,0 0 1 0 0,1 0-1 0 0,-1-1 1 0 0,1 2 0 0 0,-1-1-1 0 0,1 0 1 0 0,0 0-1 0 0,-1 1 1 0 0,4-1-1 0 0,1 0 2 0 0,0 1 0 0 0,0 0-1 0 0,0 1 1 0 0,0-1 0 0 0,0 1-1 0 0,0 1 1 0 0,-1-1 0 0 0,1 1-1 0 0,-1 0 1 0 0,1 1 0 0 0,-1 0-1 0 0,1 0 1 0 0,-1 0 0 0 0,0 0-1 0 0,-1 1 1 0 0,1 0 0 0 0,-1 0-1 0 0,1 1 1 0 0,-1 0 0 0 0,0 0-1 0 0,7 10 1 0 0,10 12-7 0 0,-13-16 3 0 0,0 0 1 0 0,0 1 0 0 0,-1 0 0 0 0,9 19 0 0 0,-15-26 2 0 0,0 0 0 0 0,-1-1 0 0 0,1 1 0 0 0,-1 0 0 0 0,0 1 0 0 0,0-1 0 0 0,-1 0 0 0 0,0 0 1 0 0,0 0-1 0 0,0 0 0 0 0,0 1 0 0 0,-1-1 0 0 0,0 0 0 0 0,0 0 0 0 0,0 0 0 0 0,-4 9 1 0 0,-1 0 15 0 0,0 1 1 0 0,-1-1 0 0 0,-1 0-1 0 0,0-1 1 0 0,-19 24 0 0 0,23-32-22 0 0,-1-1-1 0 0,1 1 1 0 0,-1-1 0 0 0,0 0 0 0 0,0 0-1 0 0,0-1 1 0 0,0 1 0 0 0,-1-1-1 0 0,0 0 1 0 0,1-1 0 0 0,-1 1 0 0 0,0-1-1 0 0,0 0 1 0 0,0-1 0 0 0,-1 1-1 0 0,1-1 1 0 0,-12 0 0 0 0,16-1 0 0 0,0 0 0 0 0,0 0 1 0 0,0 0-1 0 0,0-1 0 0 0,0 1 1 0 0,0-1-1 0 0,1 1 0 0 0,-1-1 0 0 0,0 0 1 0 0,0 0-1 0 0,1 0 0 0 0,-1 0 1 0 0,1 0-1 0 0,-1 0 0 0 0,1 0 0 0 0,-1 0 1 0 0,1-1-1 0 0,-2-1 0 0 0,2 3 4 0 0,1-1-1 0 0,-1 0 0 0 0,1 0 1 0 0,-1 0-1 0 0,1 1 0 0 0,0-1 1 0 0,-1 0-1 0 0,1 0 0 0 0,0 0 1 0 0,0 0-1 0 0,-1 0 0 0 0,1 0 1 0 0,0 0-1 0 0,0 0 0 0 0,0 0 1 0 0,0 0-1 0 0,0 1 0 0 0,0-1 1 0 0,0 0-1 0 0,1 0 0 0 0,-1 0 1 0 0,0 0-1 0 0,0 0 0 0 0,1 0 1 0 0,-1 0-1 0 0,1 1 0 0 0,-1-1 1 0 0,1 0-1 0 0,-1 0 0 0 0,1 0 1 0 0,-1 1-1 0 0,1-1 0 0 0,0 0 1 0 0,-1 1-1 0 0,1-1 0 0 0,1 0 1 0 0,5-4-1 0 0,1 0 0 0 0,0 0 1 0 0,0 1-1 0 0,0 0 1 0 0,0 1-1 0 0,0 0 1 0 0,1 0-1 0 0,0 1 0 0 0,-1 0 1 0 0,1 0-1 0 0,0 1 1 0 0,17 0-1 0 0,1 1-273 0 0,-1 1 1 0 0,1 2-1 0 0,26 5 0 0 0,79 22-4285 0 0,-107-23 2204 0 0,0 2 1 0 0,-1 0 0 0 0,28 17 0 0 0,-32-16 1060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4:05.1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 1164 0 0,'13'10'15906'0'0,"11"-14"-12540"0"0,8-1-3253 0 0,31-1 1 0 0,138 1-77 0 0,-94 10-3939 0 0,-99-4 2293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4:05.5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205 52 316 0 0,'1'0'386'0'0,"1"-1"-1"0"0,-1 1 1 0 0,1 0-1 0 0,-1 0 1 0 0,1 0-1 0 0,-1 0 1 0 0,1 1-1 0 0,-1-1 1 0 0,1 0-1 0 0,-1 1 1 0 0,1-1-1 0 0,-1 1 1 0 0,0-1-1 0 0,1 1 1 0 0,-1-1-1 0 0,0 1 1 0 0,1 0-1 0 0,-1 0 1 0 0,0 0-1 0 0,0 0 1 0 0,0 0-1 0 0,0 0 1 0 0,0 0-1 0 0,0 0 1 0 0,0 0-1 0 0,0 0 1 0 0,0 1-1 0 0,0-1 1 0 0,0 3 1269 0 0,-5-5-1224 0 0,0 1 0 0 0,0-1 0 0 0,0 1 0 0 0,0 0 0 0 0,0-1 0 0 0,0 2 0 0 0,0-1 0 0 0,-4 1 0 0 0,-11 0 5 0 0,-45-6-108 0 0,54 5-329 0 0,-1-1 0 0 0,1-1 0 0 0,-1 1 0 0 0,1-2 1 0 0,0 1-1 0 0,0-1 0 0 0,0-1 0 0 0,-14-7 0 0 0,23 11 2 0 0,0-1-1 0 0,0 1 1 0 0,0-1 0 0 0,1 1-1 0 0,-1-1 1 0 0,0 1-1 0 0,0-1 1 0 0,1 0-1 0 0,-1 1 1 0 0,0-1-1 0 0,1 0 1 0 0,-1 1 0 0 0,1-1-1 0 0,-1 0 1 0 0,1 0-1 0 0,0 0 1 0 0,-1 1-1 0 0,1-1 1 0 0,0 0-1 0 0,-1 0 1 0 0,1 0 0 0 0,0 0-1 0 0,0 0 1 0 0,0 0-1 0 0,0 0 1 0 0,0-1-1 0 0,0 1 1 0 0,1 0-1 0 0,-1 0 1 0 0,1 0-1 0 0,-1 0 1 0 0,1 0-1 0 0,-1 0 1 0 0,1 0-1 0 0,0 0 1 0 0,0 0-1 0 0,0 0 1 0 0,-1 1-1 0 0,1-1 1 0 0,0 0-1 0 0,0 1 0 0 0,0-1 1 0 0,0 1-1 0 0,0-1 1 0 0,0 1-1 0 0,0-1 1 0 0,0 1-1 0 0,1-1 1 0 0,-1 1-1 0 0,0 0 1 0 0,0 0-1 0 0,2 0 1 0 0,5-2-2 0 0,0 2 1 0 0,0-1-1 0 0,0 1 1 0 0,0 1-1 0 0,1 0 1 0 0,-1 0-1 0 0,0 0 1 0 0,0 1-1 0 0,0 0 1 0 0,9 4-1 0 0,-1 1 16 0 0,0 0 0 0 0,0 1 0 0 0,27 20 0 0 0,-36-23-15 0 0,-2 0-1 0 0,1 1 1 0 0,-1-1-1 0 0,0 1 1 0 0,0 1-1 0 0,-1-1 1 0 0,1 1-1 0 0,-1 0 1 0 0,-1 0-1 0 0,1 0 1 0 0,-1 0-1 0 0,-1 1 1 0 0,1-1-1 0 0,-1 1 1 0 0,-1-1-1 0 0,1 1 1 0 0,-1 12-1 0 0,0-8 5 0 0,-2 0 1 0 0,1 0-1 0 0,-2 0 0 0 0,1 0 1 0 0,-5 13-1 0 0,-2 13 11 0 0,8-32-11 0 0,-1 0-1 0 0,0 0 0 0 0,0-1 1 0 0,-1 1-1 0 0,0 0 1 0 0,-4 8-1 0 0,-7 13 4 0 0,9-17-10 0 0,0-1 1 0 0,-1 0 0 0 0,0 0 0 0 0,0 0 0 0 0,-1 0 0 0 0,0-1 0 0 0,-1 0 0 0 0,0 0 0 0 0,0-1 0 0 0,0 0 0 0 0,-11 8 0 0 0,17-15 0 0 0,1 1 1 0 0,-1 0 0 0 0,0-1 0 0 0,1 1-1 0 0,-1-1 1 0 0,0 0 0 0 0,0 1-1 0 0,0-1 1 0 0,1 0 0 0 0,-1 1 0 0 0,0-1-1 0 0,0 0 1 0 0,0 0 0 0 0,0 0 0 0 0,0 0-1 0 0,0 0 1 0 0,1 0 0 0 0,-1 0-1 0 0,0 0 1 0 0,0 0 0 0 0,0 0 0 0 0,0 0-1 0 0,0 0 1 0 0,1-1 0 0 0,-1 1 0 0 0,0 0-1 0 0,0-1 1 0 0,0 1 0 0 0,1-1-1 0 0,-1 1 1 0 0,0-1 0 0 0,0 1 0 0 0,1-1-1 0 0,-1 1 1 0 0,0-1 0 0 0,1 1 0 0 0,-1-1-1 0 0,1 0 1 0 0,-1 0 0 0 0,1 1-1 0 0,-1-1 1 0 0,1 0 0 0 0,-1 0 0 0 0,1 0-1 0 0,0 1 1 0 0,0-1 0 0 0,-1 0 0 0 0,1-1-1 0 0,-2-6-7 0 0,1 0 0 0 0,0 1-1 0 0,1-1 1 0 0,0-12 0 0 0,0 13 7 0 0,1 4 4 0 0,-1 1 0 0 0,1 0 1 0 0,0-1-1 0 0,1 1 0 0 0,-1 0 0 0 0,0 0 0 0 0,1 0 1 0 0,-1-1-1 0 0,1 1 0 0 0,0 1 0 0 0,-1-1 0 0 0,1 0 1 0 0,0 0-1 0 0,0 1 0 0 0,0-1 0 0 0,0 1 1 0 0,1 0-1 0 0,-1-1 0 0 0,0 1 0 0 0,1 0 0 0 0,-1 0 1 0 0,0 0-1 0 0,5 0 0 0 0,5-3 5 0 0,0 0 0 0 0,0 1 0 0 0,21-2 0 0 0,-11 4-6 0 0,0 2 0 0 0,1 1-1 0 0,-1 0 1 0 0,35 10 0 0 0,-4-2 5 0 0,-20-4-27 0 0,40 14 1 0 0,6 2-83 0 0,-36-9-197 0 0,5 2-3200 0 0,-16-11-4285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4:06.0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0 984 0 0,'58'2'10130'0'0,"0"5"-4563"0"0,-13 1-3552 0 0,79 24 0 0 0,-88-18-1905 0 0,-1 1 0 0 0,0 2 1 0 0,-2 2-1 0 0,40 28 1 0 0,-57-37-247 0 0,-1 2 1 0 0,0 0 0 0 0,-1 1-1 0 0,-1 0 1 0 0,0 1 0 0 0,0 0-1 0 0,12 21 1 0 0,-20-29-184 0 0,10 20-1400 0 0,-15-25 1589 0 0,1 0 0 0 0,-1-1 0 0 0,0 1 0 0 0,0 0 0 0 0,0 0 0 0 0,0-1 0 0 0,0 1 0 0 0,0 0 0 0 0,0 0 0 0 0,0 0 0 0 0,0-1 0 0 0,0 1 0 0 0,0 0 0 0 0,-1 0 0 0 0,1-1 1 0 0,0 1-1 0 0,0 0 0 0 0,-1 0 0 0 0,1-1 0 0 0,0 1 0 0 0,-1 0 0 0 0,1-1 0 0 0,-1 1 0 0 0,1 0 0 0 0,-1-1 0 0 0,0 1 0 0 0,1-1 0 0 0,-1 1 0 0 0,1-1 0 0 0,-1 1 0 0 0,0-1 0 0 0,1 0 0 0 0,-2 1 0 0 0,-7 3-1388 0 0,0 0 1 0 0,0-1-1 0 0,-1-1 0 0 0,1 1 0 0 0,-1-1 0 0 0,-15 1 0 0 0,10-1 450 0 0,-4 2-122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4:06.3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76 367 884 0 0,'-17'0'1367'0'0,"-42"9"13143"0"0,77-12-13230 0 0,36-32 43 0 0,-2-1 0 0 0,73-67-1 0 0,-32 24-1682 0 0,-44 36-744 0 0,1-2-2636 0 0,-13 20-3845 0 0,-36 24 7167 0 0,1 0 0 0 0,0 0 0 0 0,0 0 0 0 0,0 1 0 0 0,0-1 0 0 0,0 1-1 0 0,0-1 1 0 0,0 1 0 0 0,0-1 0 0 0,0 1 0 0 0,0 0 0 0 0,0 0 0 0 0,0 0 0 0 0,0 1-1 0 0,0-1 1 0 0,0 0 0 0 0,3 1 0 0 0,4 4-1240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4:33.0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1 500 0 0,'0'2'390'0'0,"-18"39"17194"0"0,409-47-13951 0 0,-133-4-3541 0 0,-264 11-89 0 0,-1 0-1 0 0,1 1 0 0 0,-1-1 0 0 0,1 2 0 0 0,-1-1 0 0 0,-6 4 1 0 0,-29 9-13 0 0,-273 14-18 0 0,270-22 39 0 0,-16 1 20 0 0,60-8-35 0 0,28 0-132 0 0,28 1 138 0 0,46-1 76 0 0,-10-3-14 0 0,-49 2-45 0 0,51-7 0 0 0,-34-1-298 0 0,82-3-1 0 0,-140 12 104 0 0,0 0 1 0 0,0 0-1 0 0,0 0 1 0 0,0 0-1 0 0,0 0 1 0 0,0 0-1 0 0,0 0 1 0 0,0 0-1 0 0,0 0 1 0 0,0-1-1 0 0,-1 1 1 0 0,1 0-1 0 0,0-1 1 0 0,0 1-1 0 0,0 0 1 0 0,0-1-1 0 0,0 1 1 0 0,0-1-1 0 0,1-1 1 0 0,-21-3-7867 0 0,2 6 964 0 0,17 3 5294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4:44.7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1017 371 28 0 0,'0'0'637'0'0,"-22"0"5876"0"0,14 1-6316 0 0,-1 2 86 0 0,0 0-1 0 0,-1 0 0 0 0,1-1 1 0 0,-1 0-1 0 0,-15 0 1 0 0,-8 3 203 0 0,9-2-31 0 0,-1-1 0 0 0,-31-1 0 0 0,46-1-241 0 0,-161-11 1653 0 0,56 6-1840 0 0,90 1-31 0 0,20 3 5 0 0,0 0 0 0 0,1 0 0 0 0,-1 1 0 0 0,0-1 1 0 0,0 1-1 0 0,1 0 0 0 0,-1 1 0 0 0,0-1 0 0 0,-6 2 0 0 0,-37 2-25 0 0,39-4 24 0 0,0 0 0 0 0,0 1 0 0 0,0 0-1 0 0,-9 2 1 0 0,-30-1 0 0 0,-18 2 26 0 0,65-4 12 0 0,-20-6-18 0 0,21 6-20 0 0,-1 0 1 0 0,0-1-1 0 0,1 1 0 0 0,-1 0 1 0 0,1-1-1 0 0,-1 1 0 0 0,1 0 0 0 0,-1-1 1 0 0,1 1-1 0 0,0-1 0 0 0,-1 1 1 0 0,1-1-1 0 0,-1 1 0 0 0,1-1 0 0 0,0 1 1 0 0,0-1-1 0 0,-1 1 0 0 0,1-1 0 0 0,0 0 1 0 0,0 1-1 0 0,-1-1 0 0 0,1 1 1 0 0,0-1-1 0 0,0 0 0 0 0,0 1 0 0 0,0-1 1 0 0,0 1-1 0 0,0-1 0 0 0,0 0 0 0 0,0 1 1 0 0,0-1-1 0 0,1 0 0 0 0,-2-8 3 0 0,0 9-3 0 0,1-1 0 0 0,-1 1 0 0 0,0-1 1 0 0,1 0-1 0 0,-1 0 0 0 0,0 0 1 0 0,1 0-1 0 0,-1 1 1 0 0,1-1-1 0 0,-1 0 0 0 0,1 0 1 0 0,0 0-1 0 0,-1 0 0 0 0,1 0 1 0 0,0 0-1 0 0,0 0 1 0 0,-1 0-1 0 0,1 0 0 0 0,0 0 1 0 0,0 0-1 0 0,1-2 1 0 0,-11-13-9 0 0,10 15 8 0 0,0 0 0 0 0,0 0 0 0 0,1 0 0 0 0,-1 1 0 0 0,0-1 0 0 0,0 0 0 0 0,0 0 0 0 0,0 0 0 0 0,-1 1 0 0 0,1-1 0 0 0,0 0 0 0 0,0 0 0 0 0,0 0 0 0 0,-1 1 0 0 0,1-1 0 0 0,0 0 0 0 0,-1 0 0 0 0,1 1 0 0 0,-1-1 0 0 0,1 0 1 0 0,-1 1-1 0 0,1-1 0 0 0,-1 1 0 0 0,1-1 0 0 0,-1 0 0 0 0,1 1 0 0 0,-2-1 0 0 0,0-11-30 0 0,1 1 21 0 0,-5 4 11 0 0,1-1 0 0 0,0 1 0 0 0,0-2 0 0 0,1 1 0 0 0,-5-12 0 0 0,5 10-6 0 0,0 3 3 0 0,0 1 1 0 0,1 0-1 0 0,-2 0 1 0 0,1 0-1 0 0,-11-10 1 0 0,3 3-5 0 0,6 5 7 0 0,0-2 0 0 0,1 1 0 0 0,0 0 0 0 0,-5-14 0 0 0,6 12 4 0 0,2 6-20 0 0,1 0 1 0 0,0-1 0 0 0,1 1-1 0 0,-1-1 1 0 0,1 1 0 0 0,0-1-1 0 0,0 1 1 0 0,2-6 0 0 0,-1-11-680 0 0,-1 22 644 0 0,0 0-1 0 0,0 0 0 0 0,0-1 1 0 0,0 1-1 0 0,0 0 1 0 0,1 0-1 0 0,-1 0 0 0 0,0-1 1 0 0,0 1-1 0 0,0 0 0 0 0,0 0 1 0 0,0 0-1 0 0,0 0 0 0 0,1-1 1 0 0,-1 1-1 0 0,0 0 0 0 0,0 0 1 0 0,0 0-1 0 0,0 0 0 0 0,1 0 1 0 0,-1 0-1 0 0,0-1 0 0 0,0 1 1 0 0,0 0-1 0 0,1 0 0 0 0,-1 0 1 0 0,0 0-1 0 0,0 0 1 0 0,1 0-1 0 0,-1 0 0 0 0,0 0 1 0 0,0 0-1 0 0,0 0 0 0 0,1 0 1 0 0,-1 0-1 0 0,0 0 0 0 0,0 0 1 0 0,0 0-1 0 0,1 0 0 0 0,-1 1 1 0 0,0-1-1 0 0,0 0 0 0 0,0 0 1 0 0,1 0-1 0 0,-1 0 0 0 0,0 0 1 0 0,0 0-1 0 0,0 0 0 0 0,0 1 1 0 0,1-1-1 0 0,-1 0 1 0 0,0 0-1 0 0,0 0 0 0 0,0 0 1 0 0,0 1-1 0 0,0-1 0 0 0,0 0 1 0 0,1 1-1 0 0,-1-1-112 0 0,1 1-1 0 0,0 0 1 0 0,0-1-1 0 0,-1 1 1 0 0,1 0-1 0 0,0 0 1 0 0,-1 0 0 0 0,1 0-1 0 0,-1-1 1 0 0,1 1-1 0 0,-1 0 1 0 0,1 0 0 0 0,-1 0-1 0 0,0 0 1 0 0,1 0-1 0 0,-1 2 1 0 0,0 2-363 0 0,0-1 1 0 0,0 0-1 0 0,-1 1 0 0 0,1-1 0 0 0,-1 0 1 0 0,0 1-1 0 0,-1-1 0 0 0,1 0 1 0 0,-4 7-1 0 0,-3-1-446 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4:46.4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226 0 452 0 0,'0'0'965'0'0,"-28"0"6599"0"0,24 1-7272 0 0,0-1-1 0 0,0 1 0 0 0,1 0 0 0 0,-1 0 1 0 0,0 0-1 0 0,1 0 0 0 0,-1 0 0 0 0,1 1 1 0 0,-1 0-1 0 0,1 0 0 0 0,0 0 0 0 0,0 0 1 0 0,0 0-1 0 0,0 1 0 0 0,-4 3 0 0 0,-4 5 531 0 0,1 1 0 0 0,-13 18 0 0 0,20-25-602 0 0,-22 43 803 0 0,12-19-724 0 0,2 10 25 0 0,3-9-135 0 0,1-6-46 0 0,2 0 1 0 0,0 1-1 0 0,2 0 1 0 0,-1 30 0 0 0,-2 18 77 0 0,3-37-88 0 0,2 1 0 0 0,1 0 0 0 0,2-1 0 0 0,13 64 0 0 0,-13-88-115 0 0,1-1 1 0 0,1 1-1 0 0,0-1 1 0 0,1 0 0 0 0,0 0-1 0 0,0-1 1 0 0,1 1-1 0 0,1-1 1 0 0,0-1-1 0 0,10 13 1 0 0,5 2 9 0 0,-18-19-25 0 0,0 0-1 0 0,1 0 1 0 0,-1 0 0 0 0,1 0 0 0 0,0-1-1 0 0,1 0 1 0 0,7 5 0 0 0,9 3-16 0 0,-7-3-33 0 0,-1 0 1 0 0,1-2-1 0 0,0 0 1 0 0,1 0-1 0 0,28 6 1 0 0,-29-10 27 0 0,11 2-2538 0 0,0-3-4147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6:55.1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190 11 392 0 0,'-35'-10'14623'0'0,"101"10"-13306"0"0,62 0-961 0 0,153 22 0 0 0,-269-20-352 0 0,-1 0 1 0 0,0 0 0 0 0,1 1 0 0 0,19 9 0 0 0,-29-11-6 0 0,0 0 0 0 0,0 0 1 0 0,0 1-1 0 0,0-1 0 0 0,0 1 1 0 0,0-1-1 0 0,0 1 0 0 0,0 0 1 0 0,-1 0-1 0 0,1 0 0 0 0,-1 0 1 0 0,1 0-1 0 0,-1 0 0 0 0,0 0 1 0 0,2 4-1 0 0,2 7-10 0 0,-4-13 11 0 0,-1 1 0 0 0,0-1 0 0 0,1 1 0 0 0,-1-1 0 0 0,1 1-1 0 0,-1-1 1 0 0,0 1 0 0 0,1-1 0 0 0,-1 1 0 0 0,0 0 0 0 0,0-1 0 0 0,1 1 0 0 0,-1 0-1 0 0,0-1 1 0 0,0 1 0 0 0,0 0 0 0 0,0-1 0 0 0,0 1 0 0 0,0 0 0 0 0,0-1-1 0 0,0 1 1 0 0,0 0 0 0 0,0-1 0 0 0,-1 1 0 0 0,1 0 0 0 0,0-1 0 0 0,0 1 0 0 0,0 0-1 0 0,-1 0 1 0 0,-7 15 20 0 0,2 0-1 0 0,0 1 0 0 0,-6 29 1 0 0,9-31-31 0 0,-2-1-2 0 0,1 1 0 0 0,1 0 0 0 0,1 0 1 0 0,0 1-1 0 0,1-1 0 0 0,0 0 0 0 0,1 0 0 0 0,5 30 1 0 0,26 65-62 0 0,-23-87 74 0 0,0 0 0 0 0,-2 1 0 0 0,-1 0 0 0 0,-1 0 0 0 0,2 34 0 0 0,-6 232-102 0 0,2-262 93 0 0,1 0 0 0 0,1-1-1 0 0,12 41 1 0 0,-1-2-92 0 0,2-10-86 0 0,-13-44 90 0 0,0 0 1 0 0,-1 0-1 0 0,0 1 0 0 0,-1-1 1 0 0,2 20-1 0 0,-4-6-99 0 0,1-13 102 0 0,-1-1 1 0 0,0 1-1 0 0,-1 0 1 0 0,0 0-1 0 0,-1-1 1 0 0,-5 15-1 0 0,-21 87-129 0 0,25-107 223 0 0,-24 94 49 0 0,25-91-48 0 0,0 1 0 0 0,1 0 0 0 0,0 0 0 0 0,1 0 1 0 0,1 0-1 0 0,-1 0 0 0 0,4 14 0 0 0,0 1-14 0 0,-4-21 12 0 0,0 0 0 0 0,1 0 1 0 0,0-1-1 0 0,0 1 0 0 0,0 0 0 0 0,2 5 0 0 0,3 4 7 0 0,-1 0-1 0 0,-1 1 1 0 0,0-1 0 0 0,-1 1 0 0 0,2 23-1 0 0,-3 78-2 0 0,-2-78-12 0 0,-1-19 0 0 0,-1-1 0 0 0,-4 22 0 0 0,2-22 11 0 0,1 1-1 0 0,0 23 1 0 0,2-32 2 0 0,0 1-1 0 0,0-1 1 0 0,-5 17 0 0 0,3-17-12 0 0,0 1-1 0 0,2-1 1 0 0,-2 18 0 0 0,3-25-3 0 0,0 0 0 0 0,0-1 0 0 0,0 1 0 0 0,0 0 0 0 0,0-1 0 0 0,-1 1 0 0 0,1 0 0 0 0,-1-1 0 0 0,0 1 0 0 0,1 0 1 0 0,-1-1-1 0 0,-1 1 0 0 0,0 2 0 0 0,-8 32-242 0 0,8-33 234 0 0,1-3 13 0 0,0 1 0 0 0,0 0 0 0 0,0 0 0 0 0,0 0 0 0 0,0 0-1 0 0,1 0 1 0 0,-1 0 0 0 0,0 0 0 0 0,1 0 0 0 0,0 0 0 0 0,-1 0-1 0 0,1 4 1 0 0,-1-5 2 0 0,1 0 0 0 0,-1 0 0 0 0,0 0 0 0 0,0 1 0 0 0,0-1 0 0 0,0 0 0 0 0,0 0 0 0 0,0 0-1 0 0,-1 0 1 0 0,1-1 0 0 0,0 1 0 0 0,0 0 0 0 0,-3 1 0 0 0,2-2-29 0 0,10 0-291 0 0,-26-1 290 0 0,1-1 1 0 0,-1-1 0 0 0,1-1 0 0 0,0 0 0 0 0,0-1 0 0 0,-19-8 0 0 0,13 6 32 0 0,-1 2 1 0 0,1 1 0 0 0,-1 1 0 0 0,0 1-1 0 0,0 1 1 0 0,0 1 0 0 0,-27 3-1 0 0,-21-1 42 0 0,16 2-36 0 0,0 2 1 0 0,-65 15 0 0 0,88-15-196 0 0,-5 0-4220 0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4:52.5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69 43 548 0 0,'-1'0'352'0'0,"0"0"0"0"0,0 0 0 0 0,0 0 0 0 0,0 1 0 0 0,0-1 0 0 0,0 0 0 0 0,0 0-1 0 0,0 1 1 0 0,0-1 0 0 0,-3 3 1760 0 0,2-2-1760 0 0,-9 4 1964 0 0,-1 10-98 0 0,-5 8-771 0 0,16-19-1233 0 0,0 0-1 0 0,0 0 1 0 0,0 0-1 0 0,1 1 1 0 0,0-1-1 0 0,0 0 0 0 0,0 0 1 0 0,1 9-1 0 0,0 0 429 0 0,-1 68 931 0 0,1-77-1572 0 0,0-1 0 0 0,-1 0 0 0 0,2 0-1 0 0,-1 0 1 0 0,0 0 0 0 0,0 0 0 0 0,1 0 0 0 0,0 0 0 0 0,-1-1-1 0 0,1 1 1 0 0,0-1 0 0 0,0 1 0 0 0,1-1 0 0 0,-1 1-1 0 0,0-1 1 0 0,1 0 0 0 0,0 0 0 0 0,-1-1 0 0 0,1 1 0 0 0,0 0-1 0 0,3 1 1 0 0,1 1-10 0 0,0-1 0 0 0,0 0 0 0 0,1 0-1 0 0,-1-1 1 0 0,1 0 0 0 0,-1 0 0 0 0,1 0 0 0 0,14 0 0 0 0,-9-1 20 0 0,1-2 1 0 0,-1 1-1 0 0,0-2 1 0 0,0 0-1 0 0,1 0 1 0 0,21-8-1 0 0,-23 6-15 0 0,-8 3 1 0 0,0 0 0 0 0,0-1 0 0 0,0 1 0 0 0,-1-1-1 0 0,1 0 1 0 0,0 0 0 0 0,3-4 0 0 0,1 0 0 0 0,-6 5 5 0 0,0 0 0 0 0,0-1 0 0 0,0 0 0 0 0,0 1 0 0 0,0-1 0 0 0,0 0 0 0 0,0 0 0 0 0,0 0 0 0 0,-1 0 0 0 0,1 0 0 0 0,-1-1 0 0 0,0 1 0 0 0,1 0 0 0 0,-1-1 0 0 0,0 1 0 0 0,0-1 0 0 0,-1 1 0 0 0,1-1 0 0 0,0 1 0 0 0,-1-5 0 0 0,6-17 21 0 0,-6 22-21 0 0,1 0-1 0 0,0-1 0 0 0,0 1 1 0 0,-1 0-1 0 0,1 0 1 0 0,-1-1-1 0 0,0 1 0 0 0,0 0 1 0 0,0-1-1 0 0,0 1 1 0 0,0 0-1 0 0,0-1 0 0 0,-2-2 1 0 0,-1-7 1 0 0,2 6-2 0 0,0 1 0 0 0,0 0 0 0 0,-1-1 0 0 0,0 1 0 0 0,0 0 1 0 0,-1 0-1 0 0,1 0 0 0 0,-1 1 0 0 0,0-1 0 0 0,0 1 0 0 0,0-1 0 0 0,-6-4 0 0 0,0 2 1 0 0,-2-2-1 0 0,0 1-1 0 0,-1-1 1 0 0,0 2 0 0 0,-1 0 0 0 0,0 0 0 0 0,0 1 0 0 0,-16-4 0 0 0,21 7-49 0 0,0 1 1 0 0,0 0-1 0 0,-1 1 1 0 0,1 0-1 0 0,-1 0 0 0 0,1 1 1 0 0,-16 1-1 0 0,19 0 4 0 0,0 0 0 0 0,0 1-1 0 0,0-1 1 0 0,0 1 0 0 0,1 0-1 0 0,-1 0 1 0 0,0 1 0 0 0,1 0-1 0 0,0-1 1 0 0,0 1 0 0 0,0 1-1 0 0,0-1 1 0 0,0 0 0 0 0,-4 6-1 0 0,6-6-292 0 0,-1-1 0 0 0,1 1-1 0 0,-1-1 1 0 0,1 1-1 0 0,0 0 1 0 0,0 0-1 0 0,0 0 1 0 0,0 0 0 0 0,1 0-1 0 0,-1 1 1 0 0,1-1-1 0 0,0 1 1 0 0,0-1-1 0 0,0 0 1 0 0,0 1 0 0 0,1 0-1 0 0,0-1 1 0 0,-1 1-1 0 0,1-1 1 0 0,1 5-1 0 0,-1-3-158 0 0,-1-4 283 0 0,1 1-1 0 0,0-1 1 0 0,-1 0 0 0 0,1 0-1 0 0,0 1 1 0 0,0-1 0 0 0,0 0-1 0 0,0 1 1 0 0,0-1 0 0 0,1 0-1 0 0,-1 1 1 0 0,0-1-1 0 0,0 0 1 0 0,1 0 0 0 0,-1 1-1 0 0,1-1 1 0 0,-1 0 0 0 0,1 0-1 0 0,0 0 1 0 0,-1 1 0 0 0,1-1-1 0 0,0 0 1 0 0,0 0-1 0 0,0 0 1 0 0,0-1 0 0 0,0 1-1 0 0,0 0 1 0 0,0 0 0 0 0,0 0-1 0 0,0-1 1 0 0,0 1-1 0 0,0 0 1 0 0,3 0 0 0 0,5 4-644 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4:53.0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2 452 0 0,'19'-1'8566'0'0,"-19"1"-8450"0"0,0 0 0 0 0,0 1 0 0 0,0-1 0 0 0,0 0 0 0 0,4 5 731 0 0,-4-5-807 0 0,1 1 0 0 0,-1-1 1 0 0,0 0-1 0 0,1 0 0 0 0,-1 1 0 0 0,0-1 1 0 0,1 0-1 0 0,-1 0 0 0 0,0 1 1 0 0,1-1-1 0 0,-1 0 0 0 0,0 1 1 0 0,0-1-1 0 0,1 0 0 0 0,-1 1 1 0 0,0-1-1 0 0,0 0 0 0 0,0 1 1 0 0,0-1-1 0 0,1 1 0 0 0,-1-1 1 0 0,0 0-1 0 0,0 1 0 0 0,0-1 0 0 0,0 1 1 0 0,0-1-1 0 0,0 1 0 0 0,0 0 1 0 0,1 3 304 0 0,1 0 1 0 0,-1 0-1 0 0,1-1 1 0 0,0 1-1 0 0,0 0 1 0 0,5 4-1 0 0,3 9 552 0 0,5 22-82 0 0,-2 1 0 0 0,8 40-1 0 0,-13-46-633 0 0,2 41 83 0 0,-1-9-134 0 0,1-24-88 0 0,0-3-130 0 0,-10-36-40 0 0,1-1 0 0 0,0 1 0 0 0,-1 0 0 0 0,0-1-1 0 0,1 1 1 0 0,-1 0 0 0 0,0-1 0 0 0,0 1 0 0 0,0 0-1 0 0,-1-1 1 0 0,1 1 0 0 0,-1-1 0 0 0,0 1 0 0 0,1 0-1 0 0,-1-1 1 0 0,0 1 0 0 0,0-1 0 0 0,-3 4 0 0 0,1-1-1044 0 0,3-5 1057 0 0,0 0 0 0 0,-1 1-1 0 0,1-1 1 0 0,0 1 0 0 0,0-1-1 0 0,0 0 1 0 0,-1 1 0 0 0,1-1-1 0 0,0 0 1 0 0,-1 1-1 0 0,1-1 1 0 0,0 0 0 0 0,0 1-1 0 0,-1-1 1 0 0,1 0 0 0 0,-1 0-1 0 0,1 1 1 0 0,0-1 0 0 0,-1 0-1 0 0,1 0 1 0 0,0 0 0 0 0,-1 0-1 0 0,1 1 1 0 0,-1-1-1 0 0,1 0 1 0 0,-1 0 0 0 0,1 0-1 0 0,0 0 1 0 0,-1 0 0 0 0,1 0-1 0 0,-1 0 1 0 0,1 0 0 0 0,-1 0-1 0 0,1 0 1 0 0,-1 0 0 0 0,1-1-1 0 0,0 1 1 0 0,-1 0-1 0 0,1 0 1 0 0,-1 0 0 0 0,1 0-1 0 0,0-1 1 0 0,-1 1 0 0 0,1 0-1 0 0,0 0 1 0 0,-1-1 0 0 0,1 1-1 0 0,0 0 1 0 0,-1-1 0 0 0,1 1-1 0 0,0 0 1 0 0,0-1-1 0 0,-1 1 1 0 0,1-1 0 0 0,0 1-1 0 0,-10-9-1786 0 0,-6-9-2001 0 0,15 7 2665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4:53.9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26 384 0 0,'-16'-26'12439'0'0,"20"30"-13526"0"0,-2-4 1356 0 0,-2 0-258 0 0,0 0-1 0 0,0 0 1 0 0,0 0-1 0 0,1 0 1 0 0,-1 0-1 0 0,0 0 1 0 0,0-1-1 0 0,0 1 1 0 0,0 0-1 0 0,0 0 1 0 0,0 0-1 0 0,1 0 1 0 0,-1 0-1 0 0,0 0 1 0 0,0 0-1 0 0,0 0 1 0 0,0 0-1 0 0,0 0 1 0 0,1 0-1 0 0,-1 0 1 0 0,0 0-1 0 0,0 0 1 0 0,0 0-1 0 0,0 0 1 0 0,0 0-1 0 0,1 0 1 0 0,-1 0-1 0 0,0 0 1 0 0,0 0-1 0 0,0 0 1 0 0,0 0-1 0 0,1 0 1 0 0,-1 0-1 0 0,0 0 1 0 0,0 0-1 0 0,0 0 1 0 0,0 0-1 0 0,0 0 1 0 0,0 0-1 0 0,1 0 1 0 0,-1 1-1 0 0,0-1 1 0 0,0 0-1 0 0,0 0 1 0 0,0 0-1 0 0,0 0 1 0 0,0 0-1 0 0,0 0 1 0 0,0 1-1 0 0,0-1 1 0 0,1 0-1 0 0,-1 0 1 0 0,0 0-1 0 0,0 0 1 0 0,0 1-1 0 0,0-1 1 0 0,0 0-1 0 0,0 0 1 0 0,0 0-1 0 0,0 0 1 0 0,0 0-1 0 0,0 1 1 0 0,4 6 568 0 0,6-1 57 0 0,-1 0 0 0 0,1 0 1 0 0,15 15-1 0 0,-22-19-565 0 0,0 1 0 0 0,0-1 0 0 0,0 0 0 0 0,1 0 0 0 0,-1 0 0 0 0,0-1 0 0 0,7 3 0 0 0,6 4 142 0 0,-7 2-26 0 0,-9-10-186 0 0,1 0 1 0 0,-1 1-1 0 0,0-1 0 0 0,0 1 1 0 0,0-1-1 0 0,1 0 0 0 0,-1 1 1 0 0,0-1-1 0 0,1 1 0 0 0,-1-1 1 0 0,0 0-1 0 0,1 0 0 0 0,-1 1 1 0 0,0-1-1 0 0,1 0 0 0 0,-1 1 1 0 0,0-1-1 0 0,1 0 0 0 0,-1 0 1 0 0,1 0-1 0 0,-1 0 0 0 0,1 1 1 0 0,-1-1-1 0 0,1 0 0 0 0,-1 0 1 0 0,0 0-1 0 0,1 0 0 0 0,1 0-10 0 0,16 5-32 0 0,-9 7 237 0 0,4 8 68 0 0,43 28 171 0 0,11 13-232 0 0,-29-20-9 0 0,-19-18-92 0 0,18 15-155 0 0,-30-33 1484 0 0,-51-4-18917 0 0,34-2 16202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4:54.3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39 506 196 0 0,'-28'26'4036'0'0,"27"-25"-3358"0"0,-7 4 1346 0 0,8-6-1911 0 0,-1 1 0 0 0,1-1 1 0 0,0 1-1 0 0,0-1 0 0 0,0 1 0 0 0,0-1 0 0 0,0 1 1 0 0,0-1-1 0 0,0 1 0 0 0,0-1 0 0 0,0 0 0 0 0,0 1 1 0 0,0-1-1 0 0,0 1 0 0 0,0-1 0 0 0,0 1 1 0 0,1-1-1 0 0,-1 1 0 0 0,0-1 0 0 0,0 1 0 0 0,1-1 1 0 0,-1 1-1 0 0,0 0 0 0 0,1-1 0 0 0,-1 1 0 0 0,1-1 1 0 0,4-12 1101 0 0,-4 7-984 0 0,0 1 0 0 0,0 0 1 0 0,1 0-1 0 0,-1-1 1 0 0,1 1-1 0 0,1 0 0 0 0,-1 1 1 0 0,1-1-1 0 0,5-8 1 0 0,14-30 718 0 0,20-70 49 0 0,-40 106-989 0 0,0 0 1 0 0,1 1 0 0 0,0-1-1 0 0,5-8 1 0 0,-4 10-6 0 0,-1-1 0 0 0,0 0 0 0 0,0-1 1 0 0,-1 1-1 0 0,3-8 0 0 0,-2 3-13 0 0,1 0 0 0 0,1-1 0 0 0,6-12 0 0 0,10-25-585 0 0,-12 25-246 0 0,-7 19 165 0 0,0-1 0 0 0,0 0 0 0 0,0 1 0 0 0,-1-1-1 0 0,1 0 1 0 0,-1-6 0 0 0,-2 10 332 0 0,0 1-1 0 0,0-1 1 0 0,0 0-1 0 0,0 1 1 0 0,0-1-1 0 0,0 1 1 0 0,-1 0-1 0 0,1 0 1 0 0,-1-1-1 0 0,1 1 1 0 0,-1 0-1 0 0,1 0 1 0 0,-1 0-1 0 0,0 0 1 0 0,1 1-1 0 0,-1-1 1 0 0,0 0-1 0 0,-2 0 1 0 0,-5-3-1276 0 0,-1-2 533 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4:55.0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106 176 540 0 0,'16'4'5938'0'0,"-24"-9"-5079"0"0,-12-4 602 0 0,16 7-1347 0 0,0 1 0 0 0,1-1 0 0 0,-1 1 0 0 0,1-1 1 0 0,-1 0-1 0 0,1 0 0 0 0,0 0 0 0 0,0-1 0 0 0,-4-3 0 0 0,-10-7 183 0 0,15 12-276 0 0,0 0 1 0 0,0-1-1 0 0,0 1 0 0 0,0-1 0 0 0,0 1 0 0 0,0-1 1 0 0,1 1-1 0 0,-1-1 0 0 0,-2-3 0 0 0,2 1-7 0 0,-1 0 0 0 0,1-1-1 0 0,0 1 1 0 0,0 0 0 0 0,1-1 0 0 0,-1 1-1 0 0,1-1 1 0 0,0 0 0 0 0,0 1-1 0 0,1-1 1 0 0,-1 0 0 0 0,1 0 0 0 0,1-7-1 0 0,0 9-7 0 0,0 1 0 0 0,0-1 0 0 0,0 0 0 0 0,1 1 0 0 0,0-1 0 0 0,-1 1 0 0 0,1-1 0 0 0,0 1 0 0 0,0 0 0 0 0,0 0 0 0 0,0 0 0 0 0,1 0 0 0 0,-1 0 0 0 0,4-2 0 0 0,-3 3 70 0 0,0 1-1 0 0,0-1 0 0 0,0 0 0 0 0,0 1 1 0 0,0 0-1 0 0,0-1 0 0 0,0 1 0 0 0,0 1 1 0 0,0-1-1 0 0,0 0 0 0 0,0 1 0 0 0,0-1 1 0 0,0 1-1 0 0,0 0 0 0 0,0 0 0 0 0,0 0 1 0 0,-1 0-1 0 0,5 3 0 0 0,4 2 166 0 0,-1 0 1 0 0,0 0-1 0 0,12 11 0 0 0,-16-13-193 0 0,0 1 1 0 0,0 0-1 0 0,-1 1 0 0 0,1 0 0 0 0,-2-1 0 0 0,1 2 1 0 0,0-1-1 0 0,-1 0 0 0 0,0 1 0 0 0,4 11 0 0 0,4 8 33 0 0,-10-21-74 0 0,0-1 0 0 0,0 1 0 0 0,0 0 0 0 0,0-1 0 0 0,-1 1 0 0 0,1 0 0 0 0,-1 0 0 0 0,-1 0 0 0 0,1 8 0 0 0,-1-9-3 0 0,1-1 1 0 0,-2 1-1 0 0,1-1 0 0 0,0 1 0 0 0,-1-1 1 0 0,1 0-1 0 0,-1 1 0 0 0,0-1 1 0 0,0 0-1 0 0,0 0 0 0 0,-1 0 1 0 0,1 1-1 0 0,-1-1 0 0 0,0 0 1 0 0,0-1-1 0 0,0 1 0 0 0,0 0 0 0 0,0-1 1 0 0,-1 1-1 0 0,1-1 0 0 0,-1 0 1 0 0,1 1-1 0 0,-6 2 0 0 0,-4 2 0 0 0,10-5-6 0 0,-1-1 0 0 0,0 1 0 0 0,0 0 0 0 0,1-1 0 0 0,-1 0 0 0 0,0 0 0 0 0,0 0 0 0 0,-1 0 0 0 0,1 0 0 0 0,0-1 0 0 0,0 1 0 0 0,0-1 0 0 0,-4 0 0 0 0,6 1-1 0 0,0-1 0 0 0,1 0 0 0 0,-1 0 0 0 0,1 0 1 0 0,-1 0-1 0 0,1 0 0 0 0,-1 0 0 0 0,0 0 0 0 0,1 0 0 0 0,-1 0 1 0 0,1 0-1 0 0,-1 0 0 0 0,0 0 0 0 0,1 0 0 0 0,-1 0 1 0 0,1-1-1 0 0,-1 1 0 0 0,1 0 0 0 0,-1 0 0 0 0,1-1 0 0 0,-1 1 1 0 0,1 0-1 0 0,-1-1 0 0 0,1 1 0 0 0,-1-1 0 0 0,1 1 0 0 0,0 0 1 0 0,-1-1-1 0 0,1 1 0 0 0,-1-1 0 0 0,1 1 0 0 0,0-1 1 0 0,0 1-1 0 0,-1-1 0 0 0,1 1 0 0 0,0-1 0 0 0,0 0 0 0 0,0 1 1 0 0,-1-1-1 0 0,1 0 0 0 0,1 0 0 0 0,-1 0 1 0 0,0 0-1 0 0,1 0 0 0 0,-1 0 0 0 0,1 0 1 0 0,0 0-1 0 0,-1 0 0 0 0,1 0 0 0 0,0 1 1 0 0,-1-1-1 0 0,1 0 0 0 0,0 1 0 0 0,0-1 1 0 0,0 0-1 0 0,0 1 0 0 0,-1-1 0 0 0,1 1 1 0 0,0-1-1 0 0,0 1 0 0 0,0-1 0 0 0,0 1 1 0 0,2 0-1 0 0,62-22-38 0 0,-46 18 74 0 0,1 2 0 0 0,29-2 0 0 0,-35 4-41 0 0,0 0 0 0 0,-1 1 0 0 0,1 1 0 0 0,0 0 1 0 0,0 1-1 0 0,-1 0 0 0 0,1 1 0 0 0,-1 1 0 0 0,17 7 0 0 0,-13-6-693 0 0,0 0-742 0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4:56.4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 28 328 0 0,'0'-1'70'0'0,"1"1"0"0"0,-1 0-1 0 0,0-1 1 0 0,0 1 0 0 0,0 0-1 0 0,0-1 1 0 0,0 1 0 0 0,0 0 0 0 0,0-1-1 0 0,-1 1 1 0 0,1-1 0 0 0,0 1 0 0 0,0 0-1 0 0,0-1 1 0 0,0 1 0 0 0,0 0 0 0 0,-1-1-1 0 0,1 1 1 0 0,0 0 0 0 0,0-1-1 0 0,0 1 1 0 0,-1 0 0 0 0,1 0 0 0 0,0-1-1 0 0,0 1 1 0 0,-1 0 0 0 0,1 0 0 0 0,0 0-1 0 0,-1-1 1 0 0,1 1 0 0 0,-1 0 0 0 0,-3-7 1251 0 0,3 6-1164 0 0,1 1-1 0 0,0-1 0 0 0,-1 1 1 0 0,1-1-1 0 0,-1 1 1 0 0,1-1-1 0 0,-1 1 1 0 0,1-1-1 0 0,-11-4 4553 0 0,24 5-4241 0 0,-11 0 42 0 0,-12 16 6260 0 0,58-1-4908 0 0,-40-13-1765 0 0,0-1 0 0 0,1 0 1 0 0,-1-1-1 0 0,9 0 0 0 0,19 2 87 0 0,68 3 85 0 0,-85-3-227 0 0,0 0 1 0 0,0-2-1 0 0,25-2 0 0 0,-2 1-119 0 0,-40 1 53 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4:57.4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95 404 0 0,'9'-32'3714'0'0,"-5"25"-3024"0"0,-4 7-608 0 0,1-1 0 0 0,0 0 1 0 0,-1 1-1 0 0,1-1 0 0 0,-1 0 1 0 0,1 1-1 0 0,-1-1 0 0 0,0 0 0 0 0,1 0 1 0 0,-1 1-1 0 0,0-1 0 0 0,0 0 1 0 0,1 0-1 0 0,-1 0 0 0 0,0 1 1 0 0,0-1-1 0 0,0 0 0 0 0,0 0 1 0 0,0-1-1 0 0,4-10 1693 0 0,-3 12-1755 0 0,-1 0 0 0 0,0 0 1 0 0,0 0-1 0 0,0 0 0 0 0,0 0 0 0 0,0 0 0 0 0,0 0 1 0 0,0 0-1 0 0,0-1 0 0 0,0 1 0 0 0,0 0 0 0 0,0 0 1 0 0,0 0-1 0 0,0 0 0 0 0,0 0 0 0 0,0 0 1 0 0,0 0-1 0 0,0-1 0 0 0,0 1 0 0 0,0 0 0 0 0,0 0 1 0 0,0 0-1 0 0,0 0 0 0 0,0 0 0 0 0,0 0 0 0 0,0 0 1 0 0,0-1-1 0 0,0 1 0 0 0,0 0 0 0 0,0 0 1 0 0,0 0-1 0 0,0 0 0 0 0,0 0 0 0 0,0 0 0 0 0,0 0 1 0 0,0 0-1 0 0,0 0 0 0 0,0-1 0 0 0,-1 1 0 0 0,1 0 1 0 0,0 0-1 0 0,0 0 0 0 0,0 0 0 0 0,0 0 1 0 0,0 0-1 0 0,0 0 0 0 0,0 0 0 0 0,0 0 0 0 0,-1 0 1 0 0,1 0-1 0 0,0 0 0 0 0,0 0 0 0 0,0 0 0 0 0,0 0 1 0 0,0 0-1 0 0,0 0 0 0 0,0 0 0 0 0,-1 0 1 0 0,1 0-1 0 0,0 0 0 0 0,0 0 0 0 0,0 0 0 0 0,0 0 1 0 0,0 0-1 0 0,0 0 7 0 0,0 0 0 0 0,-1 0-1 0 0,1 0 1 0 0,0-1 0 0 0,0 1 0 0 0,0 0 0 0 0,0 0 0 0 0,0 0-1 0 0,0 0 1 0 0,0 0 0 0 0,0 0 0 0 0,0-1 0 0 0,0 1-1 0 0,0 0 1 0 0,0 0 0 0 0,0 0 0 0 0,0 0 0 0 0,0 0 0 0 0,0 0-1 0 0,0-1 1 0 0,0 1 0 0 0,0 0 0 0 0,0 0 0 0 0,1 0 0 0 0,-1 0-1 0 0,0 0 1 0 0,0 0 0 0 0,0 0 0 0 0,0 0 0 0 0,0-1 0 0 0,0 1-1 0 0,0 0 1 0 0,0 0 0 0 0,0 0 0 0 0,0 0 0 0 0,1 0 0 0 0,-1 0-1 0 0,0 0 1 0 0,0 0 0 0 0,0 0 0 0 0,0 0 0 0 0,0 0-1 0 0,0 0 1 0 0,1 0 0 0 0,-1 0 0 0 0,0 0 0 0 0,0 0 0 0 0,0 0-1 0 0,0 0 1 0 0,0 0 0 0 0,0 0 0 0 0,1 0 0 0 0,-1 0 0 0 0,0 0-1 0 0,0 0 1 0 0,0 0 0 0 0,0 0 0 0 0,0 0 0 0 0,0 0 0 0 0,0 0-1 0 0,1 0 1 0 0,-1 0 0 0 0,1 0 230 0 0,-6 0 66 0 0,3 0 20 0 0,-3 0 386 0 0,8 0-380 0 0,-1 0 54 0 0,1-1-50 0 0,0 1 0 0 0,0 0 0 0 0,0 1 0 0 0,0-1 0 0 0,-1 0 0 0 0,1 1 0 0 0,0 0 0 0 0,4 1 0 0 0,-5-1-309 0 0,0-1 1 0 0,-1 1-1 0 0,1 0 1 0 0,-1 0-1 0 0,1 0 1 0 0,-1 0 0 0 0,1 0-1 0 0,-1 0 1 0 0,1 0-1 0 0,-1 0 1 0 0,0 1 0 0 0,0-1-1 0 0,0 0 1 0 0,0 1-1 0 0,0-1 1 0 0,0 1 0 0 0,0-1-1 0 0,0 1 1 0 0,0 0-1 0 0,-1-1 1 0 0,1 1 0 0 0,-1 0-1 0 0,1-1 1 0 0,-1 1-1 0 0,0 0 1 0 0,1 0-1 0 0,-1-1 1 0 0,0 1 0 0 0,0 0-1 0 0,0 0 1 0 0,-1 0-1 0 0,0 2 1 0 0,1 5 28 0 0,0 0 0 0 0,-1 0 0 0 0,0 0 0 0 0,-5 15 0 0 0,-13 50 179 0 0,18-70-231 0 0,-1 1-6 0 0,0 0 0 0 0,1-1 1 0 0,-1 1-1 0 0,1 0 0 0 0,0 0 0 0 0,1 0 1 0 0,-1 6-1 0 0,-8 33-46 0 0,9-35 48 0 0,0-8-30 0 0,9-2 0 0 0,1 0 13 0 0,-1 0 1 0 0,0-1 0 0 0,11-3 0 0 0,7-2 5 0 0,-26 7-5 0 0,1-1 0 0 0,-1 1 0 0 0,0 0-1 0 0,0-1 1 0 0,0 1 0 0 0,1-1-1 0 0,-1 0 1 0 0,0 1 0 0 0,0-1-1 0 0,0 0 1 0 0,0 0 0 0 0,0 0 0 0 0,1-1-1 0 0,13-9 14 0 0,-5 6-17 0 0,0 0 0 0 0,-1-2-1 0 0,1 1 1 0 0,-1-1-1 0 0,-1 0 1 0 0,1-1-1 0 0,10-13 1 0 0,10-30 18 0 0,-26 47-7 0 0,-1-1-1 0 0,1 0 0 0 0,-1 1 0 0 0,0-1 0 0 0,-1 0 1 0 0,1 0-1 0 0,1-10 0 0 0,6-19-11 0 0,-7 26 57 0 0,-1-1 0 0 0,0 0-1 0 0,0 0 1 0 0,-2-15 0 0 0,0 11 532 0 0,0 43-312 0 0,10 28-120 0 0,-8-50-148 0 0,0 0 1 0 0,0-1 0 0 0,1 1 0 0 0,0-1 0 0 0,4 9 0 0 0,2 12 49 0 0,21 57 57 0 0,6 6-71 0 0,-32-77-30 0 0,1-1 0 0 0,12 25-1 0 0,2 11 5 0 0,-13-39-35 0 0,0 1 1 0 0,1-1-1 0 0,0-1 0 0 0,1 1 1 0 0,0-1-1 0 0,12 12 1 0 0,-16-13-2205 0 0,-5-16-611 0 0,2 4 2291 0 0,-1 1-1 0 0,0-1 1 0 0,0 1-1 0 0,0 0 0 0 0,-1-1 1 0 0,1 1-1 0 0,-1 0 1 0 0,1 0-1 0 0,-1 0 1 0 0,0 0-1 0 0,0 0 0 0 0,-1 1 1 0 0,-2-4-1 0 0,2 2-320 0 0,-1 0-1 0 0,1-1 1 0 0,0 1-1 0 0,0-1 1 0 0,-3-7-1 0 0,4-3-666 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4:58.0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27 168 0 0,'-1'0'152'0'0,"0"0"0"0"0,1 0 1 0 0,-1 0-1 0 0,0 0 0 0 0,-33-26 14894 0 0,36 29-14801 0 0,1-1 0 0 0,0 1-1 0 0,0-1 1 0 0,0 1 0 0 0,0-1-1 0 0,0 0 1 0 0,1 0-1 0 0,5 2 1 0 0,-3 0 13 0 0,41 32 542 0 0,-20-14-538 0 0,13 17 43 0 0,-29-30-241 0 0,0 1 0 0 0,0 1 0 0 0,11 14 0 0 0,9 9 21 0 0,3-1-43 0 0,-1 1 1 0 0,-2 2 0 0 0,-1 0 0 0 0,41 68 0 0 0,-60-80-25 0 0,-1 1-1 0 0,9 33 1 0 0,-10-29-14 0 0,-5-16-2 0 0,-1 0 0 0 0,-1 0-1 0 0,0 0 1 0 0,-1 0 0 0 0,-1 0 0 0 0,0 0 0 0 0,-2 16 0 0 0,-19 92-59 0 0,18-111 11 0 0,0-1 1 0 0,-1 1 0 0 0,0-1-1 0 0,-1 0 1 0 0,0 0 0 0 0,-9 13-1 0 0,-2 3-434 0 0,14-21 218 0 0,-1 0 1 0 0,0-1-1 0 0,1 1 1 0 0,-1-1-1 0 0,0 0 1 0 0,-1 0-1 0 0,1 0 1 0 0,-1 0-1 0 0,1-1 1 0 0,-1 1-1 0 0,0-1 1 0 0,0 0-1 0 0,0 0 1 0 0,0 0-1 0 0,0-1 1 0 0,-5 2-1 0 0,1-1-682 0 0,1-1-1 0 0,-1 0 0 0 0,0 0 1 0 0,0-1-1 0 0,0 0 0 0 0,0 0 0 0 0,0-1 1 0 0,-9-1-1 0 0,-2 0-1545 0 0,17 2 2312 0 0,1 0 0 0 0,0 0 0 0 0,-1 0 0 0 0,1 0-1 0 0,-1 0 1 0 0,1 0 0 0 0,-1-1 0 0 0,1 1 0 0 0,0 0 0 0 0,-1-1 0 0 0,1 1-1 0 0,0-1 1 0 0,-2-1 0 0 0,-7-3-1072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5:13.3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 12 324 0 0,'-42'25'12959'0'0,"57"-23"-11665"0"0,84 0 1628 0 0,88-3-1433 0 0,-45-7-1055 0 0,-34 3-957 0 0,118-20 0 0 0,-192 24-1959 0 0,-20 1-1684 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5:13.9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140 17 136 0 0,'-19'-16'13255'0'0,"9"21"-10096"0"0,-11 34-1759 0 0,6-11-1110 0 0,12-23-244 0 0,0-1 0 0 0,0 1 0 0 0,0 0-1 0 0,1 1 1 0 0,0-1 0 0 0,-2 7 0 0 0,-17 75 354 0 0,-6 29-37 0 0,24-98-336 0 0,1 0-1 0 0,1 0 0 0 0,1 0 1 0 0,0 0-1 0 0,3 21 0 0 0,0-4-21 0 0,-3-27-4 0 0,0 0-1 0 0,1 0 1 0 0,0 0 0 0 0,1-1-1 0 0,2 11 1 0 0,0-6-6 0 0,0 0 0 0 0,1-1 0 0 0,0 1 0 0 0,1-1-1 0 0,1 0 1 0 0,-1-1 0 0 0,1 0 0 0 0,1 0 0 0 0,0 0 0 0 0,1-1 0 0 0,0 0 0 0 0,0-1 0 0 0,0 1-1 0 0,1-2 1 0 0,1 0 0 0 0,-1 0 0 0 0,1-1 0 0 0,12 6 0 0 0,-20-11-8 0 0,-1 1 0 0 0,1-1 0 0 0,-1 0-1 0 0,1 0 1 0 0,0 0 0 0 0,-1 0 0 0 0,1-1 0 0 0,0 1 0 0 0,0-1 0 0 0,0 0 0 0 0,-1 1 0 0 0,1-1 0 0 0,0-1 0 0 0,0 1 0 0 0,0 0-1 0 0,0-1 1 0 0,-1 1 0 0 0,1-1 0 0 0,0 0 0 0 0,-1 0 0 0 0,1 0 0 0 0,0 0 0 0 0,3-2 0 0 0,1-1-55 0 0,-4 3 30 0 0,-1 0 0 0 0,1-1 0 0 0,0 1 0 0 0,-1-1 0 0 0,1 1 0 0 0,-1-1 0 0 0,1 0 0 0 0,-1 0 0 0 0,0 0 0 0 0,0 0 0 0 0,0-1 0 0 0,0 1 0 0 0,0 0 0 0 0,0-1 0 0 0,-1 1 0 0 0,1-1 0 0 0,-1 0 0 0 0,0 0 0 0 0,1-3 0 0 0,10-23-335 0 0,-10 24 315 0 0,1-1-1 0 0,-1 1 1 0 0,0-1 0 0 0,0 0 0 0 0,-1 1-1 0 0,0-1 1 0 0,1-12 0 0 0,-1 12 40 0 0,-2-1 1 0 0,1 0-1 0 0,-1 1 1 0 0,0-1-1 0 0,0 1 1 0 0,-1-1-1 0 0,-4-10 1 0 0,5 14 15 0 0,-1 0 1 0 0,0 0-1 0 0,0-1 1 0 0,0 1-1 0 0,0 1 1 0 0,-1-1-1 0 0,1 0 1 0 0,-1 1 0 0 0,0-1-1 0 0,1 1 1 0 0,-1 0-1 0 0,0-1 1 0 0,-1 2-1 0 0,1-1 1 0 0,-6-2 0 0 0,-3-1-59 0 0,1 1-1 0 0,-1 0 1 0 0,0 1 0 0 0,-1 0 0 0 0,1 1 0 0 0,0 1 0 0 0,-1 0 0 0 0,1 1 0 0 0,-1 0 0 0 0,1 0 0 0 0,-1 2 0 0 0,1-1 0 0 0,0 2 0 0 0,0-1 0 0 0,-14 6 0 0 0,24-7-93 0 0,0 0 1 0 0,0 0-1 0 0,-1 0 1 0 0,1 0-1 0 0,0 1 1 0 0,0-1-1 0 0,1 0 1 0 0,-1 1-1 0 0,0-1 1 0 0,0 1-1 0 0,1 0 1 0 0,-1 0-1 0 0,1 0 1 0 0,-1 0-1 0 0,1 0 1 0 0,0 0-1 0 0,0 0 1 0 0,-2 4-1 0 0,1 0-926 0 0,1 0 0 0 0,0-1-1 0 0,0 1 1 0 0,1 0 0 0 0,-1 11-1 0 0,2-16 890 0 0,-1 0 0 0 0,0 0 0 0 0,1 0 0 0 0,-1 0 0 0 0,1-1 0 0 0,-1 1 0 0 0,1 0 0 0 0,-1 0 0 0 0,1 0 0 0 0,0-1 0 0 0,-1 1-1 0 0,1 0 1 0 0,0-1 0 0 0,-1 1 0 0 0,1-1 0 0 0,0 1 0 0 0,0 0 0 0 0,0-1 0 0 0,0 0 0 0 0,-1 1 0 0 0,1-1 0 0 0,0 0 0 0 0,0 1 0 0 0,0-1 0 0 0,1 0 0 0 0,8 1-1092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6:57.6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428 28 384 0 0,'9'-20'3958'0'0,"-9"20"-3787"0"0,0-1-1 0 0,1 1 1 0 0,-1-1 0 0 0,1 1-1 0 0,-1-1 1 0 0,0 1-1 0 0,1-1 1 0 0,-1 1-1 0 0,1 0 1 0 0,-1-1-1 0 0,1 1 1 0 0,0 0-1 0 0,-1-1 1 0 0,1 1-1 0 0,-1 0 1 0 0,1 0 0 0 0,0-1-1 0 0,-1 1 1 0 0,1 0-1 0 0,-1 0 1 0 0,1 0-1 0 0,0 0 1 0 0,-1 0-1 0 0,1 0 1 0 0,0 0-1 0 0,-1 0 1 0 0,7 5 2884 0 0,-6-4-2835 0 0,-1-1 0 0 0,0 1 1 0 0,0-1-1 0 0,0 1 0 0 0,0-1 0 0 0,0 1 0 0 0,1 0 1 0 0,-1-1-1 0 0,0 1 0 0 0,0-1 0 0 0,0 1 1 0 0,-1-1-1 0 0,1 1 0 0 0,0-1 0 0 0,0 1 1 0 0,0-1-1 0 0,0 1 0 0 0,0 0 0 0 0,-1 0 0 0 0,-8 19 1106 0 0,6-13-844 0 0,-1 0-384 0 0,0 0 0 0 0,0 0 1 0 0,0-1-1 0 0,-1 1 0 0 0,0-1 0 0 0,0 0 0 0 0,-11 9 0 0 0,-12 15 91 0 0,-54 71 74 0 0,29-38-294 0 0,2 2 0 0 0,-60 103 0 0 0,96-142-69 0 0,9-17-69 0 0,1 1 1 0 0,0-1-1 0 0,0 1 1 0 0,1 1-1 0 0,-5 17 1 0 0,1-11-379 0 0,6-15 364 0 0,1 0 0 0 0,0 0 1 0 0,0 0-1 0 0,0 0 0 0 0,0 0 1 0 0,1 0-1 0 0,-1 0 0 0 0,0 1 1 0 0,1-1-1 0 0,-1 3 0 0 0,-5 9-1888 0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5:14.3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0 848 0 0,'5'1'7877'0'0,"12"13"-4887"0"0,-2-1-1872 0 0,81 51 2577 0 0,-86-57-3528 0 0,-1 0 0 0 0,1 0 0 0 0,10 10 1 0 0,18 15 83 0 0,-9-10-174 0 0,-1 0 1 0 0,38 40-1 0 0,-37-33-71 0 0,51 39 0 0 0,71 50-572 0 0,-148-115 397 0 0,-1-1 1 0 0,1 0-1 0 0,-1 1 0 0 0,1-1 0 0 0,-1 1 0 0 0,0 0 1 0 0,0-1-1 0 0,2 6 0 0 0,11 14-2356 0 0,-14-22 2382 0 0,0 1 1 0 0,-1-1-1 0 0,1 1 1 0 0,-1-1-1 0 0,1 1 0 0 0,-1-1 1 0 0,1 1-1 0 0,-1-1 1 0 0,0 1-1 0 0,1 0 0 0 0,-1-1 1 0 0,0 1-1 0 0,1 0 1 0 0,-1-1-1 0 0,0 1 1 0 0,0 0-1 0 0,1 0 0 0 0,-1-1 1 0 0,0 1-1 0 0,0 0 1 0 0,0 0-1 0 0,0-1 0 0 0,0 1 1 0 0,0 0-1 0 0,0 0 1 0 0,0-1-1 0 0,-1 1 1 0 0,1 0-1 0 0,0-1 0 0 0,0 1 1 0 0,-1 0-1 0 0,1-1 1 0 0,-1 2-1 0 0,-21 12-4607 0 0,11-8 3249 0 0,1-1 154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5:14.7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39 415 920 0 0,'-24'21'2542'0'0,"10"-4"4202"0"0,32-23-4576 0 0,-10 2-1648 0 0,0 0 0 0 0,0 0 0 0 0,0-1 0 0 0,0-1 0 0 0,-1 1 0 0 0,0-1 0 0 0,9-9 0 0 0,40-50 442 0 0,-32 35-1213 0 0,-1-1 1 0 0,-1-1 0 0 0,33-68-1 0 0,-51 92-52 0 0,1-4-1120 0 0,0 1 0 0 0,6-24 0 0 0,-10 31 874 0 0,0 1-1 0 0,-1 0 1 0 0,0 0-1 0 0,1-1 1 0 0,-1 1-1 0 0,0 0 1 0 0,-1-1-1 0 0,1 1 1 0 0,-1 0-1 0 0,1 0 1 0 0,-1-1-1 0 0,0 1 1 0 0,0 0-1 0 0,-1 0 1 0 0,-1-4-1 0 0,-4-1-868 0 0,6-1 198 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5:15.2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190 106 432 0 0,'1'0'142'0'0,"0"0"0"0"0,-1 0 1 0 0,1 0-1 0 0,0 0 0 0 0,0 0 0 0 0,0 0 0 0 0,0 0 0 0 0,-1 1 1 0 0,1-1-1 0 0,0 0 0 0 0,0 1 0 0 0,-1-1 0 0 0,1 0 0 0 0,0 1 0 0 0,0-1 1 0 0,-1 1-1 0 0,1-1 0 0 0,-1 1 0 0 0,1-1 0 0 0,0 1 0 0 0,-1 0 1 0 0,1-1-1 0 0,-1 1 0 0 0,1 0 0 0 0,-1-1 0 0 0,0 1 0 0 0,1 0 1 0 0,-1 0-1 0 0,0-1 0 0 0,1 1 0 0 0,-1 0 0 0 0,0 0 0 0 0,0 0 1 0 0,0-1-1 0 0,0 1 0 0 0,1 0 0 0 0,-1 0 0 0 0,0 0 0 0 0,-1 0 1 0 0,1-1-1 0 0,0 1 0 0 0,0 1 0 0 0,0 0 92 0 0,-1-1 0 0 0,1 1-1 0 0,0-1 1 0 0,-1 1 0 0 0,1-1 0 0 0,-1 0 0 0 0,1 1-1 0 0,-1-1 1 0 0,0 0 0 0 0,1 1 0 0 0,-1-1 0 0 0,0 0-1 0 0,0 0 1 0 0,0 1 0 0 0,0-1 0 0 0,0 0 0 0 0,0 0-1 0 0,-1 0 1 0 0,1 0 0 0 0,0-1 0 0 0,0 1 0 0 0,-2 1-1 0 0,-45 19 3852 0 0,44-19-4039 0 0,-1-1 1 0 0,1 0 0 0 0,0 0-1 0 0,-1 0 1 0 0,1-1-1 0 0,-1 0 1 0 0,0 1 0 0 0,1-1-1 0 0,-1-1 1 0 0,1 1 0 0 0,-1-1-1 0 0,1 0 1 0 0,-1 0-1 0 0,1 0 1 0 0,0-1 0 0 0,-1 1-1 0 0,1-1 1 0 0,0 0-1 0 0,0 0 1 0 0,0-1 0 0 0,0 1-1 0 0,-5-6 1 0 0,6 6-52 0 0,1 1 3 0 0,0 0-1 0 0,0-1 1 0 0,1 1-1 0 0,-1-1 1 0 0,0 1-1 0 0,1-1 1 0 0,-1 0-1 0 0,1 1 1 0 0,-1-1 0 0 0,1 0-1 0 0,0 0 1 0 0,0 0-1 0 0,0 0 1 0 0,0 0-1 0 0,0 0 1 0 0,0-1-1 0 0,1 1 1 0 0,-1 0-1 0 0,1 0 1 0 0,-1-3-1 0 0,-3-20 4 0 0,3 23-3 0 0,1 1 1 0 0,-1-1-1 0 0,1 0 1 0 0,-1 0 0 0 0,1 0-1 0 0,0 0 1 0 0,-1 1-1 0 0,1-1 1 0 0,0 0-1 0 0,1 0 1 0 0,-1 0-1 0 0,0 0 1 0 0,0 0-1 0 0,1 1 1 0 0,-1-1-1 0 0,1 0 1 0 0,-1 0-1 0 0,1 1 1 0 0,2-4 0 0 0,3-8-22 0 0,-5 11 20 0 0,0 0 0 0 0,-1 1 0 0 0,1-1 0 0 0,0 0 0 0 0,0 1 0 0 0,1-1 0 0 0,-1 1 0 0 0,0-1 0 0 0,0 1 0 0 0,3-2 0 0 0,0 0 2 0 0,0 1 1 0 0,0-1 0 0 0,0 1-1 0 0,0 0 1 0 0,0 1 0 0 0,0-1-1 0 0,0 1 1 0 0,1 0 0 0 0,-1 0-1 0 0,0 0 1 0 0,1 0-1 0 0,-1 1 1 0 0,1 0 0 0 0,-1 0-1 0 0,1 0 1 0 0,-1 0 0 0 0,1 1-1 0 0,-1 0 1 0 0,1 0 0 0 0,-1 0-1 0 0,5 2 1 0 0,4 1 11 0 0,0 1 0 0 0,-1 1 0 0 0,0 0 0 0 0,0 1 0 0 0,20 14 0 0 0,-27-17-7 0 0,0 1 0 0 0,0-1 1 0 0,0 1-1 0 0,-1-1 0 0 0,0 1 0 0 0,0 1 0 0 0,0-1 0 0 0,-1 0 0 0 0,0 1 0 0 0,0 0 1 0 0,0 0-1 0 0,-1 0 0 0 0,3 9 0 0 0,-1 1 2 0 0,-1 0-1 0 0,-1 1 1 0 0,-1-1 0 0 0,0 21-1 0 0,-2-30-5 0 0,1 1-1 0 0,-2-1 0 0 0,1 0 0 0 0,-1 0 1 0 0,0 1-1 0 0,0-2 0 0 0,0 1 1 0 0,-1 0-1 0 0,0 0 0 0 0,-1-1 0 0 0,0 1 1 0 0,0-1-1 0 0,0 0 0 0 0,-10 10 1 0 0,6-6-14 0 0,6-7-11 0 0,-1 0 1 0 0,1 0 0 0 0,-1 0-1 0 0,0 0 1 0 0,0-1 0 0 0,-5 5-1 0 0,6-6 2 0 0,1-1-1 0 0,-1 1 1 0 0,1-1-1 0 0,0 1 1 0 0,-1-1-1 0 0,1 0 1 0 0,-1 1-1 0 0,1-1 1 0 0,-1 0-1 0 0,0 0 1 0 0,1 0-1 0 0,-1 0 1 0 0,1 0-1 0 0,-1-1 1 0 0,1 1-1 0 0,-1 0 0 0 0,1-1 1 0 0,0 1-1 0 0,-1-1 1 0 0,1 1-1 0 0,-1-1 1 0 0,1 0-1 0 0,-2 0 1 0 0,2-1 12 0 0,-1 1-1 0 0,0 0 1 0 0,1 0 0 0 0,-1-1 0 0 0,1 1-1 0 0,0-1 1 0 0,0 0 0 0 0,-1 1 0 0 0,1-1 0 0 0,0 0-1 0 0,0 1 1 0 0,0-1 0 0 0,1 0 0 0 0,-1 0-1 0 0,0 0 1 0 0,1 0 0 0 0,-1 0 0 0 0,1 0 0 0 0,0 0-1 0 0,0 0 1 0 0,0 0 0 0 0,0 0 0 0 0,0 0-1 0 0,0 0 1 0 0,0 0 0 0 0,0 0 0 0 0,1 0-1 0 0,-1 0 1 0 0,1 0 0 0 0,1-4 0 0 0,0 4 10 0 0,0-1 1 0 0,0 0-1 0 0,0 1 1 0 0,0-1 0 0 0,0 1-1 0 0,1-1 1 0 0,-1 1-1 0 0,1 0 1 0 0,-1 0-1 0 0,1 0 1 0 0,0 0-1 0 0,0 1 1 0 0,0-1 0 0 0,0 1-1 0 0,0 0 1 0 0,4-1-1 0 0,3-1 2 0 0,1 2 1 0 0,-1-1-1 0 0,1 1 0 0 0,13 1 0 0 0,50 4-810 0 0,93 16-1 0 0,-55-5-4512 0 0,-105-14 4363 0 0,0 1 0 0 0,0-1 1 0 0,0 2-1 0 0,0-1 0 0 0,-1 1 0 0 0,12 6 0 0 0,-9-4-405 0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5:16.9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 0 452 0 0,'0'0'839'0'0,"-38"10"15074"0"0,47-9-14307 0 0,20 4-915 0 0,-28-5-698 0 0,6 0 5 0 0,-6 0 12 0 0,9 5 1 0 0,7-4-36 0 0,-15-1 168 0 0,-29 0-62 0 0,25 0-77 0 0,32 1 263 0 0,-19 2-195 0 0,0-1 0 0 0,0 0-1 0 0,0 0 1 0 0,0-1 0 0 0,0-1-1 0 0,17 0 1 0 0,-18 0-40 0 0,73 1 300 0 0,73-1 130 0 0,-54-4-297 0 0,34-3-42 0 0,-76 4-1253 0 0,-55 4-634 0 0,-40 0-6815 0 0,23-1 6743 0 0,7 1 1119 0 0,0-1 1 0 0,0 0 0 0 0,0 0-1 0 0,0-1 1 0 0,0 1-1 0 0,0-1 1 0 0,0 0 0 0 0,-8-3-1 0 0,11-1-509 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5:17.6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115 178 728 0 0,'85'6'5712'0'0,"-45"-1"4518"0"0,-57-7-10207 0 0,1 0 0 0 0,0-1 0 0 0,0-1 0 0 0,0 0 0 0 0,1-2 0 0 0,-1 1 0 0 0,1-2 0 0 0,0 0 0 0 0,1-1 0 0 0,-20-14 0 0 0,30 19-33 0 0,0 0 0 0 0,0 0 1 0 0,0 0-1 0 0,1-1 0 0 0,-1 0 1 0 0,1 0-1 0 0,0 0 0 0 0,0 0 1 0 0,1 0-1 0 0,-1 0 0 0 0,1-1 0 0 0,0 1 1 0 0,0-1-1 0 0,0 0 0 0 0,1 1 1 0 0,0-1-1 0 0,-2-8 0 0 0,4 11 9 0 0,-1 1 1 0 0,0-1-1 0 0,1 1 0 0 0,-1-1 1 0 0,1 1-1 0 0,-1 0 0 0 0,1-1 0 0 0,-1 1 1 0 0,1 0-1 0 0,0 0 0 0 0,0-1 1 0 0,0 1-1 0 0,0 0 0 0 0,0 0 0 0 0,0 0 1 0 0,0 0-1 0 0,0 0 0 0 0,0 0 1 0 0,0 0-1 0 0,1 1 0 0 0,-1-1 0 0 0,0 0 1 0 0,1 1-1 0 0,-1-1 0 0 0,2 0 1 0 0,2-1 6 0 0,-1 1 0 0 0,1-1 1 0 0,0 1-1 0 0,0 0 0 0 0,0 1 1 0 0,8-1-1 0 0,-3 1-1 0 0,1 1 0 0 0,-1 1-1 0 0,-1 0 1 0 0,1 0-1 0 0,0 1 1 0 0,0 0 0 0 0,-1 1-1 0 0,0 0 1 0 0,11 6 0 0 0,1 3 19 0 0,0 0 1 0 0,30 27-1 0 0,-45-35-9 0 0,0 0 0 0 0,-1 1 0 0 0,1-1-1 0 0,-1 1 1 0 0,-1 1 0 0 0,1-1 0 0 0,-1 1 0 0 0,0-1-1 0 0,-1 1 1 0 0,1 0 0 0 0,-1 1 0 0 0,-1-1 0 0 0,1 0-1 0 0,-1 1 1 0 0,-1 0 0 0 0,1-1 0 0 0,-1 15 0 0 0,-1-11 8 0 0,0 0 1 0 0,-2 0 0 0 0,1-1-1 0 0,-1 1 1 0 0,-1 0 0 0 0,0 0-1 0 0,0-1 1 0 0,-1 0 0 0 0,-1 0-1 0 0,1 0 1 0 0,-2 0 0 0 0,-6 9-1 0 0,-5 11 52 0 0,14-24-59 0 0,-1 1 0 0 0,0-1 1 0 0,0 0-1 0 0,0 0 1 0 0,-8 8-1 0 0,3-5 13 0 0,6-6-40 0 0,0 0-1 0 0,-1 0 1 0 0,1 0 0 0 0,0 0-1 0 0,-1 0 1 0 0,0-1 0 0 0,1 0-1 0 0,-6 2 1 0 0,7-3 12 0 0,0-1-1 0 0,1 0 1 0 0,-1 0 0 0 0,0 0 0 0 0,0 0-1 0 0,0 0 1 0 0,0 0 0 0 0,0 0 0 0 0,0-1-1 0 0,0 1 1 0 0,0-1 0 0 0,1 1 0 0 0,-1-1-1 0 0,0 0 1 0 0,0 0 0 0 0,1 0 0 0 0,-1 0-1 0 0,0 0 1 0 0,1 0 0 0 0,-1 0-1 0 0,1 0 1 0 0,-3-3 0 0 0,3 2-1 0 0,-1 0 0 0 0,1 0 0 0 0,0 0 0 0 0,0 0 0 0 0,0-1 0 0 0,0 1 0 0 0,0 0 0 0 0,0-1 0 0 0,0 1 0 0 0,1-1 0 0 0,-1 1 0 0 0,1-1 1 0 0,0 1-1 0 0,0-1 0 0 0,0 1 0 0 0,0-1 0 0 0,0 1 0 0 0,0-1 0 0 0,1 1 0 0 0,0-5 0 0 0,0 5-3 0 0,-1-1 1 0 0,1 0 0 0 0,-1 1-1 0 0,1-1 1 0 0,0 1-1 0 0,0-1 1 0 0,0 1 0 0 0,1-1-1 0 0,-1 1 1 0 0,0-1-1 0 0,1 1 1 0 0,0 0 0 0 0,-1 0-1 0 0,1 0 1 0 0,0 0-1 0 0,0 0 1 0 0,0 0-1 0 0,1 1 1 0 0,2-3 0 0 0,14-2 69 0 0,1 0 0 0 0,-1 1 0 0 0,1 2 0 0 0,0 0 0 0 0,1 0 1 0 0,32 2-1 0 0,-6 1-13 0 0,287 10-213 0 0,-240-9-1678 0 0,-55-1-1182 0 0,-39 0 2832 0 0,1 0-1 0 0,0 0 0 0 0,-1 0 0 0 0,1 0 1 0 0,0 0-1 0 0,-1 0 0 0 0,1 0 1 0 0,0 0-1 0 0,-1 0 0 0 0,1 0 1 0 0,0 0-1 0 0,-1 0 0 0 0,1 0 1 0 0,0-1-1 0 0,-1 1 0 0 0,1 0 1 0 0,0-1-1 0 0,-1 1 0 0 0,1 0 1 0 0,-1-1-1 0 0,1 1 0 0 0,-1-1 0 0 0,1 1 1 0 0,-1-1-1 0 0,1 1 0 0 0,-1-1 1 0 0,1 1-1 0 0,-1-1 0 0 0,0 1 1 0 0,1-1-1 0 0,-1 1 0 0 0,0-1 1 0 0,0 0-1 0 0,1 1 0 0 0,-1-1 1 0 0,0 0-1 0 0,-7-25-4624 0 0,6 15 3613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5:18.0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7 560 0 0,'0'-1'192'0'0,"2"-1"768"0"0,-1 2-768 0 0,-1-1 1 0 0,0 1-1 0 0,1 0 0 0 0,-1-1 0 0 0,1 1 0 0 0,0 0 0 0 0,-1 0 0 0 0,1-1 0 0 0,-1 1 0 0 0,1 0 0 0 0,-1 0 0 0 0,1 0 0 0 0,-1 0 0 0 0,1 0 0 0 0,0 0 0 0 0,-1 0 0 0 0,1 0 0 0 0,-1 0 0 0 0,2 0 1 0 0,24 0 3752 0 0,-18 0-3518 0 0,8 1 1008 0 0,0 0 0 0 0,1 1 0 0 0,23 7-1 0 0,93 35 1327 0 0,-126-41-2653 0 0,124 39 700 0 0,-70-24-739 0 0,64 29 0 0 0,-97-36-179 0 0,-20-9-256 0 0,0 1 1 0 0,0 0-1 0 0,0 0 0 0 0,0 1 1 0 0,-1 0-1 0 0,0 0 0 0 0,13 11 1 0 0,-19-15 292 0 0,-1 0-1 0 0,0 0 1 0 0,0 0 0 0 0,1 0 0 0 0,-1 1 0 0 0,0-1 0 0 0,0 0-1 0 0,0 0 1 0 0,0 1 0 0 0,1-1 0 0 0,-1 0 0 0 0,0 0 0 0 0,0 0-1 0 0,0 1 1 0 0,0-1 0 0 0,0 0 0 0 0,0 1 0 0 0,0-1-1 0 0,0 0 1 0 0,0 0 0 0 0,0 1 0 0 0,0-1 0 0 0,0 0 0 0 0,0 0-1 0 0,0 1 1 0 0,0-1 0 0 0,0 0 0 0 0,0 1 0 0 0,0-1 0 0 0,0 0-1 0 0,0 0 1 0 0,0 1 0 0 0,0-1 0 0 0,-1 0 0 0 0,1 1 0 0 0,-11 3-2329 0 0,-16-1-1938 0 0,-40-3-1437 0 0,48 0 4717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5:18.5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171 291 320 0 0,'-33'9'1796'0'0,"20"-6"-804"0"0,0 0 0 0 0,0 1-1 0 0,1 0 1 0 0,-20 10 0 0 0,17-8-178 0 0,13-6-589 0 0,0 0 1 0 0,1 1-1 0 0,-1-1 0 0 0,0 1 0 0 0,1 0 0 0 0,-1-1 1 0 0,0 1-1 0 0,1 0 0 0 0,-1 0 0 0 0,1 0 1 0 0,-1 0-1 0 0,-1 2 0 0 0,-1-1 574 0 0,-8 7 3952 0 0,49-32-2418 0 0,-13 7-1556 0 0,33-27 0 0 0,-24 17-472 0 0,16-11-19 0 0,54-39-22 0 0,-73 56-436 0 0,-1-1 0 0 0,30-28 0 0 0,-29 30-761 0 0,-26 17 131 0 0,1 0-1 0 0,0-1 1 0 0,-1 0-1 0 0,0 0 1 0 0,0 0-1 0 0,7-6 1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5:19.0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0 168 0 0,'-19'32'13337'0'0,"57"-21"-7868"0"0,83-3-2272 0 0,-4 0-2770 0 0,160-2-1395 0 0,-256-5-199 0 0,-16 0 237 0 0,0-1 0 0 0,-1 0 1 0 0,1 0-1 0 0,0 0 0 0 0,-1 0 1 0 0,1-1-1 0 0,8-1 0 0 0,-11 0 212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5:19.4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72 644 0 0,'27'-4'3630'0'0,"-27"4"-3441"0"0,1-1 0 0 0,0 0 0 0 0,0 1 0 0 0,0-1 0 0 0,-1 1 0 0 0,1-1-1 0 0,0 0 1 0 0,-1 0 0 0 0,1 1 0 0 0,-1-1 0 0 0,1 0 0 0 0,-1 0 0 0 0,1 0-1 0 0,-1 0 1 0 0,1 0 0 0 0,-1 0 0 0 0,0 0 0 0 0,1 0 0 0 0,-1 0 0 0 0,0 0 0 0 0,0 0-1 0 0,0 0 1 0 0,0 0 0 0 0,0 1 0 0 0,0-3 0 0 0,4-7 1673 0 0,2-7 2294 0 0,-7 16-4048 0 0,1 1 1 0 0,0-1-1 0 0,0 0 0 0 0,0 1 0 0 0,0-1 0 0 0,0 1 0 0 0,0-1 0 0 0,0 1 0 0 0,0-1 0 0 0,0 1 0 0 0,0-1 0 0 0,0 0 0 0 0,0 1 0 0 0,0-1 0 0 0,1 1 0 0 0,-1-1 1 0 0,0 1-1 0 0,0-1 0 0 0,1 1 0 0 0,-1-1 0 0 0,0 1 0 0 0,0-1 0 0 0,1 1 0 0 0,-1 0 0 0 0,1-1 0 0 0,-1 1 0 0 0,0-1 0 0 0,1 1 0 0 0,-1 0 0 0 0,1-1 0 0 0,-1 1 1 0 0,1 0-1 0 0,-1 0 0 0 0,1-1 0 0 0,0 1 0 0 0,0 0-19 0 0,1 1 0 0 0,-1-1 0 0 0,0 0 1 0 0,0 1-1 0 0,1 0 0 0 0,-1-1 0 0 0,0 1 0 0 0,0 0 0 0 0,0-1 1 0 0,0 1-1 0 0,0 0 0 0 0,0 0 0 0 0,0 0 0 0 0,0 0 0 0 0,1 1 1 0 0,-1 0-69 0 0,0 0 1 0 0,1 1 0 0 0,-1-1 0 0 0,0 0-1 0 0,0 1 1 0 0,0-1 0 0 0,-1 1 0 0 0,1-1-1 0 0,0 1 1 0 0,-1-1 0 0 0,0 1 0 0 0,0-1-1 0 0,0 1 1 0 0,0 0 0 0 0,0-1 0 0 0,-1 4 0 0 0,1-2-23 0 0,0 1 1 0 0,0-1 0 0 0,0 0 0 0 0,0 0 0 0 0,1 0-1 0 0,1 8 1 0 0,1-2 0 0 0,-1 0 0 0 0,0 1 0 0 0,-1-1 0 0 0,0 1 1 0 0,0-1-1 0 0,-1 1 0 0 0,-1 0 0 0 0,0-1 0 0 0,0 1 0 0 0,-6 17 0 0 0,7-25 1 0 0,-1 0 0 0 0,1 0 0 0 0,0 0 0 0 0,0 0 0 0 0,0 0 0 0 0,0-1-1 0 0,0 1 1 0 0,0 0 0 0 0,1 0 0 0 0,0 0 0 0 0,-1 0 0 0 0,3 2 0 0 0,1 20-14 0 0,-3-23 11 0 0,-1-1 0 0 0,1 1 1 0 0,0-1-1 0 0,-1 1 1 0 0,1 0-1 0 0,0-1 1 0 0,0 1-1 0 0,0-1 0 0 0,0 0 1 0 0,0 1-1 0 0,1-1 1 0 0,-1 0-1 0 0,0 0 1 0 0,1 0-1 0 0,-1 0 0 0 0,0 0 1 0 0,1 0-1 0 0,-1 0 1 0 0,1 0-1 0 0,-1 0 1 0 0,1-1-1 0 0,0 1 0 0 0,-1-1 1 0 0,1 1-1 0 0,3 0 1 0 0,4 1-8 0 0,-1 0 1 0 0,1-1-1 0 0,-1 0 0 0 0,11 1 1 0 0,-11-2-7 0 0,1 0 0 0 0,-1-1 0 0 0,0 0 1 0 0,0 0-1 0 0,1 0 0 0 0,-1-1 0 0 0,0 0 1 0 0,0-1-1 0 0,-1 0 0 0 0,1 0 1 0 0,-1-1-1 0 0,1 0 0 0 0,-1 0 0 0 0,0-1 1 0 0,0 1-1 0 0,-1-2 0 0 0,0 1 0 0 0,0-1 1 0 0,0 0-1 0 0,6-8 0 0 0,-8 9-37 0 0,1-1 0 0 0,-1 1-1 0 0,-1-1 1 0 0,1 0 0 0 0,-1-1 0 0 0,0 1-1 0 0,-1 0 1 0 0,1-1 0 0 0,-1 1 0 0 0,-1-1-1 0 0,1 0 1 0 0,-1 0 0 0 0,0 0 0 0 0,-1 0-1 0 0,0-7 1 0 0,1 6 41 0 0,-2 0-1 0 0,1 0 1 0 0,-1 0 0 0 0,0 1-1 0 0,-1-1 1 0 0,0 0 0 0 0,0 1-1 0 0,-1-1 1 0 0,-3-7 0 0 0,1 3 17 0 0,5 10-4 0 0,0 1 0 0 0,-1-1 1 0 0,1 1-1 0 0,-1 0 0 0 0,0-1 1 0 0,1 1-1 0 0,-1 0 0 0 0,0 0 1 0 0,0 0-1 0 0,1-1 1 0 0,-1 1-1 0 0,0 0 0 0 0,0 0 1 0 0,0 0-1 0 0,0 0 0 0 0,-2-1 1 0 0,4 5 151 0 0,1 0 0 0 0,-1 0 0 0 0,1 0 1 0 0,-1 0-1 0 0,0 0 0 0 0,0 0 0 0 0,0 0 0 0 0,-1 0 1 0 0,1 0-1 0 0,-1 5 0 0 0,2 0-111 0 0,-1 0 0 0 0,1 0 0 0 0,0-1 0 0 0,0 1 0 0 0,5 8 0 0 0,41 87 668 0 0,-26-56-598 0 0,-11-23-60 0 0,1 0 0 0 0,27 41 0 0 0,-12-22-61 0 0,-22-33 2 0 0,1 0-1 0 0,0-1 0 0 0,9 11 1 0 0,-11-16-207 0 0,-1 0 0 0 0,1 0 0 0 0,-1 1 1 0 0,0 0-1 0 0,0-1 0 0 0,-1 1 0 0 0,0 0 1 0 0,3 6-1 0 0,-35-10-5529 0 0,-37-3-2200 0 0,3-1 3390 0 0,43 3 3140 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5:23.1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94 180 292 0 0,'-9'-12'1571'0'0,"-31"-25"-167"0"0,35 32-1094 0 0,2 2-147 0 0,-1 0 0 0 0,1 0 0 0 0,0-1 0 0 0,1 1 0 0 0,-1-1 0 0 0,1 0 1 0 0,-1 0-1 0 0,1 0 0 0 0,0 0 0 0 0,1 0 0 0 0,-3-5 0 0 0,0-7 605 0 0,3 16-716 0 0,1-1 0 0 0,-1 1 1 0 0,1-1-1 0 0,0 0 0 0 0,0 1 1 0 0,-1-1-1 0 0,1 1 0 0 0,0-1 1 0 0,0 0-1 0 0,0 1 0 0 0,0-1 0 0 0,-1 0 1 0 0,1 1-1 0 0,0-1 0 0 0,0 0 1 0 0,0 1-1 0 0,1-1 0 0 0,-1 0 1 0 0,0 1-1 0 0,0-1 0 0 0,0 1 1 0 0,0-1-1 0 0,0 0 0 0 0,1 1 1 0 0,-1-1-1 0 0,0 1 0 0 0,1-1 1 0 0,-1 0-1 0 0,0 1 0 0 0,1-1 0 0 0,-1 1 1 0 0,1-1-1 0 0,-1 1 0 0 0,2-1 1 0 0,1-15 1766 0 0,3 10-1166 0 0,5-5 1520 0 0,8 4 4566 0 0,-19 8-6641 0 0,0-1-1 0 0,0 1 161 0 0,2 11 375 0 0,3-4-500 0 0,1 2-56 0 0,0-1 0 0 0,-1 1-1 0 0,0 1 1 0 0,-1-1 0 0 0,3 13 0 0 0,-4-14-60 0 0,1 0 1 0 0,0 0-1 0 0,0-1 1 0 0,7 11-1 0 0,-7-11-15 0 0,1 0 0 0 0,-1 0-1 0 0,0 0 1 0 0,-1 0 0 0 0,0 0-1 0 0,3 13 1 0 0,1 25-20 0 0,25 85 1 0 0,-20-86 0 0 0,-9-33 3 0 0,0 0-1 0 0,8 21 1 0 0,-3-6-66 0 0,3 5-254 0 0,-8-27-3 0 0,0-1 0 0 0,-1 1 1 0 0,0-1-1 0 0,0 1 0 0 0,0 0 1 0 0,-1-1-1 0 0,1 1 1 0 0,-1 0-1 0 0,0 7 0 0 0,5 0-2370 0 0,-59-8-9529 0 0,43-4 10767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6:58.2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580 36 856 0 0,'13'-20'1894'0'0,"-13"20"-1792"0"0,1-1 0 0 0,-1 1 0 0 0,0-1 0 0 0,0 1-1 0 0,0-1 1 0 0,0 1 0 0 0,0 0 0 0 0,0-1 0 0 0,0 1 0 0 0,0-1 0 0 0,0 1 0 0 0,0-1 0 0 0,0 1 0 0 0,0 0-1 0 0,0-1 1 0 0,0 1 0 0 0,0-1 0 0 0,-1 1 0 0 0,1-1 0 0 0,0 1 0 0 0,0 0 0 0 0,0-1 0 0 0,-1 1 0 0 0,1 0-1 0 0,0-1 1 0 0,-1 1 0 0 0,1-1 0 0 0,-2 0 162 0 0,-1 1 1 0 0,1-1-1 0 0,0 1 0 0 0,0-1 0 0 0,0 1 0 0 0,-1 0 1 0 0,1 0-1 0 0,0 0 0 0 0,0 0 0 0 0,-1 0 1 0 0,1 0-1 0 0,0 1 0 0 0,0-1 0 0 0,0 1 0 0 0,-1-1 1 0 0,-1 2-1 0 0,-5 1 341 0 0,5-3-416 0 0,1 1 0 0 0,0 0 0 0 0,-1 0 1 0 0,1 0-1 0 0,0 0 0 0 0,0 0 0 0 0,0 1 1 0 0,0 0-1 0 0,0-1 0 0 0,0 1 0 0 0,-2 3 1 0 0,-27 27 2311 0 0,-22 28-489 0 0,39-43-1818 0 0,-1-1 1 0 0,-23 19-1 0 0,-3 3-23 0 0,-53 65 165 0 0,80-87-288 0 0,2 2 0 0 0,0 0 0 0 0,2 1 1 0 0,-13 23-1 0 0,23-37-50 0 0,0 0 0 0 0,-1 1 1 0 0,2-1-1 0 0,-1 0 0 0 0,1 1 0 0 0,-1-1 0 0 0,1 0 1 0 0,1 1-1 0 0,-1-1 0 0 0,1 0 0 0 0,0 0 0 0 0,0 1 1 0 0,1-1-1 0 0,-1 0 0 0 0,1 0 0 0 0,0 0 0 0 0,1 0 1 0 0,-1-1-1 0 0,4 7 0 0 0,-1-6-106 0 0,0 1 1 0 0,0-1-1 0 0,0 0 1 0 0,1 0-1 0 0,0 0 0 0 0,0-1 1 0 0,0 0-1 0 0,0 0 0 0 0,0-1 1 0 0,1 1-1 0 0,0-1 0 0 0,0-1 1 0 0,0 1-1 0 0,0-1 1 0 0,0 0-1 0 0,0-1 0 0 0,0 0 1 0 0,1 0-1 0 0,-1-1 0 0 0,0 0 1 0 0,1 0-1 0 0,-1 0 1 0 0,0-1-1 0 0,1 0 0 0 0,-1-1 1 0 0,0 1-1 0 0,0-1 0 0 0,0-1 1 0 0,12-5-1 0 0,-9 2 26 0 0,-1 0-1 0 0,0-1 1 0 0,0 0 0 0 0,0 0-1 0 0,-1-1 1 0 0,0-1 0 0 0,0 1-1 0 0,10-16 1 0 0,-16 20 73 0 0,1 1 0 0 0,-1-1 0 0 0,0 1 1 0 0,0-1-1 0 0,0 0 0 0 0,-1 0 0 0 0,1 0 0 0 0,-1 0 0 0 0,0 0 0 0 0,0 0 1 0 0,-1 0-1 0 0,1 0 0 0 0,-1 0 0 0 0,0-1 0 0 0,0 1 0 0 0,0 0 0 0 0,0 0 1 0 0,-1 0-1 0 0,0 0 0 0 0,0-1 0 0 0,0 1 0 0 0,0 0 0 0 0,-1 1 1 0 0,1-1-1 0 0,-1 0 0 0 0,-4-6 0 0 0,2 6 8 0 0,0 0 0 0 0,-1 0 1 0 0,1 0-1 0 0,-1 1 0 0 0,0-1 0 0 0,0 1 1 0 0,0 0-1 0 0,-1 1 0 0 0,1-1 0 0 0,-1 1 1 0 0,0 0-1 0 0,1 0 0 0 0,-1 1 0 0 0,0 0 1 0 0,-11-1-1 0 0,-6-1 11 0 0,-1 2-1 0 0,-44 3 1 0 0,51 0-304 0 0,0 0 0 0 0,1 2 0 0 0,-1 0 0 0 0,0 1 0 0 0,1 0 0 0 0,0 1-1 0 0,0 1 1 0 0,1 1 0 0 0,0 0 0 0 0,0 1 0 0 0,-26 21 0 0 0,39-28 74 0 0,0-1 0 0 0,0 1-1 0 0,1-1 1 0 0,-1 1 0 0 0,0 0-1 0 0,1-1 1 0 0,-1 1 0 0 0,1 0-1 0 0,0 0 1 0 0,0 0-1 0 0,0 0 1 0 0,0 0 0 0 0,0 0-1 0 0,0 1 1 0 0,0-1 0 0 0,0 0-1 0 0,1 0 1 0 0,0 1 0 0 0,-1-1-1 0 0,1 0 1 0 0,0 1 0 0 0,0-1-1 0 0,0 0 1 0 0,0 1 0 0 0,0-1-1 0 0,1 0 1 0 0,-1 1-1 0 0,1-1 1 0 0,0 0 0 0 0,-1 0-1 0 0,1 0 1 0 0,0 1 0 0 0,0-1-1 0 0,0 0 1 0 0,1 0 0 0 0,-1 0-1 0 0,0 0 1 0 0,1-1 0 0 0,-1 1-1 0 0,1 0 1 0 0,0-1-1 0 0,0 1 1 0 0,2 1 0 0 0,15 4-999 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5:03.6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0 440 0 0,'-14'13'4985'0'0,"13"-13"-4600"0"0,0 1-1 0 0,0-1 1 0 0,0 1-1 0 0,0-1 1 0 0,0 0-1 0 0,0 1 0 0 0,0-1 1 0 0,0 0-1 0 0,0 0 1 0 0,0 0-1 0 0,0 0 1 0 0,-1 0-1 0 0,19 5 5837 0 0,90 7-5786 0 0,57-7-376 0 0,-151-6-54 0 0,0 1 0 0 0,-1 1 1 0 0,1 0-1 0 0,0 0 0 0 0,-1 2 1 0 0,1-1-1 0 0,-1 2 0 0 0,19 6 1 0 0,-29-8-6 0 0,-1-1 1 0 0,0 0-1 0 0,0 0 1 0 0,0 1-1 0 0,0-1 1 0 0,0 1-1 0 0,0-1 1 0 0,0 1-1 0 0,0-1 1 0 0,-1 1-1 0 0,1-1 1 0 0,-1 1-1 0 0,1 0 1 0 0,-1-1 0 0 0,0 1-1 0 0,1 0 1 0 0,-1 0-1 0 0,0-1 1 0 0,0 1-1 0 0,0 0 1 0 0,0-1-1 0 0,-1 1 1 0 0,1 0-1 0 0,0-1 1 0 0,-1 1-1 0 0,1 0 1 0 0,-1-1-1 0 0,0 1 1 0 0,-1 2 0 0 0,0 3-4 0 0,-1-1 0 0 0,0 0 0 0 0,0 0 0 0 0,0 0 0 0 0,-8 10 0 0 0,-59 61-7 0 0,54-64 14 0 0,0-1 0 0 0,-1 0 0 0 0,0-1 0 0 0,-19 9 0 0 0,36-20-6 0 0,-1 0 1 0 0,1 0 0 0 0,0 0-1 0 0,0 0 1 0 0,0 0 0 0 0,0 0-1 0 0,0 0 1 0 0,0 0 0 0 0,-1 0 0 0 0,1 0-1 0 0,0 0 1 0 0,0 0 0 0 0,0 0-1 0 0,0 0 1 0 0,0 0 0 0 0,0 0-1 0 0,-1 0 1 0 0,1 1 0 0 0,0-1 0 0 0,0 0-1 0 0,0 0 1 0 0,0 0 0 0 0,0 0-1 0 0,0 0 1 0 0,0 0 0 0 0,0 0 0 0 0,0 1-1 0 0,0-1 1 0 0,0 0 0 0 0,0 0-1 0 0,-1 0 1 0 0,1 0 0 0 0,0 0-1 0 0,0 0 1 0 0,0 1 0 0 0,0-1 0 0 0,0 0-1 0 0,0 0 1 0 0,0 0 0 0 0,0 0-1 0 0,0 0 1 0 0,0 1 0 0 0,0-1-1 0 0,1 0 1 0 0,-1 0 0 0 0,0 0 0 0 0,0 0-1 0 0,0 0 1 0 0,0 0 0 0 0,0 1-1 0 0,0-1 1 0 0,0 0 0 0 0,0 0-1 0 0,0 0 1 0 0,0 0 0 0 0,0 0 0 0 0,1 0-1 0 0,-1 0 1 0 0,14 4-29 0 0,35 1 41 0 0,-24-3-4 0 0,27 0 7 0 0,-30-2-28 0 0,42 7 1 0 0,-59-7 34 0 0,1 1 0 0 0,-1 1 1 0 0,0-1-1 0 0,0 1 0 0 0,0 0 1 0 0,0 0-1 0 0,-1 0 0 0 0,1 1 1 0 0,0 0-1 0 0,-1 0 0 0 0,0 0 1 0 0,1 0-1 0 0,3 5 0 0 0,-5-4 39 0 0,-1 1 1 0 0,1-1-1 0 0,-1 1 0 0 0,0 0 0 0 0,0 0 0 0 0,-1 0 1 0 0,1 0-1 0 0,-1 0 0 0 0,0 0 0 0 0,0 0 0 0 0,-1 0 1 0 0,1 1-1 0 0,-1-1 0 0 0,-1 0 0 0 0,1 0 0 0 0,-1 0 0 0 0,0 1 1 0 0,0-1-1 0 0,0 0 0 0 0,0 0 0 0 0,-5 8 0 0 0,-4 7 82 0 0,-7 9 8 0 0,-3-5-71 0 0,15-17-69 0 0,-1 0 0 0 0,0 0 0 0 0,0 0-1 0 0,-8 5 1 0 0,8-7-59 0 0,-1-1-1 0 0,0 1 0 0 0,1-1 0 0 0,-1-1 0 0 0,-1 0 0 0 0,-8 4 1 0 0,13-7-295 0 0,0 1 0 0 0,0 0 1 0 0,0-1-1 0 0,-1 1 1 0 0,1-1-1 0 0,0 0 1 0 0,0 0-1 0 0,-1 0 1 0 0,1-1-1 0 0,-5 0 1 0 0,7 0 131 0 0,0 1 0 0 0,0-1 1 0 0,0 1-1 0 0,0-1 1 0 0,0 1-1 0 0,0-1 0 0 0,1 1 1 0 0,-1-1-1 0 0,0 0 0 0 0,0 1 1 0 0,1-1-1 0 0,-1 0 1 0 0,1 1-1 0 0,-1-1 0 0 0,0 0 1 0 0,1 0-1 0 0,-1 0 0 0 0,1 0 1 0 0,0 0-1 0 0,-1 0 1 0 0,1 0-1 0 0,0 1 0 0 0,0-1 1 0 0,-1 0-1 0 0,1 0 0 0 0,0 0 1 0 0,0 0-1 0 0,0-2 1 0 0,4-26-3858 0 0,-1 19 3082 0 0,-3 8 775 0 0,1 0 1 0 0,-1-1 0 0 0,1 1-1 0 0,0 0 1 0 0,0 0-1 0 0,0 0 1 0 0,0 0-1 0 0,0 0 1 0 0,2-3-1 0 0,15-15-1011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5:03.9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24 132 0 0,'31'-15'7275'0'0,"-27"13"-6798"0"0,-1 1 0 0 0,2-1 1 0 0,-1 1-1 0 0,0 0 1 0 0,0 1-1 0 0,0-1 0 0 0,0 1 1 0 0,1 0-1 0 0,-1 0 1 0 0,0 0-1 0 0,0 0 0 0 0,0 1 1 0 0,1-1-1 0 0,-1 1 0 0 0,0 0 1 0 0,0 1-1 0 0,4 1 1 0 0,11 4 74 0 0,-1 2 0 0 0,22 12 1 0 0,-33-17-398 0 0,34 19 140 0 0,33 18-94 0 0,77 57 1 0 0,-26-2-188 0 0,-97-78-28 0 0,-21-15-147 0 0,0 1 0 0 0,0 0 0 0 0,0 1 0 0 0,-1 0 0 0 0,7 6 0 0 0,-13-11 60 0 0,0 0 0 0 0,1 0 1 0 0,-1 1-1 0 0,0-1 0 0 0,0 0 0 0 0,0 1 0 0 0,1-1 0 0 0,-1 0 0 0 0,0 1 0 0 0,0-1 0 0 0,0 0 1 0 0,0 1-1 0 0,0-1 0 0 0,1 0 0 0 0,-1 1 0 0 0,0-1 0 0 0,0 0 0 0 0,0 1 0 0 0,0-1 0 0 0,0 0 0 0 0,0 1 1 0 0,0-1-1 0 0,0 1 0 0 0,0-1 0 0 0,-1 0 0 0 0,1 1 0 0 0,0-1 0 0 0,0 0 0 0 0,0 1 0 0 0,0-1 0 0 0,0 0 1 0 0,-1 1-1 0 0,1-1 0 0 0,0 0 0 0 0,0 0 0 0 0,0 1 0 0 0,-1-1 0 0 0,1 0 0 0 0,0 1 0 0 0,0-1 0 0 0,-1 0 1 0 0,1 0-1 0 0,0 0 0 0 0,-1 1 0 0 0,1-1 0 0 0,0 0 0 0 0,-1 0 0 0 0,1 0 0 0 0,0 0 0 0 0,-1 0 1 0 0,1 0-1 0 0,0 0 0 0 0,-1 0 0 0 0,1 0 0 0 0,-1 0 0 0 0,1 0 0 0 0,0 0 0 0 0,-1 0 0 0 0,1 0 0 0 0,-1 0 1 0 0,-27 2-3822 0 0,26-2 3065 0 0,-54-5-4161 0 0,37 4 3777 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5:04.3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32 414 900 0 0,'-3'2'534'0'0,"0"0"0"0"0,0 0 0 0 0,0 0-1 0 0,0 0 1 0 0,0 1 0 0 0,1-1 0 0 0,0 1 0 0 0,-1 0 0 0 0,-3 8 3587 0 0,18-18-2439 0 0,1-2-835 0 0,1 0 0 0 0,-1-1 0 0 0,0 0 0 0 0,-1-2 0 0 0,19-22 0 0 0,-9 8-547 0 0,33-57 0 0 0,30-72-1776 0 0,-82 150 1018 0 0,-1 0 0 0 0,1 0 0 0 0,-1-1 0 0 0,0 1-1 0 0,-1-1 1 0 0,2-5 0 0 0,0-21-5510 0 0,-13 17 1289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5:04.8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136 136 192 0 0,'11'0'11736'0'0,"-12"0"-11285"0"0,-10-1 659 0 0,4-2-900 0 0,0 0 0 0 0,0 0 1 0 0,0 1-1 0 0,-15-2 1 0 0,14 2-171 0 0,0 1 0 0 0,0-1 0 0 0,1 0 1 0 0,-1-1-1 0 0,-7-4 0 0 0,-4-14-66 0 0,17 19 24 0 0,1 0 0 0 0,0 0-1 0 0,0 0 1 0 0,0 0 0 0 0,0 0 0 0 0,0 0-1 0 0,0 0 1 0 0,0 0 0 0 0,1 0 0 0 0,-1 0 0 0 0,1 0-1 0 0,0-1 1 0 0,-1 1 0 0 0,1 0 0 0 0,0 0-1 0 0,0-1 1 0 0,1 1 0 0 0,-1 0 0 0 0,0 0 0 0 0,1 0-1 0 0,-1-1 1 0 0,1 1 0 0 0,0 0 0 0 0,0 0-1 0 0,0 0 1 0 0,0 0 0 0 0,0 0 0 0 0,0 0 0 0 0,2-2-1 0 0,8-3 4 0 0,-10 6-1 0 0,0 0 0 0 0,1 0 0 0 0,-1 0 1 0 0,1 0-1 0 0,0 0 0 0 0,-1 1 0 0 0,1-1 0 0 0,-1 0 1 0 0,1 1-1 0 0,0-1 0 0 0,0 1 0 0 0,-1 0 0 0 0,1-1 1 0 0,0 1-1 0 0,0 0 0 0 0,0 0 0 0 0,-1 0 0 0 0,1 0 0 0 0,0 1 1 0 0,0-1-1 0 0,1 1 0 0 0,5 1 22 0 0,-1 0-1 0 0,0 1 1 0 0,0 0 0 0 0,0 0-1 0 0,0 0 1 0 0,0 1-1 0 0,-1 0 1 0 0,0 1 0 0 0,1-1-1 0 0,-2 1 1 0 0,1 0 0 0 0,0 1-1 0 0,5 7 1 0 0,1 1 218 0 0,-1 1-1 0 0,-1 1 1 0 0,-1-1 0 0 0,13 29-1 0 0,-17-32-144 0 0,-1 1 0 0 0,-1 0 0 0 0,0 0 0 0 0,-1 0 0 0 0,0 0 0 0 0,-1 0-1 0 0,-2 26 1 0 0,1-34-89 0 0,-1 1 0 0 0,0-1-1 0 0,0 0 1 0 0,0 0 0 0 0,-1 0-1 0 0,0 0 1 0 0,-4 9 0 0 0,4-11-4 0 0,1-1 1 0 0,0 1-1 0 0,-1-1 1 0 0,0 1-1 0 0,1-1 1 0 0,-1 1-1 0 0,0-1 1 0 0,0 0-1 0 0,0 0 1 0 0,0 0-1 0 0,-1 0 0 0 0,1 0 1 0 0,-1-1-1 0 0,-3 3 1 0 0,4-4-5 0 0,1 0 1 0 0,-1 0-1 0 0,1 0 1 0 0,0 0-1 0 0,-1-1 1 0 0,1 1 0 0 0,0 0-1 0 0,-1-1 1 0 0,1 1-1 0 0,0-1 1 0 0,0 0-1 0 0,-1 1 1 0 0,1-1-1 0 0,0 0 1 0 0,0 0-1 0 0,0 0 1 0 0,0 1-1 0 0,0-1 1 0 0,0 0-1 0 0,0-1 1 0 0,0 1-1 0 0,0 0 1 0 0,1 0-1 0 0,-1 0 1 0 0,-1-2-1 0 0,2 2 2 0 0,0 0-2 0 0,-1 0 1 0 0,1 0-1 0 0,-1 0 1 0 0,1 0-1 0 0,-1 0 1 0 0,1 0-1 0 0,0 0 1 0 0,0 0-1 0 0,-1 0 1 0 0,1-1-1 0 0,0 1 1 0 0,0 0-1 0 0,0 0 1 0 0,0 0-1 0 0,1 0 1 0 0,-1 0-1 0 0,0-1 1 0 0,0 1-1 0 0,1 0 1 0 0,-1 0-1 0 0,0 0 1 0 0,1 0-1 0 0,-1 0 1 0 0,1 0-1 0 0,0 0 1 0 0,-1 0-1 0 0,1 0 1 0 0,0-1-1 0 0,1-1-4 0 0,1 0 0 0 0,-1 0 0 0 0,0 0 0 0 0,1 0 0 0 0,-1 1-1 0 0,1-1 1 0 0,0 1 0 0 0,0-1 0 0 0,0 1 0 0 0,0 0 0 0 0,0 0 0 0 0,1 1-1 0 0,-1-1 1 0 0,1 1 0 0 0,3-2 0 0 0,1 1 16 0 0,0 0 0 0 0,0 1-1 0 0,0 0 1 0 0,0 0 0 0 0,0 1-1 0 0,14 1 1 0 0,3 2-420 0 0,0 2 0 0 0,0 0 0 0 0,36 14 0 0 0,-41-12-1453 0 0,34 20 1 0 0,-14-7-711 0 0,-28-13 1176 0 0,0-1 0 0 0,-1 2 0 0 0,16 12 0 0 0,-1-1-684 0 0,-7-3 968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5:05.2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 14 336 0 0,'-46'12'17341'0'0,"54"-16"-17049"0"0,0 1 1 0 0,0 0-1 0 0,0 0 0 0 0,1 1 0 0 0,-1 0 1 0 0,1 1-1 0 0,9-1 0 0 0,66-1 151 0 0,-74 3-372 0 0,41-1 36 0 0,-21 0-75 0 0,33 3 1 0 0,-8 1-19 0 0,-29-3-430 0 0,38 7-1 0 0,-32-6-1860 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5:05.9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237 178 408 0 0,'-2'10'7235'0'0,"-6"-9"-5616"0"0,-11-1 1832 0 0,-12-8-2085 0 0,18 5-983 0 0,1 0 0 0 0,-1-1 0 0 0,1 0 0 0 0,-22-12 0 0 0,25 11-346 0 0,3 2-9 0 0,0 0-1 0 0,-1-1 1 0 0,1 1-1 0 0,0-1 1 0 0,1-1-1 0 0,-1 1 0 0 0,1-1 1 0 0,0 0-1 0 0,0 0 1 0 0,0 0-1 0 0,1-1 1 0 0,-5-7-1 0 0,7 10-27 0 0,1 1-1 0 0,0-1 0 0 0,0 1 1 0 0,0-1-1 0 0,0 0 1 0 0,1 0-1 0 0,-1 1 1 0 0,1-1-1 0 0,0 0 0 0 0,-1 0 1 0 0,2-4-1 0 0,-1 5 1 0 0,1 1 0 0 0,0-1 0 0 0,-1 0 0 0 0,1 0 0 0 0,0 1 0 0 0,0-1 0 0 0,0 1 0 0 0,1-1-1 0 0,-1 1 1 0 0,0-1 0 0 0,0 1 0 0 0,1 0 0 0 0,-1-1 0 0 0,1 1 0 0 0,0 0 0 0 0,-1 0 0 0 0,1 0 0 0 0,2-1 0 0 0,3-1 16 0 0,-1 1 1 0 0,1-1-1 0 0,0 1 1 0 0,-1 1 0 0 0,1-1-1 0 0,0 1 1 0 0,0 0 0 0 0,0 1-1 0 0,0 0 1 0 0,0 0 0 0 0,0 0-1 0 0,0 1 1 0 0,0 0 0 0 0,0 0-1 0 0,0 1 1 0 0,0 0 0 0 0,-1 0-1 0 0,1 1 1 0 0,9 4 0 0 0,8 5 19 0 0,0 1 1 0 0,-1 2-1 0 0,36 28 1 0 0,-48-34 26 0 0,1 1-1 0 0,-2 1 1 0 0,0 0 0 0 0,0 0-1 0 0,-1 1 1 0 0,11 17 0 0 0,-15-20-30 0 0,0-1 1 0 0,-1 2 0 0 0,0-1 0 0 0,0 0 0 0 0,-1 1 0 0 0,-1-1 0 0 0,1 1 0 0 0,-2 0 0 0 0,1 0-1 0 0,-1 12 1 0 0,-1-11-27 0 0,0-1 0 0 0,-1 1 0 0 0,0-1 0 0 0,-1 1-1 0 0,-1-1 1 0 0,1 0 0 0 0,-1 0 0 0 0,-1 0 0 0 0,0 0-1 0 0,-1-1 1 0 0,1 1 0 0 0,-2-1 0 0 0,-6 10 0 0 0,8-15-11 0 0,1-1 0 0 0,0 1 0 0 0,-1-1 0 0 0,0 0 0 0 0,0 0 0 0 0,0 0 0 0 0,0 0 0 0 0,0 0 1 0 0,0-1-1 0 0,-1 0 0 0 0,1 0 0 0 0,-1 0 0 0 0,0-1 0 0 0,0 0 0 0 0,1 1 0 0 0,-1-2 0 0 0,0 1 0 0 0,0 0 1 0 0,0-1-1 0 0,0 0 0 0 0,0 0 0 0 0,0-1 0 0 0,0 1 0 0 0,0-1 0 0 0,1 0 0 0 0,-1 0 0 0 0,0-1 0 0 0,0 1 1 0 0,1-1-1 0 0,-1 0 0 0 0,1-1 0 0 0,-7-3 0 0 0,9 4-4 0 0,-1 0 0 0 0,1-1 0 0 0,-1 1-1 0 0,1 0 1 0 0,0-1 0 0 0,0 0 0 0 0,0 0 0 0 0,0 0 0 0 0,0 0-1 0 0,-2-5 1 0 0,4 7 7 0 0,0 1-1 0 0,0-1 0 0 0,0 0 0 0 0,0 1 1 0 0,0-1-1 0 0,0 0 0 0 0,0 0 1 0 0,0 1-1 0 0,0-1 0 0 0,0 0 0 0 0,0 1 1 0 0,0-1-1 0 0,0 0 0 0 0,1 1 1 0 0,-1-1-1 0 0,0 0 0 0 0,0 1 0 0 0,1-1 1 0 0,-1 1-1 0 0,1-1 0 0 0,-1 0 1 0 0,2 0 0 0 0,-1 0 1 0 0,0 0 0 0 0,0 0-1 0 0,1 0 1 0 0,-1 0 0 0 0,1 0 0 0 0,-1 1-1 0 0,0-1 1 0 0,1 1 0 0 0,-1-1-1 0 0,1 1 1 0 0,0-1 0 0 0,1 1 0 0 0,24-4 16 0 0,1 1 0 0 0,-1 1 0 0 0,1 2 0 0 0,46 4 1 0 0,109 27-12 0 0,-42-5-910 0 0,-132-25 683 0 0,44 5-3965 0 0,-29-8-100 0 0,-23 2 4083 0 0,-1 0 0 0 0,1 0 0 0 0,-1-1 1 0 0,1 1-1 0 0,6-19-6040 0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5:06.3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28 328 0 0,'-9'-8'5392'0'0,"9"8"-5207"0"0,0-1 1 0 0,0 1 0 0 0,0-1 0 0 0,0 1 0 0 0,0-1 0 0 0,0 1 0 0 0,0 0 0 0 0,0-1 0 0 0,0 0 0 0 0,18-7 3657 0 0,32 2 530 0 0,-30 7-3605 0 0,0 1 0 0 0,0 1-1 0 0,0 1 1 0 0,30 10 0 0 0,78 33 107 0 0,291 134 57 0 0,-380-163-939 0 0,-20-10-122 0 0,1 2-1 0 0,-1 0 1 0 0,20 15 0 0 0,-4-5-2196 0 0,-139-40-14660 0 0,85 14 15650 0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5:06.7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153 259 456 0 0,'-17'6'1276'0'0,"0"1"-1"0"0,1 1 1 0 0,0 0-1 0 0,0 1 1 0 0,0 1-1 0 0,-19 17 1 0 0,33-26-893 0 0,0 0 1 0 0,1 1-1 0 0,-1-1 0 0 0,1 1 1 0 0,-1 0-1 0 0,1-1 0 0 0,0 1 1 0 0,0 0-1 0 0,0 0 1 0 0,0 0-1 0 0,0 0 0 0 0,0 0 1 0 0,0 0-1 0 0,1 0 0 0 0,-2 5 672 0 0,22-18 511 0 0,24-23-263 0 0,-14 9-998 0 0,8-3-116 0 0,43-42-1 0 0,13-10-177 0 0,-37 32-330 0 0,2 0-3101 0 0,-49 38 1906 0 0,4-3-2250 0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5:07.3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0 216 0 0,'-29'16'15871'0'0,"105"-15"-10634"0"0,-1 1-3733 0 0,82 1-1513 0 0,-63-1-568 0 0,0 1-5674 0 0,-88-4 5715 0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5:07.9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236 30 988 0 0,'-3'1'852'0'0,"-1"0"0"0"0,0 0 0 0 0,1-1 0 0 0,-1 1 0 0 0,0-1 0 0 0,0 1 0 0 0,1-1 0 0 0,-1 0-1 0 0,0-1 1 0 0,0 1 0 0 0,-6-2 0 0 0,-15 0 2376 0 0,-11-1-366 0 0,-19 1-158 0 0,52 2-2607 0 0,0 0 0 0 0,1 1 0 0 0,-1-1 0 0 0,0 1 0 0 0,0 0 1 0 0,0 0-1 0 0,1 0 0 0 0,-1 0 0 0 0,1 0 0 0 0,-1 1 0 0 0,1-1 1 0 0,-1 1-1 0 0,1 0 0 0 0,0 0 0 0 0,-4 3 0 0 0,4-3-57 0 0,-1 1-1 0 0,1 0 0 0 0,0 0 0 0 0,0 0 1 0 0,0 0-1 0 0,0 0 0 0 0,1 1 0 0 0,-1-1 1 0 0,1 1-1 0 0,0-1 0 0 0,0 1 0 0 0,0-1 1 0 0,0 1-1 0 0,1-1 0 0 0,-1 1 0 0 0,1 0 1 0 0,0 4-1 0 0,1-3-9 0 0,0-1 0 0 0,0 1 0 0 0,1-1 0 0 0,-1 0 0 0 0,1 1 1 0 0,0-1-1 0 0,0 0 0 0 0,0 0 0 0 0,1 0 0 0 0,-1 0 0 0 0,1-1 0 0 0,0 1 0 0 0,0-1 0 0 0,6 6 0 0 0,1-1-27 0 0,1-1-1 0 0,0 1 0 0 0,0-2 0 0 0,0 1 1 0 0,1-2-1 0 0,0 1 0 0 0,0-2 0 0 0,0 0 1 0 0,1 0-1 0 0,-1-1 0 0 0,1 0 0 0 0,0-2 1 0 0,0 1-1 0 0,0-1 0 0 0,0-1 0 0 0,0 0 1 0 0,0-1-1 0 0,0-1 0 0 0,0 0 0 0 0,17-5 1 0 0,-24 5-51 0 0,0 0 0 0 0,0 0 0 0 0,-1-1 0 0 0,1 0 0 0 0,-1 0 0 0 0,0-1 0 0 0,0 1 0 0 0,0-1 1 0 0,0 0-1 0 0,0 0 0 0 0,-1-1 0 0 0,0 1 0 0 0,0-1 0 0 0,0 0 0 0 0,-1 0 0 0 0,1 0 0 0 0,-1-1 0 0 0,0 1 0 0 0,-1-1 1 0 0,4-10-1 0 0,-6 9-31 0 0,0 0 0 0 0,-1 0 1 0 0,0 1-1 0 0,0-1 0 0 0,0 0 1 0 0,-5-11-1 0 0,5 14 60 0 0,-1 0-1 0 0,0 1 1 0 0,0-1 0 0 0,0 0 0 0 0,-1 1-1 0 0,1 0 1 0 0,-1 0 0 0 0,0 0-1 0 0,0 0 1 0 0,0 0 0 0 0,0 0 0 0 0,0 1-1 0 0,-1-1 1 0 0,-6-3 0 0 0,2 2 3 0 0,1 0 1 0 0,-1 1-1 0 0,0 0 1 0 0,0 0-1 0 0,0 1 1 0 0,-12-3 0 0 0,14 4-100 0 0,-1 1 0 0 0,0-1 0 0 0,0 1 1 0 0,1 0-1 0 0,-1 0 0 0 0,0 1 0 0 0,1 0 1 0 0,-1 0-1 0 0,1 1 0 0 0,-1-1 0 0 0,1 1 1 0 0,-1 1-1 0 0,-8 4 0 0 0,9-3-377 0 0,0 0 0 0 0,0 0 0 0 0,1 1 0 0 0,-1 0 0 0 0,1 0 0 0 0,0 0 0 0 0,-8 12 0 0 0,6-8-370 0 0,4-5 213 0 0,0 0 1 0 0,-1 1 0 0 0,2-1 0 0 0,-1 1 0 0 0,0-1 0 0 0,1 1-1 0 0,0 0 1 0 0,0 0 0 0 0,0 0 0 0 0,1 0 0 0 0,0 0-1 0 0,0 0 1 0 0,-1 10 0 0 0,2-14 485 0 0,1 0-1 0 0,0 1 0 0 0,-1-1 1 0 0,1 0-1 0 0,0 0 0 0 0,0-1 1 0 0,-1 1-1 0 0,1 0 0 0 0,0 0 1 0 0,0 0-1 0 0,0 0 1 0 0,0-1-1 0 0,0 1 0 0 0,0 0 1 0 0,1-1-1 0 0,-1 1 0 0 0,0-1 1 0 0,0 0-1 0 0,0 1 0 0 0,0-1 1 0 0,1 0-1 0 0,-1 1 1 0 0,0-1-1 0 0,0 0 0 0 0,1 0 1 0 0,-1 0-1 0 0,2-1 0 0 0,5 1-557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7:01.2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7 118 672 0 0,'0'0'687'0'0,"-2"-11"2794"0"0,-2 9-2087 0 0,12-1 216 0 0,-8 3-1549 0 0,1-1 1 0 0,-1 1-1 0 0,1 0 0 0 0,-1 0 1 0 0,1 0-1 0 0,-1-1 0 0 0,1 1 1 0 0,-1 0-1 0 0,1 0 0 0 0,-1 0 1 0 0,1 0-1 0 0,0 0 0 0 0,-1 0 1 0 0,1 0-1 0 0,-1 0 0 0 0,1 0 1 0 0,-1 1-1 0 0,1-1 0 0 0,-1 0 1 0 0,1 0-1 0 0,-1 0 1 0 0,1 1-1 0 0,-1-1 0 0 0,1 0 1 0 0,-1 0-1 0 0,1 1 0 0 0,-1-1 1 0 0,1 0-1 0 0,-1 1 0 0 0,1-1 1 0 0,-1 1-1 0 0,1 0 0 0 0,28 17 1519 0 0,29 35-729 0 0,-2 2-1 0 0,96 126 0 0 0,-133-147-794 0 0,-18-29-47 0 0,1-1 0 0 0,0 0 0 0 0,0-1 1 0 0,0 1-1 0 0,0 0 0 0 0,1-1 0 0 0,4 6 1 0 0,11 10-6 0 0,-13-12-66 0 0,-8-7-64 0 0,21-27-20 0 0,-15 22 140 0 0,1-1-1 0 0,-2 1 1 0 0,1 0-1 0 0,0-1 1 0 0,-1 0-1 0 0,0 0 1 0 0,-1 1-1 0 0,1-1 1 0 0,0-8-1 0 0,12-33-54 0 0,0 6 11 0 0,-12 35 43 0 0,-1 0 1 0 0,1 0-1 0 0,0 0 1 0 0,0 1-1 0 0,1-1 1 0 0,-1 1-1 0 0,1-1 1 0 0,4-4 0 0 0,1-3 2 0 0,4-1 7 0 0,-10 12-9 0 0,14-4 166 0 0,3 19 122 0 0,-18-12-277 0 0,5 5 34 0 0,0 1 0 0 0,0-1 0 0 0,-1 1 0 0 0,0 1-1 0 0,-1-1 1 0 0,6 11 0 0 0,16 25-31 0 0,29 43-6 0 0,-17-34 12 0 0,-35-48-18 0 0,1-1 0 0 0,-1 1 0 0 0,1-1 0 0 0,0 0 0 0 0,0-1 1 0 0,1 1-1 0 0,-1 0 0 0 0,0-1 0 0 0,1 0 0 0 0,-1 0 0 0 0,6 1 1 0 0,-5-3-8 0 0,0 0 0 0 0,0 0 0 0 0,-1 0 0 0 0,1 0 0 0 0,0-1 0 0 0,-1 0 0 0 0,1 0 0 0 0,0 0 0 0 0,-1-1 0 0 0,1 1 0 0 0,5-4 0 0 0,0-2 14 0 0,0 1 0 0 0,0-2 0 0 0,-1 1 0 0 0,0-1 1 0 0,-1-1-1 0 0,0 1 0 0 0,0-1 0 0 0,11-18 1 0 0,-4 8 9 0 0,22-28-165 0 0,-2-2 0 0 0,57-106 0 0 0,-76 124-324 0 0,15-34-1609 0 0,-29 59 1369 0 0,0 1 1 0 0,-1-1-1 0 0,0 1 0 0 0,0-1 0 0 0,1-10 0 0 0,-2 16 616 0 0,0-1 0 0 0,0 1-1 0 0,0 0 1 0 0,0-1 0 0 0,0 1-1 0 0,-1-1 1 0 0,1 1 0 0 0,0 0 0 0 0,0-1-1 0 0,0 1 1 0 0,0 0 0 0 0,0-1-1 0 0,0 1 1 0 0,-1-1 0 0 0,1 1-1 0 0,0 0 1 0 0,0-1 0 0 0,-1 1 0 0 0,1 0-1 0 0,0 0 1 0 0,0-1 0 0 0,-1 1-1 0 0,1 0 1 0 0,0 0 0 0 0,-1-1-1 0 0,0 1 1 0 0,-3-7-2119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5:08.3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45 292 0 0,'20'-13'2394'0'0,"-15"9"-1621"0"0,1 0 0 0 0,-1 1 0 0 0,0 0 1 0 0,1 0-1 0 0,-1 0 0 0 0,1 1 0 0 0,0-1 0 0 0,0 1 0 0 0,10-1 1 0 0,0 2 880 0 0,-12 1-1207 0 0,-1 0 1 0 0,1 0 0 0 0,0 0 0 0 0,0 0 0 0 0,0 1-1 0 0,-1-1 1 0 0,1 1 0 0 0,0 0 0 0 0,5 2 0 0 0,3 2-169 0 0,1 0 0 0 0,-1 1 0 0 0,0 0 0 0 0,0 0 0 0 0,-1 2 0 0 0,0-1 0 0 0,0 2 0 0 0,-1-1 0 0 0,0 1 0 0 0,0 1 0 0 0,-1 0 0 0 0,-1 0 0 0 0,0 1 0 0 0,0 0 0 0 0,7 13 0 0 0,33 58 40 0 0,-31-51-277 0 0,-11-21-37 0 0,0 0 0 0 0,-1 1 0 0 0,7 18 0 0 0,-3-6-244 0 0,0-1 1 0 0,2 1 0 0 0,17 27-1 0 0,-23-42-128 0 0,15 22-2434 0 0,-20-30 2674 0 0,1 1 0 0 0,-1-1 0 0 0,1 1-1 0 0,-1-1 1 0 0,1 0 0 0 0,-1 1 0 0 0,1-1 0 0 0,-1 0-1 0 0,1 1 1 0 0,0-1 0 0 0,-1 0 0 0 0,1 0-1 0 0,-1 0 1 0 0,1 1 0 0 0,0-1 0 0 0,-1 0-1 0 0,1 0 1 0 0,0 0 0 0 0,-1 0 0 0 0,1 0 0 0 0,-1 0-1 0 0,1 0 1 0 0,0-1 0 0 0,-1 1 0 0 0,1 0-1 0 0,0 0 1 0 0,-1 0 0 0 0,1-1 0 0 0,-1 1-1 0 0,1 0 1 0 0,-1 0 0 0 0,1-1 0 0 0,-1 1 0 0 0,1-1-1 0 0,-1 1 1 0 0,1 0 0 0 0,-1-1 0 0 0,1 1-1 0 0,-1-1 1 0 0,0 1 0 0 0,1-1 0 0 0,-1 1-1 0 0,0-1 1 0 0,1 0 0 0 0,-1 1 0 0 0,0-1-1 0 0,0 1 1 0 0,1-2 0 0 0,0-1-442 0 0,1-1-1 0 0,-1 0 0 0 0,0 1 1 0 0,0-1-1 0 0,0 0 1 0 0,-1 0-1 0 0,1 0 1 0 0,-1 0-1 0 0,0 1 1 0 0,-1-8-1 0 0,3-26-2348 0 0,6 16 1578 0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5:08.7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10 119 336 0 0,'-9'-21'10570'0'0,"10"22"-10197"0"0,-1 0-1 0 0,1 0 0 0 0,0 1 1 0 0,0-1-1 0 0,0 0 0 0 0,0 0 1 0 0,0 0-1 0 0,0 0 0 0 0,0 0 0 0 0,0 0 1 0 0,0 0-1 0 0,0 0 0 0 0,1 0 1 0 0,-1-1-1 0 0,2 2 0 0 0,27 14 879 0 0,-22-13-693 0 0,3 3-108 0 0,1-1 0 0 0,0 0-1 0 0,25 5 1 0 0,7 3 154 0 0,366 159 315 0 0,-391-161-1324 0 0,0 1 0 0 0,-1 0 0 0 0,30 27 0 0 0,-45-37 215 0 0,-3-1 45 0 0,1-1 0 0 0,-1 0 0 0 0,1 1 0 0 0,0-1 0 0 0,-1 0 0 0 0,1 1 0 0 0,-1-1 0 0 0,1 1 0 0 0,-1-1 1 0 0,1 1-1 0 0,-1-1 0 0 0,0 1 0 0 0,1-1 0 0 0,-1 1 0 0 0,0-1 0 0 0,1 1 0 0 0,-1 0 0 0 0,0-1 0 0 0,1 1 0 0 0,-1 0 0 0 0,0-1 0 0 0,0 1 0 0 0,0 0 1 0 0,0-1-1 0 0,0 2 0 0 0,-14 1-3344 0 0,-29-11-1179 0 0,30 5 3294 0 0,0 0 1 0 0,0 1-1 0 0,-1 1 0 0 0,-21-1 1 0 0,8 2 198 0 0</inkml:trace>
  <inkml:trace contextRef="#ctx0" brushRef="#br0" timeOffset="1">221 474 224 0 0,'-67'23'5853'0'0,"54"-19"-4444"0"0,-11 2 1672 0 0,37-16 1678 0 0,11-15-2707 0 0,9-16-1078 0 0,46-77 0 0 0,-48 69-932 0 0,17-37-662 0 0,-22 48-437 0 0,23-31-3400 0 0,-32 40 1083 0 0,-17 26 2826 0 0,1 0-1 0 0,1 1 0 0 0,-1-1 1 0 0,0 1-1 0 0,1-1 0 0 0,-1 1 1 0 0,1 0-1 0 0,-1-1 1 0 0,1 1-1 0 0,0 0 0 0 0,0 0 1 0 0,0 0-1 0 0,1 1 0 0 0,1-3 1 0 0,12-1-815 0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5:09.2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181 94 224 0 0,'11'-12'9934'0'0,"-34"12"-2565"0"0,5 1-8132 0 0,-86-6 1041 0 0,102 5-284 0 0,-1-1 1 0 0,1 1-1 0 0,-1-1 1 0 0,1 1 0 0 0,0-1-1 0 0,0 0 1 0 0,-1 0-1 0 0,1 0 1 0 0,0 0 0 0 0,0-1-1 0 0,0 1 1 0 0,0 0-1 0 0,0-1 1 0 0,0 1 0 0 0,0-1-1 0 0,1 0 1 0 0,-1 0-1 0 0,-1-1 1 0 0,2 2 1 0 0,1 0 0 0 0,-1 0 0 0 0,1 0 0 0 0,-1 0 0 0 0,1 0 0 0 0,-1 0-1 0 0,1 0 1 0 0,-1-1 0 0 0,1 1 0 0 0,0 0 0 0 0,0 0 0 0 0,-1 0 0 0 0,1 0 0 0 0,0 0 0 0 0,0-1 0 0 0,0 1 0 0 0,1 0 0 0 0,-1 0-1 0 0,0 0 1 0 0,0 0 0 0 0,0 0 0 0 0,1 0 0 0 0,-1-1 0 0 0,1 1 0 0 0,-1 0 0 0 0,1 0 0 0 0,-1 0 0 0 0,1 0 0 0 0,0 0 0 0 0,-1 1-1 0 0,1-1 1 0 0,0 0 0 0 0,0 0 0 0 0,-1 0 0 0 0,1 1 0 0 0,0-1 0 0 0,0 0 0 0 0,0 1 0 0 0,0-1 0 0 0,0 1 0 0 0,2-2 0 0 0,2 0 3 0 0,-1 0 0 0 0,0 0 0 0 0,0 1 0 0 0,1-1 0 0 0,-1 1 0 0 0,1 0 1 0 0,0 0-1 0 0,-1 1 0 0 0,1-1 0 0 0,0 1 0 0 0,-1 0 0 0 0,1 0 1 0 0,8 2-1 0 0,-4 0 2 0 0,-1 0 0 0 0,0 0 0 0 0,0 1 0 0 0,0 1-1 0 0,0-1 1 0 0,0 1 0 0 0,8 6 0 0 0,-5-3 10 0 0,-1 1 0 0 0,0 0 0 0 0,0 1 0 0 0,-1 0 0 0 0,0 0 0 0 0,-1 1-1 0 0,0 0 1 0 0,0 0 0 0 0,-1 1 0 0 0,7 14 0 0 0,-10-16-4 0 0,0 0 0 0 0,-1 0 1 0 0,-1 1-1 0 0,1-1 0 0 0,-1 1 0 0 0,-1 0 0 0 0,0-1 1 0 0,0 1-1 0 0,-1 0 0 0 0,0 0 0 0 0,-1 0 0 0 0,0 0 1 0 0,0-1-1 0 0,-1 1 0 0 0,-6 16 0 0 0,7-24-3 0 0,0 0-1 0 0,0 0 0 0 0,-1 1 1 0 0,1-2-1 0 0,-1 1 1 0 0,1 0-1 0 0,-1 0 1 0 0,0 0-1 0 0,0-1 0 0 0,1 1 1 0 0,-1-1-1 0 0,0 0 1 0 0,0 1-1 0 0,-1-1 1 0 0,1 0-1 0 0,0 0 0 0 0,0 0 1 0 0,-1 0-1 0 0,1-1 1 0 0,0 1-1 0 0,-1-1 1 0 0,1 1-1 0 0,0-1 0 0 0,-1 0 1 0 0,1 0-1 0 0,-1 0 1 0 0,1 0-1 0 0,0 0 1 0 0,-1-1-1 0 0,1 1 0 0 0,-1-1 1 0 0,1 1-1 0 0,0-1 1 0 0,0 0-1 0 0,-1 0 0 0 0,1 0 1 0 0,0 0-1 0 0,0-1 1 0 0,0 1-1 0 0,0 0 1 0 0,0-1-1 0 0,0 1 0 0 0,-2-4 1 0 0,3 4-4 0 0,1 1 0 0 0,0 0 0 0 0,0 0 0 0 0,-1-1 0 0 0,1 1 0 0 0,0 0 0 0 0,0 0-1 0 0,-1-1 1 0 0,1 1 0 0 0,0 0 0 0 0,0-1 0 0 0,0 1 0 0 0,0 0 0 0 0,0-1 0 0 0,-1 1 0 0 0,1 0 0 0 0,0-1 0 0 0,0 1 0 0 0,0-1 0 0 0,0 1 0 0 0,0 0 0 0 0,0-1 0 0 0,0 1 0 0 0,0 0 0 0 0,0-1 0 0 0,0 1 0 0 0,1 0-1 0 0,-1-1 1 0 0,0 1 0 0 0,0 0 0 0 0,0-1 0 0 0,0 1 0 0 0,1-1 0 0 0,13-6-10 0 0,23 0-21 0 0,-32 7 23 0 0,16-3-5 0 0,1 2 0 0 0,-1 0 1 0 0,1 2-1 0 0,25 3 0 0 0,19 0-37 0 0,48 2-2128 0 0,-41 5-6457 0 0,-71-10 8272 0 0,1 0 1 0 0,-1-1-1 0 0,0 1 1 0 0,1 0 0 0 0,-1 1-1 0 0,0-1 1 0 0,1 0-1 0 0,-1 1 1 0 0,0-1 0 0 0,2 3-1 0 0,5 2-1217 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5:09.6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57 33 672 0 0,'-22'-10'3661'0'0,"-12"7"10256"0"0,42 5-12179 0 0,204 3 2650 0 0,196-25-4197 0 0,-397 18-476 0 0,29-2-849 0 0,-13 3-3486 0 0,-63 18-10603 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5:10.5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32 196 0 0,'-28'-27'13335'0'0,"55"22"-9050"0"0,22 21-2226 0 0,-44-13-1994 0 0,0 2-1 0 0,0-1 1 0 0,0 0-1 0 0,-1 1 0 0 0,1 0 1 0 0,-1 0-1 0 0,-1 0 1 0 0,1 1-1 0 0,-1-1 1 0 0,0 1-1 0 0,0 0 1 0 0,0-1-1 0 0,-1 1 1 0 0,0 1-1 0 0,2 8 1 0 0,2 1 66 0 0,3 42 251 0 0,-1-33-212 0 0,-7-19-142 0 0,0-1 0 0 0,1 1 0 0 0,0-1-1 0 0,0 0 1 0 0,5 9 0 0 0,-6-11-30 0 0,1 0-1 0 0,1 0 1 0 0,-1 0 0 0 0,0 0-1 0 0,1 0 1 0 0,-1 0-1 0 0,1-1 1 0 0,0 1-1 0 0,0-1 1 0 0,0 0-1 0 0,0 0 1 0 0,0 0 0 0 0,1 0-1 0 0,-1-1 1 0 0,0 1-1 0 0,6 1 1 0 0,-2-2-13 0 0,0 0 0 0 0,0 0 1 0 0,-1-1-1 0 0,1 0 1 0 0,0 0-1 0 0,0 0 0 0 0,0-1 1 0 0,7-2-1 0 0,-10 2-5 0 0,1-1 0 0 0,-1 0 0 0 0,0 0 0 0 0,1 0 0 0 0,-1-1-1 0 0,0 0 1 0 0,0 1 0 0 0,4-5 0 0 0,1 0-54 0 0,3-3-44 0 0,-1 0 0 0 0,1 0-1 0 0,-2-2 1 0 0,1 1-1 0 0,-2-1 1 0 0,10-15 0 0 0,-13 19 86 0 0,-2 0 1 0 0,1-1-1 0 0,-1 0 1 0 0,0 0 0 0 0,-1 0-1 0 0,0-1 1 0 0,0 1-1 0 0,-1-1 1 0 0,0 1 0 0 0,0-18-1 0 0,-1 26 46 0 0,-1-1-1 0 0,0 1 0 0 0,0 0 1 0 0,-1-1-1 0 0,1 1 1 0 0,0 0-1 0 0,0-1 0 0 0,-1 1 1 0 0,1 0-1 0 0,0 0 1 0 0,-1-1-1 0 0,1 1 1 0 0,-1 0-1 0 0,0 0 0 0 0,1 0 1 0 0,-1 0-1 0 0,0 0 1 0 0,0 0-1 0 0,0 0 0 0 0,0 0 1 0 0,0 0-1 0 0,0 0 1 0 0,0 0-1 0 0,0 1 0 0 0,0-1 1 0 0,0 0-1 0 0,0 1 1 0 0,0-1-1 0 0,-1 1 1 0 0,1-1-1 0 0,0 1 0 0 0,0-1 1 0 0,-1 1-1 0 0,-1 0 1 0 0,3 0 2 0 0,-1 0 1 0 0,1 0 0 0 0,-1 0-1 0 0,1 0 1 0 0,-1 0 0 0 0,1 0 0 0 0,-1 0-1 0 0,1 1 1 0 0,0-1 0 0 0,-1 0-1 0 0,1 0 1 0 0,-1 1 0 0 0,1-1 0 0 0,-1 0-1 0 0,1 0 1 0 0,0 1 0 0 0,-1-1-1 0 0,1 1 1 0 0,0-1 0 0 0,-1 0-1 0 0,1 1 1 0 0,0-1 0 0 0,-1 1 0 0 0,1-1-1 0 0,0 0 1 0 0,0 1 0 0 0,0-1-1 0 0,-1 1 1 0 0,1-1 0 0 0,0 1 0 0 0,0 0-1 0 0,0 23 217 0 0,11 23-92 0 0,-4-32-124 0 0,0-1 0 0 0,0 0 0 0 0,17 22 0 0 0,-13-21-12 0 0,-1 1 0 0 0,9 19 1 0 0,-12-23-5 0 0,0 0-1 0 0,0 0 1 0 0,2-1 0 0 0,17 20 0 0 0,15 20-19 0 0,26 29-162 0 0,-3-17-2933 0 0,-58-52-1215 0 0,-20-9 1074 0 0,-43 8-5034 0 0,37-9 6720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5:25.1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30 460 0 0,'19'-14'3070'0'0,"7"-1"7439"0"0,-17 24-7737 0 0,4 6-2189 0 0,-9-12-489 0 0,0 1 0 0 0,0-1 0 0 0,-1 1 1 0 0,1 0-1 0 0,-1 0 0 0 0,0 0 0 0 0,0 0 1 0 0,0 0-1 0 0,-1 1 0 0 0,1 0 1 0 0,-1-1-1 0 0,2 8 0 0 0,11 20 227 0 0,-3 0-121 0 0,-4-5-105 0 0,-4-14-61 0 0,1 1-1 0 0,-2 0 1 0 0,0 1-1 0 0,2 27 1 0 0,2 5-7 0 0,-5-28-111 0 0,-1 1 1 0 0,-2 38 0 0 0,0-14-690 0 0,-8 14-2965 0 0,8-56 3376 0 0,0-1-1 0 0,1 1 1 0 0,-1-1-1 0 0,0 1 1 0 0,0-1-1 0 0,0 1 0 0 0,0-1 1 0 0,0 1-1 0 0,0-1 1 0 0,0 0-1 0 0,-1 0 1 0 0,1 0-1 0 0,0 1 1 0 0,-1-1-1 0 0,1-1 0 0 0,-1 1 1 0 0,1 0-1 0 0,-1 0 1 0 0,1 0-1 0 0,-1-1 1 0 0,1 1-1 0 0,-1-1 1 0 0,0 1-1 0 0,1-1 0 0 0,-1 0 1 0 0,0 0-1 0 0,0 0 1 0 0,1 0-1 0 0,-1 0 1 0 0,0 0-1 0 0,0 0 0 0 0,-2-1 1 0 0,-6-3-1303 0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5:29.8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402 189 476 0 0,'-48'-2'3094'0'0,"33"1"-2336"0"0,-1 0 0 0 0,1 2 0 0 0,-1-1 0 0 0,-16 4 0 0 0,27-3-629 0 0,-1 1 1 0 0,1-1-1 0 0,0 1 1 0 0,0 0-1 0 0,0 1 1 0 0,1-1-1 0 0,-1 1 1 0 0,0 0-1 0 0,1 0 1 0 0,0 0-1 0 0,0 1 1 0 0,0-1-1 0 0,0 1 1 0 0,0 0-1 0 0,-5 8 1 0 0,5-5 93 0 0,0-1 1 0 0,0 1 0 0 0,1 0-1 0 0,-4 11 1 0 0,-9 19 452 0 0,11-28-521 0 0,0 1 0 0 0,1 1-1 0 0,1-1 1 0 0,0 0-1 0 0,0 1 1 0 0,1-1 0 0 0,0 1-1 0 0,1 0 1 0 0,0 15 0 0 0,2-16-68 0 0,0 0 1 0 0,1 0 0 0 0,0 0-1 0 0,1-1 1 0 0,0 1 0 0 0,0-1-1 0 0,1 1 1 0 0,0-1 0 0 0,1 0-1 0 0,0-1 1 0 0,0 1 0 0 0,1-1-1 0 0,0 0 1 0 0,1 0 0 0 0,11 10-1 0 0,2 0-30 0 0,1-2 1 0 0,1 0-1 0 0,0-1 0 0 0,1-1 0 0 0,0-1 0 0 0,30 11 0 0 0,-18-12-44 0 0,0-1-1 0 0,0-1 1 0 0,71 8-1 0 0,-70-14-18 0 0,0-1 1 0 0,0-2-1 0 0,0-2 0 0 0,0-1 0 0 0,-1-2 0 0 0,67-15 0 0 0,-86 14 11 0 0,0 0 1 0 0,0-1-1 0 0,-1-1 0 0 0,0 0 0 0 0,0-1 0 0 0,-1-1 0 0 0,19-15 0 0 0,-24 17-2 0 0,0-1 0 0 0,-1-1-1 0 0,0 1 1 0 0,-1-1 0 0 0,0-1-1 0 0,0 1 1 0 0,-1-1 0 0 0,-1-1-1 0 0,1 1 1 0 0,-2-1 0 0 0,7-19-1 0 0,-6 14 6 0 0,0-1 0 0 0,-1-1 0 0 0,-1 1 0 0 0,-1 0 0 0 0,-1-1-1 0 0,0 1 1 0 0,-1-1 0 0 0,-3-27 0 0 0,0 37-4 0 0,1 0-1 0 0,-1 0 1 0 0,0 1-1 0 0,-1-1 1 0 0,-8-13-1 0 0,0 1-3 0 0,7 11-4 0 0,-1 1 0 0 0,-1 0 1 0 0,1 0-1 0 0,-1 1 1 0 0,-1 0-1 0 0,1 0 0 0 0,-1 1 1 0 0,-13-9-1 0 0,-9-4 17 0 0,-35-16 0 0 0,11 11 2 0 0,-1 2-1 0 0,-108-27 1 0 0,-118-2-114 0 0,256 48 107 0 0,0 1 0 0 0,1 1 0 0 0,-48 5 0 0 0,64-4-29 0 0,0 2 0 0 0,1-1 1 0 0,-1 1-1 0 0,0 0 1 0 0,0 1-1 0 0,1 0 0 0 0,-1 0 1 0 0,1 0-1 0 0,0 1 1 0 0,0 0-1 0 0,0 1 1 0 0,1-1-1 0 0,0 1 0 0 0,-1 1 1 0 0,-8 9-1 0 0,3 4-814 0 0,1 0-1 0 0,1 0 1 0 0,1 1-1 0 0,0 0 0 0 0,2 1 1 0 0,0 0-1 0 0,-6 32 1 0 0,-3 7-1778 0 0,10-38 1445 0 0,1 0 0 0 0,-3 32 1 0 0,6-1-186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6:34.8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1 436 0 0,'12'9'7583'0'0,"33"26"-4215"0"0,25 19-595 0 0,-36-30-1808 0 0,35 36 1 0 0,-24-18-810 0 0,91 66 1 0 0,-124-99-269 0 0,37 22-1395 0 0,-46-29 1069 0 0,1-1-1 0 0,-1 1 0 0 0,0-1 0 0 0,0 0 0 0 0,1 0 1 0 0,-1-1-1 0 0,0 1 0 0 0,5 0 0 0 0,-45 4-9557 0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6:35.2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125 374 84 0 0,'-56'2'2460'0'0,"-13"1"4149"0"0,73-4-6277 0 0,-1 1-1 0 0,1-1 1 0 0,-1 0 0 0 0,0 0 0 0 0,0-1 0 0 0,1 1 0 0 0,-1-1-1 0 0,0 0 1 0 0,0 1 0 0 0,3-4 0 0 0,14-7 904 0 0,126-63 1637 0 0,68-59-2679 0 0,-166 103-222 0 0,0-1-715 0 0,15-9-1699 0 0,-49 32 494 0 0,2 1 0 0 0,19-8 0 0 0,-16 13-378 0 0,-9 5-1065 0 0,-2 3 1955 0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6:35.6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230 11 700 0 0,'0'-11'14546'0'0,"17"45"-11963"0"0,-11-18-2349 0 0,3 9 63 0 0,8 34 1 0 0,-13-43-258 0 0,1-1 1 0 0,1 1 0 0 0,9 18 0 0 0,-9-20-49 0 0,0 0 1 0 0,0 0 0 0 0,4 19 0 0 0,2 5-173 0 0,-10-35-23 0 0,0 0 0 0 0,-1 1 0 0 0,1-1 0 0 0,-1 0 0 0 0,0 1 0 0 0,0-1 0 0 0,0 1 0 0 0,0 0 0 0 0,-1-1 0 0 0,0 1 0 0 0,1-1 0 0 0,-1 1 0 0 0,0 0 0 0 0,-1-1 0 0 0,1 1 0 0 0,-1-1-1 0 0,1 1 1 0 0,-1-1 0 0 0,-2 6 0 0 0,0-3-1510 0 0,2-6 1572 0 0,1 1-1 0 0,0-1 1 0 0,0 0 0 0 0,0 1 0 0 0,-1-1 0 0 0,1 0 0 0 0,0 1 0 0 0,0-1-1 0 0,-1 0 1 0 0,0 2-423 0 0,1-2 423 0 0,-1 0-1 0 0,1 0 1 0 0,0 1 0 0 0,-1-1 0 0 0,1 0 0 0 0,-1 0 0 0 0,1 0 0 0 0,0 0-1 0 0,-1 0 1 0 0,1 1 0 0 0,-1-1 0 0 0,1 0 0 0 0,-1 0 0 0 0,1 0 0 0 0,0 0-1 0 0,-1 0 1 0 0,1 0 0 0 0,-1 0 0 0 0,1-1 0 0 0,-1 1 0 0 0,1 0 0 0 0,-1 0-1 0 0,-5 0-555 0 0,1 0 26 0 0,0-1 0 0 0,0 1-1 0 0,0-1 1 0 0,0 0 0 0 0,0-1 0 0 0,0 1-1 0 0,-7-4 1 0 0,-6 0-593 0 0</inkml:trace>
  <inkml:trace contextRef="#ctx0" brushRef="#br0" timeOffset="1">19 253 760 0 0,'-5'-2'673'0'0,"5"1"-482"0"0,-1 1 1 0 0,0 0-1 0 0,0 0 0 0 0,0-1 1 0 0,1 1-1 0 0,-1-1 1 0 0,0 1-1 0 0,1-1 0 0 0,-1 1 1 0 0,0-1-1 0 0,1 1 0 0 0,-1-1 1 0 0,1 1-1 0 0,-1-1 0 0 0,1 0 1 0 0,-1 1-1 0 0,1-1 1 0 0,-1 0-1 0 0,1 1 0 0 0,0-1 1 0 0,-1 0-1 0 0,1 0 0 0 0,0 0 1 0 0,0 1-1 0 0,-1-1 1 0 0,1 0-1 0 0,0 0 0 0 0,0-1 1 0 0,38 2 5176 0 0,50 3-1457 0 0,-41 0-2784 0 0,50-5 0 0 0,198-19-2408 0 0,-220 11-3117 0 0,-63 10 2349 0 0,-1-1 1 0 0,1 0 0 0 0,0 0-1 0 0,19-6 1 0 0,-22 6 533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7:01.9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488 5 692 0 0,'-11'-5'4845'0'0,"-100"65"1687"0"0,104-56-6274 0 0,1 1 0 0 0,-1 0 0 0 0,1 0 0 0 0,-7 8 0 0 0,-17 14 552 0 0,18-17-506 0 0,1 1 1 0 0,1 0 0 0 0,-1 0 0 0 0,2 1 0 0 0,-17 25 0 0 0,2-2 56 0 0,19-28-281 0 0,0 1-1 0 0,1-1 0 0 0,-7 16 0 0 0,-4 8 94 0 0,13-27-160 0 0,0 0 0 0 0,0-1 1 0 0,0 1-1 0 0,1 0 0 0 0,0 0 1 0 0,0-1-1 0 0,0 1 0 0 0,0 0 0 0 0,1 0 1 0 0,-1 0-1 0 0,1 0 0 0 0,0 1 1 0 0,0-1-1 0 0,1 0 0 0 0,-1 0 1 0 0,1 0-1 0 0,0 0 0 0 0,0-1 0 0 0,0 1 1 0 0,0 0-1 0 0,1 0 0 0 0,-1 0 1 0 0,1-1-1 0 0,0 1 0 0 0,1-1 0 0 0,-1 0 1 0 0,4 5-1 0 0,-2-3-40 0 0,1-1 0 0 0,-1 1 0 0 0,1-1 0 0 0,-1 0 1 0 0,1-1-1 0 0,0 1 0 0 0,1-1 0 0 0,-1 0 0 0 0,0 0 0 0 0,1-1 0 0 0,0 0 0 0 0,0 0 0 0 0,-1 0 0 0 0,1-1 1 0 0,0 1-1 0 0,1-1 0 0 0,7 0 0 0 0,3-2-147 0 0,0-1 0 0 0,0 0 0 0 0,-1-1 0 0 0,1-1-1 0 0,-1-1 1 0 0,0 0 0 0 0,-1-1 0 0 0,1-1 0 0 0,-1 0 0 0 0,15-10 0 0 0,-29 16 170 0 0,1 1-14 0 0,0-1 1 0 0,0 0 0 0 0,0 0 0 0 0,0 0-1 0 0,0 0 1 0 0,0 0 0 0 0,0 0 0 0 0,0-1-1 0 0,-1 1 1 0 0,1-1 0 0 0,0 1 0 0 0,-1-1 0 0 0,1 0-1 0 0,-1 1 1 0 0,0-1 0 0 0,0 0 0 0 0,1 0-1 0 0,-1 0 1 0 0,0 0 0 0 0,0 0 0 0 0,-1 0-1 0 0,1 0 1 0 0,0 0 0 0 0,-1-1 0 0 0,1 1 0 0 0,-1 0-1 0 0,0 0 1 0 0,0-1 0 0 0,0-3 0 0 0,0 5 12 0 0,0-1 0 0 0,0 1 0 0 0,0 0 0 0 0,-1 0 0 0 0,1-1 0 0 0,0 1 0 0 0,-1 0 0 0 0,1 0 0 0 0,-1 0 0 0 0,1-1 0 0 0,-1 1 1 0 0,0 0-1 0 0,1 0 0 0 0,-1 0 0 0 0,0 0 0 0 0,0 0 0 0 0,0 0 0 0 0,0 0 0 0 0,0 1 0 0 0,0-1 0 0 0,-1-1 0 0 0,-1 0 0 0 0,-1 0 0 0 0,0 0 1 0 0,1 1-1 0 0,-1 0 0 0 0,0-1 0 0 0,0 1 0 0 0,-4 0 0 0 0,-9-2 3 0 0,-1 2-1 0 0,-23 0 1 0 0,33 1-3 0 0,-18 2-439 0 0,1 1 0 0 0,-1 1 0 0 0,1 1 0 0 0,0 1 0 0 0,0 1 0 0 0,1 2 0 0 0,0 0 0 0 0,1 2 0 0 0,-32 18 0 0 0,-3 12-3839 0 0,40-27 2504 0 0,8-3 297 0 0,9 5 173 0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6:36.0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18 440 0 0,'-9'-18'15621'0'0,"9"19"-15467"0"0,0 12 403 0 0,0-1-1 0 0,1 0 0 0 0,0 0 1 0 0,5 15-1 0 0,-5-21-521 0 0,0 0-1 0 0,0 0 1 0 0,-1 0 0 0 0,0 0-1 0 0,0 0 1 0 0,-1 9 0 0 0,0-9-15 0 0,1 1 0 0 0,0 0 0 0 0,0 0 0 0 0,2 12 0 0 0,17 120 86 0 0,-17-128-154 0 0,3 10-391 0 0,0 0 0 0 0,12 29-1 0 0,-9-42-492 0 0,-8-7 711 0 0,1-1-1 0 0,0 1 1 0 0,-1-1 0 0 0,1 1 0 0 0,0-1-1 0 0,-1 1 1 0 0,1 0 0 0 0,0-1 0 0 0,-1 1-1 0 0,1 0 1 0 0,-1 0 0 0 0,0 0 0 0 0,1-1-1 0 0,-1 1 1 0 0,1 0 0 0 0,-1 1 0 0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6:36.5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 9 932 0 0,'9'21'19687'0'0,"2"-11"-19299"0"0,-8-8-385 0 0,3 2-15 0 0,0-1-1 0 0,1 1 0 0 0,-1-2 1 0 0,0 1-1 0 0,1 0 1 0 0,-1-1-1 0 0,1-1 1 0 0,0 1-1 0 0,7 0 1 0 0,-22-22 7 0 0,7 19 18 0 0,0-1-11 0 0,1 1 0 0 0,0-1 0 0 0,-1 1 0 0 0,0-1 0 0 0,1 1 1 0 0,-1-1-1 0 0,0 1 0 0 0,0 0 0 0 0,1-1 0 0 0,-1 1 0 0 0,0 0 0 0 0,0 0 0 0 0,0 0 0 0 0,-1 0 0 0 0,1 0 0 0 0,0 0 0 0 0,-2-1 0 0 0,-24-15 23 0 0,24 15-15 0 0,2 2 6 0 0,0-1 0 0 0,0 1 0 0 0,0-1 0 0 0,0 1 0 0 0,0-1 0 0 0,0 1 0 0 0,-1 0 0 0 0,1 0 0 0 0,0-1 0 0 0,0 1 0 0 0,-1 0 0 0 0,1 0 0 0 0,0 0 0 0 0,0 0 0 0 0,0 1 0 0 0,-1-1 0 0 0,1 0 0 0 0,0 0 0 0 0,0 1 0 0 0,0-1-1 0 0,-1 1 1 0 0,1-1 0 0 0,0 1 0 0 0,-1 0 0 0 0,-24 23-134 0 0,25-23 84 0 0,1 0-37 0 0,-1-1-1 0 0,1 0 1 0 0,0 1 0 0 0,-1-1-1 0 0,1 0 1 0 0,0 1 0 0 0,-1-1-1 0 0,1 0 1 0 0,0 1 0 0 0,0-1-1 0 0,-1 1 1 0 0,1-1 0 0 0,0 1-1 0 0,0-1 1 0 0,0 0 0 0 0,0 1-1 0 0,0-1 1 0 0,0 1 0 0 0,-1-1-1 0 0,1 1 1 0 0,0-1 0 0 0,0 1-1 0 0,0-1 1 0 0,1 1 0 0 0,-1-1-1 0 0,0 1 1 0 0,0-1 0 0 0,0 0-1 0 0,0 1 1 0 0,0-1 0 0 0,0 1-1 0 0,1-1 1 0 0,-1 1 0 0 0,0-1-1 0 0,0 0 1 0 0,1 1 0 0 0,-1-1-1 0 0,0 0 1 0 0,0 1 0 0 0,1-1-1 0 0,-1 0 1 0 0,1 1 0 0 0,-1-1 0 0 0,0 0-1 0 0,1 1 1 0 0,-1-1 0 0 0,1 0-1 0 0,-1 0 1 0 0,0 0 0 0 0,1 1-1 0 0,26 6-6288 0 0,-20-6 3986 0 0,12 2-2153 0 0,8-7 1999 0 0,-6-1 971 0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6:36.9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1 552 0 0,'-8'1'13679'0'0,"67"33"-9287"0"0,89 60-3164 0 0,-31-1-974 0 0,-33-24-345 0 0,-55-43-425 0 0,-18-9-2909 0 0,-16-15 2327 0 0,1 0-1 0 0,-1-1 0 0 0,0 0 1 0 0,0 0-1 0 0,1 0 0 0 0,-8-1 0 0 0,4 1 118 0 0,-46 1-3222 0 0,33-3 2922 0 0,0 1-88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6:37.4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30 404 180 0 0,'-29'13'9198'0'0,"50"-16"-6342"0"0,-6-1-1596 0 0,-1-1 0 0 0,1-1-1 0 0,23-12 1 0 0,-17 8-723 0 0,14-9 192 0 0,59-42 1 0 0,-31 19-542 0 0,88-62-384 0 0,-55 31-2794 0 0,-87 65 2044 0 0,23-18-2743 0 0,-30 25 3139 0 0,-1-1 1 0 0,1 1 0 0 0,-1 0-1 0 0,1-1 1 0 0,-1 1 0 0 0,0-1-1 0 0,0 0 1 0 0,0 1 0 0 0,0-1-1 0 0,0 0 1 0 0,0 0 0 0 0,0 0-1 0 0,-1 1 1 0 0,2-4 0 0 0,-4 0-1222 0 0,-6 0 342 0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6:37.7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221 120 516 0 0,'0'0'1505'0'0,"-19"12"6414"0"0,-5-5-5697 0 0,14-4-1627 0 0,0 1 0 0 0,0-2 0 0 0,0 1 1 0 0,-1-2-1 0 0,1 1 0 0 0,-1-1 0 0 0,1-1 0 0 0,-1 0 0 0 0,-17-2 1 0 0,25 2-594 0 0,0 0 1 0 0,1-1-1 0 0,-1 0 1 0 0,0 1-1 0 0,1-1 1 0 0,-1 0 0 0 0,1 0-1 0 0,-1 0 1 0 0,1-1-1 0 0,0 1 1 0 0,-1 0-1 0 0,1-1 1 0 0,0 0-1 0 0,0 1 1 0 0,0-1-1 0 0,0 0 1 0 0,0 0 0 0 0,-1-3-1 0 0,1 1-1 0 0,0 0 0 0 0,1-1 0 0 0,-1 1-1 0 0,1-1 1 0 0,0 0 0 0 0,0 1 0 0 0,1-1 0 0 0,0 0-1 0 0,-1 0 1 0 0,2-4 0 0 0,-1 7-4 0 0,0 0 0 0 0,1 1 1 0 0,-1-1-1 0 0,0 0 0 0 0,1 1 0 0 0,0-1 0 0 0,-1 0 0 0 0,1 1 1 0 0,0-1-1 0 0,0 1 0 0 0,0 0 0 0 0,0-1 0 0 0,0 1 0 0 0,0 0 1 0 0,0-1-1 0 0,0 1 0 0 0,1 0 0 0 0,-1 0 0 0 0,0 0 0 0 0,3-1 1 0 0,12-15-40 0 0,-13 15 42 0 0,-1 0-1 0 0,0 0 1 0 0,0 0-1 0 0,1 0 0 0 0,-1 1 1 0 0,1-1-1 0 0,0 1 1 0 0,-1 0-1 0 0,1 0 1 0 0,0 0-1 0 0,0 0 1 0 0,-1 0-1 0 0,1 0 0 0 0,0 1 1 0 0,0-1-1 0 0,5 1 1 0 0,2-1 7 0 0,0 0 0 0 0,1 1 0 0 0,15 2 0 0 0,-19-1-2 0 0,-1 0-1 0 0,1 0 1 0 0,-1 1-1 0 0,0 0 1 0 0,0 1 0 0 0,0 0-1 0 0,0-1 1 0 0,0 2-1 0 0,0-1 1 0 0,-1 1-1 0 0,0 0 1 0 0,1 0 0 0 0,-1 0-1 0 0,7 9 1 0 0,-6-5 6 0 0,0 0-1 0 0,-1 0 1 0 0,0 0 0 0 0,0 1-1 0 0,-1 0 1 0 0,0 0 0 0 0,0 0 0 0 0,-1 0-1 0 0,2 12 1 0 0,-5-13 11 0 0,0-1 0 0 0,-1 1 0 0 0,0 0 0 0 0,0-1 0 0 0,-1 0 0 0 0,0 1 0 0 0,0-1 0 0 0,-1 0 1 0 0,0 0-1 0 0,0 0 0 0 0,-6 8 0 0 0,5-8-10 0 0,0-1 1 0 0,0 0-1 0 0,-1 0 1 0 0,0 0-1 0 0,0-1 1 0 0,0 0-1 0 0,-9 7 1 0 0,-16 17 55 0 0,29-29-67 0 0,-1 3 4 0 0,0-1-1 0 0,0 0 1 0 0,-1 0-1 0 0,1 0 1 0 0,-1 0-1 0 0,1 0 0 0 0,-1 0 1 0 0,0-1-1 0 0,0 0 1 0 0,0 1-1 0 0,0-1 1 0 0,0 0-1 0 0,0 0 1 0 0,0 0-1 0 0,-4 0 0 0 0,-7 4-94 0 0,27-7-52 0 0,20 0 114 0 0,278 7 694 0 0,-154-1-2235 0 0,1-2-6568 0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6:38.6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57 6 332 0 0,'-56'-5'15312'0'0,"64"9"-15480"0"0,10 3 574 0 0,-1 0-1 0 0,-1 1 1 0 0,1 1 0 0 0,-1 0 0 0 0,26 21-1 0 0,-24-18-206 0 0,-5 1-139 0 0,1-1 0 0 0,-2 2 0 0 0,0 0 0 0 0,0 0 0 0 0,17 30 0 0 0,-24-37-51 0 0,5 8 8 0 0,-1-1 0 0 0,-1 2 0 0 0,0 0 0 0 0,-1 0 0 0 0,7 21 0 0 0,-12-30-11 0 0,0 0-1 0 0,-1 0 1 0 0,0 1 0 0 0,0-1-1 0 0,-1 0 1 0 0,0 1 0 0 0,0-1 0 0 0,0 0-1 0 0,-1 0 1 0 0,0 1 0 0 0,-1-1-1 0 0,0 0 1 0 0,0 0 0 0 0,0 0-1 0 0,-5 9 1 0 0,-9 12-556 0 0,-31 42-1 0 0,34-52-135 0 0,-12 8-983 0 0,0 2-1825 0 0,21-25 2686 0 0,-1 1 1 0 0,0-1-1 0 0,0 0 0 0 0,0-1 0 0 0,0 1 1 0 0,0-1-1 0 0,0 0 0 0 0,-1 0 0 0 0,-6 1 1 0 0,-4-1-724 0 0,5 2 194 0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6:39.6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99 436 0 0,'25'-2'722'0'0,"-1"-1"0"0"0,0-1 0 0 0,0-2 0 0 0,24-7 0 0 0,-30 8-102 0 0,28-16 1507 0 0,-38 16-1544 0 0,1 0 1 0 0,0 1-1 0 0,14-5 0 0 0,24-12 6945 0 0,-57 26-7333 0 0,0 1 0 0 0,1 0-1 0 0,0 1 1 0 0,0 0 0 0 0,0 0 0 0 0,1 1 0 0 0,1 0 0 0 0,-1 1 0 0 0,1-1 0 0 0,-11 19 0 0 0,9-15-47 0 0,0 1-1 0 0,-18 18 1 0 0,17-21-82 0 0,1 0 1 0 0,0 1-1 0 0,-12 20 0 0 0,7-4 58 0 0,1 1-1 0 0,1 0 0 0 0,2 1 0 0 0,-12 48 1 0 0,19-62-112 0 0,1 0 1 0 0,0 1 0 0 0,1-1 0 0 0,0 0 0 0 0,2 0 0 0 0,-1 0 0 0 0,2 1 0 0 0,0-1 0 0 0,1 0-1 0 0,0-1 1 0 0,7 18 0 0 0,-5-21-132 0 0,0 0 0 0 0,1 0 0 0 0,0-1 0 0 0,1 0-1 0 0,0 0 1 0 0,0 0 0 0 0,1-1 0 0 0,1 0 0 0 0,16 14 0 0 0,34 20-7007 0 0,-59-43 6800 0 0,9 22-8826 0 0,-9-18 8003 0 0,0 2-180 0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6:40.3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 33 88 0 0,'-34'9'9263'0'0,"49"-7"-7348"0"0,87-5 2512 0 0,53-9-2384 0 0,39-1-1420 0 0,-41 7-345 0 0,555-3 420 0 0,539 33 422 0 0,210 11-958 0 0,-1277-23-199 0 0,223 8-309 0 0,-352-15-1404 0 0,-29-1 422 0 0,-13 0-362 0 0,-26 3-5040 0 0,3-4 4160 0 0,-23 0 0 0 0,15-1 1240 0 0,-6 2-128 0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6:42.0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205 214 536 0 0,'-40'3'4418'0'0,"33"-2"-3976"0"0,0 0-1 0 0,-1 0 0 0 0,1-1 1 0 0,0 0-1 0 0,-1-1 1 0 0,1 1-1 0 0,0-1 0 0 0,-1-1 1 0 0,1 1-1 0 0,0-1 1 0 0,0 0-1 0 0,-10-5 0 0 0,16 6-407 0 0,-26-16 483 0 0,25 16-493 0 0,1 1 0 0 0,-1-1 0 0 0,1 0 0 0 0,-1-1 0 0 0,1 1 0 0 0,0 0 0 0 0,-1 0 1 0 0,1 0-1 0 0,0-1 0 0 0,0 1 0 0 0,0-1 0 0 0,0 1 0 0 0,0-1 0 0 0,-1-2 0 0 0,-3-12 63 0 0,5 15-84 0 0,-1 0 0 0 0,0-1 1 0 0,1 1-1 0 0,-1 0 0 0 0,1 0 0 0 0,-1-1 0 0 0,1 1 0 0 0,-1 0 0 0 0,1-1 0 0 0,0 1 0 0 0,0 0 0 0 0,0-1 0 0 0,0 1 0 0 0,0 0 1 0 0,0-1-1 0 0,0 1 0 0 0,0 0 0 0 0,0-1 0 0 0,1 1 0 0 0,-1 0 0 0 0,1-2 0 0 0,8-15-9 0 0,-7 13 6 0 0,0 1 0 0 0,0 0 1 0 0,0 0-1 0 0,0 0 0 0 0,6-7 0 0 0,-1 4 28 0 0,0 1-1 0 0,1 0 0 0 0,-1 0 1 0 0,1 0-1 0 0,0 1 0 0 0,0 1 0 0 0,1-1 1 0 0,0 1-1 0 0,-1 0 0 0 0,1 1 0 0 0,1 0 1 0 0,-1 1-1 0 0,16-3 0 0 0,-17 4 27 0 0,-1 0 1 0 0,1 1-1 0 0,-1-1 0 0 0,1 2 0 0 0,0-1 0 0 0,-1 1 0 0 0,1 0 0 0 0,-1 1 0 0 0,0-1 0 0 0,1 2 1 0 0,-1-1-1 0 0,0 1 0 0 0,0 0 0 0 0,0 0 0 0 0,-1 1 0 0 0,1 0 0 0 0,-1 0 0 0 0,8 7 1 0 0,-8-5 1 0 0,-1 0-1 0 0,0 1 1 0 0,0-1 0 0 0,-1 1 0 0 0,6 11 0 0 0,-8-14-25 0 0,0 0 0 0 0,0 1 0 0 0,-1-1 0 0 0,1 0-1 0 0,-1 0 1 0 0,0 1 0 0 0,0-1 0 0 0,-1 1 0 0 0,1-1-1 0 0,-1 1 1 0 0,0 5 0 0 0,-3 5 43 0 0,0 0 0 0 0,-1 0 0 0 0,-1-1 0 0 0,0 1 0 0 0,-1-1 1 0 0,-1 0-1 0 0,0-1 0 0 0,-1 1 0 0 0,0-1 0 0 0,-1-1 0 0 0,-1 0 0 0 0,0 0 0 0 0,0-1 0 0 0,-16 13 0 0 0,9-10-55 0 0,-1 1-21 0 0,-1-1 0 0 0,0 0 0 0 0,-1-2 0 0 0,-32 16-1 0 0,9-15 39 0 0,41-13-35 0 0,0 1-1 0 0,0-1 1 0 0,0 0 0 0 0,-1 1-1 0 0,1-1 1 0 0,0 0-1 0 0,0 0 1 0 0,0 0 0 0 0,0-1-1 0 0,0 1 1 0 0,0 0-1 0 0,0-1 1 0 0,0 1 0 0 0,0-1-1 0 0,0 0 1 0 0,0 0 0 0 0,0 0-1 0 0,-3-2 1 0 0,5 2-2 0 0,-1 0 0 0 0,0 0 0 0 0,1 0 0 0 0,-1-1 0 0 0,1 1 0 0 0,0 0 0 0 0,-1 0 0 0 0,1-1 0 0 0,0 1 0 0 0,0 0 0 0 0,0-1 0 0 0,-1 1 0 0 0,2 0 0 0 0,-1-1 0 0 0,0 1 0 0 0,0 0 0 0 0,0 0 0 0 0,0-1 0 0 0,1 1 0 0 0,-1 0 0 0 0,1 0 1 0 0,-1-1-1 0 0,1 1 0 0 0,-1 0 0 0 0,1 0 0 0 0,0 0 0 0 0,0 0 0 0 0,-1 0 0 0 0,1 0 0 0 0,1-2 0 0 0,2-1 3 0 0,-1 0 0 0 0,1 0 0 0 0,0 0 0 0 0,0 1 0 0 0,0-1 0 0 0,8-4 0 0 0,9 0 33 0 0,1 0-1 0 0,0 1 0 0 0,0 1 0 0 0,1 1 0 0 0,-1 1 1 0 0,27-1-1 0 0,-13 0 63 0 0,89-8-433 0 0,142 4 0 0 0,-169 4-5064 0 0,-96 5 4901 0 0,1 0 1 0 0,0 0-1 0 0,0 0 1 0 0,0-1 0 0 0,0 1-1 0 0,0-1 1 0 0,0 1-1 0 0,-1-1 1 0 0,1 0 0 0 0,0 0-1 0 0,-1-1 1 0 0,1 1 0 0 0,-1 0-1 0 0,1-1 1 0 0,3-3-1 0 0,2 0-672 0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6:42.4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6 432 0 0,'5'-5'7433'0'0,"0"4"-7443"0"0,1 2 722 0 0,0 1-1 0 0,1-1 0 0 0,-1 1 0 0 0,0 0 1 0 0,0 1-1 0 0,-1-1 0 0 0,11 7 0 0 0,4 1 361 0 0,14 6 147 0 0,133 64 1736 0 0,-103-46-2591 0 0,-41-24-333 0 0,-1 1 1 0 0,0 1 0 0 0,-1 1-1 0 0,-1 1 1 0 0,0 1 0 0 0,24 23-1 0 0,-41-35-143 0 0,0 0 1 0 0,0 1-1 0 0,0 0 0 0 0,0 0 0 0 0,-1 0 0 0 0,1 0 0 0 0,-1 0 0 0 0,0 0 0 0 0,0 0 0 0 0,-1 1 0 0 0,2 6 0 0 0,1 5-1056 0 0,-3-16 1018 0 0,-1 1 1 0 0,0 0-1 0 0,1-1 1 0 0,-1 1-1 0 0,0-1 1 0 0,1 1-1 0 0,-1 0 1 0 0,0-1-1 0 0,0 1 1 0 0,0 0-1 0 0,1-1 1 0 0,-1 1-1 0 0,0 0 1 0 0,0-1-1 0 0,0 1 1 0 0,0 0-1 0 0,0 0 1 0 0,0-1-1 0 0,-1 1 1 0 0,1 0-1 0 0,0-1 1 0 0,0 1-1 0 0,0 0 1 0 0,-1-1-1 0 0,1 1 1 0 0,0-1-1 0 0,0 1 1 0 0,-1 0-1 0 0,1-1 1 0 0,-1 1-1 0 0,1-1 1 0 0,-1 1-1 0 0,1-1 1 0 0,-1 1-1 0 0,1-1 1 0 0,-1 1-1 0 0,1-1 1 0 0,-1 0-1 0 0,1 1 1 0 0,-1-1-1 0 0,0 0 1 0 0,1 1-1 0 0,-1-1 1 0 0,0 0-1 0 0,1 0 1 0 0,-1 0-1 0 0,0 0 1 0 0,1 1-1 0 0,-1-1 1 0 0,0 0-1 0 0,0 0 1 0 0,-9 2-1313 0 0,0-1 0 0 0,0 1 0 0 0,0-1 0 0 0,-16-1 1 0 0,25 0 1346 0 0,-18 0-1176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7:02.9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 1 1096 0 0,'0'1'333'0'0,"0"1"1"0"0,-1-1-1 0 0,1 0 0 0 0,-1 0 0 0 0,0 1 1 0 0,1-1-1 0 0,-1 0 0 0 0,0 0 0 0 0,0 0 0 0 0,0 0 1 0 0,0 0-1 0 0,0 0 0 0 0,0 0 0 0 0,0 0 1 0 0,0 0-1 0 0,0-1 0 0 0,0 1 0 0 0,0 0 1 0 0,-31 11 13362 0 0,32-7-12630 0 0,0-21-3285 0 0,-1 15 2159 0 0,0 0 0 0 0,0 0-1 0 0,1 0 1 0 0,-1 0 0 0 0,0 1-1 0 0,0-1 1 0 0,0 0 0 0 0,0 1 0 0 0,0-1-1 0 0,0 1 1 0 0,0-1 0 0 0,0 1-1 0 0,0-1 1 0 0,0 1 0 0 0,0 0 0 0 0,0-1-1 0 0,0 1 1 0 0,0 0 0 0 0,0 0-1 0 0,0 0 1 0 0,0 0 0 0 0,0 0 0 0 0,0 0-1 0 0,-1 0 1 0 0,-1 1 0 0 0,2-1-508 0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6:42.8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31 378 376 0 0,'-10'0'297'0'0,"-11"-5"5037"0"0,21 5-5281 0 0,12-5 1557 0 0,0 0 0 0 0,1 0 0 0 0,18-4 0 0 0,16-5 338 0 0,110-65 975 0 0,-96 43-3303 0 0,94-71 0 0 0,-132 90-541 0 0,-13 10-189 0 0,0 0 0 0 0,-1-1 1 0 0,1 0-1 0 0,-2 0 1 0 0,1-1-1 0 0,8-11 1 0 0,-15 4-2593 0 0,-3 9 1811 0 0,1 2 457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6:43.2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17 892 0 0,'-20'-16'13039'0'0,"28"23"-9954"0"0,12 1-2495 0 0,-12-5-479 0 0,0-1-1 0 0,1 1 1 0 0,-1 1-1 0 0,0 0 1 0 0,11 7-1 0 0,-9-6-4 0 0,4 4-42 0 0,1 0-1 0 0,-1 1 1 0 0,-1 0 0 0 0,0 1 0 0 0,0 0-1 0 0,-1 1 1 0 0,-1 1 0 0 0,0 0 0 0 0,13 19-1 0 0,-13-15-59 0 0,-2 0 0 0 0,1 0 0 0 0,-2 1 0 0 0,0 0 0 0 0,9 35 0 0 0,-14-42-5 0 0,-1 0 1 0 0,0 1-1 0 0,-1-1 1 0 0,0 0-1 0 0,-1 1 1 0 0,0-1 0 0 0,-1 1-1 0 0,0-1 1 0 0,-1 1-1 0 0,0-1 1 0 0,-5 15-1 0 0,0 8-43 0 0,6-29 9 0 0,0 1-1 0 0,0-1 0 0 0,0 1 1 0 0,-1-1-1 0 0,0 0 1 0 0,-4 9-1 0 0,-1-2-456 0 0,-1 0 1 0 0,0-1-1 0 0,-1 0 0 0 0,0-1 1 0 0,-1 1-1 0 0,-11 8 0 0 0,13-13-382 0 0,0 1 0 0 0,-1-2 0 0 0,0 1 0 0 0,-1-1 0 0 0,1-1 0 0 0,-1 0 0 0 0,0 0 0 0 0,0-1 0 0 0,0 0 0 0 0,0-1 0 0 0,0 0 0 0 0,-1 0 0 0 0,1-1 1 0 0,-13 0-1 0 0,-4-1-552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6:43.7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181 6 468 0 0,'0'0'737'0'0,"8"-5"2442"0"0,-15 5-2418 0 0,-1 1-1 0 0,1-1 1 0 0,0 1 0 0 0,-1 1 0 0 0,1 0 0 0 0,0 0-1 0 0,-14 5 1 0 0,16-4-536 0 0,0-1-1 0 0,0 1 0 0 0,1 0 1 0 0,-1 0-1 0 0,1 1 1 0 0,-1 0-1 0 0,1-1 0 0 0,0 1 1 0 0,0 1-1 0 0,1-1 1 0 0,-1 0-1 0 0,1 1 0 0 0,0 0 1 0 0,0 0-1 0 0,1 0 1 0 0,-1 0-1 0 0,-2 10 0 0 0,-21 39 838 0 0,20-28-1013 0 0,1 0 0 0 0,1 1-1 0 0,2 0 1 0 0,0 0-1 0 0,2 0 1 0 0,1 0 0 0 0,1-1-1 0 0,1 1 1 0 0,9 33-1 0 0,-2-29-73 0 0,2 0-1 0 0,2-1 0 0 0,21 37 0 0 0,-19-37-132 0 0,1-2-1161 0 0,1-2-1 0 0,37 43 1 0 0,7 8-6735 0 0,-54-62 6493 0 0,-7-4 202 0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6:44.6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33 544 0 0,'7'-3'493'0'0,"-1"1"-1"0"0,0 0 1 0 0,1 0-1 0 0,12-3 1 0 0,21-7 1848 0 0,-21 6 4427 0 0,-27 6-3598 0 0,-19 17-242 0 0,12 5-2257 0 0,11-17-524 0 0,0 1 0 0 0,0 0 0 0 0,1-1 0 0 0,0 1 0 0 0,0 0 0 0 0,-2 7 0 0 0,-24 57 570 0 0,27-60-697 0 0,0 0 0 0 0,1-1 1 0 0,0 1-1 0 0,1 0 0 0 0,0 0 0 0 0,0 0 0 0 0,1 0 0 0 0,1 0 0 0 0,-1 0 0 0 0,2 0 0 0 0,-1-1 0 0 0,6 13 1 0 0,-2-5-35 0 0,2 1 1 0 0,0-2 0 0 0,0 1 0 0 0,2-1-1 0 0,0 0 1 0 0,0-1 0 0 0,2 0 0 0 0,0-1 0 0 0,0 0-1 0 0,2-1 1 0 0,-1-1 0 0 0,20 14 0 0 0,-21-18-600 0 0,1 0 1 0 0,0-1-1 0 0,1 0 1 0 0,0-1-1 0 0,22 6 1 0 0,-34-11 345 0 0,0 0 1 0 0,0-1 0 0 0,0 1 0 0 0,-1-1-1 0 0,1 0 1 0 0,0 1 0 0 0,0-1 0 0 0,0 0 0 0 0,0 0-1 0 0,0 0 1 0 0,0 0 0 0 0,0-1 0 0 0,-1 1-1 0 0,1 0 1 0 0,0-1 0 0 0,0 0 0 0 0,0 1 0 0 0,0-1-1 0 0,-1 0 1 0 0,1 0 0 0 0,0 0 0 0 0,1-1-1 0 0,0-1-772 0 0,-1 0 0 0 0,1-1 0 0 0,-1 1 0 0 0,1-1-1 0 0,-1 0 1 0 0,0 1 0 0 0,2-9 0 0 0,0 4-347 0 0,4-6 251 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6:45.0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33 224 0 0,'1'-2'737'0'0,"0"-1"1"0"0,1 0-1 0 0,-1 1 1 0 0,1-1-1 0 0,-1 1 1 0 0,1-1-1 0 0,0 1 1 0 0,3-4-1 0 0,-1 5-193 0 0,0 0-1 0 0,0 0 0 0 0,0 0 1 0 0,-1 0-1 0 0,1 0 1 0 0,0 1-1 0 0,0 0 0 0 0,0 0 1 0 0,0 0-1 0 0,0 0 1 0 0,0 1-1 0 0,0-1 0 0 0,0 1 1 0 0,-1 0-1 0 0,8 3 0 0 0,64 27 2158 0 0,-53-20-2207 0 0,142 73 955 0 0,-14-6-1358 0 0,-110-60-244 0 0,43 21-3768 0 0,-134-31-9198 0 0,38-10 12342 0 0,-7-3-743 0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6:45.4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33 297 832 0 0,'-32'3'7498'0'0,"45"-7"-4785"0"0,36-11 503 0 0,55-26 1 0 0,115-68-2265 0 0,-49 23-2268 0 0,-141 72-156 0 0,21-10-2495 0 0,-22 18-2881 0 0,-17 11 2091 0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6:45.8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286 1 460 0 0,'0'0'13908'0'0,"10"22"-9879"0"0,-10-17-3829 0 0,-1-3-136 0 0,1 1 1 0 0,0-1-1 0 0,0 0 0 0 0,0 0 1 0 0,0 0-1 0 0,1 0 0 0 0,-1 0 0 0 0,1 0 1 0 0,-1 0-1 0 0,1 0 0 0 0,0 0 1 0 0,-1 0-1 0 0,1 0 0 0 0,0 0 1 0 0,0 0-1 0 0,2 2 0 0 0,0 0-10 0 0,0 0-1 0 0,-1 0 1 0 0,0 0-1 0 0,0 0 0 0 0,0 1 1 0 0,1 4-1 0 0,9 16 41 0 0,-6-13-81 0 0,-1 0 0 0 0,0 1 1 0 0,0-1-1 0 0,3 20 0 0 0,0-5-29 0 0,1 17-273 0 0,-8-42 214 0 0,0-1-1 0 0,-1 1 1 0 0,1 0-1 0 0,-1-1 1 0 0,0 1-1 0 0,1 0 1 0 0,-1-1-1 0 0,0 1 0 0 0,0 0 1 0 0,0 0-1 0 0,0-1 1 0 0,-1 1-1 0 0,1 0 1 0 0,0-1-1 0 0,-1 3 1 0 0,0-3-233 0 0,0 1-1 0 0,0-1 1 0 0,0 0 0 0 0,0 0 0 0 0,0 0 0 0 0,0 0-1 0 0,0 0 1 0 0,0 0 0 0 0,0 0 0 0 0,-1 0 0 0 0,1 0-1 0 0,0-1 1 0 0,-1 1 0 0 0,1 0 0 0 0,0-1 0 0 0,-1 1-1 0 0,1-1 1 0 0,-1 0 0 0 0,1 1 0 0 0,-1-1 0 0 0,1 0-1 0 0,-3 0 1 0 0,-3 1-1201 0 0,-1-1 0 0 0,1-1 0 0 0,0 1 0 0 0,-11-3 0 0 0,-9-3-510 0 0,7 0 661 0 0</inkml:trace>
  <inkml:trace contextRef="#ctx0" brushRef="#br0" timeOffset="1">9 194 864 0 0,'-8'-6'4751'0'0,"20"1"-3342"0"0,-1 1 0 0 0,2 0 0 0 0,-1 1-1 0 0,0 1 1 0 0,1 0 0 0 0,16-1 0 0 0,28-5 405 0 0,-23 2-1407 0 0,0 2 0 0 0,0 2 1 0 0,52 2-1 0 0,-33 1-365 0 0,156 4-3365 0 0,-173-2 343 0 0,-5 0-3346 0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6:46.2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12 972 0 0,'6'-11'16742'0'0,"-4"12"-17168"0"0,8 30 2363 0 0,-8-26-1783 0 0,-1 0-1 0 0,1 0 0 0 0,-1 1 1 0 0,0-1-1 0 0,0 9 1 0 0,4 17 179 0 0,3-1-216 0 0,-2 1 0 0 0,0 0-1 0 0,1 42 1 0 0,2 18-258 0 0,-9-14-2938 0 0,0-76 2778 0 0,0 1 1 0 0,-1-1 0 0 0,1 1 0 0 0,-1-1-1 0 0,1 1 1 0 0,-1-1 0 0 0,1 0 0 0 0,-1 1-1 0 0,0-1 1 0 0,0 0 0 0 0,0 1 0 0 0,0-1 0 0 0,0 0-1 0 0,-1 1 1 0 0,2-1 151 0 0,-1-1 1 0 0,1 0-1 0 0,0 1 0 0 0,0-1 0 0 0,-1 0 0 0 0,1 1 1 0 0,-1-1-1 0 0,1 0 0 0 0,0 1 0 0 0,-1-1 1 0 0,1 0-1 0 0,-1 0 0 0 0,1 1 0 0 0,-1-1 1 0 0,1 0-1 0 0,0 0 0 0 0,-1 0 0 0 0,1 0 0 0 0,-1 0 1 0 0,1 0-1 0 0,-1 0 0 0 0,1 0 0 0 0,-1 0 1 0 0,1 0-1 0 0,-1 0 0 0 0,1 0 0 0 0,-1 0 0 0 0,1 0 1 0 0,-1 0-1 0 0,1 0 0 0 0,-1-1 0 0 0,1 1 1 0 0,0 0-1 0 0,-1 0 0 0 0,1 0 0 0 0,-1-1 1 0 0,1 1-1 0 0,0 0 0 0 0,-1-1 0 0 0,1 1 0 0 0,0 0 1 0 0,-1-1-1 0 0,1 1 0 0 0,0 0 0 0 0,-1-2 1 0 0,-25-19-3665 0 0,15 6 2299 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6:46.8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1 668 0 0,'2'0'180'0'0,"-1"0"0"0"0,0 1 0 0 0,0-1 0 0 0,0 1 0 0 0,0-1 0 0 0,0 1 0 0 0,0-1 0 0 0,0 1 0 0 0,0-1 0 0 0,0 1 0 0 0,0 0 0 0 0,0 0 0 0 0,0 0 0 0 0,0-1 0 0 0,0 1 0 0 0,-1 0 0 0 0,2 1 0 0 0,7 7 564 0 0,-5-7 501 0 0,1 0 0 0 0,-1-1 0 0 0,1 1 0 0 0,0-1-1 0 0,-1 0 1 0 0,1 0 0 0 0,0 0 0 0 0,5-1-1 0 0,12 4 803 0 0,-20-4-1967 0 0,0 1-1 0 0,0-1 0 0 0,0 1 0 0 0,0-1 0 0 0,0 0 0 0 0,0 0 0 0 0,0 0 0 0 0,1 0 0 0 0,-1 0 0 0 0,0 0 0 0 0,3-1 0 0 0,23-5 586 0 0,1 2 1 0 0,0 0-1 0 0,57 3 1 0 0,-6-1-393 0 0,70 3 69 0 0,43 8-49 0 0,-73-5-306 0 0,158 26 0 0 0,-240-29-772 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6:47.4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220 31 112 0 0,'2'-26'9346'0'0,"-1"25"-8956"0"0,0 1 0 0 0,0-1 1 0 0,0 1-1 0 0,0-1 1 0 0,0 1-1 0 0,0 0 1 0 0,0-1-1 0 0,1 1 1 0 0,-1 0-1 0 0,0 0 1 0 0,0 0-1 0 0,0 0 1 0 0,0 0-1 0 0,1 0 1 0 0,1 0-1 0 0,-1 1-96 0 0,0 0-1 0 0,0 0 1 0 0,0 0 0 0 0,0 0-1 0 0,-1 0 1 0 0,1 1 0 0 0,0-1-1 0 0,-1 1 1 0 0,1-1 0 0 0,2 4-1 0 0,10 9 86 0 0,7 18 10 0 0,-15-25-367 0 0,0 0 0 0 0,0 0 0 0 0,0 1-1 0 0,-1 0 1 0 0,0 0 0 0 0,0 0 0 0 0,-1 0-1 0 0,0 1 1 0 0,0 0 0 0 0,-1-1 0 0 0,-1 1 0 0 0,1 1-1 0 0,1 17 1 0 0,-2-12-20 0 0,-2-1 0 0 0,1 1 1 0 0,-2-1-1 0 0,0 1 0 0 0,-1-1 0 0 0,-1 1 0 0 0,0-1 0 0 0,-7 22 0 0 0,3-16-16 0 0,-6 17-232 0 0,-2 0 0 0 0,-20 39 0 0 0,28-65-248 0 0,1 0 1 0 0,-2-1-1 0 0,1 1 0 0 0,-2-2 0 0 0,1 1 0 0 0,-1-1 0 0 0,-1 0 0 0 0,1-1 0 0 0,-1 0 0 0 0,-19 11 1 0 0,24-16 24 0 0,-3 2-327 0 0,1 0 0 0 0,-1-1-1 0 0,-1 0 1 0 0,1 0 0 0 0,-1 0-1 0 0,1-1 1 0 0,-1-1 0 0 0,0 1 0 0 0,0-2-1 0 0,-1 1 1 0 0,1-1 0 0 0,0 0-1 0 0,-9-1 1 0 0,-10-5-554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7:03.4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106 13 440 0 0,'-7'-2'1068'0'0,"0"-1"-1"0"0,0 1 1 0 0,1 1 0 0 0,-2-1-1 0 0,1 1 1 0 0,0 0 0 0 0,0 1-1 0 0,0 0 1 0 0,-14 1 0 0 0,0 0 4012 0 0,51 9-3261 0 0,0 2-1607 0 0,-1 1 1 0 0,0 1-1 0 0,-1 2 1 0 0,-1 0-1 0 0,0 2 1 0 0,-1 1-1 0 0,25 24 1 0 0,9 11-233 0 0,-27-26-448 0 0,-1 2-1 0 0,42 51 1 0 0,-45-53-1015 0 0,-25-24 864 0 0,1 0 1 0 0,-1 0 0 0 0,0 0-1 0 0,0 0 1 0 0,4 7 0 0 0,-37-10-10148 0 0,12-6 9338 0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6:48.1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1 878 504 0 0,'-1'5'324'0'0,"2"1"1"0"0,-1-1-1 0 0,1 1 0 0 0,0 0 0 0 0,0-1 0 0 0,0 0 1 0 0,1 1-1 0 0,0-1 0 0 0,0 0 0 0 0,0 0 1 0 0,1 1-1 0 0,4 6 0 0 0,-4-9-123 0 0,-1-1 0 0 0,0 1-1 0 0,1-1 1 0 0,-1 0 0 0 0,1 0-1 0 0,-1 0 1 0 0,1 0 0 0 0,0 0-1 0 0,0 0 1 0 0,0-1 0 0 0,0 1-1 0 0,0-1 1 0 0,1 0 0 0 0,-1 0-1 0 0,0 0 1 0 0,0-1 0 0 0,1 1-1 0 0,-1-1 1 0 0,0 0 0 0 0,1 0-1 0 0,-1 0 1 0 0,7-1 0 0 0,21-5 1102 0 0,0-1-1 0 0,49-20 1 0 0,-71 24-1140 0 0,371-112 3609 0 0,120-45-2644 0 0,54-86-1013 0 0,-307 121-621 0 0,67-32-3030 0 0,-101 62-3446 0 0,-125 63 2521 0 0,-50 21 2689 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6:48.8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74 953 812 0 0,'-74'26'5216'0'0,"229"-73"5541"0"0,101-40-7997 0 0,30-10-1723 0 0,658-220 1120 0 0,-139 59-2138 0 0,-421 152-3455 0 0,-245 66-2639 0 0,-126 37 4615 0 0,-7 2 706 0 0,-1 0-1 0 0,0-1 1 0 0,0 1-1 0 0,0-1 1 0 0,0 0-1 0 0,-1 0 0 0 0,1-1 1 0 0,0 1-1 0 0,6-6 1 0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6:51.5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124 334 76 0 0,'0'0'147'0'0,"-22"9"-243"0"0,14-6 2555 0 0,-57 39-1329 0 0,63-41-1017 0 0,0 0-1 0 0,-1 0 1 0 0,1 1 0 0 0,0-1 0 0 0,0 0 0 0 0,1 1 0 0 0,-1-1 0 0 0,0 1-1 0 0,0 0 1 0 0,1-1 0 0 0,-1 1 0 0 0,1 0 0 0 0,0 0 0 0 0,-3 4-1 0 0,6-6 68 0 0,-1 0-130 0 0,0-1 0 0 0,0 1 1 0 0,0 0-1 0 0,0 0 0 0 0,0-1 0 0 0,-1 1 0 0 0,1 0 1 0 0,0-1-1 0 0,0 1 0 0 0,0-1 0 0 0,0 0 0 0 0,0 1 1 0 0,-1-1-1 0 0,1 1 0 0 0,0-1 0 0 0,0 0 0 0 0,-1 0 1 0 0,1 1-1 0 0,0-2 0 0 0,49-41 2548 0 0,-10 14-1563 0 0,-14 12-370 0 0,40-38 0 0 0,3 0 86 0 0,20-16-296 0 0,10-7-333 0 0,-86 65-108 0 0,0 2 1 0 0,28-19 0 0 0,-40 29 7 0 0,-20 18-34 0 0,-51 38-526 0 0,-3-2-1 0 0,-111 60 1 0 0,101-66 408 0 0,26-10 396 0 0,102-58 752 0 0,63-53-153 0 0,10-4-717 0 0,-27 19-157 0 0,-59 41-46 0 0,-24 14-284 0 0,0-1 0 0 0,0 1 0 0 0,0-1 1 0 0,12-11-1 0 0,-19 15 261 0 0,-1 1 0 0 0,0 0-1 0 0,0 0 1 0 0,0 0 0 0 0,1 0 0 0 0,-1 0 0 0 0,2-4-1486 0 0,-2 4 1485 0 0,0 0 1 0 0,0 0 0 0 0,0-1 0 0 0,0 1-1 0 0,0 0 1 0 0,0 0 0 0 0,0 0 0 0 0,0-1 0 0 0,0 1-1 0 0,0 0 1 0 0,-1 0 0 0 0,1 0 0 0 0,0-1 0 0 0,0 1-1 0 0,0 0 1 0 0,-1-1-235 0 0,-12 1-2391 0 0,-14 8-170 0 0,0-2 1205 0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6:52.8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2 560 116 0 0,'0'2'388'0'0,"0"-1"-316"0"0,0-1 0 0 0,0 0 0 0 0,0 1 0 0 0,-1-1 1 0 0,1 1-1 0 0,0-1 0 0 0,0 0 0 0 0,0 1 0 0 0,0-1 0 0 0,0 0 1 0 0,0 1-1 0 0,0-1 0 0 0,0 1 0 0 0,0-1 0 0 0,0 0 0 0 0,0 1 1 0 0,0-1-1 0 0,0 1 0 0 0,1-1 0 0 0,-1 0 0 0 0,0 1 0 0 0,0-1 1 0 0,0 0-1 0 0,0 1 0 0 0,1-1 0 0 0,-1 0 0 0 0,0 1 0 0 0,0-1 1 0 0,1 0-1 0 0,-1 1 0 0 0,0-1 0 0 0,1 0 0 0 0,-1 0 1 0 0,0 0-1 0 0,1 1 0 0 0,-1-1 0 0 0,0 0 0 0 0,1 0 0 0 0,-1 0 1 0 0,0 0-1 0 0,1 1 0 0 0,-1-1 0 0 0,1 0 0 0 0,-1 0 0 0 0,0 0 1 0 0,1 0-1 0 0,1 0 602 0 0,17-11 1763 0 0,-14 8-1939 0 0,0-1-1 0 0,0 0 1 0 0,-1 0-1 0 0,1 0 1 0 0,7-9 0 0 0,9-9 284 0 0,35-37 559 0 0,41-43-364 0 0,-86 92-943 0 0,41-38 64 0 0,59-73-1 0 0,-17 16-94 0 0,-70 84-3 0 0,-21 19-7 0 0,1-1 0 0 0,-1 0 0 0 0,1 0 0 0 0,-1 0-1 0 0,0 0 1 0 0,0-1 0 0 0,-1 1 0 0 0,5-7 0 0 0,-6 7 0 0 0,3-5-62 0 0,-6 11-42 0 0,-19 39-225 0 0,6-18 60 0 0,-35 39 0 0 0,1-1-275 0 0,27-34 8 0 0,-28 27-1 0 0,-4 6-484 0 0,-50 52-395 0 0,70-78 1185 0 0,27-28 208 0 0,-1 0 0 0 0,1 0 1 0 0,1 1-1 0 0,-7 9 1 0 0,60-65 13 0 0,2 0 26 0 0,129-157-2573 0 0,-130 141-1140 0 0,-37 48 2592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6:55.1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54 76 0 0,'-30'-53'17832'0'0,"58"73"-16456"0"0,-21-14-1182 0 0,0-1 0 0 0,0-1 0 0 0,14 8 0 0 0,117 65 717 0 0,-67-35-711 0 0,57 42 12 0 0,-38-23-150 0 0,-43-29-61 0 0,48 45-1 0 0,-44-31-17 0 0,-39-37-109 0 0,0 1 1 0 0,21 21-1 0 0,6 7-2974 0 0,-39-37 2888 0 0,1-1 1 0 0,0 0-1 0 0,-1 1 1 0 0,1-1-1 0 0,-1 0 0 0 0,1 1 1 0 0,-1-1-1 0 0,0 1 1 0 0,1-1-1 0 0,-1 1 1 0 0,1 0-1 0 0,-1-1 1 0 0,0 1-1 0 0,1-1 1 0 0,-1 1-1 0 0,0 0 1 0 0,0-1-1 0 0,1 1 1 0 0,-1 0-1 0 0,0-1 1 0 0,0 1-1 0 0,0 0 1 0 0,-49 7-10011 0 0,42-8 9925 0 0,-12 0-1203 0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6:55.5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152 511 252 0 0,'-30'7'2504'0'0,"-32"12"-1"0"0,3-3 7666 0 0,69-25-8240 0 0,16-8-982 0 0,156-81 1251 0 0,-40 12-1850 0 0,175-107-701 0 0,-189 124-1372 0 0,-63 34-1521 0 0,0-1-4414 0 0,-63 36 7354 0 0,-2 0 112 0 0,1-1-1 0 0,-1 1 1 0 0,1 0 0 0 0,-1 0 0 0 0,0 0 0 0 0,1-1 0 0 0,4-6-2910 0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6:55.9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29 173 712 0 0,'-28'-5'12033'0'0,"122"-1"-5552"0"0,52-16-5033 0 0,-115 16-834 0 0,893-111 457 0 0,-717 103-2772 0 0,-69 12-7017 0 0,-130 3 6287 0 0,-26 8-4264 0 0,9-8 5017 0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6:56.6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201 202 824 0 0,'-5'3'739'0'0,"5"-3"-534"0"0,-1 0-1 0 0,0 0 1 0 0,0 1 0 0 0,0-1 0 0 0,0 1-1 0 0,0-1 1 0 0,1 1 0 0 0,-8 9 4395 0 0,-21-4 2084 0 0,-18-7-3693 0 0,40 0-2955 0 0,-1 1-1 0 0,1-1 1 0 0,0 0-1 0 0,-1-1 0 0 0,1 0 1 0 0,0 0-1 0 0,-10-4 1 0 0,15 4-38 0 0,-1 0-1 0 0,0 0 1 0 0,0-1 0 0 0,1 1 0 0 0,-1-1 0 0 0,1 1 0 0 0,0-1 0 0 0,0 0 0 0 0,0 1 0 0 0,0-1-1 0 0,0 0 1 0 0,1 0 0 0 0,-1-1 0 0 0,1 1 0 0 0,0 0 0 0 0,0 0 0 0 0,0-1 0 0 0,0 1 0 0 0,0 0 0 0 0,1-1-1 0 0,0 1 1 0 0,0-1 0 0 0,0 1 0 0 0,0-1 0 0 0,1-3 0 0 0,0 3 3 0 0,0 1-1 0 0,0-1 1 0 0,0 1 0 0 0,1-1-1 0 0,-1 1 1 0 0,1 0 0 0 0,0 0-1 0 0,0-1 1 0 0,1 1 0 0 0,-1 1-1 0 0,5-6 1 0 0,9-10-5 0 0,-15 15 2 0 0,1 0 1 0 0,0 1 0 0 0,0-1-1 0 0,1 1 1 0 0,-1 0-1 0 0,0 0 1 0 0,1 0 0 0 0,4-3-1 0 0,2-1 4 0 0,1 1-1 0 0,-1 0 0 0 0,1 0 0 0 0,0 1 1 0 0,0 1-1 0 0,0 0 0 0 0,1 0 1 0 0,-1 1-1 0 0,1 0 0 0 0,0 1 1 0 0,-1 0-1 0 0,1 0 0 0 0,0 2 0 0 0,0-1 1 0 0,-1 1-1 0 0,1 1 0 0 0,15 3 1 0 0,-15-1-3 0 0,0 0 1 0 0,0 0 0 0 0,0 1-1 0 0,-1 1 1 0 0,1 0 0 0 0,-1 0-1 0 0,-1 1 1 0 0,1 0 0 0 0,14 15-1 0 0,-19-17 4 0 0,1 1-1 0 0,-1 0 0 0 0,-1 0 0 0 0,1 0 0 0 0,-1 1 1 0 0,0 0-1 0 0,-1-1 0 0 0,0 1 0 0 0,0 1 0 0 0,0-1 1 0 0,-1 0-1 0 0,0 1 0 0 0,0-1 0 0 0,-1 1 0 0 0,1 13 1 0 0,-2-2-6 0 0,-1 0 0 0 0,0 0 1 0 0,-2 0-1 0 0,-4 20 0 0 0,4-29 9 0 0,0 0-1 0 0,-1 0 1 0 0,-1 0-1 0 0,1-1 1 0 0,-1 1-1 0 0,-1-1 1 0 0,0 0-1 0 0,-13 14 1 0 0,11-13-1 0 0,0 0 0 0 0,-1-1 0 0 0,0-1 0 0 0,-1 0 0 0 0,0 0 0 0 0,0-1 0 0 0,-1 0 0 0 0,0 0 0 0 0,0-1 1 0 0,0-1-1 0 0,-1 0 0 0 0,0-1 0 0 0,-17 5 0 0 0,20-7-5 0 0,0 0 0 0 0,0 0 0 0 0,0 0 0 0 0,0-1 0 0 0,0-1 0 0 0,0 1 0 0 0,0-2 0 0 0,-1 1 0 0 0,1-1 0 0 0,0-1 0 0 0,0 1 0 0 0,0-2 1 0 0,0 1-1 0 0,1-1 0 0 0,-11-5 0 0 0,18 8-2 0 0,0-1 0 0 0,0 1 0 0 0,0 0 1 0 0,0-1-1 0 0,0 1 0 0 0,0-1 0 0 0,1 1 1 0 0,-1-1-1 0 0,0 0 0 0 0,0 1 0 0 0,1-1 0 0 0,-1 0 1 0 0,0 1-1 0 0,1-1 0 0 0,-1 0 0 0 0,1 0 1 0 0,-1 0-1 0 0,1 1 0 0 0,-1-1 0 0 0,1 0 1 0 0,0 0-1 0 0,-1 0 0 0 0,1 0 0 0 0,0 0 1 0 0,0-1-1 0 0,0 1 1 0 0,1 0-1 0 0,-1 0 1 0 0,1 0 0 0 0,-1 0 0 0 0,1 0-1 0 0,0 0 1 0 0,-1 0 0 0 0,1 0 0 0 0,0 1 0 0 0,0-1-1 0 0,0 0 1 0 0,-1 1 0 0 0,1-1 0 0 0,0 0-1 0 0,0 1 1 0 0,0-1 0 0 0,0 1 0 0 0,2-1-1 0 0,9-4 10 0 0,1 1 0 0 0,24-6 0 0 0,-31 9 3 0 0,30-5 75 0 0,1 1 1 0 0,-1 1-1 0 0,58 3 1 0 0,113 17 161 0 0,-157-10-216 0 0,176 16 6 0 0,-140-12 85 0 0,-22-2-1653 0 0,-23-5-3198 0 0,-78-20-7410 0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26:59.2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533 1 160 0 0,'-6'0'839'0'0,"0"1"-1"0"0,1 0 1 0 0,-1 1-1 0 0,1-1 1 0 0,0 1-1 0 0,0 1 1 0 0,-1-1 0 0 0,1 0-1 0 0,-5 5 1 0 0,-27 19 1608 0 0,18-16-1472 0 0,17-9-892 0 0,1-1 1 0 0,-1 1 0 0 0,0 0 0 0 0,1 0 0 0 0,-1-1-1 0 0,1 1 1 0 0,-1 0 0 0 0,1 0 0 0 0,0 1 0 0 0,-1-1-1 0 0,0 2 1 0 0,-57 45 2478 0 0,29-18-1843 0 0,20-20-546 0 0,0 0 0 0 0,1 0 0 0 0,0 1 0 0 0,-9 16 1 0 0,-1 3 14 0 0,8-14-105 0 0,1 1-1 0 0,0 1 1 0 0,1-1-1 0 0,1 1 1 0 0,1 1 0 0 0,0-1-1 0 0,-5 27 1 0 0,10-32-66 0 0,0-2-7 0 0,0 0 1 0 0,0 1-1 0 0,2-1 1 0 0,-1 1 0 0 0,1 0-1 0 0,1-1 1 0 0,0 1-1 0 0,4 17 1 0 0,-1-14-12 0 0,1-1 0 0 0,0 0 0 0 0,0-1 1 0 0,1 0-1 0 0,1 1 0 0 0,0-2 0 0 0,1 1 0 0 0,1-1 0 0 0,0-1 1 0 0,0 1-1 0 0,15 12 0 0 0,-3-4-1 0 0,1 0 1 0 0,0-2-1 0 0,2-1 0 0 0,0-1 0 0 0,1 0 1 0 0,0-2-1 0 0,1-1 0 0 0,1-2 1 0 0,0 0-1 0 0,1-2 0 0 0,0 0 1 0 0,0-2-1 0 0,0-2 0 0 0,1 0 0 0 0,0-2 1 0 0,0-1-1 0 0,0-1 0 0 0,0-2 1 0 0,43-6-1 0 0,-2-7-90 0 0,-1-3 1 0 0,0-3-1 0 0,67-31 1 0 0,-102 38-77 0 0,-1-2-1 0 0,0-1 1 0 0,-2-1-1 0 0,40-29 1 0 0,-61 38 132 0 0,1 0 1 0 0,-1-1-1 0 0,-1 0 0 0 0,0 0 1 0 0,0-1-1 0 0,-1-1 1 0 0,0 1-1 0 0,-1-1 1 0 0,0 0-1 0 0,-1-1 0 0 0,0 0 1 0 0,0 0-1 0 0,-2 0 1 0 0,1 0-1 0 0,2-16 0 0 0,-6 22 34 0 0,-1 0 0 0 0,0 0 0 0 0,0 0 0 0 0,-1 0 0 0 0,1 0-1 0 0,-1 0 1 0 0,-1 0 0 0 0,1 0 0 0 0,-1 0 0 0 0,0 1-1 0 0,0-1 1 0 0,-6-10 0 0 0,2 7 8 0 0,1 0 0 0 0,-2 0 0 0 0,1 0 0 0 0,-1 1-1 0 0,0 0 1 0 0,-12-10 0 0 0,-6-1-9 0 0,0 1 0 0 0,-2 1 0 0 0,0 1 0 0 0,-1 2 1 0 0,0 1-1 0 0,-48-16 0 0 0,-188-38 6 0 0,219 57 9 0 0,-97-21-66 0 0,-269-24 1 0 0,389 53-175 0 0,0 2 0 0 0,0 0-1 0 0,0 1 1 0 0,0 2 0 0 0,0 0 0 0 0,1 1-1 0 0,-27 9 1 0 0,40-10-185 0 0,1 1 0 0 0,0 0 1 0 0,1 1-1 0 0,-1 0 0 0 0,1 0 0 0 0,-1 0 0 0 0,1 1 1 0 0,1 0-1 0 0,-1 0 0 0 0,1 0 0 0 0,0 1 0 0 0,1-1 1 0 0,-8 15-1 0 0,7-10-320 0 0,0 0 0 0 0,0 0 0 0 0,1 1 0 0 0,1-1 0 0 0,0 1 1 0 0,1 0-1 0 0,0 0 0 0 0,-1 20 0 0 0,9 7-758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7:03.8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144 436 224 0 0,'-125'37'7660'0'0,"125"-37"-7582"0"0,-1 1 0 0 0,1-1 0 0 0,-1 0-1 0 0,1 0 1 0 0,-1 1 0 0 0,1-1 0 0 0,-1 0 0 0 0,1 0-1 0 0,-1 0 1 0 0,1 0 0 0 0,-1 0 0 0 0,1 0 0 0 0,-1 0 0 0 0,1 0-1 0 0,-1 0 1 0 0,1 0 0 0 0,-1 0 0 0 0,1 0 0 0 0,-1 0 0 0 0,1 0-1 0 0,-1 0 1 0 0,1 0 0 0 0,-1-1 0 0 0,1 1 0 0 0,-1 0 0 0 0,1 0-1 0 0,-1-1 1 0 0,1 1 0 0 0,-1 0 0 0 0,1-1 0 0 0,0 1 0 0 0,-1 0-1 0 0,1-1 1 0 0,0 1 0 0 0,-1-1 0 0 0,1 1 0 0 0,0-1-1 0 0,-1 1 1 0 0,1-1 0 0 0,0-1 66 0 0,0 1 1 0 0,0 0-1 0 0,0 0 0 0 0,0 0 0 0 0,1 0 0 0 0,-1-1 1 0 0,0 1-1 0 0,1 0 0 0 0,-1 0 0 0 0,1 0 1 0 0,-1 0-1 0 0,1 0 0 0 0,0 0 0 0 0,-1 0 0 0 0,1 0 1 0 0,0 0-1 0 0,0 0 0 0 0,1-1 0 0 0,48-41 1674 0 0,88-61 0 0 0,68-25-2843 0 0,-106 67-742 0 0,4 0-3174 0 0,-35 23-1537 0 0,-57 33 4868 0 0,6 6 278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7:04.3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264 76 300 0 0,'-96'6'11697'0'0,"95"-6"-11457"0"0,0 0 1 0 0,-1 0-1 0 0,1 0 1 0 0,0 1-1 0 0,-1-1 0 0 0,1 1 1 0 0,0-1-1 0 0,0 1 1 0 0,-1-1-1 0 0,1 1 0 0 0,0 0 1 0 0,0 0-1 0 0,0-1 1 0 0,0 1-1 0 0,0 0 0 0 0,0 0 1 0 0,0 0-1 0 0,0 0 1 0 0,-1 2-1 0 0,-10 9 840 0 0,11-12-1060 0 0,1 1 0 0 0,0-1 0 0 0,-1 1 0 0 0,1-1-1 0 0,0 1 1 0 0,0-1 0 0 0,0 1 0 0 0,-1-1 0 0 0,1 1 0 0 0,0-1 0 0 0,0 1 0 0 0,0 0-1 0 0,0-1 1 0 0,0 1 0 0 0,0-1 0 0 0,0 1 0 0 0,0-1 0 0 0,0 1 0 0 0,0 0 0 0 0,0-1-1 0 0,1 1 1 0 0,-1-1 0 0 0,0 1 0 0 0,0-1 0 0 0,0 1 0 0 0,1-1 0 0 0,-1 1 0 0 0,0-1 0 0 0,1 1-1 0 0,0 0 1 0 0,9 14 100 0 0,-2-9-108 0 0,1-1 1 0 0,0 0-1 0 0,0 0 1 0 0,1-1-1 0 0,-1 0 1 0 0,16 4-1 0 0,65 14-22 0 0,167 50-864 0 0,-253-71 854 0 0,0 1 0 0 0,0 0 0 0 0,1 1 0 0 0,-1-1-1 0 0,0 0 1 0 0,-1 1 0 0 0,1 0 0 0 0,0 0 0 0 0,-1 0 0 0 0,6 7 0 0 0,-8-9 17 0 0,0 0-1 0 0,-1 0 1 0 0,1 0 0 0 0,0 0-1 0 0,-1 0 1 0 0,1 0-1 0 0,-1 0 1 0 0,1 0-1 0 0,-1 0 1 0 0,1 0 0 0 0,-1 0-1 0 0,0 1 1 0 0,0-1-1 0 0,1 0 1 0 0,-1 0-1 0 0,0 0 1 0 0,0 1 0 0 0,0-1-1 0 0,0 0 1 0 0,-1 0-1 0 0,1 0 1 0 0,0 0-1 0 0,0 1 1 0 0,-1-1-1 0 0,1 0 1 0 0,0 0 0 0 0,-1 0-1 0 0,0 0 1 0 0,1 0-1 0 0,-1 0 1 0 0,1 0-1 0 0,-1 0 1 0 0,0 0 0 0 0,0 0-1 0 0,0 0 1 0 0,1 0-1 0 0,-1-1 1 0 0,0 1-1 0 0,0 0 1 0 0,0-1 0 0 0,0 1-1 0 0,0 0 1 0 0,-2 0-1 0 0,-15 7-41 0 0,-1-1 0 0 0,0-1 0 0 0,0-1 0 0 0,-1 0 0 0 0,1-1 0 0 0,-1-2 0 0 0,-36 2-1 0 0,29-2 43 0 0,0-2 1 0 0,0 0-1 0 0,-34-6 1 0 0,56 6 1 0 0,-1-1-1 0 0,1 0 1 0 0,0 0-1 0 0,-1 0 1 0 0,1-1 0 0 0,0 0-1 0 0,0 0 1 0 0,-8-5-1 0 0,12 6 1 0 0,0 1 0 0 0,0-1 0 0 0,0 0 0 0 0,0 0 0 0 0,0 0-1 0 0,0 0 1 0 0,1 0 0 0 0,-1 0 0 0 0,0 0 0 0 0,0 0-1 0 0,1 0 1 0 0,-1-1 0 0 0,1 1 0 0 0,-1 0 0 0 0,1 0-1 0 0,-1 0 1 0 0,1-1 0 0 0,0 1 0 0 0,0 0 0 0 0,0-1 0 0 0,-1 1-1 0 0,1 0 1 0 0,0 0 0 0 0,1-1 0 0 0,-1 1 0 0 0,0 0-1 0 0,0-1 1 0 0,0 1 0 0 0,1 0 0 0 0,-1 0 0 0 0,1-1-1 0 0,-1 1 1 0 0,1 0 0 0 0,-1 0 0 0 0,1 0 0 0 0,0 0-1 0 0,0 0 1 0 0,-1 0 0 0 0,3-2 0 0 0,16-19-218 0 0,0 0 0 0 0,1 2 0 0 0,42-34 0 0 0,-11 11-576 0 0,7-1 97 0 0,-42 33 605 0 0,-1-1-1 0 0,0 0 1 0 0,15-16-1 0 0,-29 27 92 0 0,0 0 1 0 0,0 0-1 0 0,0 0 0 0 0,0 0 0 0 0,0 0 1 0 0,-1 0-1 0 0,1 0 0 0 0,0 0 1 0 0,0 0-1 0 0,-1 0 0 0 0,1-1 0 0 0,-1 1 1 0 0,1 0-1 0 0,-1 0 0 0 0,0-1 1 0 0,1 1-1 0 0,-1 0 0 0 0,0-1 1 0 0,0 1-1 0 0,0 0 0 0 0,0-1 0 0 0,0 1 1 0 0,0 0-1 0 0,0-1 0 0 0,0 1 1 0 0,-1-2-1 0 0,0 2 2 0 0,0-1-1 0 0,0 1 1 0 0,-1 0 0 0 0,1 0-1 0 0,0 0 1 0 0,-1-1 0 0 0,1 1-1 0 0,-1 0 1 0 0,1 1 0 0 0,-1-1-1 0 0,0 0 1 0 0,1 0 0 0 0,-1 1-1 0 0,0-1 1 0 0,0 1 0 0 0,-2-1-1 0 0,-8-1 5 0 0,-1 1 0 0 0,1 0 0 0 0,0 1 0 0 0,-16 1-1 0 0,-5 4-86 0 0,-48 14 0 0 0,53-12-45 0 0,-1 1-389 0 0,1 1 0 0 0,0 1 0 0 0,-34 18 0 0 0,46-19-279 0 0,0 0 0 0 0,0 1-1 0 0,1 0 1 0 0,1 2 0 0 0,0 0 0 0 0,-16 16-1 0 0,28-26 652 0 0,1-1-1 0 0,-1 1 1 0 0,1 0-1 0 0,0-1 1 0 0,-1 1-1 0 0,1 0 1 0 0,0 0 0 0 0,0 0-1 0 0,0 0 1 0 0,1 0-1 0 0,-1 0 1 0 0,0 0-1 0 0,1 0 1 0 0,-1 0-1 0 0,1 0 1 0 0,0 0-1 0 0,-1 1 1 0 0,1-1-1 0 0,0 0 1 0 0,1 0 0 0 0,-1 0-1 0 0,0 0 1 0 0,0 0-1 0 0,1 1 1 0 0,-1-1-1 0 0,1 0 1 0 0,0 0-1 0 0,1 2 1 0 0,7 17-1078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0:51.6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 17 876 0 0,'-3'-1'581'0'0,"1"0"1"0"0,-1 0-1 0 0,1 0 0 0 0,-1 1 1 0 0,0-1-1 0 0,1 1 0 0 0,-1-1 1 0 0,0 1-1 0 0,1 0 0 0 0,-1 0 0 0 0,-4 0 1 0 0,-4 1 1819 0 0,10-1-1722 0 0,-6 5 1626 0 0,15-5-1572 0 0,58-8 275 0 0,-54 5-989 0 0,1 1 0 0 0,0 0 0 0 0,0 1 0 0 0,0 1 1 0 0,19 1-1 0 0,15 11-5 0 0,-45-11-10 0 0,-1-1 1 0 0,1 1-1 0 0,-1-1 0 0 0,1 1 0 0 0,-1 0 0 0 0,1-1 0 0 0,-1 1 1 0 0,1 0-1 0 0,-1 0 0 0 0,0 0 0 0 0,1 0 0 0 0,-1 0 0 0 0,0 1 1 0 0,0-1-1 0 0,0 0 0 0 0,0 1 0 0 0,0-1 0 0 0,0 0 0 0 0,0 1 1 0 0,-1-1-1 0 0,1 1 0 0 0,0-1 0 0 0,-1 1 0 0 0,1 1 0 0 0,-2 2 105 0 0,-1-1 0 0 0,0 1-1 0 0,0-1 1 0 0,0 1 0 0 0,0-1-1 0 0,-6 8 1 0 0,-38 42 420 0 0,40-45-507 0 0,16-10-39 0 0,14-2 23 0 0,-4 3 6 0 0,96 4 43 0 0,-103-2-50 0 0,0 0-1 0 0,-1 0 0 0 0,1 2 0 0 0,-1-1 0 0 0,1 2 0 0 0,-1-1 1 0 0,12 8-1 0 0,-23-11-3 0 0,0 0 0 0 0,1 0 0 0 0,-1 0 1 0 0,0 0-1 0 0,1 0 0 0 0,-1 1 0 0 0,0-1 0 0 0,0 1 0 0 0,0-1 1 0 0,0 1-1 0 0,0-1 0 0 0,0 1 0 0 0,0 1 0 0 0,-1-2 1 0 0,1-1-1 0 0,-1 1 0 0 0,0 0 1 0 0,0 0-1 0 0,1-1 0 0 0,-1 1 1 0 0,0 0-1 0 0,0 0 0 0 0,0-1 1 0 0,0 1-1 0 0,0 0 0 0 0,0 0 1 0 0,0-1-1 0 0,0 1 0 0 0,-1 0 1 0 0,1-1-1 0 0,0 1 0 0 0,0 0 1 0 0,0 0-1 0 0,-1-1 0 0 0,1 1 1 0 0,-1 0-1 0 0,1-1 0 0 0,0 1 1 0 0,-1-1-1 0 0,1 1 0 0 0,-1 0 1 0 0,1-1-1 0 0,-1 1 1 0 0,1-1-1 0 0,-1 0 0 0 0,0 1 1 0 0,0 0-1 0 0,-14 7 48 0 0,5-2 82 0 0,0 0 1 0 0,0-1-1 0 0,-21 7 0 0 0,-137 25 595 0 0,136-31-701 0 0,-6 0-562 0 0,38-6 423 0 0,0 0-1 0 0,0 1 1 0 0,54 15-14408 0 0,-52-12 13056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7:04.8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132 0 204 0 0,'-124'0'18883'0'0,"116"6"-22161"0"0,39-1-5889 0 0,4 1 4095 0 0,-16-6 3662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7:05.3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176 87 792 0 0,'-15'-3'1604'0'0,"1"0"1"0"0,-23 0-1 0 0,-14-3 1435 0 0,34 4-2788 0 0,-14 3 4599 0 0,20 2-359 0 0,35 4-3135 0 0,48 11-1313 0 0,-1 2 1 0 0,94 41-1 0 0,-73-25-378 0 0,-73-28 91 0 0,59 18-1726 0 0,-72-24 1320 0 0,1-1 1 0 0,-1 1 0 0 0,1-1-1 0 0,-1-1 1 0 0,1 1 0 0 0,0-1 0 0 0,-1-1-1 0 0,1 1 1 0 0,10-3 0 0 0,-15 2 278 0 0,0 0 1 0 0,0-1-1 0 0,0 1 1 0 0,0-1-1 0 0,-1 1 1 0 0,1-1 0 0 0,0 0-1 0 0,-1 1 1 0 0,1-1-1 0 0,-1 0 1 0 0,1 0-1 0 0,-1 0 1 0 0,0 0-1 0 0,0-1 1 0 0,2-3 0 0 0,-1 1-140 0 0,0 1 0 0 0,-1-1 0 0 0,1 0 1 0 0,-1-1-1 0 0,0 1 0 0 0,1-7 1 0 0,-2-4-460 0 0</inkml:trace>
  <inkml:trace contextRef="#ctx0" brushRef="#br0" timeOffset="0.5">654 39 600 0 0,'0'-38'10937'0'0,"0"60"-8513"0"0,-10 15-737 0 0,10-27-1404 0 0,-1 0 1 0 0,-1 0-1 0 0,0-1 1 0 0,-5 16-1 0 0,-1 7 31 0 0,2-11-200 0 0,0 0 0 0 0,-1-1-1 0 0,-11 22 1 0 0,-3 6 24 0 0,-16 38 24 0 0,-52 85 1 0 0,83-160-183 0 0,-10 17-115 0 0,2-3-1136 0 0,-21 51 0 0 0,32-59-3011 0 0,5-16 3338 0 0,-2 0 839 0 0,0-1 0 0 0,1 0 0 0 0,-1 0 1 0 0,0 0-1 0 0,1 0 0 0 0,-1 0 0 0 0,0 0 0 0 0,0 0 0 0 0,1 0 0 0 0,-1 0 1 0 0,0-1-1 0 0,0 1 0 0 0,1 0 0 0 0,-1 0 0 0 0,0 0 0 0 0,0 0 0 0 0,2-2-733 0 0,29-24-3974 0 0,-20 15 3614 0 0,16-10-265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7:05.8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291 60 616 0 0,'0'0'1370'0'0,"-29"6"4868"0"0,11 1-4327 0 0,14-5-1424 0 0,0-1 1 0 0,0 0 0 0 0,0 0 0 0 0,0 0 0 0 0,0 0 0 0 0,0 0 0 0 0,-6 0 0 0 0,-31 4 1800 0 0,12-4-2007 0 0,18 0-250 0 0,0-1-1 0 0,0 0 1 0 0,0 0 0 0 0,0-1 0 0 0,-18-4 0 0 0,28 4-33 0 0,0 1 0 0 0,0 0 0 0 0,0 0-1 0 0,0-1 1 0 0,0 1 0 0 0,0-1 0 0 0,0 1 0 0 0,0-1 0 0 0,0 1-1 0 0,0-1 1 0 0,0 1 0 0 0,0-1 0 0 0,0 0 0 0 0,1 1 0 0 0,-1-1-1 0 0,0 0 1 0 0,1 0 0 0 0,-1 0 0 0 0,0 0 0 0 0,1 0-1 0 0,-1 1 1 0 0,1-1 0 0 0,-1 0 0 0 0,1 0 0 0 0,0 0 0 0 0,-1 0-1 0 0,1-1 1 0 0,0 1 0 0 0,0 0 0 0 0,-1 0 0 0 0,1 0 0 0 0,0 0-1 0 0,0 0 1 0 0,0 0 0 0 0,1 0 0 0 0,-1 0 0 0 0,0 0-1 0 0,0 0 1 0 0,1 0 0 0 0,-1 0 0 0 0,0 0 0 0 0,1 0 0 0 0,-1 0-1 0 0,1-1 1 0 0,4-3-31 0 0,-1 1-1 0 0,1 0 1 0 0,0 0 0 0 0,0 0-1 0 0,0 0 1 0 0,1 1-1 0 0,-1 0 1 0 0,13-5 0 0 0,-13 7 15 0 0,0 0 1 0 0,0 0-1 0 0,0 0 1 0 0,0 0-1 0 0,0 1 1 0 0,1 0-1 0 0,-1 0 1 0 0,0 0 0 0 0,0 1-1 0 0,0 0 1 0 0,0 0-1 0 0,0 0 1 0 0,0 0-1 0 0,0 1 1 0 0,0 0-1 0 0,0 0 1 0 0,0 0 0 0 0,-1 1-1 0 0,1-1 1 0 0,-1 1-1 0 0,0 0 1 0 0,0 1-1 0 0,0-1 1 0 0,0 1-1 0 0,0-1 1 0 0,-1 1 0 0 0,0 0-1 0 0,0 1 1 0 0,0-1-1 0 0,3 5 1 0 0,-2-1 27 0 0,0 0-1 0 0,0 0 1 0 0,-1 1 0 0 0,0-1 0 0 0,0 1 0 0 0,-1 0 0 0 0,0-1-1 0 0,0 1 1 0 0,-1 0 0 0 0,0 0 0 0 0,-1 0 0 0 0,0 0-1 0 0,0 0 1 0 0,-1 0 0 0 0,0 0 0 0 0,-1 0 0 0 0,0 0 0 0 0,0-1-1 0 0,-1 1 1 0 0,0-1 0 0 0,-1 1 0 0 0,1-1 0 0 0,-2 0 0 0 0,1-1-1 0 0,-1 1 1 0 0,0-1 0 0 0,-1 0 0 0 0,0 0 0 0 0,-10 10-1 0 0,4-5 23 0 0,0 0 0 0 0,-1-1-1 0 0,-1 0 1 0 0,0-1 0 0 0,0-1-1 0 0,-1 0 1 0 0,0-1 0 0 0,-1 0 0 0 0,-31 9-1 0 0,46-16-31 0 0,0-1 0 0 0,0 1 0 0 0,-1-1 1 0 0,1 0-1 0 0,0 0 0 0 0,0 1 0 0 0,-1-1 0 0 0,1 0 0 0 0,0 0 0 0 0,0 0 0 0 0,-1 0 0 0 0,1 0 0 0 0,0-1 0 0 0,-2 1 1 0 0,3-1-2 0 0,-1 1 0 0 0,1 0 0 0 0,0 0 0 0 0,0-1 0 0 0,0 1 0 0 0,0 0 0 0 0,-1-1 0 0 0,1 1-1 0 0,0 0 1 0 0,0-1 0 0 0,0 1 0 0 0,0 0 0 0 0,0 0 0 0 0,0-1 0 0 0,0 1 0 0 0,0 0 0 0 0,0-1 0 0 0,0 1 0 0 0,0 0 0 0 0,0-1 0 0 0,0 1 0 0 0,0 0 0 0 0,0-1 0 0 0,0 1 0 0 0,0 0 0 0 0,1-1 0 0 0,-1 1 0 0 0,0 0 0 0 0,0 0 0 0 0,0-1 0 0 0,0 1 0 0 0,1 0 0 0 0,-1-1 0 0 0,3-2-15 0 0,-1 0 0 0 0,1-1 0 0 0,0 2 0 0 0,0-1 0 0 0,0 0 0 0 0,0 0 0 0 0,0 1 0 0 0,5-3 0 0 0,6-2-31 0 0,0 1-1 0 0,1 1 1 0 0,19-4-1 0 0,-13 3 27 0 0,1 2 19 0 0,1 1 0 0 0,0 0 0 0 0,0 2 0 0 0,0 1 0 0 0,29 3 0 0 0,18-1-6 0 0,72 9-108 0 0,4 0-1885 0 0,-75-15-2080 0 0,-56 1 1612 0 0,-1 0 0 0 0,26-9 1 0 0,-28 7 828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7:06.9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230 1 244 0 0,'-7'2'399'0'0,"0"1"0"0"0,0-1 0 0 0,-1 0 0 0 0,1 0-1 0 0,-1-1 1 0 0,-8 1 0 0 0,-20 4 812 0 0,4 1-127 0 0,24-5-773 0 0,-1-1 0 0 0,1 1 0 0 0,1 1 0 0 0,-1 0 0 0 0,0 0 0 0 0,-7 4 0 0 0,9-4-51 0 0,2-1 59 0 0,1 0 0 0 0,-1 0 1 0 0,1 0-1 0 0,-1 1 0 0 0,1-1 1 0 0,-5 6-1 0 0,7-8-271 0 0,1 0 0 0 0,0 1 0 0 0,-1-1 0 0 0,1 1 1 0 0,0-1-1 0 0,0 0 0 0 0,0 1 0 0 0,-1-1 0 0 0,1 1 0 0 0,0-1 0 0 0,0 1 1 0 0,0-1-1 0 0,0 0 0 0 0,0 1 0 0 0,0-1 0 0 0,0 1 0 0 0,0-1 1 0 0,0 1-1 0 0,0-1 0 0 0,0 1 0 0 0,0-1 0 0 0,0 1 0 0 0,0-1 0 0 0,0 0 1 0 0,1 1-1 0 0,-1 0 0 0 0,1 0 34 0 0,0 0 1 0 0,0 1-1 0 0,1-1 1 0 0,-1 0 0 0 0,0 0-1 0 0,0-1 1 0 0,1 1-1 0 0,-1 0 1 0 0,0 0-1 0 0,1 0 1 0 0,-1-1-1 0 0,3 1 1 0 0,28 8 698 0 0,0-2 0 0 0,0-2 0 0 0,1 0 1 0 0,50-1-1 0 0,-48-2-504 0 0,148 9 566 0 0,333 11 232 0 0,1285-49 1385 0 0,-3-43-1750 0 0,-1571 60-750 0 0,822 9-479 0 0,-971 2 471 0 0,315 16-246 0 0,-28-1-117 0 0,-74-8-199 0 0,260 4-2617 0 0,-535-12 2988 0 0,4 1-433 0 0,0-1 0 0 0,1-1 0 0 0,-1-1 0 0 0,0 0 0 0 0,33-10 0 0 0,-36 3-936 0 0,-17 1-1000 0 0,-23-7-2803 0 0,12 9 4090 0 0,1 1 126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7:24.5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16 452 0 0,'0'-15'8034'0'0,"30"57"-3917"0"0,-11-14-2895 0 0,-7-13-791 0 0,0 0 0 0 0,1 0 0 0 0,1-1 0 0 0,0-1 0 0 0,1-1-1 0 0,27 19 1 0 0,-1-1-84 0 0,91 60 188 0 0,1 1-357 0 0,-77-52-106 0 0,-38-27-62 0 0,0 0 0 0 0,17 17 0 0 0,22 26-77 0 0,-49-47 15 0 0,-1 0 0 0 0,0 1 1 0 0,0 0-1 0 0,7 15 0 0 0,-11-18-257 0 0,-1 1 0 0 0,0-1 0 0 0,0 1 0 0 0,-1 0 0 0 0,1-1 0 0 0,-1 1 0 0 0,-1 0 1 0 0,0 11-1 0 0,0-13 283 0 0,1-4-304 0 0,-1 0 0 0 0,0 1-1 0 0,0-1 1 0 0,0 0 0 0 0,0 1 0 0 0,0-1 0 0 0,0 1 0 0 0,0-1 0 0 0,-1 0 0 0 0,1 1 0 0 0,0-1 0 0 0,-1 0 0 0 0,1 1 0 0 0,-1-1 0 0 0,0 2 0 0 0,-1-3-79 0 0,0 0 1 0 0,1 0-1 0 0,-1 0 1 0 0,0 0 0 0 0,1-1-1 0 0,-1 1 1 0 0,0 0-1 0 0,1-1 1 0 0,-1 1-1 0 0,0-1 1 0 0,1 0-1 0 0,-1 1 1 0 0,-1-2 0 0 0,1 1 328 0 0,-25-10-2369 0 0,17 6 1414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7:24.9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39 641 624 0 0,'-3'2'593'0'0,"0"-1"0"0"0,1 0 0 0 0,-1 1 1 0 0,0-1-1 0 0,0 0 0 0 0,0 0 0 0 0,0-1 0 0 0,0 1 0 0 0,-1-1 1 0 0,-4 1 2394 0 0,9-11-960 0 0,17-17 1008 0 0,10-7-1193 0 0,-8 8-1108 0 0,1 5-466 0 0,2 1-1 0 0,1 1 0 0 0,0 1 0 0 0,1 1 1 0 0,38-19-1 0 0,5-4-164 0 0,125-73 70 0 0,-14 9-344 0 0,-94 55-654 0 0,32-21-4480 0 0,-70 27-5474 0 0,-46 39 9264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7:41.8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239 92 16 0 0,'-19'4'4151'0'0,"-18"-3"1028"0"0,-79-6-1167 0 0,115 5-4009 0 0,0 0 1 0 0,-1 1-1 0 0,1-1 0 0 0,0 0 1 0 0,-1 0-1 0 0,1 0 1 0 0,0-1-1 0 0,0 1 0 0 0,-1 0 1 0 0,1 0-1 0 0,0-1 1 0 0,0 1-1 0 0,-1 0 0 0 0,1-1 1 0 0,0 1-1 0 0,0-1 1 0 0,0 0-1 0 0,0 1 0 0 0,0-1 1 0 0,0 0-1 0 0,0 0 1 0 0,0 0-1 0 0,0 0 0 0 0,0 0 1 0 0,0 0-1 0 0,0 0 1 0 0,1 0-1 0 0,-1 0 0 0 0,0 0 1 0 0,1 0-1 0 0,-1 0 1 0 0,1 0-1 0 0,-1-1 0 0 0,1 1 1 0 0,-1-2-1 0 0,1 1-3 0 0,1 0-1 0 0,-1 0 1 0 0,1 0 0 0 0,-1 0-1 0 0,1 0 1 0 0,0 0 0 0 0,-1 0 0 0 0,1 0-1 0 0,0 0 1 0 0,0 0 0 0 0,1 0-1 0 0,-1 1 1 0 0,0-1 0 0 0,0 1-1 0 0,1-1 1 0 0,-1 1 0 0 0,1-1-1 0 0,0 1 1 0 0,-1 0 0 0 0,1 0-1 0 0,0-1 1 0 0,2 0 0 0 0,5-2-3 0 0,0 0 0 0 0,0 0 1 0 0,0 0-1 0 0,1 1 1 0 0,-1 1-1 0 0,1 0 0 0 0,0 0 1 0 0,0 1-1 0 0,-1 0 1 0 0,1 1-1 0 0,0 0 0 0 0,0 0 1 0 0,11 2-1 0 0,-16-1 4 0 0,1 0 0 0 0,0 1 0 0 0,0-1 0 0 0,-1 1 0 0 0,1 0 0 0 0,-1 1 0 0 0,1-1 0 0 0,-1 1 0 0 0,0 0 0 0 0,0 0 0 0 0,0 1 0 0 0,-1-1 0 0 0,1 1 0 0 0,-1 0 0 0 0,0 0 0 0 0,0 1 0 0 0,0-1 0 0 0,-1 1 0 0 0,1 0 0 0 0,-1 0 0 0 0,0 0 0 0 0,-1 0 0 0 0,3 7 0 0 0,-4-8-3 0 0,0 0 1 0 0,0 0-1 0 0,0 0 0 0 0,-1 0 1 0 0,0 1-1 0 0,1-1 0 0 0,-2 0 1 0 0,1 0-1 0 0,0 0 0 0 0,-1 0 1 0 0,0 0-1 0 0,0 0 1 0 0,-3 8-1 0 0,-1 1 12 0 0,-2 1 0 0 0,-11 18 0 0 0,15-26-8 0 0,-4 4-2 0 0,-1 0-1 0 0,1 0 0 0 0,-12 10 1 0 0,1 0-21 0 0,11-13 23 0 0,-1 0 1 0 0,1-1 0 0 0,-1 0-1 0 0,0 0 1 0 0,0-1-1 0 0,-1 0 1 0 0,-16 7 0 0 0,-2-1-27 0 0,-37 9 0 0 0,63-19 23 0 0,-1-1 0 0 0,1 1 0 0 0,-1-1 0 0 0,1 1 1 0 0,0-1-1 0 0,-1 0 0 0 0,1 0 0 0 0,-1 0 0 0 0,1 0 0 0 0,-1 0 1 0 0,1 0-1 0 0,-1 0 0 0 0,1 0 0 0 0,-1 0 0 0 0,1-1 1 0 0,-1 1-1 0 0,1-1 0 0 0,0 1 0 0 0,-1-1 0 0 0,1 1 0 0 0,0-1 1 0 0,-1 0-1 0 0,1 0 0 0 0,0 0 0 0 0,0 0 0 0 0,0 1 1 0 0,0-1-1 0 0,0-1 0 0 0,0 1 0 0 0,0 0 0 0 0,0 0 1 0 0,0 0-1 0 0,0 0 0 0 0,1-1 0 0 0,-1 1 0 0 0,0 0 0 0 0,1-1 1 0 0,-1 1-1 0 0,1-1 0 0 0,-1-2 0 0 0,2 2 1 0 0,-1 0 0 0 0,1 1 0 0 0,0-1 0 0 0,0 0 0 0 0,0 0 0 0 0,0 1 0 0 0,0-1 0 0 0,0 0 0 0 0,0 1 0 0 0,1 0 0 0 0,-1-1 0 0 0,1 1 0 0 0,-1-1 0 0 0,1 1 0 0 0,-1 0 0 0 0,1 0 0 0 0,0 0 0 0 0,-1 0 0 0 0,1 0-1 0 0,0 1 1 0 0,0-1 0 0 0,0 0 0 0 0,0 1 0 0 0,-1-1 0 0 0,4 1 0 0 0,53-12 1 0 0,264-3-77 0 0,-266 12-418 0 0,-6 1-3209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7:42.2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 71 812 0 0,'-40'10'5747'0'0,"34"-9"-3723"0"0,15 2 809 0 0,20-2-333 0 0,297-37 151 0 0,-214 32-2614 0 0,42-3-858 0 0,-112 5-20 0 0,-30 2 115 0 0,0 0-1 0 0,0-1 0 0 0,0 0 0 0 0,0-1 1 0 0,0 0-1 0 0,0-1 0 0 0,21-8 0 0 0,-10-5-6910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7:42.9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82 1 196 0 0,'-16'8'1901'0'0,"1"-1"-1"0"0,-36 13 3549 0 0,66-20-3755 0 0,23-4 511 0 0,-17 1-1891 0 0,0 0 0 0 0,0 2-1 0 0,1 0 1 0 0,32 3 0 0 0,-3 0-330 0 0,130-2-191 0 0,-181 0 206 0 0,0 0 1 0 0,0 0-1 0 0,0 0 1 0 0,0 0-1 0 0,0 0 1 0 0,0 0 0 0 0,-1 0-1 0 0,1 0 1 0 0,0 0-1 0 0,0 0 1 0 0,0 0-1 0 0,0 0 1 0 0,0 0 0 0 0,0 0-1 0 0,0 0 1 0 0,0 0-1 0 0,-1 0 1 0 0,1 0-1 0 0,0 0 1 0 0,0 0-1 0 0,0 0 1 0 0,0 1 0 0 0,0-1-1 0 0,0 0 1 0 0,0 0-1 0 0,0 0 1 0 0,0 0-1 0 0,0 0 1 0 0,0 0 0 0 0,-1 0-1 0 0,1 0 1 0 0,0 0-1 0 0,0 1 1 0 0,0-1-1 0 0,0 0 1 0 0,0 0-1 0 0,0 0 1 0 0,0 0 0 0 0,0 0-1 0 0,0 0 1 0 0,0 0-1 0 0,0 1 1 0 0,0-1-1 0 0,0 0 1 0 0,0 0 0 0 0,0 0-1 0 0,0 0 1 0 0,0 0-1 0 0,0 0 1 0 0,0 0-1 0 0,0 0 1 0 0,1 1-1 0 0,-1-1 1 0 0,0 0 0 0 0,0 0-1 0 0,0 0 1 0 0,0 0-1 0 0,0 0 1 0 0,0 0-1 0 0,0 0 1 0 0,0 0-1 0 0,0 0 1 0 0,0 0 0 0 0,0 1-1 0 0,1-1 1 0 0,-1 0-1 0 0,0 0 1 0 0,0 0-1 0 0,0 0 1 0 0,-7 5-3 0 0,0-2 6 0 0,-1 0 1 0 0,0 0-1 0 0,1 1 0 0 0,-9 5 0 0 0,-25 13 18 0 0,-23 9 70 0 0,62-30-101 0 0,7 1 6 0 0,-1-1 3 0 0,0 1 1 0 0,1-1-1 0 0,-1 0 1 0 0,1-1-1 0 0,-1 1 1 0 0,1-1-1 0 0,-1 0 1 0 0,1 0-1 0 0,-1 0 1 0 0,9-2-1 0 0,2 1 9 0 0,26 1-14 0 0,-1 2 0 0 0,49 8 0 0 0,-88-10 18 0 0,0 0-1 0 0,0 0 1 0 0,0 0 0 0 0,0 0 0 0 0,0 0 0 0 0,0 1-1 0 0,0-1 1 0 0,-1 0 0 0 0,1 1 0 0 0,0-1 0 0 0,0 0-1 0 0,0 1 1 0 0,0-1 0 0 0,-1 1 0 0 0,1-1 0 0 0,0 1 0 0 0,-1-1-1 0 0,1 1 1 0 0,0 0 0 0 0,-1-1 0 0 0,1 1 0 0 0,-1 0-1 0 0,1-1 1 0 0,-1 1 0 0 0,1 0 0 0 0,-1 0 0 0 0,1 0 0 0 0,-1 1-1 0 0,0-1 37 0 0,0 1 0 0 0,0-1 0 0 0,0 1 0 0 0,-1-1 0 0 0,1 0 0 0 0,-1 1 0 0 0,1-1 0 0 0,-1 0 0 0 0,0 1 0 0 0,1-1 0 0 0,-1 0 0 0 0,0 1 0 0 0,0-1 0 0 0,0 0 0 0 0,-2 1 0 0 0,-3 5 202 0 0,-1-1 0 0 0,0 0-1 0 0,-1 0 1 0 0,-10 6 0 0 0,1-3-37 0 0,0 0 1 0 0,0-2-1 0 0,-1 0 1 0 0,1-1 0 0 0,-1-1-1 0 0,-1-1 1 0 0,-22 3 0 0 0,25-6-719 0 0,-1 0 0 0 0,0-1 0 0 0,1-1 0 0 0,-30-4-1 0 0,29-2-1984 0 0,18-4-2149 0 0,0 9 4147 0 0,1 1 0 0 0,0-1 1 0 0,-1 1-1 0 0,1 0 1 0 0,0-1-1 0 0,0 1 0 0 0,0 0 1 0 0,0 0-1 0 0,0 0 1 0 0,0 1-1 0 0,0-1 1 0 0,3 0-1 0 0,21-5-1221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7:46.3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 22 856 0 0,'-48'5'14940'0'0,"44"12"-11452"0"0,-1 4-2536 0 0,5-13-678 0 0,-1-7-250 0 0,1 0 1 0 0,0 0-1 0 0,0 0 0 0 0,0 0 0 0 0,0 0 0 0 0,0 0 1 0 0,0 0-1 0 0,0 0 0 0 0,0 0 0 0 0,0 0 1 0 0,0 0-1 0 0,1 0 0 0 0,-1 0 0 0 0,0 0 1 0 0,1 0-1 0 0,-1 0 0 0 0,1 0 0 0 0,-1 0 0 0 0,1-1 1 0 0,-1 1-1 0 0,1 0 0 0 0,-1 0 0 0 0,1 0 1 0 0,0-1-1 0 0,1 2 0 0 0,8 6-79 0 0,-10-8 54 0 0,0 1 0 0 0,0-1 1 0 0,0 0-1 0 0,0 0 0 0 0,0 0 1 0 0,1 1-1 0 0,-1-1 0 0 0,0 0 1 0 0,0 0-1 0 0,0 0 0 0 0,1 0 1 0 0,-1 0-1 0 0,0 1 0 0 0,0-1 1 0 0,1 0-1 0 0,-1 0 0 0 0,0 0 1 0 0,0 0-1 0 0,1 0 0 0 0,-1 0 1 0 0,0 0-1 0 0,0 0 0 0 0,1 0 1 0 0,-1 0-1 0 0,0 0 1 0 0,0 0-1 0 0,1 0 0 0 0,-1 0 1 0 0,0 0-1 0 0,0 0 0 0 0,1 0 1 0 0,-1 0-1 0 0,0 0 0 0 0,0 0 1 0 0,1-1-1 0 0,-1 1 0 0 0,0 0 1 0 0,0 0-1 0 0,0 0 0 0 0,1 0 1 0 0,-1 0-1 0 0,0-1 0 0 0,0 1 1 0 0,0 0-1 0 0,0 0 0 0 0,1 0 1 0 0,-1-1-1 0 0,0 1 0 0 0,0 0 1 0 0,0 0-1 0 0,0-1 0 0 0,0 1 1 0 0,0 0-1 0 0,0 0 0 0 0,0-1 1 0 0,0 1-1 0 0,1 0 1 0 0,-1 0-1 0 0,0-1 0 0 0,0 1 1 0 0,0-1-1 0 0,0-1-14 0 0,1 0 1 0 0,-1 0 0 0 0,1 0-1 0 0,0 1 1 0 0,0-1-1 0 0,0 0 1 0 0,0 0-1 0 0,0 0 1 0 0,1 1-1 0 0,-1-1 1 0 0,0 0 0 0 0,1 1-1 0 0,-1-1 1 0 0,3 0-1 0 0,-2 0 9 0 0,-1 1 0 0 0,1-1 0 0 0,0 1 0 0 0,-1-1 0 0 0,1 0 0 0 0,-1 0 0 0 0,0 0 0 0 0,1 0-1 0 0,-1 0 1 0 0,0 0 0 0 0,0 0 0 0 0,-1 0 0 0 0,1 0 0 0 0,1-4 0 0 0,2-7-4 0 0,-4 12 10 0 0,0 1 0 0 0,1 0-1 0 0,-1-1 1 0 0,0 1 0 0 0,0 0 0 0 0,0-1 0 0 0,0 1-1 0 0,1 0 1 0 0,-1-1 0 0 0,0 1 0 0 0,0 0 0 0 0,0-1-1 0 0,0 1 1 0 0,0-1 0 0 0,0 1 0 0 0,0 0 0 0 0,0-1 0 0 0,0 1-1 0 0,0 0 1 0 0,0-1 0 0 0,0 1 0 0 0,0-1 0 0 0,-1 1-1 0 0,1 0 1 0 0,0-1 0 0 0,0 1 0 0 0,0 0 0 0 0,0-1-1 0 0,-1 1 1 0 0,1 0 0 0 0,0-1 0 0 0,0 1 0 0 0,-1 0 0 0 0,1 0-1 0 0,0-1 1 0 0,0 1 0 0 0,-1 0 0 0 0,0-1 0 0 0,0-1 2 0 0,0 1 2 0 0,1 0 1 0 0,0 1-1 0 0,-1-1 1 0 0,1 0-1 0 0,0 0 1 0 0,-1 1-1 0 0,1-1 1 0 0,-1 1-1 0 0,1-1 1 0 0,-1 0-1 0 0,1 1 1 0 0,-1-1-1 0 0,1 1 1 0 0,-1-1 0 0 0,0 1-1 0 0,1-1 1 0 0,-1 1-1 0 0,0 0 1 0 0,1-1-1 0 0,-1 1 1 0 0,0 0-1 0 0,1 0 1 0 0,-1-1-1 0 0,0 1 1 0 0,0 0-1 0 0,0 0 1 0 0,1 0-1 0 0,-1 0 1 0 0,0 0-1 0 0,0 0 1 0 0,1 0-1 0 0,-2 0 1 0 0,-43 20 95 0 0,35-10-806 0 0,10-10 660 0 0,0 1-1 0 0,0-1 0 0 0,0 0 0 0 0,0 0 1 0 0,0 1-1 0 0,0-1 0 0 0,0 0 0 0 0,0 0 1 0 0,0 0-1 0 0,0 1 0 0 0,0-1 0 0 0,0 0 1 0 0,0 0-1 0 0,0 1 0 0 0,0-1 0 0 0,0 0 1 0 0,0 0-1 0 0,0 0 0 0 0,1 1 1 0 0,-1-1-1 0 0,0 0 0 0 0,0 0 0 0 0,0 0 1 0 0,0 1-1 0 0,0-1 0 0 0,0 0 0 0 0,1 0 1 0 0,-1 0-1 0 0,0 0 0 0 0,0 0 0 0 0,0 1 1 0 0,1-1-1 0 0,-1 0 0 0 0,0 0 0 0 0,0 0 1 0 0,0 0-1 0 0,1 0 0 0 0,-1 0 0 0 0,0 0 1 0 0,0 0-1 0 0,0 0 0 0 0,1 0 0 0 0,-1 0 1 0 0,0 0-1 0 0,0 0 0 0 0,1 0 0 0 0,-1 0 1 0 0,0 0-1 0 0,0 0 0 0 0,0 0 0 0 0,1 0 1 0 0,-1 0-1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0:55.2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0 516 0 0,'67'33'3810'0'0,"-37"-20"-1659"0"0,-25-12-1668 0 0,-1 1 1 0 0,1 0-1 0 0,-1 0 1 0 0,0 0-1 0 0,0 0 0 0 0,7 5 1 0 0,0 4 362 0 0,0 0 0 0 0,-1 1 0 0 0,0 1 0 0 0,-1-1 0 0 0,10 19 0 0 0,14 19 23 0 0,-4-2-386 0 0,-25-40-454 0 0,0 0 0 0 0,1 0-1 0 0,0-1 1 0 0,0 1 0 0 0,1-1-1 0 0,6 7 1 0 0,12 6-66 0 0,0-2-1 0 0,2 0 1 0 0,31 17-1 0 0,-54-34-194 0 0,0 1 0 0 0,-1-1 0 0 0,1 0-1 0 0,0 1 1 0 0,-1 0 0 0 0,1 0 0 0 0,-1 0 0 0 0,0 0 0 0 0,0 0-1 0 0,0 0 1 0 0,0 0 0 0 0,0 1 0 0 0,0-1 0 0 0,0 1-1 0 0,-1-1 1 0 0,3 6 0 0 0,-4-7 29 0 0,-1 0 0 0 0,1 0 0 0 0,-1 0 0 0 0,1 0 0 0 0,-1 0 1 0 0,1 0-1 0 0,-1 0 0 0 0,0 0 0 0 0,1 0 0 0 0,-1-1 0 0 0,0 1 0 0 0,0 0 0 0 0,0 0 0 0 0,0-1 0 0 0,0 1 0 0 0,1 0 0 0 0,-1-1 0 0 0,0 1 0 0 0,0-1 0 0 0,-1 1 1 0 0,1-1-1 0 0,0 0 0 0 0,0 1 0 0 0,0-1 0 0 0,0 0 0 0 0,0 0 0 0 0,0 0 0 0 0,-3 0 0 0 0,-38 3-3055 0 0,17-3 1833 0 0,4 0 176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7:46.8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20 0 0,'10'0'1272'0'0,"-10"5"348"0"0,0 1-1492 0 0,10-6-4 0 0,-1 0-292 0 0,-18 5-1236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8:04.0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0 252 0 0,'10'5'340'0'0,"-10"1"-288"0"0,9-1-256 0 0,1 1-144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8:04.5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3 8 0 0,'-24'-2'16395'0'0,"40"10"-15520"0"0,38 24-133 0 0,-42-26-683 0 0,0 1 0 0 0,-1 0 0 0 0,0 1 0 0 0,10 9 0 0 0,29 19-9 0 0,0-4-18 0 0,-31-20-32 0 0,34 19-1 0 0,-8-2-156 0 0,-41-25-317 0 0,1-1 0 0 0,-1 1 1 0 0,1 0-1 0 0,0-1 1 0 0,1 0-1 0 0,-1 0 0 0 0,0-1 1 0 0,1 0-1 0 0,0 0 0 0 0,-1 0 1 0 0,9 1-1 0 0,-12-3 115 0 0,-1 0 1 0 0,0 0-1 0 0,1-1 0 0 0,-1 1 0 0 0,0-1 0 0 0,1 1 1 0 0,-1-1-1 0 0,0 0 0 0 0,0 1 0 0 0,1-1 0 0 0,-1 0 1 0 0,0 0-1 0 0,0 0 0 0 0,0 0 0 0 0,0 0 0 0 0,0 0 1 0 0,0 0-1 0 0,-1 0 0 0 0,2-1 0 0 0,13-27-3045 0 0,-14 14 2269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8:04.9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400 32 484 0 0,'1'0'104'0'0,"0"-1"0"0"0,-1 1-1 0 0,1-1 1 0 0,0 0 0 0 0,-1 1 0 0 0,1-1 0 0 0,-1 1-1 0 0,1-1 1 0 0,-1 0 0 0 0,1 0 0 0 0,-1 1-1 0 0,0-1 1 0 0,1 0 0 0 0,-1 0 0 0 0,0 1 0 0 0,1-1-1 0 0,-1 0 1 0 0,0 0 0 0 0,0 0 0 0 0,0 0 0 0 0,0 1-1 0 0,0-1 1 0 0,0 0 0 0 0,0 0 0 0 0,0 0 0 0 0,0 0-1 0 0,0 1 1 0 0,-1-1 0 0 0,1 0 0 0 0,0 0-1 0 0,0 0 1 0 0,-1 1 0 0 0,1-1 0 0 0,0 0 0 0 0,-1 0-1 0 0,1 1 1 0 0,-1-1 0 0 0,1 0 0 0 0,-1 1 0 0 0,0-1-1 0 0,0 0 1 0 0,-1 1 109 0 0,0-1 1 0 0,0 1-1 0 0,0 1 0 0 0,0-1 1 0 0,0 0-1 0 0,1 0 0 0 0,-1 1 1 0 0,0-1-1 0 0,0 1 0 0 0,0-1 1 0 0,0 1-1 0 0,1 0 0 0 0,-1 0 1 0 0,0 0-1 0 0,1 0 0 0 0,-1 0 1 0 0,1 0-1 0 0,-1 0 0 0 0,1 0 1 0 0,-1 1-1 0 0,-1 2 0 0 0,-35 38 1427 0 0,-8 23-189 0 0,7 3-413 0 0,23-37-530 0 0,-17 42 0 0 0,6-11-251 0 0,16-35-221 0 0,-12 39-1 0 0,17-46-341 0 0,-1 1-1 0 0,-1-1 0 0 0,-14 26 0 0 0,4-6-1348 0 0,15-31 600 0 0,-1 0 0 0 0,0-1 0 0 0,-9 16 1 0 0,11-22 728 0 0,1 0-1 0 0,0 0 1 0 0,-1-1 0 0 0,0 1 0 0 0,1 0 0 0 0,-1-1 0 0 0,0 0 0 0 0,0 1 0 0 0,1-1 0 0 0,-1 0 0 0 0,0 0 0 0 0,0 0 0 0 0,-1 0 0 0 0,1 0 0 0 0,0-1-1 0 0,0 1 1 0 0,0-1 0 0 0,0 1 0 0 0,-1-1 0 0 0,-3 0 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8:05.6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153 29 408 0 0,'0'-1'171'0'0,"0"-1"1"0"0,0 1-1 0 0,1-1 0 0 0,-1 1 0 0 0,1 0 1 0 0,-1-1-1 0 0,17-16 7929 0 0,-17 18-8191 0 0,0 1 222 0 0,-1 0 1 0 0,1 0-1 0 0,0 0 0 0 0,0 0 1 0 0,-1 0-1 0 0,1 0 0 0 0,0 0 1 0 0,-1 0-1 0 0,1 0 0 0 0,-1 0 0 0 0,1 0 1 0 0,-1 0-1 0 0,0 0 0 0 0,1 0 1 0 0,-1-1-1 0 0,-1 2 0 0 0,1-1-38 0 0,0 0 1 0 0,0 0-1 0 0,0 0 0 0 0,1 0 1 0 0,-1 0-1 0 0,0 0 0 0 0,0 1 0 0 0,1-1 1 0 0,-1 0-1 0 0,1 0 0 0 0,-1 1 0 0 0,1-1 1 0 0,-1 0-1 0 0,1 1 0 0 0,0-1 1 0 0,0 3-1 0 0,-1 11 37 0 0,-1 0 1 0 0,0 0-1 0 0,-1 0 1 0 0,-1 0-1 0 0,0-1 1 0 0,-1 1-1 0 0,-9 19 1 0 0,-57 96-208 0 0,67-123 77 0 0,-5 9 4 0 0,-1-1 0 0 0,-13 17 0 0 0,22-26 18 0 0,11-5-5 0 0,8-4-1 0 0,145-56 7 0 0,-126 44-45 0 0,-1 0 2 0 0,34-19 0 0 0,-61 30 18 0 0,0-2-1 0 0,0 1 1 0 0,-1-1 0 0 0,0-1 0 0 0,0 0 0 0 0,-1 0 0 0 0,12-14 0 0 0,-15 16 0 0 0,-1-1 1 0 0,0 0-1 0 0,0 1 0 0 0,0-1 0 0 0,0 0 1 0 0,-1-1-1 0 0,0 1 0 0 0,-1 0 1 0 0,1-1-1 0 0,-1 1 0 0 0,0-1 1 0 0,0-12-1 0 0,-1 18 11 0 0,0 0 0 0 0,0-1 0 0 0,0 1 0 0 0,0-1 0 0 0,0 1 0 0 0,0 0 0 0 0,0-1 0 0 0,0 1 0 0 0,-1 0 0 0 0,1-1 0 0 0,-1 1 0 0 0,1 0 0 0 0,-1-1 0 0 0,1 1-1 0 0,-1 0 1 0 0,1 0 0 0 0,-1 0 0 0 0,0-1 0 0 0,-1 0 0 0 0,-3-3 396 0 0,-2-7 922 0 0,7 13-1286 0 0,0 1 0 0 0,0-1-1 0 0,0 0 1 0 0,0 0 0 0 0,-1 0 0 0 0,1 0 0 0 0,0 0 0 0 0,-1 0 0 0 0,1 0 0 0 0,-1 0 0 0 0,0 0-1 0 0,1 0 1 0 0,-1-1 0 0 0,1 1 0 0 0,-3 1 0 0 0,3 0-33 0 0,-1 0 0 0 0,1-1 0 0 0,-1 1 0 0 0,1-1 1 0 0,0 1-1 0 0,-1 0 0 0 0,1-1 0 0 0,0 1 0 0 0,0 0 0 0 0,0-1 0 0 0,1 4 0 0 0,-2 15 22 0 0,-4 5-14 0 0,2 1-1 0 0,0 0 0 0 0,2 0 1 0 0,1 0-1 0 0,2 26 0 0 0,0 13-9 0 0,-1-55-49 0 0,1 0 0 0 0,-1 0 0 0 0,2-1 0 0 0,-1 1 0 0 0,1-1 0 0 0,6 12 0 0 0,-3-3-415 0 0,10 7-1493 0 0,-15-23 1219 0 0,1 0-1 0 0,-1 0 0 0 0,1 0 1 0 0,-1 0-1 0 0,0 0 0 0 0,1 0 0 0 0,-1 0 1 0 0,0 0-1 0 0,-1 1 0 0 0,1-1 1 0 0,1 5-1 0 0,-2-7 656 0 0,0 0 0 0 0,0 0 0 0 0,0 1 1 0 0,0-1-1 0 0,0 0 0 0 0,0 0 0 0 0,0 0 0 0 0,0 1 0 0 0,0-1 1 0 0,0 0-1 0 0,-1 0 0 0 0,1 0 0 0 0,0 1 0 0 0,0-1 1 0 0,0 0-1 0 0,-4 2-1690 0 0,1-1 1011 0 0,1 4-706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8:14.2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51 235 200 0 0,'-47'-15'3988'0'0,"47"15"-3934"0"0,0-1-1 0 0,-1 1 1 0 0,1 0 0 0 0,0-1-1 0 0,-1 1 1 0 0,1 0-1 0 0,0-1 1 0 0,0 1-1 0 0,-1-1 1 0 0,1 1-1 0 0,0-1 1 0 0,0 1-1 0 0,0 0 1 0 0,0-1-1 0 0,-1 1 1 0 0,1-1-1 0 0,0 1 1 0 0,0-1 0 0 0,0 1-1 0 0,0-1 1 0 0,0 1-1 0 0,0-1 1 0 0,0 1-1 0 0,0 0 1 0 0,0-1-1 0 0,1 1 1 0 0,-1-1-1 0 0,0 1 1 0 0,0-1-1 0 0,0 1 1 0 0,0-1-1 0 0,1 1 1 0 0,-1 0 0 0 0,0-1-1 0 0,1 0 1 0 0,8-11 913 0 0,-7 11-788 0 0,0 0 0 0 0,0 0 0 0 0,0-1 0 0 0,0 1 0 0 0,-1-1 0 0 0,1 1 0 0 0,-1-1 0 0 0,1 1 0 0 0,-1-1 0 0 0,1 0-1 0 0,-1 0 1 0 0,0 0 0 0 0,0 0 0 0 0,0 0 0 0 0,0 0 0 0 0,1-2 0 0 0,1-25 8054 0 0,-1 46-7537 0 0,2-8-653 0 0,-1 1-1 0 0,0-1 1 0 0,0 1-1 0 0,-1 0 1 0 0,0 0-1 0 0,0 0 1 0 0,-1 13-1 0 0,7 35 15 0 0,-3-39-59 0 0,1 5 10 0 0,0-1 0 0 0,1 1 1 0 0,2-1-1 0 0,14 30 0 0 0,-15-35-4 0 0,3 3-13 0 0,-9-19 6 0 0,0 1-1 0 0,0-1 1 0 0,0 0-1 0 0,0 1 0 0 0,-1 0 1 0 0,0-1-1 0 0,1 1 1 0 0,-1 0-1 0 0,0-1 1 0 0,0 1-1 0 0,0 0 1 0 0,-1 0-1 0 0,2 5 1 0 0,-2-7-9 0 0,0-1 9 0 0,1 0 1 0 0,0-1-1 0 0,-1 1 1 0 0,1-1-1 0 0,0 1 1 0 0,-1-1-1 0 0,1 1 1 0 0,-1-1-1 0 0,1 1 1 0 0,0-1-1 0 0,-1 1 1 0 0,1-1-1 0 0,-1 0 1 0 0,0 1-1 0 0,1-1 1 0 0,-1 0-1 0 0,1 1 1 0 0,-1-1-1 0 0,0 0 1 0 0,0 0-1 0 0,1 1 1 0 0,-1-2-1 0 0,7-23 0 0 0,-5 17-15 0 0,10-26-35 0 0,-3 6-42 0 0,16-34 0 0 0,22-8-134 0 0,-47 69 231 0 0,1 0-1 0 0,0 1 1 0 0,0-1-1 0 0,-1 0 1 0 0,1 1-1 0 0,0-1 1 0 0,0 0-1 0 0,0 1 1 0 0,0-1-1 0 0,-1 1 1 0 0,1 0-1 0 0,0-1 1 0 0,0 1-1 0 0,0 0 1 0 0,0-1-1 0 0,0 1 1 0 0,0 0-1 0 0,0 0 1 0 0,0 0-1 0 0,0 0 1 0 0,0 0-1 0 0,0 0 1 0 0,0 0-1 0 0,0 0 1 0 0,0 0-1 0 0,0 1 1 0 0,0-1-1 0 0,0 0 1 0 0,2 1-1 0 0,28 16 64 0 0,91 64-96 0 0,-25-18 32 0 0,-44-35 8 0 0,-22-13-4 0 0,-30-14-3 0 0,0-1-1 0 0,0 0 1 0 0,-1 1 0 0 0,1-1-1 0 0,0 0 1 0 0,0 0 0 0 0,0 0-1 0 0,-1 0 1 0 0,1 0 0 0 0,0 0-1 0 0,0 0 1 0 0,0 0 0 0 0,0 0-1 0 0,-1 0 1 0 0,1 0 0 0 0,0 0-1 0 0,0 0 1 0 0,0-1 0 0 0,-1 1-1 0 0,1 0 1 0 0,0-1 0 0 0,0 1-1 0 0,-1 0 1 0 0,1-1-1 0 0,0 1 1 0 0,-1-1 0 0 0,1 1-1 0 0,0-1 1 0 0,-1 0 0 0 0,1 1-1 0 0,-1-1 1 0 0,1 0 0 0 0,-1 1-1 0 0,1-1 1 0 0,-1 0 0 0 0,1-1-1 0 0,11-25 31 0 0,-3-13-31 0 0,-1 0 1 0 0,-2 0-1 0 0,1-75 1 0 0,-7 79-130 0 0,-8-63 0 0 0,6 39-1397 0 0,2 39-5 0 0,-4 7-1198 0 0,-22 38-7143 0 0,20-12 8368 0 0,4 3 242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8:14.9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288 185 32 0 0,'0'-3'414'0'0,"-1"-1"1"0"0,0 1-1 0 0,1 0 0 0 0,-1-1 1 0 0,0 1-1 0 0,-1 0 0 0 0,1 0 1 0 0,0-1-1 0 0,-1 1 0 0 0,0 1 1 0 0,0-1-1 0 0,0 0 0 0 0,0 0 1 0 0,-3-3-1 0 0,3 4-84 0 0,1 1 0 0 0,-1-1 0 0 0,1 1-1 0 0,-1-1 1 0 0,1 1 0 0 0,-1 0 0 0 0,0 0 0 0 0,0-1 0 0 0,0 1 0 0 0,1 0-1 0 0,-1 1 1 0 0,0-1 0 0 0,0 0 0 0 0,0 1 0 0 0,0-1 0 0 0,-1 1 0 0 0,1-1-1 0 0,0 1 1 0 0,0 0 0 0 0,0 0 0 0 0,-3 0 0 0 0,2 1-85 0 0,0 1-1 0 0,1-1 1 0 0,-1 1 0 0 0,0 0 0 0 0,1 0-1 0 0,0 0 1 0 0,-1 0 0 0 0,1 0-1 0 0,0 1 1 0 0,0-1 0 0 0,0 1 0 0 0,0-1-1 0 0,1 1 1 0 0,-1-1 0 0 0,1 1 0 0 0,-2 4-1 0 0,0 5 198 0 0,2-1-156 0 0,1-10-277 0 0,1 0-1 0 0,0 0 1 0 0,-1-1 0 0 0,1 1-1 0 0,0 0 1 0 0,0-1 0 0 0,-1 1-1 0 0,1 0 1 0 0,0-1 0 0 0,0 1-1 0 0,0-1 1 0 0,0 1-1 0 0,0-1 1 0 0,0 1 0 0 0,2-1-1 0 0,124 42 117 0 0,20 7-158 0 0,-123-39 33 0 0,46 18 7 0 0,67 37 0 0 0,-129-60-7 0 0,0 0 0 0 0,0 1 0 0 0,-1 0 0 0 0,0 0 0 0 0,0 1 0 0 0,0 0 0 0 0,7 9 0 0 0,-14-14 0 0 0,1-1-1 0 0,0 1 1 0 0,0-1-1 0 0,-1 0 1 0 0,1 1-1 0 0,-1-1 1 0 0,1 1-1 0 0,-1 0 0 0 0,0-1 1 0 0,0 1-1 0 0,0-1 1 0 0,1 1-1 0 0,-1-1 1 0 0,-1 1-1 0 0,1 0 1 0 0,0-1-1 0 0,0 1 0 0 0,-1-1 1 0 0,1 1-1 0 0,-1-1 1 0 0,1 1-1 0 0,-1-1 1 0 0,1 1-1 0 0,-1-1 1 0 0,0 0-1 0 0,0 1 1 0 0,0-1-1 0 0,0 0 0 0 0,0 0 1 0 0,0 0-1 0 0,0 1 1 0 0,0-1-1 0 0,0 0 1 0 0,-1 0-1 0 0,1-1 1 0 0,0 1-1 0 0,-3 1 0 0 0,-1 1 4 0 0,0 0-1 0 0,1-1 0 0 0,-1 0 1 0 0,0 0-1 0 0,-1-1 0 0 0,1 1 0 0 0,0-1 1 0 0,0 0-1 0 0,-9 0 0 0 0,-2 0 1 0 0,0-1 1 0 0,0-1-1 0 0,0 0 0 0 0,0-1 0 0 0,0-1 0 0 0,1 0 0 0 0,-1-1 0 0 0,-22-10 0 0 0,15 5-13 0 0,-34-17-13 0 0,53 24 20 0 0,1 0 0 0 0,-1 0 0 0 0,1-1 0 0 0,0 1 0 0 0,0-1 0 0 0,0 0 0 0 0,0 0 0 0 0,0 0-1 0 0,0 0 1 0 0,1 0 0 0 0,0-1 0 0 0,-3-3 0 0 0,4 5 1 0 0,1-1 0 0 0,-1 1 0 0 0,1-1 0 0 0,-1 1 0 0 0,1-1 1 0 0,0 1-1 0 0,0-1 0 0 0,0 1 0 0 0,0-1 0 0 0,0 1 0 0 0,0-1 0 0 0,1 1 0 0 0,-1 0 0 0 0,1-1 0 0 0,0 1 0 0 0,0-1 1 0 0,0 1-1 0 0,0 0 0 0 0,0 0 0 0 0,0-1 0 0 0,3-2 0 0 0,3-4 3 0 0,0-1-1 0 0,1 1 1 0 0,11-10 0 0 0,-13 14-6 0 0,35-35-78 0 0,-20 22-45 0 0,-1-1 0 0 0,-1-1 0 0 0,-1 0 0 0 0,26-40 0 0 0,-42 56 120 0 0,0-1 0 0 0,-1 1 1 0 0,1 0-1 0 0,-1-1 0 0 0,0 1 1 0 0,0-1-1 0 0,0-6 0 0 0,-1 10 7 0 0,1-1 0 0 0,-1 0 0 0 0,0 1-1 0 0,0-1 1 0 0,0 0 0 0 0,0 1 0 0 0,0-1-1 0 0,-1 0 1 0 0,1 0 0 0 0,0 1 0 0 0,-1-1-1 0 0,1 1 1 0 0,-1-1 0 0 0,0 0 0 0 0,1 1-1 0 0,-1-1 1 0 0,0 1 0 0 0,0 0 0 0 0,0-1-1 0 0,0 1 1 0 0,0 0 0 0 0,-3-3 0 0 0,-11-4-2 0 0,-1 1 0 0 0,0 1 0 0 0,-1 0 0 0 0,1 2 1 0 0,-1-1-1 0 0,0 2 0 0 0,0 0 0 0 0,0 2 0 0 0,-1-1 1 0 0,1 2-1 0 0,0 0 0 0 0,-1 1 0 0 0,-19 4 0 0 0,23-1-112 0 0,0 1-1 0 0,1 0 1 0 0,0 0-1 0 0,0 1 1 0 0,0 1 0 0 0,-19 13-1 0 0,-66 59-3389 0 0,67-53 1378 0 0,7-3-798 0 0,0 0 0 0 0,-33 43-1 0 0,38-44 1258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8:15.8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98 568 0 0,'-1'-16'5102'0'0,"-16"-13"6609"0"0,18 29-11583 0 0,21-5 1660 0 0,32 1-1741 0 0,58-4 873 0 0,6 0-469 0 0,177-9-184 0 0,-86 12-253 0 0,-115 2-587 0 0,-49 2-1755 0 0,-3 0-3589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12:37.21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276 200 556 0 0,'-89'-3'4988'0'0,"-3"0"4111"0"0,5 9-4385 0 0,79-6-4135 0 0,24 1-474 0 0,-1 1 0 0 0,26 6 0 0 0,12 2-63 0 0,131 20 27 0 0,118 9 1 0 0,-300-38-70 0 0,79 2-40 0 0,101-7-1 0 0,-178 4 38 0 0,-1 0 0 0 0,1 0 0 0 0,0-1 0 0 0,0 1 0 0 0,0-1 1 0 0,-1 0-1 0 0,1-1 0 0 0,0 1 0 0 0,-1 0 0 0 0,1-1 0 0 0,-1 0 0 0 0,0 0 0 0 0,1 0 0 0 0,-1 0 0 0 0,0-1 0 0 0,0 1 0 0 0,0-1 0 0 0,2-3 0 0 0,-4 5 5 0 0,-1-1-1 0 0,0 1 1 0 0,0 0-1 0 0,0-1 1 0 0,0 1-1 0 0,0 0 1 0 0,0-1-1 0 0,0 1 1 0 0,0-1-1 0 0,0 1 1 0 0,-1 0 0 0 0,1-1-1 0 0,0 1 1 0 0,-1 0-1 0 0,1 0 1 0 0,-1-1-1 0 0,0 1 1 0 0,1 0-1 0 0,-1 0 1 0 0,0 0-1 0 0,0 0 1 0 0,0 0-1 0 0,0 0 1 0 0,0 0-1 0 0,-1-2 1 0 0,-29-20 20 0 0,29 21-21 0 0,-37-20 16 0 0,-1 1-1 0 0,0 3 1 0 0,-1 1 0 0 0,-1 2 0 0 0,-45-10 0 0 0,31 8-1 0 0,1 1 54 0 0,-2 1 1 0 0,0 4-1 0 0,0 1 1 0 0,-103-2-1 0 0,146 12-42 0 0,0 0 1 0 0,0 2-1 0 0,-23 4 0 0 0,34-6-25 0 0,0 1 0 0 0,-1 0 0 0 0,1 0 0 0 0,-1 0 0 0 0,1 1 0 0 0,0-1 0 0 0,0 1 1 0 0,0 0-1 0 0,0 0 0 0 0,0 0 0 0 0,0 0 0 0 0,0 0 0 0 0,1 0 0 0 0,-1 1 0 0 0,1 0 0 0 0,0-1 0 0 0,0 1 0 0 0,-1 0 0 0 0,2 0 0 0 0,-4 5 1 0 0,5-5-4 0 0,0 0 1 0 0,0 0-1 0 0,0 0 0 0 0,0-1 1 0 0,0 1-1 0 0,0 0 1 0 0,1 0-1 0 0,0 0 1 0 0,-1-1-1 0 0,1 1 1 0 0,0 0-1 0 0,0-1 1 0 0,1 1-1 0 0,-1-1 1 0 0,0 1-1 0 0,3 2 0 0 0,0 2-1 0 0,1-1 0 0 0,-1 0 0 0 0,1 0 0 0 0,0-1 0 0 0,7 6 0 0 0,8 4 8 0 0,1-1 0 0 0,0-1 0 0 0,1-1 0 0 0,0-1 0 0 0,42 15 0 0 0,-50-21-186 0 0,0-1-1 0 0,0 0 1 0 0,1-1 0 0 0,-1-1 0 0 0,1 0-1 0 0,-1-1 1 0 0,1-1 0 0 0,-1 0 0 0 0,1-1 0 0 0,-1-1-1 0 0,20-4 1 0 0,-28 4-336 0 0,1 0 0 0 0,-1 0-1 0 0,0-1 1 0 0,0 0 0 0 0,0 0-1 0 0,0-1 1 0 0,6-5 0 0 0,29-71-10685 0 0,-41 53 9324 0 0,0-5 377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14:08.9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29 213 148 0 0,'-17'11'1940'0'0,"12"-6"-1690"0"0,-1 5-34 0 0,6-9-195 0 0,9-7-33 0 0,-4-3 611 0 0,-5 9-551 0 0,0-1 0 0 0,1 1 0 0 0,-1 0 1 0 0,1-1-1 0 0,-1 1 0 0 0,0-1 0 0 0,1 1 0 0 0,-1-1 1 0 0,0 0-1 0 0,1 1 0 0 0,-1-1 0 0 0,0 1 1 0 0,0-1-1 0 0,1 0 0 0 0,-1 1 0 0 0,0-1 0 0 0,0 1 1 0 0,0-1-1 0 0,0 0 0 0 0,0 0 138 0 0,9-15 2905 0 0,0 6-1271 0 0,-9 9-1767 0 0,1 1 1 0 0,0-1-1 0 0,0 1 1 0 0,-1-1-1 0 0,1 0 1 0 0,0 1-1 0 0,-1-1 1 0 0,1 0-1 0 0,0 1 1 0 0,-1-1-1 0 0,1 0 1 0 0,-1 0-1 0 0,1 0 1 0 0,-1 1-1 0 0,0-1 1 0 0,1 0-1 0 0,-1 0 1 0 0,0 0-1 0 0,1-1 1 0 0,2-3 278 0 0,3-6 361 0 0,-6 10-563 0 0,10-4 922 0 0,-9 7-954 0 0,1 0 0 0 0,0-1 0 0 0,0 1-1 0 0,0-1 1 0 0,0 1 0 0 0,0-1 0 0 0,0 0-1 0 0,1 0 1 0 0,-1 0 0 0 0,4 1-1 0 0,25 15 485 0 0,46 62 205 0 0,-64-66-705 0 0,-1 0 1 0 0,0 1-1 0 0,0 0 1 0 0,-1 1-1 0 0,-1 1 1 0 0,-1-1-1 0 0,12 28 0 0 0,13 19 190 0 0,-20-33-127 0 0,-12-23-104 0 0,1 1 1 0 0,0-1 0 0 0,1 0-1 0 0,6 10 1 0 0,-2-3 26 0 0,-5-9 32 0 0,-3-17 55 0 0,-9-44-100 0 0,-1-25-136 0 0,10-53 58 0 0,10 82 1 0 0,-10 53 21 0 0,0-1 0 0 0,0 1 1 0 0,0 0-1 0 0,0-1 0 0 0,0 1 0 0 0,0 0 0 0 0,0 0 0 0 0,0-1 0 0 0,0 1 1 0 0,0 0-1 0 0,0 0 0 0 0,0-1 0 0 0,1 1 0 0 0,-1 0 0 0 0,0 0 0 0 0,0-1 1 0 0,0 1-1 0 0,0 0 0 0 0,1 0 0 0 0,-1-1 0 0 0,0 1 0 0 0,0 0 0 0 0,0 0 1 0 0,1 0-1 0 0,-1 0 0 0 0,0-1 0 0 0,0 1 0 0 0,1 0 0 0 0,-1 0 0 0 0,0 0 1 0 0,0 0-1 0 0,1 0 0 0 0,-1 0 0 0 0,0 0 0 0 0,1 0 0 0 0,-1 0 0 0 0,15 3-35 0 0,13 12 24 0 0,0 7 15 0 0,-1 1-1 0 0,-1 2 1 0 0,-2 1-1 0 0,0 1 1 0 0,-2 0 0 0 0,36 59-1 0 0,-53-77 1 0 0,0-1 0 0 0,1 0 0 0 0,0-1-1 0 0,8 9 1 0 0,-12-14-7 0 0,0 0 0 0 0,1 0 0 0 0,-1 0 0 0 0,1 0 0 0 0,0 0 0 0 0,-1-1 1 0 0,1 1-1 0 0,0-1 0 0 0,0 0 0 0 0,0 0 0 0 0,0 0 0 0 0,0 0 0 0 0,0 0 0 0 0,0 0 0 0 0,5-1 0 0 0,-5-1-6 0 0,0-1 0 0 0,0 0 0 0 0,0-1 0 0 0,-1 1 0 0 0,1 0 0 0 0,0-1 0 0 0,-1 0 0 0 0,0 1 0 0 0,4-6 0 0 0,9-19 19 0 0,-2 0 0 0 0,0 0 0 0 0,-2-1 0 0 0,13-50-1 0 0,24-66 5 0 0,-11 16-323 0 0,-36 125 120 0 0,-1 0 0 0 0,1 0-1 0 0,-1 0 1 0 0,1 0 0 0 0,-1 1-1 0 0,0-1 1 0 0,0 0 0 0 0,0 0-1 0 0,-1-3 1 0 0,1 5 98 0 0,0 1 1 0 0,-1-1-1 0 0,1 1 0 0 0,0-1 1 0 0,0 1-1 0 0,0-1 0 0 0,0 1 1 0 0,0-1-1 0 0,-1 1 1 0 0,1 0-1 0 0,0-1 0 0 0,-1 1 1 0 0,1-1-1 0 0,0 1 0 0 0,0 0 1 0 0,-1-1-1 0 0,1 1 0 0 0,-1 0 1 0 0,1-1-1 0 0,0 1 0 0 0,-1 0 1 0 0,1-1-1 0 0,-1 1 1 0 0,1 0-1 0 0,-1 0 0 0 0,1 0 1 0 0,-1-1-1 0 0,1 1 0 0 0,-1 0 1 0 0,1 0-1 0 0,-1 0 0 0 0,1 0 1 0 0,-1 0-1 0 0,1 0 1 0 0,-1 0-1 0 0,1 0 0 0 0,-1 0 1 0 0,1 0-1 0 0,-1 0 0 0 0,1 0 1 0 0,0 1-1 0 0,-1-1 0 0 0,1 0 1 0 0,-1 0-1 0 0,1 0 0 0 0,-1 1 1 0 0,1-1-1 0 0,-1 0 1 0 0,0 1-1 0 0,-19 8-3253 0 0,17-8 2948 0 0,0-1 0 0 0,0 2 0 0 0,0-1-1 0 0,0 0 1 0 0,1 0 0 0 0,-1 1 0 0 0,1-1-1 0 0,-1 1 1 0 0,1 0 0 0 0,-5 4 0 0 0,4 9-1004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0:55.6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67 388 140 0 0,'-66'11'9767'0'0,"73"-22"-5855"0"0,17-7-2263 0 0,-19 15-1212 0 0,59-47 845 0 0,-30 22-1126 0 0,72-44 0 0 0,98-36-726 0 0,-67 43-4736 0 0,-78 27-4520 0 0,-49 33 8409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14:09.6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289 72 540 0 0,'8'0'9430'0'0,"-69"7"-6164"0"0,44-3-2811 0 0,-1-2 0 0 0,-18 1 0 0 0,23-3-266 0 0,-6 0 184 0 0,-35-4 1 0 0,48 3-353 0 0,0 0-1 0 0,0-1 1 0 0,0 1 0 0 0,1-1-1 0 0,-1-1 1 0 0,1 1 0 0 0,-1-1 0 0 0,1 0-1 0 0,0 0 1 0 0,-7-5 0 0 0,12 7-20 0 0,-1 0 0 0 0,0 0 1 0 0,0 0-1 0 0,0 0 1 0 0,0 1-1 0 0,1-1 0 0 0,-1 0 1 0 0,0 0-1 0 0,1-1 0 0 0,-1 1 1 0 0,1 0-1 0 0,-1 0 0 0 0,1 0 1 0 0,-1 0-1 0 0,1 0 0 0 0,0-1 1 0 0,0 1-1 0 0,-1 0 0 0 0,1 0 1 0 0,0 0-1 0 0,0-1 0 0 0,0 1 1 0 0,1 0-1 0 0,-1 0 1 0 0,0 0-1 0 0,1-3 0 0 0,-1-7 3 0 0,1 10-7 0 0,-1 0 1 0 0,1 1 0 0 0,0-1 0 0 0,0 0-1 0 0,0 0 1 0 0,0 0 0 0 0,0 0-1 0 0,0 1 1 0 0,0-1 0 0 0,0 0-1 0 0,0 1 1 0 0,0-1 0 0 0,0 1-1 0 0,1 0 1 0 0,-1-1 0 0 0,0 1 0 0 0,0 0-1 0 0,0-1 1 0 0,1 1 0 0 0,-1 0-1 0 0,0 0 1 0 0,0 0 0 0 0,1 0-1 0 0,-1 0 1 0 0,2 1 0 0 0,47-1-38 0 0,-36 1 37 0 0,-2-1 6 0 0,0 0 1 0 0,0 1-1 0 0,0 1 1 0 0,0 0-1 0 0,22 7 0 0 0,-29-7 3 0 0,1 0-1 0 0,-1 1 0 0 0,0-1 1 0 0,0 1-1 0 0,0 0 1 0 0,-1 0-1 0 0,1 1 1 0 0,-1-1-1 0 0,1 1 0 0 0,-1 0 1 0 0,0 0-1 0 0,-1 1 1 0 0,1-1-1 0 0,2 6 0 0 0,-3-5 16 0 0,-1 0 0 0 0,0 0 0 0 0,0 1 0 0 0,0-1 0 0 0,-1 0 0 0 0,1 1 0 0 0,-1 0 0 0 0,-1-1 0 0 0,1 1 0 0 0,-1 0 0 0 0,0-1 0 0 0,0 1 0 0 0,-1 0 0 0 0,0-1 0 0 0,0 1 0 0 0,0-1 0 0 0,0 1 0 0 0,-1-1 0 0 0,0 1 0 0 0,-5 8 0 0 0,-1 6 104 0 0,-2-1 0 0 0,0 0 0 0 0,-1-1-1 0 0,-26 34 1 0 0,34-49-112 0 0,-14 19 162 0 0,-29 28 0 0 0,33-36-65 0 0,12-13-85 0 0,0 1 0 0 0,0-1 0 0 0,-1 0 0 0 0,1 1 0 0 0,0-1 0 0 0,-1 0 0 0 0,1 1 0 0 0,-1-1 0 0 0,1 0 0 0 0,-1 0 1 0 0,0 0-1 0 0,1-1 0 0 0,-1 1 0 0 0,0 0 0 0 0,0-1 0 0 0,1 1 0 0 0,-1-1 0 0 0,0 1 0 0 0,-4-1 0 0 0,6 0-22 0 0,0 0 0 0 0,-1 0-1 0 0,1 0 1 0 0,0 0 0 0 0,-1 0-1 0 0,1 0 1 0 0,0 0 0 0 0,-1 0 0 0 0,1 0-1 0 0,0 0 1 0 0,-1 0 0 0 0,1 0-1 0 0,0-1 1 0 0,-1 1 0 0 0,1 0-1 0 0,0 0 1 0 0,-1 0 0 0 0,1 0 0 0 0,0-1-1 0 0,0 1 1 0 0,-1 0 0 0 0,1 0-1 0 0,0-1 1 0 0,0 1 0 0 0,-1 0-1 0 0,1-1 1 0 0,0 1 0 0 0,0 0 0 0 0,0 0-1 0 0,0-1 1 0 0,0 1 0 0 0,-1 0-1 0 0,1-1 1 0 0,0 0 0 0 0,3-14 31 0 0,11-11-25 0 0,-9 20-19 0 0,0 1 0 0 0,0-1 1 0 0,0 1-1 0 0,0 0 1 0 0,1 1-1 0 0,0-1 0 0 0,0 1 1 0 0,0 0-1 0 0,0 1 0 0 0,1-1 1 0 0,-1 1-1 0 0,1 1 1 0 0,0-1-1 0 0,0 1 0 0 0,0 0 1 0 0,0 1-1 0 0,0 0 0 0 0,0 0 1 0 0,1 0-1 0 0,-1 1 1 0 0,0 0-1 0 0,9 1 0 0 0,13 4-680 0 0,-1 1-1 0 0,50 18 0 0 0,-14-4-2973 0 0,-22-5-309 0 0,10 1-2378 0 0,-40-15 5045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14:10.0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28 1256 0 0,'16'3'21539'0'0,"-22"-6"-22945"0"0,8-8-2767 0 0,51 5-7953 0 0,-32 1 9441 0 0,-1 0 1144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14:10.4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6 304 0 0,'0'0'412'0'0,"-10"0"-260"0"0,1 0-252 0 0,-1-5-164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14:10.8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85 33 672 0 0,'-1'-16'4077'0'0,"-6"13"-1810"0"0,5 1-1679 0 0,-1 0-1 0 0,0 1 1 0 0,1-1-1 0 0,-1 1 1 0 0,0 0-1 0 0,0 0 1 0 0,0 0-1 0 0,0 0 1 0 0,0 0 0 0 0,0 1-1 0 0,-4-1 1 0 0,5 1-598 0 0,12 5-83 0 0,3-7-1094 0 0,-26 5-588 0 0,6-2-164 0 0,0 1 1 0 0,0 0-1 0 0,0 0 0 0 0,-11 6 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14:14.2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65 552 0 0,'0'-1'158'0'0,"0"0"-1"0"0,1-1 1 0 0,-1 1-1 0 0,0 0 1 0 0,1-1 0 0 0,-1 1-1 0 0,1 0 1 0 0,0 0-1 0 0,-1-1 1 0 0,1 1 0 0 0,0 0-1 0 0,0 0 1 0 0,2-2-1 0 0,-3 2 4 0 0,1 0 0 0 0,0 0 0 0 0,0 0 0 0 0,0 0 0 0 0,0 0 0 0 0,-1 0 0 0 0,1 0 0 0 0,-1-1 0 0 0,1 1 0 0 0,-1 0-1 0 0,1 0 1 0 0,-1-1 0 0 0,1-1 0 0 0,8-23 4440 0 0,-8 25-4435 0 0,-1 1 0 0 0,1 0 0 0 0,-1 0 1 0 0,1 0-1 0 0,-1 0 0 0 0,1 0 0 0 0,-1-1 1 0 0,1 1-1 0 0,-1 0 0 0 0,1 0 1 0 0,-1 0-1 0 0,0 0 0 0 0,1 0 0 0 0,-1 0 1 0 0,1 0-1 0 0,-1 1 0 0 0,1-1 0 0 0,-1 0 1 0 0,1 0-1 0 0,-1 0 0 0 0,1 0 0 0 0,-1 1 1 0 0,0-1-1 0 0,1 0 0 0 0,0 1 333 0 0,0 0-333 0 0,14 6 2322 0 0,82 47-1095 0 0,93 81-585 0 0,-77-61-720 0 0,-93-60-453 0 0,0-1 0 0 0,38 18 0 0 0,-11-7-330 0 0,-33-17 511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14:14.6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324 6 620 0 0,'-19'-3'2763'0'0,"0"1"4640"0"0,19 3-7262 0 0,0 0 0 0 0,0-1 0 0 0,0 1 0 0 0,0 0 0 0 0,0 0 0 0 0,1 0 0 0 0,-1 0 0 0 0,0-1 0 0 0,0 1 0 0 0,1 0 0 0 0,-1 0 0 0 0,0 0 0 0 0,1-1 0 0 0,-1 1 0 0 0,1 0 0 0 0,-1-1 0 0 0,1 1 0 0 0,0 0 0 0 0,3 6 756 0 0,-6 7-420 0 0,0 0 0 0 0,-1 0 0 0 0,0 0 0 0 0,-1 0 0 0 0,-11 23 0 0 0,-63 151 538 0 0,71-172-983 0 0,-19 44 121 0 0,-54 89 0 0 0,5-25-1838 0 0,131-177-13448 0 0,-37 32 13690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14:15.3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467 140 256 0 0,'-1'2'296'0'0,"-2"-1"-1"0"0,1 1 1 0 0,0-1-1 0 0,0 1 1 0 0,0-1 0 0 0,-1 0-1 0 0,1 0 1 0 0,0 0-1 0 0,-1 0 1 0 0,1-1 0 0 0,-1 1-1 0 0,1-1 1 0 0,-1 1-1 0 0,-3-1 1 0 0,-3 2 488 0 0,0-1-276 0 0,0-1 0 0 0,0 1 0 0 0,1-2 0 0 0,-1 0-1 0 0,0 0 1 0 0,0 0 0 0 0,1-1 0 0 0,-1 0-1 0 0,-8-4 1 0 0,-20-3 330 0 0,35 8-810 0 0,-12-1 132 0 0,1-1 0 0 0,-26-9 0 0 0,36 11-158 0 0,0-1-1 0 0,-1 1 1 0 0,1-1-1 0 0,0 0 1 0 0,0 0-1 0 0,0 0 0 0 0,0 0 1 0 0,0-1-1 0 0,1 1 1 0 0,-1-1-1 0 0,1 0 0 0 0,0 0 1 0 0,-1 1-1 0 0,1-2 1 0 0,-2-4-1 0 0,2 5-3 0 0,1 0-1 0 0,0 0 1 0 0,0 0-1 0 0,1 0 1 0 0,-1 0-1 0 0,1 0 0 0 0,-1 0 1 0 0,1 0-1 0 0,0 0 1 0 0,0-4-1 0 0,0 6 3 0 0,1 0 0 0 0,-1-1-1 0 0,0 1 1 0 0,1 0-1 0 0,-1-1 1 0 0,1 1-1 0 0,-1 0 1 0 0,1 0 0 0 0,-1-1-1 0 0,1 1 1 0 0,0 0-1 0 0,0 0 1 0 0,-1 0-1 0 0,1 0 1 0 0,0 0-1 0 0,0 0 1 0 0,0 0 0 0 0,0 0-1 0 0,0 1 1 0 0,1-1-1 0 0,-1 0 1 0 0,0 1-1 0 0,0-1 1 0 0,0 0 0 0 0,1 1-1 0 0,1-1 1 0 0,5-2 11 0 0,0 1 0 0 0,1 0 0 0 0,-1 0 0 0 0,1 1 0 0 0,-1 0 0 0 0,1 1 0 0 0,-1 0 0 0 0,1 0 0 0 0,-1 1 0 0 0,1 0 0 0 0,-1 0 0 0 0,1 1 1 0 0,-1 0-1 0 0,0 1 0 0 0,0-1 0 0 0,10 6 0 0 0,-16-7 6 0 0,0 1 0 0 0,0 0 0 0 0,-1-1 0 0 0,1 1 1 0 0,0 0-1 0 0,0 0 0 0 0,-1 0 0 0 0,1 0 0 0 0,-1 1 0 0 0,0-1 0 0 0,0 0 1 0 0,0 1-1 0 0,0-1 0 0 0,0 0 0 0 0,0 1 0 0 0,0-1 0 0 0,-1 1 1 0 0,0-1-1 0 0,1 1 0 0 0,-1 0 0 0 0,0-1 0 0 0,0 1 0 0 0,0-1 1 0 0,0 1-1 0 0,-1-1 0 0 0,1 1 0 0 0,-1-1 0 0 0,-1 5 0 0 0,-2 7 210 0 0,0-1 0 0 0,-1 1 0 0 0,-11 20 0 0 0,7-20-107 0 0,0-1 0 0 0,0-1 0 0 0,-2 0 0 0 0,1 0 1 0 0,-1-1-1 0 0,-23 18 0 0 0,-7 8-29 0 0,18-17-64 0 0,0-2 1 0 0,-31 20 0 0 0,-1 0 17 0 0,10-12 17 0 0,53-42-86 0 0,5 5 26 0 0,0 0 0 0 0,1 1 1 0 0,0 1-1 0 0,1 0 0 0 0,0 1 0 0 0,0 1 0 0 0,1 0 0 0 0,-1 1 0 0 0,2 1 0 0 0,-1 0 0 0 0,0 1 0 0 0,1 1 0 0 0,0 1 0 0 0,0 0 0 0 0,-1 1 0 0 0,1 1 1 0 0,0 0-1 0 0,19 4 0 0 0,154 39 40 0 0,-175-40-313 0 0,-1 0 1 0 0,1-1 0 0 0,1 0-1 0 0,-1-2 1 0 0,22-1 0 0 0,-29 1-360 0 0,-1-2 0 0 0,1 1 0 0 0,0-1 1 0 0,-1 0-1 0 0,1-1 0 0 0,-1 0 0 0 0,0 0 1 0 0,0 0-1 0 0,0-1 0 0 0,0 0 1 0 0,12-10-1 0 0,19-19-3113 0 0,-19 17 2286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8:18.9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101 49 440 0 0,'-48'6'7178'0'0,"19"-1"-7"0"0,28-5-6949 0 0,-1 0 0 0 0,0 0 0 0 0,1 1 0 0 0,-1-1 0 0 0,0 0 0 0 0,1 1 0 0 0,-1-1 0 0 0,0 1 0 0 0,1 0 0 0 0,-1-1 0 0 0,1 1 0 0 0,-1 0 0 0 0,-1 1 0 0 0,3 4 1464 0 0,15-4-1068 0 0,90-1 586 0 0,-26-7-834 0 0,81-10-97 0 0,-103 8-363 0 0,200-32-1695 0 0,-218 34-4089 0 0,-62 17-3426 0 0,20-10 8571 0 0,-11 8-996 0 0,-12-3 252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8:19.4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153 1 968 0 0,'-105'35'6727'0'0,"66"-17"-299"0"0,39-18-6357 0 0,0 0 1 0 0,0 0 0 0 0,-1 0-1 0 0,1 0 1 0 0,0 0 0 0 0,-1 0 0 0 0,1 0-1 0 0,0 0 1 0 0,-1 0 0 0 0,1 0-1 0 0,0 0 1 0 0,0 0 0 0 0,-1 0 0 0 0,1 1-1 0 0,0-1 1 0 0,-1 0 0 0 0,1 0-1 0 0,0 0 1 0 0,0 0 0 0 0,-1 0 0 0 0,1 1-1 0 0,0-1 1 0 0,0 0 0 0 0,-1 0-1 0 0,1 0 1 0 0,0 1 0 0 0,0-1 0 0 0,0 0-1 0 0,-1 0 1 0 0,1 1 0 0 0,0-1-1 0 0,0 0 1 0 0,0 1 0 0 0,0-1 0 0 0,0 0-1 0 0,0 0 1 0 0,0 1 0 0 0,0-1-1 0 0,-1 0 1 0 0,1 1 0 0 0,0-1-1 0 0,1 1 22 0 0,-1 0-1 0 0,0-1 1 0 0,1 1-1 0 0,-1-1 0 0 0,0 1 1 0 0,1-1-1 0 0,-1 1 0 0 0,0-1 1 0 0,1 1-1 0 0,-1-1 0 0 0,1 1 1 0 0,-1-1-1 0 0,1 1 0 0 0,0-1 1 0 0,-1 0-1 0 0,1 1 0 0 0,-1-1 1 0 0,1 0-1 0 0,0 1 0 0 0,-1-1 1 0 0,1 0-1 0 0,1 0 0 0 0,18 4 207 0 0,1-1-1 0 0,0-2 0 0 0,1 0 1 0 0,-1-1-1 0 0,40-5 0 0 0,-20 1-180 0 0,275-29-717 0 0,-194 18-4369 0 0,-119 15 4479 0 0,-1 0-1 0 0,1 0 1 0 0,-1 0 0 0 0,1 0-1 0 0,-1 0 1 0 0,1 1-1 0 0,-1-1 1 0 0,0 1-1 0 0,1-1 1 0 0,-1 1-1 0 0,0 0 1 0 0,1 0-1 0 0,-1 0 1 0 0,0 0-1 0 0,0 1 1 0 0,0-1-1 0 0,0 1 1 0 0,0-1-1 0 0,0 1 1 0 0,0 0-1 0 0,-1-1 1 0 0,1 1-1 0 0,0 0 1 0 0,-1 0-1 0 0,3 4 1 0 0,-3 6-1392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8:42.1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238 155 64 0 0,'3'-2'145'0'0,"-1"0"1"0"0,1-1-1 0 0,-1 0 0 0 0,0 0 0 0 0,0 1 1 0 0,-1-1-1 0 0,1 0 0 0 0,0 0 1 0 0,-1-1-1 0 0,0 1 0 0 0,0 0 0 0 0,1-5 1 0 0,11-20 29 0 0,-10 24-71 0 0,-1 0-1 0 0,1 0 0 0 0,-1 0 1 0 0,0 0-1 0 0,0-1 0 0 0,0 1 1 0 0,-1-1-1 0 0,0 1 0 0 0,0-1 1 0 0,1-5-1 0 0,-3 8 31 0 0,1 1-1 0 0,-1 0 1 0 0,1 0 0 0 0,-1 0 0 0 0,0-1-1 0 0,1 1 1 0 0,-1 0 0 0 0,0 0-1 0 0,0 0 1 0 0,0 0 0 0 0,0 0 0 0 0,0 0-1 0 0,0 1 1 0 0,0-1 0 0 0,0 0 0 0 0,0 0-1 0 0,-1 1 1 0 0,1-1 0 0 0,0 1-1 0 0,0-1 1 0 0,-1 1 0 0 0,1-1 0 0 0,0 1-1 0 0,0 0 1 0 0,-1 0 0 0 0,1 0-1 0 0,-3 0 1 0 0,-23-11 7554 0 0,27 11-7655 0 0,0 1 0 0 0,0-1 0 0 0,0 0 0 0 0,0 0 0 0 0,0 1 0 0 0,0-1 0 0 0,0 0 0 0 0,0 0 0 0 0,0 1 1 0 0,0-1-1 0 0,0 0 0 0 0,0 0 0 0 0,0 0 0 0 0,0 1 0 0 0,0-1 0 0 0,-1 0 0 0 0,1 0 0 0 0,0 0 0 0 0,0 1 0 0 0,0-1 0 0 0,0 0 1 0 0,0 0-1 0 0,-1 0 0 0 0,1 0 0 0 0,0 0 0 0 0,0 1 0 0 0,0-1 0 0 0,-1 0 0 0 0,1 0 0 0 0,0 0 0 0 0,0 0 0 0 0,0 0 1 0 0,-1 0-1 0 0,1 0 0 0 0,-3 2 968 0 0,9 5-760 0 0,-4-4-163 0 0,0 0-1 0 0,-1 0 1 0 0,1 0 0 0 0,-1 1-1 0 0,1-1 1 0 0,-1 0 0 0 0,0 1 0 0 0,0-1-1 0 0,-1 0 1 0 0,1 1 0 0 0,-1-1 0 0 0,1 1-1 0 0,-1-1 1 0 0,0 1 0 0 0,-1 3-1 0 0,-9 60 548 0 0,6-44-404 0 0,1-9-110 0 0,-1 0 0 0 0,-1 0-1 0 0,-9 19 1 0 0,2-2 40 0 0,-55 121 233 0 0,46-99-321 0 0,-14 45 26 0 0,18-49-34 0 0,10-33-64 0 0,2 0 0 0 0,-6 25 0 0 0,-2-2-218 0 0,11-34 48 0 0,-1 1-1 0 0,1 0 1 0 0,0 0-1 0 0,1 0 1 0 0,-1 0-1 0 0,1 0 1 0 0,0 6-1 0 0,-5 22-1972 0 0,4-19-1247 0 0,29-48-9571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0:56.2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22 724 0 0,'0'0'57'0'0,"0"-1"0"0"0,0 1 1 0 0,0 0-1 0 0,0-1 0 0 0,0 1 0 0 0,0-1 0 0 0,0 1 0 0 0,0 0 1 0 0,0-1-1 0 0,0 1 0 0 0,0 0 0 0 0,1-1 0 0 0,-1 1 0 0 0,0-1 1 0 0,0 1-1 0 0,0 0 0 0 0,0-1 0 0 0,1 1 0 0 0,-1 0 0 0 0,0 0 1 0 0,0-1-1 0 0,1 1 0 0 0,-1 0 0 0 0,0-1 0 0 0,1 1 0 0 0,-1 0 1 0 0,0 0-1 0 0,1 0 0 0 0,-1-1 0 0 0,5-6 1583 0 0,-5 7-1536 0 0,0-1 1 0 0,0 1-1 0 0,1 0 1 0 0,-1-1-1 0 0,0 1 1 0 0,1 0-1 0 0,-1-1 1 0 0,0 1-1 0 0,1 0 1 0 0,-1 0-1 0 0,1-1 0 0 0,-1 1 1 0 0,0 0-1 0 0,1 0 1 0 0,-1 0-1 0 0,1 0 1 0 0,-1-1-1 0 0,0 1 1 0 0,1 0-1 0 0,-1 0 1 0 0,1 0-1 0 0,-1 0 0 0 0,1 0 1 0 0,-1 0-1 0 0,1 0 1 0 0,-1 0-1 0 0,1 0 1 0 0,-1 0-1 0 0,0 0 1 0 0,1 1-1 0 0,-1-1 1 0 0,1 0-1 0 0,-1 0 0 0 0,0 0 1 0 0,1 1-1 0 0,-1-1 1 0 0,1 0-1 0 0,-1 0 1 0 0,0 1-1 0 0,1-1 1 0 0,-1 0-1 0 0,0 1 1 0 0,1-1-1 0 0,-1 0 0 0 0,0 1 1 0 0,0-1-1 0 0,1 0 1 0 0,-1 1-1 0 0,0-1 1 0 0,0 1-1 0 0,0-1 1 0 0,0 0-1 0 0,1 1 1 0 0,-1-1-1 0 0,0 1 0 0 0,0-1 1 0 0,0 1-1 0 0,0-1 1 0 0,0 1-1 0 0,0 6 174 0 0,0-1 0 0 0,0 0-1 0 0,0 0 1 0 0,-1 0 0 0 0,0 0-1 0 0,0 0 1 0 0,-4 11 0 0 0,-3 11 99 0 0,8-25-344 0 0,-1 1 0 0 0,1-1-1 0 0,-1 1 1 0 0,0-1-1 0 0,0 0 1 0 0,-1 1-1 0 0,1-1 1 0 0,-1 0 0 0 0,-2 4-1 0 0,-24 46 289 0 0,10-16-52 0 0,7-10-11 0 0,11-27-256 0 0,0 1-1 0 0,0-1 0 0 0,0 1 0 0 0,1-1 0 0 0,-1 1 1 0 0,0-1-1 0 0,1 1 0 0 0,-1-1 0 0 0,0 1 0 0 0,1-1 1 0 0,-1 1-1 0 0,0-1 0 0 0,1 1 0 0 0,-1-1 0 0 0,1 0 1 0 0,-1 1-1 0 0,1-1 0 0 0,-1 0 0 0 0,1 1 1 0 0,-1-1-1 0 0,1 0 0 0 0,-1 0 0 0 0,1 1 0 0 0,0-1 1 0 0,-1 0-1 0 0,1 0 0 0 0,-1 0 0 0 0,1 0 0 0 0,-1 0 1 0 0,1 0-1 0 0,0 0 0 0 0,-1 0 0 0 0,1 0 1 0 0,-1 0-1 0 0,2 0 0 0 0,19-3 1 0 0,-20 2-2 0 0,4 0-5 0 0,0 0 0 0 0,-1 0-1 0 0,1-1 1 0 0,-1 0 0 0 0,0 0 0 0 0,1 0 0 0 0,-1 0 0 0 0,7-6 0 0 0,28-15 7 0 0,-33 21-1 0 0,-1-1 1 0 0,0 0-1 0 0,0 0 1 0 0,0 0 0 0 0,0-1-1 0 0,0 1 1 0 0,6-7-1 0 0,65-55 11 0 0,-64 53-6 0 0,-8 9-2 0 0,-1 0-1 0 0,1-1 1 0 0,-1 1 0 0 0,0-1 0 0 0,0 0-1 0 0,0 1 1 0 0,-1-1 0 0 0,1 0 0 0 0,-1-1-1 0 0,0 1 1 0 0,2-7 0 0 0,-4 11-4 0 0,0 0 1 0 0,0-1-1 0 0,0 1 1 0 0,0-1-1 0 0,0 1 1 0 0,0 0-1 0 0,0-1 0 0 0,0 1 1 0 0,1 0-1 0 0,-1-1 1 0 0,0 1-1 0 0,0-1 1 0 0,0 1-1 0 0,0 0 0 0 0,1-1 1 0 0,-1 1-1 0 0,0 0 1 0 0,0 0-1 0 0,0-1 1 0 0,1 1-1 0 0,-1 0 0 0 0,0-1 1 0 0,1 1-1 0 0,-1 0 1 0 0,0 0-1 0 0,0 0 1 0 0,1-1-1 0 0,4-7 14 0 0,-5 8 25 0 0,0-1 1 0 0,0 1-1 0 0,0 0 0 0 0,0-1 1 0 0,0 1-1 0 0,0-1 1 0 0,0 1-1 0 0,0-1 0 0 0,-1 1 1 0 0,1 0-1 0 0,0-1 0 0 0,0 1 1 0 0,0-1-1 0 0,0 1 0 0 0,-1 0 1 0 0,1-1-1 0 0,0 1 1 0 0,0 0-1 0 0,-1-1 0 0 0,1 1 1 0 0,0 0-1 0 0,-1-1 0 0 0,1 1 1 0 0,0 0-1 0 0,-1-1 1 0 0,1 1-1 0 0,0 0 0 0 0,-1 0 1 0 0,1 0-1 0 0,-1 0 0 0 0,1-1 1 0 0,-1 1-1 0 0,1 0 0 0 0,0 0 1 0 0,-1 0-1 0 0,1 0 1 0 0,-1 0-1 0 0,1 0 0 0 0,-1 0 1 0 0,1 0-1 0 0,0 0 0 0 0,-1 0 1 0 0,1 0-1 0 0,-1 0 1 0 0,1 0-1 0 0,-1 1 0 0 0,1-1 1 0 0,0 0-1 0 0,-1 0 0 0 0,1 0 1 0 0,-1 1-1 0 0,1-1 0 0 0,0 0 1 0 0,-1 0-1 0 0,1 1 1 0 0,0-1-1 0 0,-1 0 0 0 0,1 1 1 0 0,0-1-1 0 0,0 0 0 0 0,-1 1 1 0 0,1-1-1 0 0,0 1 1 0 0,-10 20 104 0 0,1 23 18 0 0,9-24-112 0 0,-1-1 1 0 0,-6 38-1 0 0,4-36-37 0 0,1-1 0 0 0,1 0 0 0 0,3 39 0 0 0,0-6-280 0 0,-2-40 102 0 0,-1-9-116 0 0,1 1 0 0 0,0-1 0 0 0,1 0 0 0 0,-1 1 1 0 0,1-1-1 0 0,-1 0 0 0 0,3 6 0 0 0,-3-9-63 0 0,1 0 0 0 0,0 0 0 0 0,0 0 0 0 0,-1 0 0 0 0,1 0 0 0 0,0 0 0 0 0,0 0 0 0 0,0 0 0 0 0,0 0 0 0 0,0 0 1 0 0,0 0-1 0 0,1-1 0 0 0,-1 1 0 0 0,0 0 0 0 0,0-1 0 0 0,0 1 0 0 0,1-1 0 0 0,-1 1 0 0 0,0-1 0 0 0,1 0 0 0 0,-1 1 0 0 0,0-1 0 0 0,1 0 1 0 0,-1 0-1 0 0,0 0 0 0 0,1 0 0 0 0,1-1 0 0 0,8-4-3062 0 0,-2 0 2094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8:42.7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460 17 224 0 0,'-1'-12'4911'0'0,"-1"11"-4593"0"0,0 1 1 0 0,1-1-1 0 0,-1 0 0 0 0,0 1 1 0 0,1 0-1 0 0,-1-1 0 0 0,0 1 1 0 0,1 0-1 0 0,-1 0 0 0 0,0 0 1 0 0,0 0-1 0 0,1 0 0 0 0,-1 0 1 0 0,0 0-1 0 0,1 1 0 0 0,-1-1 1 0 0,0 1-1 0 0,-2 0 1 0 0,-30 18 967 0 0,18-9-413 0 0,15-10-811 0 0,0 1 0 0 0,1 0 0 0 0,-1-1 0 0 0,0 1 0 0 0,0 0 0 0 0,1-1 0 0 0,-1 1 0 0 0,0 0-1 0 0,1 0 1 0 0,-1-1 0 0 0,1 1 0 0 0,-1 0 0 0 0,1 0 0 0 0,0 0 0 0 0,-1 2 0 0 0,-8 11 775 0 0,-8 1-65 0 0,2 1 0 0 0,-27 35 1 0 0,1 0 25 0 0,-8 3-176 0 0,-74 91 17 0 0,114-133-621 0 0,2 0 0 0 0,-1 0 1 0 0,1 1-1 0 0,1 0 0 0 0,0 0 0 0 0,1 0 0 0 0,0 1 0 0 0,2-1 1 0 0,-1 1-1 0 0,1 0 0 0 0,-1 26 0 0 0,4-34-18 0 0,0 0 0 0 0,1 0 0 0 0,-1 0 0 0 0,1 0 0 0 0,1 0-1 0 0,-1 0 1 0 0,1 0 0 0 0,0 0 0 0 0,0-1 0 0 0,1 1 0 0 0,0-1 0 0 0,0 0 0 0 0,0 0 0 0 0,0 0-1 0 0,1 0 1 0 0,0 0 0 0 0,0-1 0 0 0,0 0 0 0 0,6 5 0 0 0,-3-4-16 0 0,0 0 0 0 0,0-1 1 0 0,1 0-1 0 0,-1 0 0 0 0,1-1 1 0 0,0 0-1 0 0,0 0 0 0 0,0-1 1 0 0,0 0-1 0 0,1-1 0 0 0,-1 1 1 0 0,1-1-1 0 0,11-1 0 0 0,-5-1-93 0 0,1-1-1 0 0,-1-1 0 0 0,0 0 1 0 0,0-1-1 0 0,0 0 0 0 0,0-1 1 0 0,0-1-1 0 0,-1 0 1 0 0,0-2-1 0 0,-1 1 0 0 0,1-1 1 0 0,-2-1-1 0 0,1-1 1 0 0,22-21-1 0 0,-34 29 86 0 0,1 0 0 0 0,-1 0 0 0 0,1 0 0 0 0,-1 0 0 0 0,0 0 0 0 0,0 0 0 0 0,0-1 0 0 0,0 1 0 0 0,0 0 1 0 0,0-1-1 0 0,-1 1 0 0 0,1-4 0 0 0,4-11-92 0 0,-5 15 108 0 0,0 1 0 0 0,0-1 0 0 0,0 1 0 0 0,0-1 0 0 0,0 1 0 0 0,0-1 1 0 0,0 1-1 0 0,0-1 0 0 0,-1 1 0 0 0,1-1 0 0 0,0 1 0 0 0,-1-1 0 0 0,0 1 0 0 0,1 0 0 0 0,-1-1 0 0 0,0 1 0 0 0,-1-3 0 0 0,-20-21-27 0 0,12 19 19 0 0,0 0-1 0 0,0 1 1 0 0,0 0 0 0 0,-1 0 0 0 0,0 1 0 0 0,0 1 0 0 0,0 0 0 0 0,0 0 0 0 0,-1 1 0 0 0,1 1 0 0 0,-1 0 0 0 0,1 0 0 0 0,-1 1-1 0 0,-20 3 1 0 0,17-1-432 0 0,0 0-1 0 0,0 1 0 0 0,1 1 0 0 0,-25 9 0 0 0,29-8-503 0 0,-1 0 0 0 0,1 1 0 0 0,-1 0-1 0 0,2 0 1 0 0,-1 1 0 0 0,-9 9 0 0 0,17-14 710 0 0,1-1 55 0 0,-1-1-1 0 0,1 1 0 0 0,0 0 0 0 0,0 0 0 0 0,0 0 1 0 0,1 0-1 0 0,-1 0 0 0 0,0 0 0 0 0,0 0 0 0 0,0 0 1 0 0,1 0-1 0 0,-1 0 0 0 0,0 0 0 0 0,1 0 0 0 0,-1 0 1 0 0,1 0-1 0 0,0 1 0 0 0,-1-1 0 0 0,1 0 1 0 0,0 0-1 0 0,0 1 0 0 0,-1-1 0 0 0,1 0 0 0 0,0 0 1 0 0,0 1-1 0 0,1-1 0 0 0,-1 0 0 0 0,0 1 0 0 0,1 0 1 0 0,7 5-1341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8:43.2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110 18 196 0 0,'-73'-11'5586'0'0,"36"5"4811"0"0,53 12-9314 0 0,28 7-84 0 0,-32-10-823 0 0,-1 0 0 0 0,1 1 0 0 0,-1 0 0 0 0,0 1 0 0 0,21 12 0 0 0,-24-11-115 0 0,19 12 91 0 0,-1 1 0 0 0,-1 2 0 0 0,32 33 1 0 0,58 53-79 0 0,1 1-116 0 0,-102-94-51 0 0,-10-11-141 0 0,-1 0-1 0 0,1 0 1 0 0,-1 1 0 0 0,0 0 0 0 0,1-1 0 0 0,-2 1-1 0 0,1 0 1 0 0,0 1 0 0 0,-1-1 0 0 0,0 0 0 0 0,0 1-1 0 0,0-1 1 0 0,0 1 0 0 0,1 7 0 0 0,-3-11 83 0 0,0 0 1 0 0,0-1-1 0 0,0 1 1 0 0,0 0-1 0 0,0-1 1 0 0,-1 1-1 0 0,1 0 0 0 0,0-1 1 0 0,0 1-1 0 0,-1 0 1 0 0,1-1-1 0 0,0 1 1 0 0,-1-1-1 0 0,1 1 1 0 0,0-1-1 0 0,-1 1 1 0 0,1-1-1 0 0,-1 1 0 0 0,1-1 1 0 0,-1 1-1 0 0,1-1 1 0 0,-1 1-1 0 0,1-1 1 0 0,-1 0-1 0 0,1 1 1 0 0,-1-1-1 0 0,0 0 1 0 0,1 0-1 0 0,-2 1 0 0 0,-25 0-3818 0 0,19-2 3083 0 0,1-1 1 0 0,-1 0 0 0 0,0 0 0 0 0,1 0 0 0 0,-12-6 0 0 0,0-2-510 0 0,0 3 218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8:43.7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148 593 408 0 0,'-11'4'604'0'0,"-50"16"2863"0"0,56-19-2891 0 0,-1 1-1 0 0,1-1 1 0 0,-1-1 0 0 0,1 1 0 0 0,-1-1-1 0 0,1 0 1 0 0,-1 0 0 0 0,1-1 0 0 0,-8-1-1 0 0,12 1-471 0 0,0 1 0 0 0,0-1 0 0 0,0 1 0 0 0,1-1 0 0 0,-1 0 0 0 0,0 1 0 0 0,0-1 0 0 0,1 0 0 0 0,-1 0 0 0 0,0 0-1 0 0,1 1 1 0 0,-1-1 0 0 0,1 0 0 0 0,-1 0 0 0 0,1 0 0 0 0,-1 0 0 0 0,1 0 0 0 0,0 0 0 0 0,-1 0 0 0 0,1 0 0 0 0,0 0 0 0 0,0 0 0 0 0,0 0-1 0 0,0 0 1 0 0,0 0 0 0 0,0 0 0 0 0,0 0 0 0 0,0 0 0 0 0,0 0 0 0 0,1 0 0 0 0,-1 0 0 0 0,0 0 0 0 0,1 0 0 0 0,-1 0 0 0 0,0 0 0 0 0,2-2-1 0 0,16-37 1686 0 0,-6 25-1444 0 0,0-1 0 0 0,1 2 0 0 0,1-1 0 0 0,0 2 0 0 0,25-19 0 0 0,-18 15-199 0 0,76-61 106 0 0,-46 39-399 0 0,1 2-1 0 0,76-40 1 0 0,-26 15-1761 0 0,-4 3-2996 0 0,2 2-4172 0 0,-97 56 8769 0 0,16-10-1170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8:44.9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 93 632 0 0,'-1'1'148'0'0,"1"0"0"0"0,0 1 0 0 0,-1-1 0 0 0,1 0 0 0 0,0 0-1 0 0,-1 0 1 0 0,0 0 0 0 0,1 0 0 0 0,-1 0 0 0 0,0 0 0 0 0,1 0 0 0 0,-1 0 0 0 0,0 0 0 0 0,0 0 0 0 0,0 0-1 0 0,0 0 1 0 0,0-1 0 0 0,0 1 0 0 0,0 0 0 0 0,0-1 0 0 0,0 1 0 0 0,0-1 0 0 0,0 1 0 0 0,-2 0 0 0 0,-3 2 599 0 0,4-2-412 0 0,0 0 1 0 0,1 0-1 0 0,-1 1 1 0 0,1-1-1 0 0,0 0 0 0 0,-1 1 1 0 0,1-1-1 0 0,0 1 0 0 0,0-1 1 0 0,0 1-1 0 0,0 0 0 0 0,0-1 1 0 0,0 1-1 0 0,1 0 0 0 0,-1 0 1 0 0,0 0-1 0 0,1 0 1 0 0,-1-1-1 0 0,1 4 0 0 0,-1-3-116 0 0,1 1 1 0 0,0 0-1 0 0,0 0 0 0 0,0 0 0 0 0,1 0 1 0 0,-1 0-1 0 0,1-1 0 0 0,-1 1 0 0 0,1 0 0 0 0,0 0 1 0 0,0-1-1 0 0,0 1 0 0 0,2 2 0 0 0,0 1 161 0 0,-2-5-326 0 0,0 1-1 0 0,-1-1 0 0 0,1 0 0 0 0,0 0 0 0 0,0 0 0 0 0,0 0 0 0 0,0 0 0 0 0,0 0 0 0 0,0 0 0 0 0,0 0 0 0 0,0 0 0 0 0,0 0 1 0 0,0 0-1 0 0,0-1 0 0 0,3 2 0 0 0,9 7 209 0 0,-11-7-235 0 0,-1-1-1 0 0,1 0 0 0 0,0 1 0 0 0,0-1 0 0 0,0 0 1 0 0,0 0-1 0 0,0 0 0 0 0,0 0 0 0 0,0-1 0 0 0,0 1 0 0 0,3 0 1 0 0,78 25 77 0 0,137 39-99 0 0,-204-61 1 0 0,0 0 0 0 0,-1 2 0 0 0,0 0-1 0 0,0 0 1 0 0,15 11 0 0 0,-29-17-7 0 0,0 1-1 0 0,0-1 0 0 0,0 1 1 0 0,0-1-1 0 0,0 1 1 0 0,0-1-1 0 0,0 1 1 0 0,-1 0-1 0 0,1 0 0 0 0,0-1 1 0 0,0 1-1 0 0,-1 0 1 0 0,1 0-1 0 0,0 0 1 0 0,-1 0-1 0 0,1 0 0 0 0,-1 0 1 0 0,1 0-1 0 0,-1 0 1 0 0,0 0-1 0 0,1 0 0 0 0,-1 0 1 0 0,0 0-1 0 0,0 0 1 0 0,0 1-1 0 0,0 0 3 0 0,0 0 0 0 0,-1 0 0 0 0,0-1-1 0 0,1 1 1 0 0,-1-1 0 0 0,0 1 0 0 0,0-1 0 0 0,1 1-1 0 0,-1-1 1 0 0,-1 1 0 0 0,1-1 0 0 0,0 0 0 0 0,0 1-1 0 0,-2 1 1 0 0,-4 2 2 0 0,1 0 0 0 0,-1-1-1 0 0,0 1 1 0 0,0-1 0 0 0,0-1-1 0 0,-13 5 1 0 0,-5 1 0 0 0,0-2 0 0 0,-1 0-1 0 0,0-2 1 0 0,0-1 0 0 0,0-1 0 0 0,0-2-1 0 0,-1 0 1 0 0,1-1 0 0 0,-34-6 0 0 0,56 5-17 0 0,1 0 1 0 0,-1 0 0 0 0,1 0-1 0 0,-1 0 1 0 0,1 0 0 0 0,0-1 0 0 0,-1 0-1 0 0,1 0 1 0 0,0 0 0 0 0,0 0 0 0 0,0 0-1 0 0,0 0 1 0 0,1-1 0 0 0,-1 1-1 0 0,1-1 1 0 0,-5-6 0 0 0,6 8 5 0 0,1-1 0 0 0,-1 0 0 0 0,0 0 1 0 0,1 0-1 0 0,-1 1 0 0 0,1-1 0 0 0,0 0 0 0 0,-1 0 0 0 0,1 0 1 0 0,0 0-1 0 0,0 0 0 0 0,0 0 0 0 0,0 1 0 0 0,1-1 1 0 0,-1 0-1 0 0,0 0 0 0 0,1 0 0 0 0,-1 0 0 0 0,1 1 0 0 0,0-1 1 0 0,0 0-1 0 0,0 0 0 0 0,0 1 0 0 0,0-1 0 0 0,0 1 1 0 0,0-1-1 0 0,0 1 0 0 0,0-1 0 0 0,1 1 0 0 0,-1 0 0 0 0,1-1 1 0 0,-1 1-1 0 0,1 0 0 0 0,2-1 0 0 0,15-13-26 0 0,14-9-19 0 0,37-23-1 0 0,236-115-767 0 0,-211 103 601 0 0,-71 36 194 0 0,-24 22 26 0 0,0 1-1 0 0,1-1 1 0 0,-1 1 0 0 0,0-1-1 0 0,1 0 1 0 0,-1 1 0 0 0,0-1-1 0 0,1 1 1 0 0,-1-1 0 0 0,0 0-1 0 0,0 1 1 0 0,0-1 0 0 0,0 0 0 0 0,0 0-1 0 0,0 1 1 0 0,0-1 0 0 0,0 0-1 0 0,0 1 1 0 0,0-1 0 0 0,0 0-1 0 0,0 1 1 0 0,0-1 0 0 0,-1 0-1 0 0,1 1 1 0 0,0-1 0 0 0,0 0-1 0 0,-1 1 1 0 0,1-1 0 0 0,0 1-1 0 0,-1-1 1 0 0,1 1 0 0 0,-1-1-1 0 0,1 1 1 0 0,-1-1 0 0 0,1 1-1 0 0,-1-1 1 0 0,1 1 0 0 0,-1-1-1 0 0,1 1 1 0 0,-1 0 0 0 0,0-1-1 0 0,0 1 1 0 0,-11-6 6 0 0,-1 1 0 0 0,1 0 0 0 0,-1 1 0 0 0,0 1 0 0 0,0 0-1 0 0,-1 1 1 0 0,-15-1 0 0 0,-4 0 18 0 0,-62 5 0 0 0,62 2-287 0 0,1 1-1 0 0,-1 2 0 0 0,1 1 0 0 0,-50 19 0 0 0,54-16-1661 0 0,2 2 0 0 0,-49 30 0 0 0,71-40 1391 0 0,-1 0 0 0 0,2 0 1 0 0,-1 1-1 0 0,0 0 0 0 0,-5 7 1 0 0,8-11 434 0 0,1 1 0 0 0,-1 0 0 0 0,0-1 1 0 0,1 1-1 0 0,-1 0 0 0 0,1 0 1 0 0,-1-1-1 0 0,1 1 0 0 0,0 0 0 0 0,-1 0 1 0 0,1 0-1 0 0,0 0 0 0 0,0 0 0 0 0,-1 0 1 0 0,1-1-1 0 0,0 1 0 0 0,0 0 0 0 0,0 0 1 0 0,0 0-1 0 0,0 0 0 0 0,0 0 0 0 0,0 0 1 0 0,0 0-1 0 0,1 0 0 0 0,-1 0 1 0 0,0-1-1 0 0,1 1 0 0 0,-1 0 0 0 0,0 0 1 0 0,1 0-1 0 0,-1 0 0 0 0,1-1 0 0 0,-1 1 1 0 0,1 0-1 0 0,-1-1 0 0 0,2 2 0 0 0,16 9-1102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8:45.3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161 6 224 0 0,'-13'4'1231'0'0,"-1"0"0"0"0,0-1-1 0 0,0-1 1 0 0,0 0 0 0 0,0-1 0 0 0,-16-1-1 0 0,-10 6 6439 0 0,33-11-4891 0 0,12 4-2316 0 0,-3 1-397 0 0,25 0 267 0 0,78-10 254 0 0,10 4-513 0 0,19 1-561 0 0,-132 5 68 0 0,4 0-1796 0 0,-14 0-1145 0 0,0 1 1395 0 0,0 0 0 0 0,0 1 0 0 0,0 0 0 0 0,-11 5 0 0 0,-5 1-685 0 0,5-2 1185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8:52.1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286 105 132 0 0,'8'0'3068'0'0,"-12"-1"-2200"0"0,4 1-717 0 0,-1 0-1 0 0,1 0 1 0 0,0 0 0 0 0,-1-1-1 0 0,1 1 1 0 0,-1 0 0 0 0,1 0-1 0 0,-1 0 1 0 0,1 0 0 0 0,0 0-1 0 0,-1 0 1 0 0,1 0-1 0 0,-1 0 1 0 0,1 0 0 0 0,0 0-1 0 0,-6 4 2411 0 0,5-4-2410 0 0,1 1-1 0 0,0-1 1 0 0,0 0 0 0 0,0 1-1 0 0,-1 0 1 0 0,-18-6 2416 0 0,-124-12 144 0 0,85 7-2243 0 0,57 10-467 0 0,1 0 0 0 0,-1 0 0 0 0,0 0 1 0 0,1 0-1 0 0,-1 0 0 0 0,0 0 0 0 0,1 0 0 0 0,-1 0 1 0 0,0 0-1 0 0,1 0 0 0 0,-1 0 0 0 0,0 0 0 0 0,1-1 0 0 0,-1 1 1 0 0,0 0-1 0 0,1 0 0 0 0,-1-1 0 0 0,0 1 0 0 0,1-1 1 0 0,-1 1-1 0 0,1 0 0 0 0,-1-1 0 0 0,1 1 0 0 0,-1-1 1 0 0,1 1-1 0 0,-1-1 0 0 0,1 0 1 0 0,0 0 0 0 0,0 0-1 0 0,0 0 1 0 0,0 1 0 0 0,1-1 0 0 0,-1 0-1 0 0,0 0 1 0 0,0 1 0 0 0,1-1 0 0 0,-1 0-1 0 0,1 0 1 0 0,-1 1 0 0 0,1-1 0 0 0,-1 1-1 0 0,1-1 1 0 0,-1 0 0 0 0,1 1 0 0 0,0-2-1 0 0,39-27 36 0 0,-32 25-45 0 0,0 0 0 0 0,-1 0 0 0 0,1 1 1 0 0,1 0-1 0 0,-1 1 0 0 0,0-1 0 0 0,1 1 0 0 0,-1 1 1 0 0,1 0-1 0 0,-1 0 0 0 0,18 1 0 0 0,-19 1 2 0 0,-1 0 1 0 0,1 1-1 0 0,0-1 0 0 0,-1 1 0 0 0,1 1 1 0 0,-1-1-1 0 0,1 1 0 0 0,-1 0 1 0 0,0 1-1 0 0,-1 0 0 0 0,1 0 0 0 0,0 0 1 0 0,-1 0-1 0 0,0 1 0 0 0,7 8 0 0 0,-8-10 9 0 0,-1 1 0 0 0,0-1 0 0 0,0 1 0 0 0,-1-1 1 0 0,1 1-1 0 0,-1 0 0 0 0,0 0 0 0 0,0 0 0 0 0,0 1 0 0 0,0-1 0 0 0,-1 0 0 0 0,1 1 0 0 0,-1-1 0 0 0,-1 1 0 0 0,1-1 0 0 0,0 1 0 0 0,-1-1 0 0 0,0 1 0 0 0,0 0 0 0 0,-1-1 0 0 0,1 1 0 0 0,-1-1 0 0 0,0 1 0 0 0,-2 7 0 0 0,-4 3 3 0 0,0-1 1 0 0,0 0-1 0 0,-1 0 1 0 0,-1-1 0 0 0,0 0-1 0 0,-1-1 1 0 0,0 0-1 0 0,-1 0 1 0 0,-1-1-1 0 0,0 0 1 0 0,0-1 0 0 0,-26 16-1 0 0,26-19-6 0 0,-1 1-1 0 0,0-2 0 0 0,0 0 1 0 0,-1 0-1 0 0,0-1 0 0 0,0-1 1 0 0,0 0-1 0 0,0-1 1 0 0,-1-1-1 0 0,-24 1 0 0 0,39-2 2 0 0,-1-1-1 0 0,1 0 0 0 0,0 0 1 0 0,0 0-1 0 0,0 0 0 0 0,0 0 1 0 0,0 0-1 0 0,-1 0 0 0 0,1 0 1 0 0,0 0-1 0 0,0 0 0 0 0,0 0 1 0 0,0 0-1 0 0,0 0 0 0 0,-1 0 1 0 0,1 0-1 0 0,0 0 0 0 0,0 0 1 0 0,0 0-1 0 0,0 0 0 0 0,-1 0 1 0 0,1 0-1 0 0,0 0 0 0 0,0 0 1 0 0,0 0-1 0 0,0 0 0 0 0,0 0 0 0 0,-1 0 1 0 0,1-1-1 0 0,0 1 0 0 0,0 0 1 0 0,0 0-1 0 0,0 0 0 0 0,0 0 1 0 0,0 0-1 0 0,0 0 0 0 0,-1 0 1 0 0,1-1-1 0 0,0 1 0 0 0,0 0 1 0 0,0 0-1 0 0,0 0 0 0 0,0 0 1 0 0,0 0-1 0 0,0-1 0 0 0,0 1 1 0 0,0 0-1 0 0,0 0 0 0 0,0-1 1 0 0,8-5 4 0 0,20-5-17 0 0,27 6 58 0 0,87 3 1 0 0,-97 3-777 0 0,0-1 1 0 0,-1-2-1 0 0,67-13 1 0 0,-80 9-931 0 0,-18 5 139 0 0,-1-2-1 0 0,1 0 1 0 0,-1 0-1 0 0,0-1 0 0 0,17-8 1 0 0,-19 7 66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8:52.6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115 103 128 0 0,'-7'2'723'0'0,"0"0"0"0"0,0 0 0 0 0,-1 0 0 0 0,1-1 0 0 0,0 0 0 0 0,-1-1 0 0 0,-8 0 0 0 0,-32 0 7600 0 0,77 0-5525 0 0,28-1-2302 0 0,0-3 1 0 0,-1-2 0 0 0,101-26-1 0 0,15 0-1560 0 0,-19 5-263 0 0,-96 19-1975 0 0,-29 5-7960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8:53.2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282 38 332 0 0,'-67'0'10977'0'0,"88"-6"-9874"0"0,-12 2-923 0 0,0 1 0 0 0,1 0 0 0 0,-1 1 0 0 0,1 0 0 0 0,11 0 0 0 0,7-2-45 0 0,16-2-119 0 0,1 2-1 0 0,46 2 0 0 0,-79 4 8 0 0,-11 5 9 0 0,-22 12 37 0 0,-37 17-94 0 0,57-35 21 0 0,-93 46 127 0 0,92-46-99 0 0,2 0-7 0 0,1 0-17 0 0,-1-1 0 0 0,1 1 0 0 0,-1-1 0 0 0,1 0 0 0 0,-1 1 0 0 0,1-1 0 0 0,0 1 0 0 0,-1-1 0 0 0,1 0 0 0 0,-1 1 0 0 0,1-1 0 0 0,0 0 0 0 0,-1 0 0 0 0,1 0 0 0 0,0 1-1 0 0,0-1 1 0 0,-1 0 0 0 0,1 0 0 0 0,0 0 0 0 0,-1 0 0 0 0,1 0 0 0 0,0 0 0 0 0,-1 0 0 0 0,1 0 0 0 0,0-1 0 0 0,-1 1 0 0 0,2 0 0 0 0,10 0-27 0 0,-8 2 26 0 0,1-1 1 0 0,-1 1-1 0 0,1-2 1 0 0,0 1-1 0 0,-1 0 0 0 0,1-1 1 0 0,0 0-1 0 0,7 0 1 0 0,-6-1-1 0 0,1 1 0 0 0,-1 1 0 0 0,1-1 1 0 0,-1 1-1 0 0,12 3 0 0 0,-17-4 2 0 0,1 1 1 0 0,-1-1-1 0 0,1 1 0 0 0,-1 0 0 0 0,0 0 0 0 0,0 0 0 0 0,1 0 0 0 0,-1 0 0 0 0,0 0 0 0 0,0 0 0 0 0,0 0 0 0 0,0 0 0 0 0,0 0 0 0 0,0 1 0 0 0,0-1 0 0 0,-1 0 0 0 0,1 1 1 0 0,0-1-1 0 0,-1 0 0 0 0,1 1 0 0 0,-1-1 0 0 0,1 1 0 0 0,-1-1 0 0 0,0 1 0 0 0,0-1 0 0 0,1 1 0 0 0,-1-1 0 0 0,-1 4 0 0 0,1-2 23 0 0,-1 1 0 0 0,0-1 0 0 0,0 1-1 0 0,-1-1 1 0 0,1 0 0 0 0,-1 0 0 0 0,1 0-1 0 0,-1 1 1 0 0,0-2 0 0 0,0 1 0 0 0,-1 0-1 0 0,1 0 1 0 0,0-1 0 0 0,-1 1 0 0 0,0-1-1 0 0,1 0 1 0 0,-1 1 0 0 0,0-1 0 0 0,0-1-1 0 0,0 1 1 0 0,-6 2 0 0 0,-11 6 473 0 0,0-1 1 0 0,-24 7 0 0 0,44-16-494 0 0,-32 9 343 0 0,-1 0 0 0 0,0-2 0 0 0,-43 3 0 0 0,-104-3-2812 0 0,167-8 2893 0 0,56-14-15256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8:55.0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1 415 592 0 0,'105'-11'9738'0'0,"115"-5"-2476"0"0,29 11-5626 0 0,-248 5-1630 0 0,704-18 1621 0 0,1068-49-1461 0 0,-1668 65-159 0 0,444-36-7 0 0,-2-29 32 0 0,-30 2 1 0 0,0 26-23 0 0,-171 33-442 0 0,-331 6 118 0 0,0 0 0 0 0,0-2 0 0 0,0 1 1 0 0,0-2-1 0 0,24-7 0 0 0,-38 10 202 0 0,0 0-1 0 0,0-1 1 0 0,0 1 0 0 0,0 0 0 0 0,0-1-1 0 0,0 1 1 0 0,0-1 0 0 0,0 1 0 0 0,0-1 0 0 0,0 0-1 0 0,0 1 1 0 0,0-1 0 0 0,0 0 0 0 0,0 0-1 0 0,-1 0 1 0 0,1 1 0 0 0,0-1 0 0 0,-1 0 0 0 0,1 0-1 0 0,0 0 1 0 0,-1 0 0 0 0,1 0 0 0 0,-1 0-1 0 0,0 0 1 0 0,1 0 0 0 0,-1-1 0 0 0,0 1 0 0 0,1 0-1 0 0,-1 0 1 0 0,0 0 0 0 0,0 0 0 0 0,0 0-1 0 0,0-1 1 0 0,0 1 0 0 0,0 0 0 0 0,-1 0 0 0 0,1 0-1 0 0,0 0 1 0 0,-1 0 0 0 0,1-2 0 0 0,-1 2-181 0 0,-1-1 0 0 0,1 0-1 0 0,0 0 1 0 0,0 0 0 0 0,-1 1 0 0 0,1-1 0 0 0,-1 1 0 0 0,0-1 0 0 0,1 1 0 0 0,-1-1 0 0 0,0 1 0 0 0,0 0 0 0 0,0 0 0 0 0,0 0 0 0 0,0 0-1 0 0,0 0 1 0 0,0 1 0 0 0,0-1 0 0 0,0 0 0 0 0,-4 0 0 0 0,-13 0-2564 0 0,-38 2 1 0 0,20 4 1359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14:46.0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22 368 0 0,'-10'-6'4663'0'0,"10"3"-4972"0"0,0 3 431 0 0,0 0 0 0 0,-1-1 0 0 0,1 1 0 0 0,0 0 0 0 0,0-1 0 0 0,0 1 0 0 0,0 0 0 0 0,0-1 0 0 0,0 1 0 0 0,0-1 0 0 0,0 1 0 0 0,0 0 0 0 0,0-1 0 0 0,0 1 0 0 0,0 0 0 0 0,0-1 0 0 0,0 1 0 0 0,0-1 0 0 0,0 1 0 0 0,0 0 0 0 0,0-1 0 0 0,1 1 0 0 0,-1 0 0 0 0,0-1 0 0 0,0 1 0 0 0,0 0 0 0 0,1-1 366 0 0,0 0-366 0 0,-1 1 0 0 0,0 0 0 0 0,1 0 0 0 0,-1-1 0 0 0,0 1 0 0 0,1 0 0 0 0,-1 0 0 0 0,0 0 0 0 0,1 0 0 0 0,-1 0 0 0 0,0-1 0 0 0,1 1 0 0 0,-1 0 0 0 0,1 0 0 0 0,-1 0 0 0 0,1 0 0 0 0,1 0-4 0 0,-2 2-98 0 0,0-1-1 0 0,0 0 0 0 0,0 0 0 0 0,0 0 0 0 0,1 1 1 0 0,-1-1-1 0 0,0 0 0 0 0,1 0 0 0 0,-1 0 0 0 0,1 0 0 0 0,-1 0 1 0 0,1 0-1 0 0,0 0 0 0 0,-1 0 0 0 0,1 0 0 0 0,2 2 1 0 0,-2-2-5 0 0,0 0 1 0 0,-1 0-1 0 0,1 0 0 0 0,0 0 1 0 0,0 0-1 0 0,0 0 1 0 0,-1 1-1 0 0,1-1 1 0 0,-1 0-1 0 0,1 0 0 0 0,-1 1 1 0 0,1-1-1 0 0,-1 0 1 0 0,0 1-1 0 0,0-1 1 0 0,1 0-1 0 0,-1 2 0 0 0,0 135 922 0 0,0-78-3547 0 0,19-86-6933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0:56.7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22 200 0 0,'-1'11'13812'0'0,"17"-21"-20364"0"0,9-2 1936 0 0,-7 2 2960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14:46.5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39 130 24 0 0,'-38'11'12894'0'0,"116"-17"-8990"0"0,38-16-3211 0 0,-12 2-596 0 0,295-30-691 0 0,-170 24-4143 0 0,-191 21 2820 0 0,77-6-6403 0 0,-94 11 6804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14:18.5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13 616 0 0,'-8'16'9218'0'0,"9"-16"-8922"0"0,6 6 2660 0 0,-6-5-2704 0 0,1 0 0 0 0,0-1-1 0 0,-1 1 1 0 0,1 0 0 0 0,0-1 0 0 0,0 1 0 0 0,0-1 0 0 0,-1 0 0 0 0,1 0 0 0 0,0 1-1 0 0,0-1 1 0 0,0 0 0 0 0,2-1 92 0 0,99 7 3309 0 0,-62-3-3060 0 0,57-2 0 0 0,350-43-988 0 0,-428 39-747 0 0,0 1-1 0 0,0 0 1 0 0,0 2-1 0 0,33 2 1 0 0,-53-2 965 0 0,1 0 0 0 0,0 0 0 0 0,0 0 0 0 0,-1 0 0 0 0,1 0 0 0 0,0 1 1 0 0,0-1-1 0 0,-1 0 0 0 0,1 0 0 0 0,0 0 0 0 0,0 1 0 0 0,-1-1 0 0 0,1 0 0 0 0,0 1 0 0 0,-1-1 0 0 0,1 1 0 0 0,0-1 0 0 0,-1 0 0 0 0,1 1 0 0 0,-1 0 1 0 0,1-1-1 0 0,-1 1 0 0 0,1-1 0 0 0,-1 1 0 0 0,1 0 0 0 0,-1-1 0 0 0,0 1 0 0 0,1 0 0 0 0,-1-1 0 0 0,0 1 0 0 0,1 0 0 0 0,-1-1 0 0 0,0 1 0 0 0,0 0 0 0 0,0 1 1 0 0,-11 20-5862 0 0,6-14 5059 0 0,3-2-571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14:18.9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163 28 588 0 0,'-33'11'1498'0'0,"20"-7"-533"0"0,0 0 0 0 0,0 1 0 0 0,0 1 0 0 0,0 0 0 0 0,1 1 0 0 0,-12 8 0 0 0,9-8 1070 0 0,14-7-1927 0 0,1 0-1 0 0,-1 0 1 0 0,1 0-1 0 0,-1 0 1 0 0,0 0-1 0 0,1 0 1 0 0,-1 0-1 0 0,1 0 0 0 0,-1 1 1 0 0,1-1-1 0 0,-1 0 1 0 0,1 0-1 0 0,-1 1 1 0 0,1-1-1 0 0,-1 0 1 0 0,1 1-1 0 0,-1-1 0 0 0,1 1 1 0 0,0-1-1 0 0,-1 0 1 0 0,1 1-1 0 0,0-1 1 0 0,-1 1-1 0 0,1-1 1 0 0,0 1-1 0 0,-1-1 0 0 0,1 1 1 0 0,0-1-1 0 0,0 1 1 0 0,0 0-1 0 0,0-1 1 0 0,-1 1-1 0 0,1-1 1 0 0,0 1-1 0 0,0-1 0 0 0,0 1 1 0 0,0 1 910 0 0,77 4 2730 0 0,52-12-3068 0 0,144-25 1 0 0,-101 9-1863 0 0,-7-1-5284 0 0,-91 12-1138 0 0,-29-3 3392 0 0,-33 8 2713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14:19.3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1 780 0 0,'0'1'181'0'0,"0"0"0"0"0,0 0 0 0 0,-1 0 0 0 0,1 0 0 0 0,0 0 1 0 0,-1 0-1 0 0,1 0 0 0 0,-1 0 0 0 0,1 0 0 0 0,-1 0 0 0 0,0 0 0 0 0,1 0 0 0 0,-1 0 0 0 0,0 0 0 0 0,0 0 0 0 0,0 0 60 0 0,0 0-1 0 0,0 0 0 0 0,0 0 0 0 0,0 0 0 0 0,0 1 1 0 0,0-1-1 0 0,1 0 0 0 0,-1 0 0 0 0,1 1 0 0 0,-1-1 1 0 0,1 0-1 0 0,-1 1 0 0 0,1-1 0 0 0,0 0 0 0 0,-1 3 1 0 0,1-2 6 0 0,1 0 0 0 0,-1 0 0 0 0,0 0 1 0 0,1 0-1 0 0,-1-1 0 0 0,1 1 0 0 0,0 0 0 0 0,0 0 1 0 0,0 0-1 0 0,0-1 0 0 0,0 1 0 0 0,0 0 0 0 0,0-1 1 0 0,0 1-1 0 0,0-1 0 0 0,1 0 0 0 0,-1 1 0 0 0,1-1 1 0 0,-1 0-1 0 0,1 0 0 0 0,-1 0 0 0 0,1 0 0 0 0,0 0 1 0 0,0 0-1 0 0,-1 0 0 0 0,1-1 0 0 0,2 2 0 0 0,-1-1-21 0 0,1 0 0 0 0,-1 1 1 0 0,0 0-1 0 0,0 0 0 0 0,0 0 0 0 0,0 0 0 0 0,-1 1 0 0 0,1-1 0 0 0,3 5 0 0 0,-1-1 154 0 0,26 44 1330 0 0,-29-47-1656 0 0,0 1 1 0 0,-1 0-1 0 0,1 0 0 0 0,-1-1 0 0 0,0 1 0 0 0,0 0 1 0 0,-1 0-1 0 0,1 0 0 0 0,-1 0 0 0 0,0 0 0 0 0,0 0 1 0 0,-1 6-1 0 0,-11 51 119 0 0,-3-1 0 0 0,-33 87 0 0 0,31-91-401 0 0,17-54 19 0 0,-1 1 0 0 0,1 0 0 0 0,-1-1 0 0 0,1 1 0 0 0,0 0 0 0 0,0 0 0 0 0,0-1 0 0 0,1 1 0 0 0,-1 0 0 0 0,1 0 0 0 0,-1-1 0 0 0,1 1 0 0 0,0-1 0 0 0,0 1 0 0 0,0 0 0 0 0,0-1 0 0 0,0 0 0 0 0,2 3 0 0 0,-2-4 25 0 0,0 0 0 0 0,0 0 0 0 0,0-1 0 0 0,0 1 0 0 0,1 0-1 0 0,-1-1 1 0 0,0 1 0 0 0,0-1 0 0 0,0 1 0 0 0,0-1 0 0 0,1 0 0 0 0,-1 0 0 0 0,0 1-1 0 0,0-1 1 0 0,1 0 0 0 0,-1 0 0 0 0,0 0 0 0 0,0 0 0 0 0,1 0 0 0 0,-1-1 0 0 0,0 1 0 0 0,0 0-1 0 0,0 0 1 0 0,1-1 0 0 0,-1 1 0 0 0,0-1 0 0 0,0 1 0 0 0,2-2 0 0 0,36-24-5223 0 0,-27 17 4127 0 0,15-7-477 0 0,1 0 282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14:19.8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282 15 360 0 0,'-4'-2'799'0'0,"-1"1"0"0"0,1-1 0 0 0,0 1 0 0 0,-1-1 0 0 0,0 1 0 0 0,1 0 0 0 0,-7 0-1 0 0,-14-3 2427 0 0,21 5-2777 0 0,-1 0 0 0 0,1 0 0 0 0,0 0 0 0 0,-1 1 0 0 0,1 0 0 0 0,0 0 0 0 0,0 0 0 0 0,0 0 0 0 0,1 0-1 0 0,-1 1 1 0 0,0 0 0 0 0,1-1 0 0 0,0 2 0 0 0,0-1 0 0 0,0 0 0 0 0,-5 6 0 0 0,-2 1-48 0 0,-5 7 123 0 0,-7 37 318 0 0,12-31-602 0 0,1 1 1 0 0,-11 42 0 0 0,4-14-92 0 0,12-43-130 0 0,0 1 0 0 0,1-1 1 0 0,0 1-1 0 0,1 0 0 0 0,0 0 1 0 0,0 14-1 0 0,1-10-15 0 0,1 0 0 0 0,1 0 0 0 0,1 1 1 0 0,0-1-1 0 0,4 15 0 0 0,-4-24-9 0 0,0-1 0 0 0,-1 1 0 0 0,2-1-1 0 0,-1 0 1 0 0,0 0 0 0 0,1 0 0 0 0,0 0 0 0 0,0 0 0 0 0,0 0 0 0 0,0-1 0 0 0,1 1-1 0 0,-1-1 1 0 0,1 0 0 0 0,0 0 0 0 0,0-1 0 0 0,0 1 0 0 0,0-1 0 0 0,8 4 0 0 0,-2-3-114 0 0,-1 0 0 0 0,1 0 0 0 0,0-1 0 0 0,0 0 0 0 0,0-1 0 0 0,0 0 1 0 0,0-1-1 0 0,0 0 0 0 0,0 0 0 0 0,0-1 0 0 0,0 0 0 0 0,15-5 1 0 0,-8 2-349 0 0,0-2 0 0 0,-1 0 0 0 0,0 0 0 0 0,-1-2 0 0 0,1 0 0 0 0,21-15 0 0 0,-34 21 396 0 0,0-1 0 0 0,1 1 0 0 0,-1-1 0 0 0,0 0 0 0 0,0 1 0 0 0,-1-2 1 0 0,1 1-1 0 0,0 0 0 0 0,-1 0 0 0 0,0-1 0 0 0,0 1 0 0 0,0-1 0 0 0,0 0 0 0 0,-1 0 0 0 0,1 1 1 0 0,-1-1-1 0 0,0 0 0 0 0,0 0 0 0 0,-1 0 0 0 0,1 0 0 0 0,-1-1 0 0 0,0-3 0 0 0,0 4 75 0 0,-1 1 0 0 0,0 0 0 0 0,0-1 0 0 0,0 1 0 0 0,0 0 0 0 0,-1 0 0 0 0,1 0 0 0 0,-1 0 0 0 0,0 0 0 0 0,0 0 0 0 0,0 0 0 0 0,0 0 0 0 0,0 1 0 0 0,-1-1 0 0 0,1 1 0 0 0,-1 0 0 0 0,1 0 0 0 0,-1 0 0 0 0,0 0 0 0 0,0 0 0 0 0,0 0-1 0 0,0 1 1 0 0,0 0 0 0 0,-1-1 0 0 0,1 1 0 0 0,-6-1 0 0 0,-2 0 35 0 0,0 0 1 0 0,-1 0-1 0 0,1 2 0 0 0,-1-1 0 0 0,0 1 0 0 0,1 1 1 0 0,-1 0-1 0 0,1 0 0 0 0,0 2 0 0 0,-1-1 0 0 0,-20 9 1 0 0,-5 3-1251 0 0,1 3 0 0 0,-37 22 0 0 0,36-15-2244 0 0,22-10 677 0 0,15-13 2725 0 0,0-1-1 0 0,0 0 1 0 0,0 0 0 0 0,0 0-1 0 0,0 0 1 0 0,0 0 0 0 0,-1 1-1 0 0,1-1 1 0 0,0 0 0 0 0,0 0 0 0 0,0 0-1 0 0,0 1 1 0 0,0-1 0 0 0,0 0-1 0 0,0 0 1 0 0,0 0 0 0 0,0 1-1 0 0,0-1 1 0 0,0 0 0 0 0,0 0 0 0 0,0 0-1 0 0,0 1 1 0 0,0-1 0 0 0,0 0-1 0 0,0 0 1 0 0,0 0 0 0 0,0 1 0 0 0,0-1-1 0 0,0 0 1 0 0,1 0 0 0 0,-1 0-1 0 0,0 1 1 0 0,0-1 0 0 0,0 0-1 0 0,0 0 1 0 0,0 0 0 0 0,0 0 0 0 0,1 0-1 0 0,-1 1 1 0 0,0-1 0 0 0,0 0-1 0 0,0 0 1 0 0,0 0 0 0 0,1 0-1 0 0,-1 0 1 0 0,0 0 0 0 0,0 0 0 0 0,0 0-1 0 0,1 0 1 0 0,-1 0 0 0 0,0 0-1 0 0,0 0 1 0 0,0 0 0 0 0,1 1-1 0 0,-1-2 1 0 0,18 2-1274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14:20.3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 14 1312 0 0,'-31'-14'13170'0'0,"43"22"-10602"0"0,18 9-1777 0 0,0 2 1 0 0,52 42-1 0 0,111 90 96 0 0,-151-124-1028 0 0,1-1 1 0 0,1-2-1 0 0,58 22 0 0 0,-60-34-650 0 0,-30-10-273 0 0,-1 2 1 0 0,-1-1-1 0 0,17 8 1 0 0,-46-26-6147 0 0,-56-12 2001 0 0,46 16 3885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14:20.6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205 415 112 0 0,'-180'54'7082'0'0,"156"-41"-893"0"0,37-16-4421 0 0,26-11-1026 0 0,-1-2 0 0 0,-1-2 0 0 0,0-1-1 0 0,54-39 1 0 0,13-5-532 0 0,108-66-630 0 0,-72 39-2809 0 0,-134 86 2656 0 0,29-22-1827 0 0,-34 24 1845 0 0,1 1 0 0 0,-1-1 0 0 0,1 1 0 0 0,-1-1 0 0 0,0 0-1 0 0,0 0 1 0 0,0 0 0 0 0,0 0 0 0 0,0 0 0 0 0,0 0 0 0 0,0 0 0 0 0,0 0 0 0 0,-1 0 0 0 0,1 0 0 0 0,-1 0 0 0 0,0-4 0 0 0,0 1-1237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15:11.8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360 119 176 0 0,'-6'9'9158'0'0,"5"-9"-8806"0"0,-15 3 3350 0 0,-26-7-4324 0 0,21 2 1527 0 0,10 1-854 0 0,0-1 1 0 0,1 0-1 0 0,-1 0 0 0 0,1-1 0 0 0,0 0 0 0 0,0-1 1 0 0,0 0-1 0 0,-12-8 0 0 0,21 12-50 0 0,0-1 0 0 0,0 1 0 0 0,0-1 0 0 0,0 0 0 0 0,0 1 0 0 0,1-1 0 0 0,-1 0-1 0 0,0 0 1 0 0,0 1 0 0 0,1-1 0 0 0,-1 0 0 0 0,1 0 0 0 0,-1 0 0 0 0,1 0 0 0 0,-1 0 0 0 0,1 0 0 0 0,-1 0 0 0 0,1 0 0 0 0,0 0 0 0 0,0 0 0 0 0,0 0 0 0 0,-1 0 0 0 0,1 0 0 0 0,0 0-1 0 0,0 0 1 0 0,0 0 0 0 0,1 0 0 0 0,-1 0 0 0 0,0-1 0 0 0,0 1 0 0 0,0 0 0 0 0,1 0 0 0 0,-1 0 0 0 0,1 0 0 0 0,-1 1 0 0 0,1-1 0 0 0,-1 0 0 0 0,1 0 0 0 0,-1 0 0 0 0,1 0 0 0 0,0 0-1 0 0,-1 1 1 0 0,1-1 0 0 0,0 0 0 0 0,1 0 0 0 0,2-4-5 0 0,1 0-1 0 0,0 0 0 0 0,1 0 1 0 0,-1 1-1 0 0,11-6 0 0 0,-11 7 3 0 0,0 1 0 0 0,1 0 0 0 0,-1 0 0 0 0,1 0 0 0 0,0 1 0 0 0,-1-1 0 0 0,1 1 0 0 0,0 1-1 0 0,0-1 1 0 0,0 1 0 0 0,-1 0 0 0 0,1 0 0 0 0,0 1 0 0 0,0 0 0 0 0,0 0 0 0 0,-1 0 0 0 0,1 1 0 0 0,-1-1-1 0 0,1 1 1 0 0,-1 1 0 0 0,1-1 0 0 0,-1 1 0 0 0,0 0 0 0 0,0 0 0 0 0,0 1 0 0 0,-1-1 0 0 0,9 9 0 0 0,-11-9 3 0 0,0 0 1 0 0,0 0-1 0 0,0 0 1 0 0,0 0 0 0 0,0 0-1 0 0,-1 0 1 0 0,1 1-1 0 0,-1-1 1 0 0,0 1 0 0 0,0-1-1 0 0,0 1 1 0 0,0 6-1 0 0,0-3 39 0 0,0 0 1 0 0,-1 0-1 0 0,0 0 0 0 0,-1 1 0 0 0,-1 10 0 0 0,-1-9 27 0 0,1-1 0 0 0,-2 1 1 0 0,1-1-1 0 0,-1 0 0 0 0,0 0 0 0 0,-1 0 0 0 0,0-1 0 0 0,0 1 1 0 0,-1-1-1 0 0,0 0 0 0 0,0-1 0 0 0,-10 9 0 0 0,-10 6 80 0 0,-1-1-1 0 0,-30 16 0 0 0,10-6-95 0 0,29-19 6 0 0,0-1 0 0 0,-1-1 0 0 0,0 0 0 0 0,0-2 1 0 0,-1 0-1 0 0,-22 4 0 0 0,42-11-57 0 0,0 0-1 0 0,0-1 1 0 0,0 1 0 0 0,0 0 0 0 0,0 0-1 0 0,0 0 1 0 0,1 0 0 0 0,-1-1-1 0 0,0 1 1 0 0,0 0 0 0 0,0 0 0 0 0,0 0-1 0 0,0-1 1 0 0,0 1 0 0 0,0 0 0 0 0,0 0-1 0 0,0 0 1 0 0,0-1 0 0 0,-1 1 0 0 0,1 0-1 0 0,0 0 1 0 0,0 0 0 0 0,0-1 0 0 0,0 1-1 0 0,0 0 1 0 0,0 0 0 0 0,0 0 0 0 0,0 0-1 0 0,0-1 1 0 0,-1 1 0 0 0,1 0-1 0 0,0 0 1 0 0,0 0 0 0 0,0 0 0 0 0,0 0-1 0 0,-1-1 1 0 0,1 1 0 0 0,0 0 0 0 0,0 0-1 0 0,0 0 1 0 0,0 0 0 0 0,-1 0 0 0 0,1 0-1 0 0,0 0 1 0 0,0 0 0 0 0,0 0 0 0 0,-1 0-1 0 0,1 0 1 0 0,0 0 0 0 0,0 0 0 0 0,0 0-1 0 0,-1 0 1 0 0,1 0 0 0 0,0 0 0 0 0,16-14-34 0 0,19 0 3 0 0,-19 7 19 0 0,-1 1-1 0 0,1 0 1 0 0,1 1 0 0 0,28-4-1 0 0,-5 5-11 0 0,1 2-1 0 0,60 6 1 0 0,19 12-2800 0 0,-115-15 2234 0 0,-1 0 0 0 0,0-1 0 0 0,0 1 0 0 0,0-1 0 0 0,0 0 0 0 0,7-1 0 0 0,-9 0 191 0 0,-1 1 1 0 0,1 0-1 0 0,-1-1 0 0 0,1 1 1 0 0,-1-1-1 0 0,1 0 0 0 0,-1 0 0 0 0,0 1 1 0 0,0-1-1 0 0,1 0 0 0 0,-1 0 0 0 0,0 0 1 0 0,0 0-1 0 0,0 0 0 0 0,0-1 1 0 0,0 1-1 0 0,0 0 0 0 0,1-2 0 0 0,6-7-690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15:12.4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274 139 928 0 0,'-6'-5'7216'0'0,"-8"2"-3863"0"0,-13 0-1962 0 0,15 3-1325 0 0,1 0-1 0 0,0-1 1 0 0,0 0 0 0 0,0-1-1 0 0,0 0 1 0 0,0-1 0 0 0,0 0-1 0 0,1-1 1 0 0,-16-7 0 0 0,5-12-65 0 0,20 22-3 0 0,0 0 0 0 0,1 0-1 0 0,-1 0 1 0 0,0-1 0 0 0,1 1-1 0 0,-1 0 1 0 0,0-1 0 0 0,1 1-1 0 0,0 0 1 0 0,-1-1 0 0 0,1 1-1 0 0,0 0 1 0 0,-1-1-1 0 0,1 1 1 0 0,0-1 0 0 0,0 1-1 0 0,0-1 1 0 0,1 1 0 0 0,-1 0-1 0 0,0-1 1 0 0,1-1 0 0 0,1-1-1 0 0,0 1-1 0 0,1 0 1 0 0,-1-1 0 0 0,1 1 0 0 0,0 0 0 0 0,-1 1 0 0 0,1-1 0 0 0,1 1 0 0 0,-1-1 0 0 0,0 1 0 0 0,1 0 0 0 0,-1 0 0 0 0,1 0 0 0 0,-1 0 0 0 0,1 1-1 0 0,0 0 1 0 0,0 0 0 0 0,-1 0 0 0 0,1 0 0 0 0,0 0 0 0 0,0 1 0 0 0,0-1 0 0 0,7 2 0 0 0,-5-1 0 0 0,0 1 1 0 0,0 0-1 0 0,0 0 0 0 0,0 1 1 0 0,-1 0-1 0 0,1 0 0 0 0,0 0 0 0 0,-1 1 1 0 0,0 0-1 0 0,0 0 0 0 0,1 0 1 0 0,-2 0-1 0 0,1 1 0 0 0,0 0 1 0 0,7 8-1 0 0,-7-7 29 0 0,0 1 1 0 0,0-1-1 0 0,-1 1 0 0 0,0 0 1 0 0,0 0-1 0 0,0 0 1 0 0,-1 0-1 0 0,0 1 0 0 0,0-1 1 0 0,-1 1-1 0 0,3 9 1 0 0,-5-9 18 0 0,-1 0 1 0 0,1 0 0 0 0,-1 0 0 0 0,-1-1-1 0 0,1 1 1 0 0,-1 0 0 0 0,0-1-1 0 0,0 1 1 0 0,-1-1 0 0 0,0 1 0 0 0,0-1-1 0 0,-1 0 1 0 0,1 0 0 0 0,-9 9 0 0 0,2-5-34 0 0,-1 1 1 0 0,0-2 0 0 0,-1 0 0 0 0,0 0-1 0 0,-1-1 1 0 0,1 0 0 0 0,-2-1 0 0 0,1-1-1 0 0,-1 0 1 0 0,0-1 0 0 0,0 0 0 0 0,0-1-1 0 0,-1-1 1 0 0,1 0 0 0 0,-30 1 0 0 0,42-4-42 0 0,1 1 1 0 0,-1-1 0 0 0,1-1 0 0 0,-1 1 0 0 0,1 0 0 0 0,-1 0-1 0 0,1 0 1 0 0,-1-1 0 0 0,1 1 0 0 0,0-1 0 0 0,-1 1-1 0 0,1-1 1 0 0,0 0 0 0 0,-1 0 0 0 0,1 1 0 0 0,-2-3 0 0 0,4-4-223 0 0,14 0 153 0 0,23-1 90 0 0,0 2 1 0 0,0 2-1 0 0,1 1 1 0 0,57 3 0 0 0,-50 0-46 0 0,118 6-2271 0 0,-90-1-2235 0 0,-60 0-14 0 0,-6-5 3258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15:12.9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56 119 232 0 0,'-5'0'313'0'0,"1"1"1"0"0,0 0-1 0 0,0 0 0 0 0,0 0 0 0 0,0 0 1 0 0,0 0-1 0 0,0 1 0 0 0,0 0 1 0 0,-6 3-1 0 0,2 3 1111 0 0,8-8-1395 0 0,0 0-1 0 0,-1 0 1 0 0,1 1-1 0 0,0-1 1 0 0,0 0 0 0 0,0 0-1 0 0,0 0 1 0 0,0 0-1 0 0,0 0 1 0 0,1 1-1 0 0,-1-1 1 0 0,0 0-1 0 0,0 0 1 0 0,0 0 0 0 0,0 0-1 0 0,0 1 1 0 0,0-1-1 0 0,0 0 1 0 0,0 0-1 0 0,0 0 1 0 0,0 0-1 0 0,0 0 1 0 0,0 0 0 0 0,1 1-1 0 0,-1-1 1 0 0,0 0-1 0 0,0 0 1 0 0,0 0-1 0 0,0 0 1 0 0,0 0-1 0 0,0 0 1 0 0,1 0 0 0 0,-1 0-1 0 0,0 0 1 0 0,0 0-1 0 0,0 1 1 0 0,0-1-1 0 0,1 0 1 0 0,-1 0 0 0 0,0 0-1 0 0,0 0 1 0 0,0 0-1 0 0,0 0 1 0 0,1 0-1 0 0,-1 0 1 0 0,0 0-1 0 0,3-1 1270 0 0,26 2 6461 0 0,-2 5-6782 0 0,1-1-1 0 0,0-1 1 0 0,1-1-1 0 0,44-2 1 0 0,115-16 63 0 0,215-44-656 0 0,-127 15-946 0 0,-10 7-4322 0 0,-208 27-1921 0 0,-94 19-242 0 0,33-8 6398 0 0,-14 5-699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0:57.2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72 756 0 0,'0'0'9084'0'0,"19"6"-6878"0"0,67 27 1113 0 0,129 47-1818 0 0,-191-70-1458 0 0,214 87-564 0 0,-231-94 188 0 0,22 5-1781 0 0,-26-8 745 0 0,-3-2 926 0 0,0 0 0 0 0,0 1 0 0 0,0-1 1 0 0,-1 1-1 0 0,1-1 0 0 0,-1 0 0 0 0,1 1 0 0 0,-1-1 1 0 0,0 1-1 0 0,0-1 0 0 0,0 1 0 0 0,1-1 0 0 0,-1 1 1 0 0,0 0-1 0 0,-1 0 0 0 0,1-1 0 0 0,0 1 0 0 0,-2-2 1 0 0,-10-11-1623 0 0,3-1 727 0 0</inkml:trace>
  <inkml:trace contextRef="#ctx0" brushRef="#br0" timeOffset="1">670 7 588 0 0,'19'-6'10132'0'0,"-19"6"-10000"0"0,-9 16 2414 0 0,8-6-2047 0 0,0-1 0 0 0,-1 0 0 0 0,0 0-1 0 0,0 0 1 0 0,-4 9 0 0 0,2-8-328 0 0,1-1-1 0 0,1 0 0 0 0,0 1 1 0 0,0 0-1 0 0,0 10 1 0 0,1-6-27 0 0,0-1 1 0 0,-1 0-1 0 0,-1 0 0 0 0,-4 14 1 0 0,-6 27 145 0 0,3-14-227 0 0,-1-1-1 0 0,-2 0 0 0 0,-2-1 0 0 0,-26 48 1 0 0,34-70-61 0 0,-22 42-4 0 0,-28 66-516 0 0,43-96-36 0 0,2-2-969 0 0,9-5-3246 0 0,-8-43-4613 0 0,3 7 7786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15:13.7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182 27 112 0 0,'0'0'1731'0'0,"30"5"8331"0"0,-1-17-5580 0 0,-17 9-4289 0 0,0 1 0 0 0,0 0 0 0 0,0 1 0 0 0,15 0 0 0 0,115-10-32 0 0,-136 11-183 0 0,1 1 1 0 0,-1 0-1 0 0,0 0 0 0 0,1 0 0 0 0,9 4 1 0 0,-5-2 6 0 0,-11-3 15 0 0,1 0 0 0 0,-1 0 1 0 0,1 0-1 0 0,-1 0 0 0 0,1 1 0 0 0,-1-1 0 0 0,1 0 0 0 0,-1 0 0 0 0,1 1 0 0 0,-1-1 0 0 0,1 0 1 0 0,-1 1-1 0 0,0-1 0 0 0,1 0 0 0 0,-1 1 0 0 0,1-1 0 0 0,-1 0 0 0 0,0 1 0 0 0,1-1 0 0 0,-1 1 1 0 0,0-1-1 0 0,0 1 0 0 0,1-1 0 0 0,-1 1 0 0 0,0-1 0 0 0,0 1 0 0 0,0-1 0 0 0,0 1 0 0 0,0-1 0 0 0,1 1 1 0 0,-1 0-1 0 0,0-1 0 0 0,0 1 0 0 0,0-1 0 0 0,-1 1 0 0 0,1-1 0 0 0,0 1 0 0 0,0-1 0 0 0,0 1 1 0 0,0-1-1 0 0,0 1 0 0 0,-1-1 0 0 0,1 1 0 0 0,0-1 0 0 0,0 1 0 0 0,-1-1 0 0 0,1 1 0 0 0,0-1 1 0 0,-5 4 5 0 0,1 0 0 0 0,-1-1 0 0 0,0 0 0 0 0,0 0 0 0 0,0 0 0 0 0,0 0 0 0 0,0-1 0 0 0,-1 0 0 0 0,-6 2 0 0 0,6-2 0 0 0,0 0 1 0 0,-1 0 0 0 0,1 1-1 0 0,0 0 1 0 0,-10 7 0 0 0,-27 16-13 0 0,30-19 42 0 0,12-6-30 0 0,20 9-23 0 0,145-4-103 0 0,-150-7 88 0 0,0 1 1 0 0,-1 1-1 0 0,1 1 1 0 0,0 0-1 0 0,0 0 1 0 0,-1 1-1 0 0,23 9 1 0 0,-35-12 33 0 0,-1 0 0 0 0,0 1-1 0 0,1-1 1 0 0,-1 0 0 0 0,1 0 0 0 0,-1 1 0 0 0,0-1-1 0 0,1 0 1 0 0,-1 0 0 0 0,1 1 0 0 0,-1-1 0 0 0,0 0 0 0 0,0 1-1 0 0,1-1 1 0 0,-1 1 0 0 0,0-1 0 0 0,0 0 0 0 0,1 1 0 0 0,-1-1-1 0 0,0 1 1 0 0,0-1 0 0 0,0 0 0 0 0,0 1 0 0 0,0-1-1 0 0,1 1 1 0 0,-1-1 0 0 0,0 1 0 0 0,0-1 0 0 0,0 1 0 0 0,0-1-1 0 0,0 1 1 0 0,-1-1 0 0 0,1 0 0 0 0,0 1 0 0 0,0-1 0 0 0,0 1-1 0 0,0 0 1 0 0,-17 15 115 0 0,-32 8 191 0 0,1-7-20 0 0,12-4-45 0 0,-71 16-1 0 0,55-20-452 0 0,-91 6-1 0 0,117-15-1419 0 0,-46-6 1 0 0,52 3-1285 0 0,1-1-1 0 0,-38-13 1 0 0,28 11-1035 0 0,18 1 2437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15:14.5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1 130 564 0 0,'0'26'2682'0'0,"0"13"10836"0"0,1-38-13397 0 0,0 0 1 0 0,1 0-1 0 0,-1-1 1 0 0,0 1-1 0 0,0-1 1 0 0,1 1-1 0 0,-1-1 1 0 0,0 1-1 0 0,1-1 1 0 0,-1 0-1 0 0,1 0 1 0 0,-1 0-1 0 0,0 0 1 0 0,1 0-1 0 0,-1 0 1 0 0,1 0-1 0 0,2-1 1 0 0,7 2 91 0 0,51 4 522 0 0,0-3 0 0 0,123-12 0 0 0,-138 6-583 0 0,331-29 203 0 0,363-19-335 0 0,517 3-65 0 0,-767 16-1232 0 0,-489 33 1252 0 0,176-16-4110 0 0,-173 14 2276 0 0,-20-3-1985 0 0,-23 2 754 0 0,-75 3-2695 0 0,75 0 4385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15:18.0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85 8 0 0,'1'-21'6515'0'0,"2"19"-5775"0"0,-1 1-575 0 0,-1 0 1 0 0,0 0-1 0 0,0 0 0 0 0,1 1 0 0 0,-1-1 0 0 0,0 0 0 0 0,1 0 1 0 0,-1 1-1 0 0,1-1 0 0 0,-1 1 0 0 0,1-1 0 0 0,-1 1 0 0 0,1 0 1 0 0,-1-1-1 0 0,1 1 0 0 0,-1 0 0 0 0,1 0 0 0 0,0 0 0 0 0,-1 0 1 0 0,1 1-1 0 0,-1-1 0 0 0,1 0 0 0 0,-1 1 0 0 0,1-1 0 0 0,-1 1 1 0 0,1-1-1 0 0,-1 1 0 0 0,3 1 0 0 0,18 19 1450 0 0,12 13-103 0 0,148 197 152 0 0,-180-227-1656 0 0,1-1 0 0 0,-1 1 1 0 0,0 0-1 0 0,0 0 0 0 0,0 0 1 0 0,0 0-1 0 0,-1 0 1 0 0,2 7-1 0 0,2-2 74 0 0,-4-7-16 0 0,-6-2-21 0 0,5-1-41 0 0,-1 1 0 0 0,0-1 0 0 0,0 1 1 0 0,0-1-1 0 0,0 0 0 0 0,1 0 1 0 0,-1 1-1 0 0,0-1 0 0 0,1 0 1 0 0,-1 0-1 0 0,1 0 0 0 0,-1 0 1 0 0,1 0-1 0 0,-1 0 0 0 0,1 0 1 0 0,-1 0-1 0 0,1 0 0 0 0,0 0 0 0 0,0 0 1 0 0,0 0-1 0 0,-1 0 0 0 0,1 0 1 0 0,0 0-1 0 0,0 0 0 0 0,0 0 1 0 0,1 0-1 0 0,-1 0 0 0 0,0-2 1 0 0,-1-12 2 0 0,-1 9-16 0 0,0 0 0 0 0,1-1 0 0 0,-1 1 0 0 0,1 0 0 0 0,1-1 0 0 0,0 1 0 0 0,-1-1 0 0 0,2 1 0 0 0,-1-1 0 0 0,1 1 0 0 0,0 0 0 0 0,0-1 0 0 0,1 1 0 0 0,2-7 0 0 0,-1 4 1 0 0,1 1 0 0 0,-1 0-1 0 0,1 0 1 0 0,0 0 0 0 0,1 0 0 0 0,0 0-1 0 0,0 1 1 0 0,1 0 0 0 0,0 0 0 0 0,7-6-1 0 0,-11 12 4 0 0,-1 0 0 0 0,1 0 0 0 0,0 0 0 0 0,0 0 0 0 0,0 0 0 0 0,0 1 0 0 0,1-1 0 0 0,-1 0 0 0 0,0 1-1 0 0,0 0 1 0 0,0 0 0 0 0,0-1 0 0 0,1 1 0 0 0,-1 0 0 0 0,0 1 0 0 0,0-1 0 0 0,0 0 0 0 0,0 1 0 0 0,0-1 0 0 0,1 1 0 0 0,-1 0 0 0 0,0-1 0 0 0,0 1-1 0 0,0 0 1 0 0,-1 0 0 0 0,1 1 0 0 0,3 1 0 0 0,7 5-20 0 0,0 1 0 0 0,22 20 0 0 0,-18-14-1 0 0,-3-2 39 0 0,1 0 0 0 0,21 31-1 0 0,0-1-34 0 0,-22-28 15 0 0,-1 0 1 0 0,11 18-1 0 0,-23-32 8 0 0,0 0 1 0 0,0-1-1 0 0,0 1 1 0 0,0-1-1 0 0,1 1 1 0 0,-1-1-1 0 0,0 1 0 0 0,1-1 1 0 0,-1 1-1 0 0,0-1 1 0 0,1 1-1 0 0,-1-1 1 0 0,0 1-1 0 0,1-1 0 0 0,-1 0 1 0 0,1 1-1 0 0,-1-1 1 0 0,1 0-1 0 0,-1 1 1 0 0,0-1-1 0 0,1 0 1 0 0,0 0-1 0 0,-1 1 0 0 0,1-1 1 0 0,-1 0-1 0 0,1 0 1 0 0,-1 0-1 0 0,1 0 1 0 0,-1 0-1 0 0,1 0 1 0 0,0 0-1 0 0,-1 0 0 0 0,1 0 1 0 0,-1 0-1 0 0,1 0 1 0 0,-1 0-1 0 0,1 0 1 0 0,-1 0-1 0 0,1 0 1 0 0,0-1-1 0 0,-1 1 0 0 0,1 0 1 0 0,-1 0-1 0 0,1-1 1 0 0,-1 1-1 0 0,1 0 1 0 0,0-1-1 0 0,16-27 57 0 0,-10 16-47 0 0,-1 3-4 0 0,-1-1 0 0 0,-1 0 1 0 0,1 0-1 0 0,-1 0 0 0 0,-1-1 0 0 0,4-18 1 0 0,7-21 0 0 0,-9 31-247 0 0,0-1 0 0 0,-1 1 0 0 0,-2-1 0 0 0,0 0 0 0 0,0 0 0 0 0,-3-25 0 0 0,1 30-378 0 0,0 12 373 0 0,-1 1 1 0 0,1-1-1 0 0,0 1 0 0 0,-1-1 1 0 0,0 1-1 0 0,0-1 0 0 0,1 1 1 0 0,-1-1-1 0 0,-1 1 1 0 0,1 0-1 0 0,0 0 0 0 0,-1 0 1 0 0,1 0-1 0 0,-1 0 0 0 0,1 0 1 0 0,-1 0-1 0 0,-2-2 0 0 0,3 3 12 0 0,0 0 0 0 0,0 1 0 0 0,-1-1 0 0 0,1 0 0 0 0,0 0 0 0 0,0 1 0 0 0,-1-1 0 0 0,1 1 0 0 0,-1-1 0 0 0,1 1-1 0 0,0-1 1 0 0,-1 1 0 0 0,1 0 0 0 0,-1 0 0 0 0,1 0 0 0 0,-1 0 0 0 0,1 0 0 0 0,-1 0 0 0 0,1 0 0 0 0,-1 0 0 0 0,1 1-1 0 0,0-1 1 0 0,-1 0 0 0 0,1 1 0 0 0,-1-1 0 0 0,1 1 0 0 0,0 0 0 0 0,0-1 0 0 0,-1 1 0 0 0,1 0 0 0 0,0 0 0 0 0,-2 1 0 0 0,-7 8-1318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15:19.6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81 264 0 0,'-8'3'1320'0'0,"8"-3"-1262"0"0,0 0 0 0 0,0 0-1 0 0,0 0 1 0 0,-1 1 0 0 0,1-1 0 0 0,0 0 0 0 0,0 0 0 0 0,0 0-1 0 0,-1 1 1 0 0,1-1 0 0 0,0 0 0 0 0,0 0 0 0 0,-1 0 0 0 0,1 0-1 0 0,0 0 1 0 0,0 0 0 0 0,-1 0 0 0 0,1 0 0 0 0,-7-5 3004 0 0,6 5-2755 0 0,0-1 0 0 0,0 1 0 0 0,0 0 0 0 0,0-1 0 0 0,0 1 1 0 0,0-1-1 0 0,0 1 0 0 0,0-1 0 0 0,0 0 0 0 0,0 1 1 0 0,0-1-1 0 0,1 0 0 0 0,-1 0 0 0 0,0 0 0 0 0,0 0 1 0 0,1 1-1 0 0,-1-1 0 0 0,1 0 0 0 0,-1 0 0 0 0,1 0 1 0 0,-1 0-1 0 0,1 0 0 0 0,-1 0 0 0 0,1-1 0 0 0,0 1 0 0 0,0 0 1 0 0,-1 0-1 0 0,2-9 4206 0 0,21 10-3662 0 0,-17 0-2597 0 0,-13-49-15994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15:20.0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 16 416 0 0,'-46'-15'15861'0'0,"82"40"-12840"0"0,-25-17-2911 0 0,-1 0-1 0 0,2-1 0 0 0,14 8 0 0 0,10 3-16 0 0,35 25 0 0 0,-9-6-70 0 0,-55-33-31 0 0,-1 1 0 0 0,0-1 0 0 0,-1 1 0 0 0,1 0-1 0 0,5 8 1 0 0,-6-8-61 0 0,-1 0-1 0 0,1 0 1 0 0,0 0-1 0 0,0-1 0 0 0,7 4 1 0 0,9 11-743 0 0,-16-12-949 0 0,-12-26-6120 0 0,6 15 7245 0 0,1 0 0 0 0,0-1-1 0 0,0 1 1 0 0,0 0 0 0 0,2-6 0 0 0,-1-3-686 0 0,-1-24-1216 0 0,0 15 1511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15:20.4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 37 756 0 0,'15'-37'12641'0'0,"-14"38"-12501"0"0,2 18 2808 0 0,-3-19-2924 0 0,-1 16 564 0 0,2-1 0 0 0,0 0 0 0 0,0 1 0 0 0,5 15 0 0 0,-2-13-228 0 0,-1 1 0 0 0,1 35 0 0 0,-6-9-311 0 0,-3 0 0 0 0,-1 0 1 0 0,-2-1-1 0 0,-2 0 0 0 0,-26 72 0 0 0,31-100-933 0 0,1 0 1 0 0,0 1-1 0 0,1 0 1 0 0,0 17-1 0 0,7-19-3974 0 0,27-47-4490 0 0,-26 25 8907 0 0,12-10-1010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15:20.9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211 28 348 0 0,'-1'-1'133'0'0,"1"1"1"0"0,-1-1-1 0 0,1 1 0 0 0,-1-1 0 0 0,1 1 1 0 0,-1-1-1 0 0,1 1 0 0 0,-1 0 0 0 0,1-1 1 0 0,-1 1-1 0 0,0 0 0 0 0,1-1 1 0 0,-1 1-1 0 0,1 0 0 0 0,-1 0 0 0 0,0-1 1 0 0,1 1-1 0 0,-1 0 0 0 0,0 0 0 0 0,0 0 1 0 0,1 0-1 0 0,-1 0 0 0 0,0 0 1 0 0,1 0-1 0 0,-1 0 0 0 0,0 0 0 0 0,1 1 1 0 0,-1-1-1 0 0,0 0 0 0 0,1 0 0 0 0,-1 0 1 0 0,0 1-1 0 0,1-1 0 0 0,-1 0 0 0 0,1 1 1 0 0,-1-1-1 0 0,1 1 0 0 0,-1-1 1 0 0,1 1-1 0 0,-1-1 0 0 0,1 1 0 0 0,-1-1 1 0 0,1 1-1 0 0,-1-1 0 0 0,1 1 0 0 0,0-1 1 0 0,-1 1-1 0 0,1 0 0 0 0,0-1 1 0 0,0 1-1 0 0,-1 0 0 0 0,1 0 0 0 0,0 1 128 0 0,0-1 0 0 0,0 0 0 0 0,0 1-1 0 0,0-1 1 0 0,0 1 0 0 0,0-1 0 0 0,0 1 0 0 0,-1-1-1 0 0,1 0 1 0 0,0 1 0 0 0,-1-1 0 0 0,1 0-1 0 0,-1 1 1 0 0,0-1 0 0 0,1 0 0 0 0,-1 0-1 0 0,0 0 1 0 0,0 1 0 0 0,0-1 0 0 0,0 0 0 0 0,0 0-1 0 0,-1 1 1 0 0,-1-1-133 0 0,0 0 0 0 0,1 0 0 0 0,-1 0 0 0 0,0 0 0 0 0,0-1 0 0 0,0 1-1 0 0,0-1 1 0 0,0 0 0 0 0,0 0 0 0 0,-4 0 0 0 0,-16-1 135 0 0,1-1 0 0 0,-26-7 0 0 0,47 9-260 0 0,-1 0-5 0 0,0-1 1 0 0,-1 0-1 0 0,1 0 0 0 0,0 0 0 0 0,0 0 1 0 0,0 0-1 0 0,0 0 0 0 0,0-1 0 0 0,1 1 1 0 0,-1-1-1 0 0,0 1 0 0 0,0-1 0 0 0,1 0 1 0 0,-1 1-1 0 0,1-1 0 0 0,0 0 0 0 0,0 0 0 0 0,-1 0 1 0 0,1 0-1 0 0,0 0 0 0 0,1-1 0 0 0,-1 1 1 0 0,0 0-1 0 0,1 0 0 0 0,-1-1 0 0 0,1 1 1 0 0,-1 0-1 0 0,1 0 0 0 0,0-3 0 0 0,1 4-4 0 0,-1 1-1 0 0,1-1 0 0 0,0 1 1 0 0,-1-1-1 0 0,1 1 0 0 0,-1 0 1 0 0,1-1-1 0 0,0 1 0 0 0,-1 0 1 0 0,1 0-1 0 0,0-1 0 0 0,0 1 0 0 0,-1 0 1 0 0,1 0-1 0 0,0 0 0 0 0,-1 0 1 0 0,1 0-1 0 0,0 0 0 0 0,0 0 1 0 0,-1 0-1 0 0,1 0 0 0 0,0 0 1 0 0,-1 1-1 0 0,1-1 0 0 0,0 0 0 0 0,0 0 1 0 0,-1 1-1 0 0,1-1 0 0 0,-1 0 1 0 0,1 1-1 0 0,0 0 0 0 0,29 10-93 0 0,-28-10 110 0 0,9 5 4 0 0,-1 1 0 0 0,0-1 0 0 0,0 2 0 0 0,-1-1-1 0 0,0 2 1 0 0,0-1 0 0 0,-1 1 0 0 0,0 0 0 0 0,0 1 0 0 0,-1 0-1 0 0,-1 0 1 0 0,1 0 0 0 0,7 21 0 0 0,-13-27 23 0 0,0 0 0 0 0,-1 1-1 0 0,1-1 1 0 0,-1 0 0 0 0,0 0 0 0 0,-1 1 0 0 0,1-1 0 0 0,-1 0 0 0 0,1 0 0 0 0,-1 1 0 0 0,-1-1 0 0 0,1 0-1 0 0,0 0 1 0 0,-3 4 0 0 0,-1 1 110 0 0,1 0 0 0 0,-2-1 0 0 0,1 1 0 0 0,-13 13 0 0 0,13-17-110 0 0,0 0 0 0 0,0-1 0 0 0,-1 1 0 0 0,0-1 0 0 0,0 0-1 0 0,0-1 1 0 0,0 0 0 0 0,-1 0 0 0 0,1 0 0 0 0,-1 0 0 0 0,0-1 0 0 0,-7 1 0 0 0,13-2-42 0 0,0-1 1 0 0,0 0 0 0 0,0 0-1 0 0,0 0 1 0 0,0 0-1 0 0,0 0 1 0 0,0 0-1 0 0,0 0 1 0 0,0 0-1 0 0,0 0 1 0 0,0 0-1 0 0,0-1 1 0 0,0 1-1 0 0,0 0 1 0 0,0-1-1 0 0,0 1 1 0 0,0-1-1 0 0,0 1 1 0 0,1-1 0 0 0,-1 1-1 0 0,0-1 1 0 0,0 1-1 0 0,0-1 1 0 0,1 0-1 0 0,-1 0 1 0 0,0 1-1 0 0,1-1 1 0 0,-1 0-1 0 0,1 0 1 0 0,-1 0-1 0 0,1 0 1 0 0,-1 0-1 0 0,1 1 1 0 0,-1-1 0 0 0,1 0-1 0 0,0 0 1 0 0,0 0-1 0 0,-1 0 1 0 0,1 0-1 0 0,0 0 1 0 0,0 0-1 0 0,0 0 1 0 0,0 0-1 0 0,0-1 1 0 0,0 1-1 0 0,1 0 1 0 0,-1 0-1 0 0,0 0 1 0 0,0 1-1 0 0,1-1 1 0 0,-1 0 0 0 0,0 0-1 0 0,1 0 1 0 0,-1 0-1 0 0,1 0 1 0 0,0 0-1 0 0,-1 0 1 0 0,1 1-1 0 0,0-1 1 0 0,-1 0-1 0 0,1 0 1 0 0,0 1-1 0 0,1-2 1 0 0,2 0-36 0 0,1 0 1 0 0,-1 0-1 0 0,1 0 1 0 0,-1 0-1 0 0,1 1 1 0 0,0 0-1 0 0,-1 0 1 0 0,1 0-1 0 0,0 0 1 0 0,0 1-1 0 0,0 0 1 0 0,5 0-1 0 0,0 2 44 0 0,0 0 0 0 0,-1 0 0 0 0,1 1 0 0 0,-1 0 0 0 0,11 5 0 0 0,3 0-17 0 0,43 9-1 0 0,-21-6-34 0 0,41 8-1916 0 0,-57-15-2072 0 0,-1-3-4325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15:31.3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440 93 32 0 0,'0'0'1535'0'0,"-11"11"56"0"0,-9-11-312 0 0,-26-1 2801 0 0,18-3-4108 0 0,-30-11 152 0 0,-45-14 567 0 0,100 28-688 0 0,1 1 0 0 0,-1-1-1 0 0,1 0 1 0 0,0 0 0 0 0,-1-1 0 0 0,1 1-1 0 0,0 0 1 0 0,0-1 0 0 0,0 0 0 0 0,0 1-1 0 0,0-1 1 0 0,0 0 0 0 0,0 0 0 0 0,0 0-1 0 0,1 0 1 0 0,-1 0 0 0 0,1 0-1 0 0,-2-3 1 0 0,4 3-4 0 0,1 1-1 0 0,-1 0 0 0 0,0-1 1 0 0,1 1-1 0 0,-1 0 1 0 0,1 0-1 0 0,-1 0 0 0 0,1 0 1 0 0,0 0-1 0 0,-1 0 1 0 0,1 0-1 0 0,0 1 0 0 0,0-1 1 0 0,0 1-1 0 0,-1-1 0 0 0,1 1 1 0 0,0 0-1 0 0,0-1 1 0 0,3 1-1 0 0,44-5 6 0 0,-35 5-11 0 0,0 0-1 0 0,1 0 1 0 0,-1 2-1 0 0,0 0 1 0 0,1 0-1 0 0,-1 1 0 0 0,-1 1 1 0 0,1 0-1 0 0,23 12 1 0 0,-36-16 7 0 0,-1 0 0 0 0,1 1 0 0 0,0-1-1 0 0,0 1 1 0 0,-1-1 0 0 0,1 1 0 0 0,0-1 0 0 0,-1 1 0 0 0,1-1 0 0 0,-1 1 0 0 0,1 0 0 0 0,-1-1-1 0 0,1 1 1 0 0,-1 0 0 0 0,1-1 0 0 0,-1 1 0 0 0,0 0 0 0 0,1 0 0 0 0,-1 0 0 0 0,0-1 0 0 0,0 1-1 0 0,1 0 1 0 0,-1 0 0 0 0,0 0 0 0 0,0 0 0 0 0,0 1 0 0 0,-1 0 0 0 0,1 0 0 0 0,-1 0 1 0 0,1 0-1 0 0,-1-1 0 0 0,0 1 0 0 0,0 0 1 0 0,0 0-1 0 0,0-1 0 0 0,0 1 0 0 0,0 0 1 0 0,-2 1-1 0 0,-6 5 4 0 0,1 0-1 0 0,-1-1 1 0 0,-11 8 0 0 0,18-14-3 0 0,-33 25 14 0 0,15-10 3 0 0,-32 18 0 0 0,17-14 46 0 0,-62 49-1 0 0,70-56-61 0 0,24-13-3 0 0,1 1 0 0 0,-1 0 0 0 0,1 0 0 0 0,-1 0 0 0 0,1 0 0 0 0,0 1 0 0 0,-1-1 0 0 0,1 0 0 0 0,0 1 0 0 0,-3 2 0 0 0,2-2 1 0 0,0-1 1 0 0,1 1 0 0 0,-1-1 0 0 0,0 0-1 0 0,-1 0 1 0 0,1 0 0 0 0,-5 1 0 0 0,7-2-11 0 0,-9-16-194 0 0,10 14 201 0 0,0-1 0 0 0,0 1 0 0 0,1 0 0 0 0,-1 0 0 0 0,0 0 0 0 0,1 0 0 0 0,-1 0 0 0 0,1 0 0 0 0,0 0 0 0 0,0 1 0 0 0,-1-1 0 0 0,1 0 0 0 0,1 0 0 0 0,-1 0 0 0 0,0 1 0 0 0,0-1 0 0 0,1 1 0 0 0,-1-1 0 0 0,3-1 0 0 0,-1 0 1 0 0,1 1 0 0 0,-1 0 0 0 0,1 1 0 0 0,-1-1 0 0 0,1 1 0 0 0,0-1 1 0 0,-1 1-1 0 0,1 0 0 0 0,8-1 0 0 0,1 1 2 0 0,1 1-1 0 0,-1 0 1 0 0,1 1 0 0 0,-1 0 0 0 0,22 5 0 0 0,262 53-41 0 0,-255-53-194 0 0,75 0 0 0 0,-81-7-1572 0 0,35-5-1 0 0,-42-4-906 0 0,-20 5 1440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13:31.3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258 7 224 0 0,'0'0'656'0'0,"-30"0"1833"0"0,23 0-2391 0 0,1 0 1 0 0,-1 1-1 0 0,0 0 1 0 0,1 0-1 0 0,-1 1 1 0 0,1 0-1 0 0,0 0 0 0 0,-1 0 1 0 0,1 1-1 0 0,0 0 1 0 0,1 0-1 0 0,-1 1 1 0 0,0 0-1 0 0,1 0 1 0 0,0 0-1 0 0,-9 9 0 0 0,-26 36 73 0 0,29-35-128 0 0,3-3 30 0 0,0 1 1 0 0,0 1-1 0 0,1-1 0 0 0,1 1 1 0 0,0 0-1 0 0,-6 22 0 0 0,9-26-37 0 0,1 0-1 0 0,0 0 0 0 0,1 0 1 0 0,0 0-1 0 0,1 1 1 0 0,0-1-1 0 0,0 0 0 0 0,1 0 1 0 0,0 0-1 0 0,0 0 1 0 0,4 13-1 0 0,-2-12-26 0 0,0-1 1 0 0,1 1-1 0 0,0-1 1 0 0,1 0-1 0 0,-1 0 1 0 0,2 0-1 0 0,-1-1 1 0 0,1 0-1 0 0,0 0 1 0 0,1 0-1 0 0,0-1 1 0 0,0 0-1 0 0,1 0 0 0 0,0-1 1 0 0,0 0-1 0 0,0 0 1 0 0,1-1-1 0 0,0 0 1 0 0,18 7-1 0 0,4-1-12 0 0,1-2 0 0 0,0-1-1 0 0,0-1 1 0 0,50 3-1 0 0,-61-9 6 0 0,0-1 0 0 0,-1-1-1 0 0,1-1 1 0 0,-1-1-1 0 0,0 0 1 0 0,0-2-1 0 0,0 0 1 0 0,29-12 0 0 0,-10 0 6 0 0,0-2 0 0 0,-1-2 0 0 0,-1-1 0 0 0,53-43 1 0 0,-72 51-6 0 0,-1-1 1 0 0,-1-1-1 0 0,-1 0 1 0 0,0-2-1 0 0,-1 1 1 0 0,0-2-1 0 0,-2 0 1 0 0,-1 0-1 0 0,0-1 1 0 0,11-29 0 0 0,-21 45-16 0 0,1 1 0 0 0,-1 0 1 0 0,0-1-1 0 0,-1 1 1 0 0,1-1-1 0 0,-1 0 0 0 0,1 1 1 0 0,-1-1-1 0 0,0 0 0 0 0,0 1 1 0 0,-1-1-1 0 0,1 1 1 0 0,-1-1-1 0 0,0 1 0 0 0,0-1 1 0 0,0 1-1 0 0,0-1 1 0 0,-4-6-1 0 0,2 6-30 0 0,0 0 0 0 0,0 0 0 0 0,-1 0 0 0 0,0 0 0 0 0,0 1-1 0 0,0-1 1 0 0,0 1 0 0 0,0 0 0 0 0,-1 0 0 0 0,1 1 0 0 0,-9-4 0 0 0,-5-1-111 0 0,0 1-1 0 0,-1 1 1 0 0,0 0-1 0 0,0 2 1 0 0,-38-3-1 0 0,16 4-283 0 0,0 2 0 0 0,-1 2-1 0 0,1 1 1 0 0,0 3 0 0 0,0 1-1 0 0,1 1 1 0 0,-75 28-1 0 0,60-11-273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13:33.2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412 114 552 0 0,'-8'4'746'0'0,"6"-2"-490"0"0,-1 0 1 0 0,0-1 0 0 0,0 1 0 0 0,0-1 0 0 0,0 1 0 0 0,0-1 0 0 0,-1 0 0 0 0,1 0 0 0 0,0 0 0 0 0,0 0 0 0 0,-1-1 0 0 0,1 0 0 0 0,-1 1-1 0 0,1-1 1 0 0,0 0 0 0 0,-1-1 0 0 0,1 1 0 0 0,0 0 0 0 0,-6-2 0 0 0,-58-5 1042 0 0,54 4-1026 0 0,0 0 1 0 0,0 0-1 0 0,0 2 0 0 0,-1-1 0 0 0,1 2 0 0 0,0 0 0 0 0,-1 0 0 0 0,1 1 0 0 0,0 1 0 0 0,0 0 0 0 0,0 1 0 0 0,0 1 1 0 0,0 0-1 0 0,-21 9 0 0 0,31-11-268 0 0,0 0 0 0 0,0 0 0 0 0,0 0 0 0 0,1 0 0 0 0,-1 1 0 0 0,1-1 0 0 0,-1 1 0 0 0,1 0 0 0 0,0-1 0 0 0,0 1 0 0 0,0 0 0 0 0,1 0 0 0 0,-1 0 0 0 0,1 0 0 0 0,0 1 0 0 0,-1-1 0 0 0,1 0 0 0 0,1 1 0 0 0,-1-1 0 0 0,0 0 0 0 0,1 7 0 0 0,-1 3-5 0 0,2 1 1 0 0,0 0-1 0 0,1-1 0 0 0,3 15 1 0 0,-2-12-1 0 0,-1-8 0 0 0,1 0 0 0 0,0 0-1 0 0,0 0 1 0 0,0 0 0 0 0,10 13-1 0 0,-2-1 6 0 0,-5-10-1 0 0,1 0 0 0 0,0-1-1 0 0,0 0 1 0 0,1 0 0 0 0,0-1 0 0 0,1 0-1 0 0,14 11 1 0 0,7 2 0 0 0,39 21 0 0 0,-42-28-7 0 0,0-2 0 0 0,0-1 1 0 0,2-2-1 0 0,54 13 0 0 0,124 7-50 0 0,-165-25 9 0 0,0-2 0 0 0,74-5 0 0 0,-97 1 19 0 0,-1-1 0 0 0,1 0 0 0 0,-1-1 0 0 0,-1-2 0 0 0,1 1 0 0 0,-1-2 1 0 0,1 0-1 0 0,29-19 0 0 0,-41 22 20 0 0,-1-1 1 0 0,1 0 0 0 0,-1 0-1 0 0,0-1 1 0 0,0 0 0 0 0,0 1-1 0 0,-1-2 1 0 0,0 1 0 0 0,0 0-1 0 0,-1-1 1 0 0,0 0 0 0 0,4-11 0 0 0,-3 7 1 0 0,-1 1 1 0 0,-1-1 0 0 0,0 1 0 0 0,0-1 0 0 0,-1 1-1 0 0,-1-1 1 0 0,0 0 0 0 0,-1-16 0 0 0,-1 13 2 0 0,-1 0 0 0 0,0 0 0 0 0,-1 0 0 0 0,0 1 0 0 0,-1-1-1 0 0,-1 1 1 0 0,0 0 0 0 0,-1 1 0 0 0,0 0 0 0 0,-1 0 0 0 0,0 0 0 0 0,-1 1 0 0 0,0 0 0 0 0,-1 1 0 0 0,0 0 0 0 0,-22-16 0 0 0,5 8 3 0 0,-2 1-1 0 0,0 1 1 0 0,0 2-1 0 0,-1 1 1 0 0,-1 2-1 0 0,-1 0 1 0 0,-40-7-1 0 0,10 7-47 0 0,-1 3 1 0 0,-116 0-1 0 0,153 8-273 0 0,-1 1 1 0 0,1 1-1 0 0,0 2 0 0 0,1 1 1 0 0,-1 0-1 0 0,-46 18 0 0 0,63-19 11 0 0,0 0-1 0 0,0 0 0 0 0,0 0 1 0 0,1 1-1 0 0,0 1 0 0 0,0-1 1 0 0,0 1-1 0 0,0 1 0 0 0,1-1 1 0 0,0 1-1 0 0,1 1 0 0 0,0-1 1 0 0,0 1-1 0 0,0 0 1 0 0,1 0-1 0 0,0 1 0 0 0,1 0 1 0 0,0 0-1 0 0,0 0 0 0 0,1 0 1 0 0,-3 14-1 0 0,-4 30-1203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1:23.0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1 196 0 0,'-1'1'446'0'0,"-1"0"0"0"0,0 0 0 0 0,1 1 0 0 0,-1-1 0 0 0,1 0 0 0 0,0 1 0 0 0,-1-1 0 0 0,1 1-1 0 0,0 0 1 0 0,0-1 0 0 0,0 1 0 0 0,-2 3 0 0 0,4-2-32 0 0,-1 0-1 0 0,1 0 1 0 0,0 0-1 0 0,0-1 0 0 0,0 1 1 0 0,1 0-1 0 0,-1 0 1 0 0,0 0-1 0 0,1-1 1 0 0,0 1-1 0 0,0-1 1 0 0,0 1-1 0 0,0-1 1 0 0,0 0-1 0 0,0 0 0 0 0,0 0 1 0 0,1 0-1 0 0,-1 0 1 0 0,1 0-1 0 0,3 1 1 0 0,-1 1-150 0 0,0-1 1 0 0,0 1 0 0 0,-1 0-1 0 0,1 1 1 0 0,-1-1 0 0 0,0 1-1 0 0,3 5 1 0 0,-5-8-245 0 0,-1 0 0 0 0,1-1 0 0 0,-1 1 0 0 0,1 0 0 0 0,0-1 0 0 0,0 1 0 0 0,-1-1 0 0 0,1 1 0 0 0,0-1 0 0 0,4 2 1 0 0,-3-2-6 0 0,-1 1 0 0 0,1-1 0 0 0,-1 1 0 0 0,0-1 0 0 0,0 1 1 0 0,0 0-1 0 0,0 0 0 0 0,4 4 0 0 0,1 2 7 0 0,1 1 0 0 0,0-1 0 0 0,0 0 0 0 0,17 11-1 0 0,-14-11-6 0 0,-1 0-1 0 0,0 1 0 0 0,0 0 0 0 0,9 12 0 0 0,-9-9 8 0 0,1-1 0 0 0,23 19 0 0 0,-23-21-17 0 0,0 1-1 0 0,0 0 1 0 0,14 19-1 0 0,-14-16 5 0 0,0-1-1 0 0,1 0 1 0 0,24 18-1 0 0,-20-16-44 0 0,14 5-3 0 0,-18-13-1177 0 0,-73-32-10026 0 0,23 13 8243 0 0,19 6 1727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17:33.4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848 204 780 0 0,'0'0'4510'0'0,"-22"-7"-67"0"0,3 2-3302 0 0,0 1 0 0 0,0 1 1 0 0,0 1-1 0 0,-29 1 0 0 0,20 2-612 0 0,1 1-1 0 0,-50 11 1 0 0,46-6-533 0 0,0 3 1 0 0,0 0 0 0 0,1 2 0 0 0,0 1 0 0 0,1 2-1 0 0,-28 18 1 0 0,42-22 9 0 0,0 2 0 0 0,-25 26 0 0 0,23-22-6 0 0,11-8 2 0 0,0-1 1 0 0,0 1-1 0 0,1 0 1 0 0,0 0 0 0 0,1 0-1 0 0,-1 1 1 0 0,2-1 0 0 0,0 1-1 0 0,0 0 1 0 0,0 0 0 0 0,1 0-1 0 0,1 1 1 0 0,0-1-1 0 0,0 0 1 0 0,1 1 0 0 0,1-1-1 0 0,-1 1 1 0 0,2-1 0 0 0,-1 0-1 0 0,5 15 1 0 0,1-10-15 0 0,0-2-1 0 0,1 1 1 0 0,0-1 0 0 0,1 0 0 0 0,1 0 0 0 0,0-1-1 0 0,0 0 1 0 0,1-1 0 0 0,1 0 0 0 0,0-1 0 0 0,22 14-1 0 0,-13-11-18 0 0,1-2 0 0 0,0-1 0 0 0,1 0 0 0 0,0-2 0 0 0,0-1-1 0 0,45 9 1 0 0,-11-8-68 0 0,1-1-1 0 0,0-3 1 0 0,0-3 0 0 0,76-8-1 0 0,-26-6 2 0 0,145-37 0 0 0,-196 35 95 0 0,-1-2-1 0 0,0-3 0 0 0,57-30 0 0 0,-75 31 10 0 0,-1-3 0 0 0,0 0 1 0 0,-2-3-1 0 0,63-55 0 0 0,-81 62-7 0 0,0 0 1 0 0,-2-1 0 0 0,23-34-1 0 0,-32 43 8 0 0,0 1 0 0 0,-1-1 0 0 0,0 0-1 0 0,-1 0 1 0 0,0-1 0 0 0,-1 0 0 0 0,0 1 0 0 0,0-1-1 0 0,-1 0 1 0 0,0-14 0 0 0,-2 19 10 0 0,-1 0-1 0 0,0-1 1 0 0,0 1-1 0 0,-1 0 1 0 0,0 0 0 0 0,0 0-1 0 0,0 0 1 0 0,-1 0-1 0 0,1 0 1 0 0,-2 1 0 0 0,1-1-1 0 0,-1 1 1 0 0,1 0-1 0 0,-1 0 1 0 0,-1 0-1 0 0,-8-8 1 0 0,-3-1 69 0 0,-1 1 1 0 0,-1 0-1 0 0,-29-15 1 0 0,15 11-3 0 0,0 2 0 0 0,0 1 0 0 0,-2 2 1 0 0,1 1-1 0 0,-2 2 0 0 0,1 1 1 0 0,-37-4-1 0 0,21 8-66 0 0,0 2 0 0 0,0 1 0 0 0,0 4 0 0 0,-68 10 0 0 0,6 11-1381 0 0,1 4-1 0 0,1 5 0 0 0,-167 76 0 0 0,-164 114-7758 0 0,340-161 7317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17:43.6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186 84 308 0 0,'-12'0'738'0'0,"-1"-1"1"0"0,1-1-1 0 0,0 1 0 0 0,0-2 0 0 0,0 0 1 0 0,0 0-1 0 0,0-1 0 0 0,1-1 0 0 0,-13-6 1 0 0,-7-21 2831 0 0,8 13 2590 0 0,37 21-6020 0 0,81 31 80 0 0,-2 3 0 0 0,129 70 0 0 0,-162-75-205 0 0,138 76-39 0 0,-55-32-1857 0 0,-126-65-1503 0 0,-51-18-5283 0 0,-6 1 5884 0 0,13 2 1678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17:44.0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173 414 908 0 0,'-44'6'1447'0'0,"-17"5"954"0"0,49-8-1277 0 0,1-1-1 0 0,0 0 0 0 0,-21 1 0 0 0,32-3-1069 0 0,0 0 0 0 0,0 0 0 0 0,0 0 0 0 0,-1 0 0 0 0,1 0 0 0 0,0 0 0 0 0,0-1 0 0 0,0 1 0 0 0,0 0 0 0 0,0 0 0 0 0,0 0 0 0 0,0 0 0 0 0,0-1 0 0 0,0 1 0 0 0,-1 0 0 0 0,1 0-1 0 0,0 0 1 0 0,0 0 0 0 0,0-1 0 0 0,0 1 0 0 0,0 0 0 0 0,0 0 0 0 0,0 0 0 0 0,0 0 0 0 0,0-1 0 0 0,0 1 0 0 0,0 0 0 0 0,0 0 0 0 0,0 0 0 0 0,0 0 0 0 0,0-1 0 0 0,1 1 0 0 0,-1 0 0 0 0,0 0 0 0 0,0 0 0 0 0,0 0 0 0 0,0-1 0 0 0,0 1 0 0 0,0 0 0 0 0,0 0 0 0 0,0 0 0 0 0,1 0 0 0 0,-1 0 0 0 0,0 0 0 0 0,0 0 0 0 0,0-1 0 0 0,0 1 0 0 0,0 0 0 0 0,1 0 0 0 0,-1 0 0 0 0,0 0 0 0 0,0 0 0 0 0,0 0 0 0 0,0 0 0 0 0,1 0 0 0 0,7-8 765 0 0,143-73 2998 0 0,82-34-4153 0 0,-149 74-293 0 0,24-8-3782 0 0,1 4 0 0 0,122-33 0 0 0,-164 61 2521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17:44.8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 24 648 0 0,'-2'-2'616'0'0,"1"1"1"0"0,-1-1-1 0 0,1 1 0 0 0,-1 0 1 0 0,0 0-1 0 0,1-1 1 0 0,-1 1-1 0 0,0 0 0 0 0,0 1 1 0 0,0-1-1 0 0,0 0 0 0 0,0 0 1 0 0,0 1-1 0 0,0-1 0 0 0,0 1 1 0 0,0 0-1 0 0,-4 0 0 0 0,6-1-536 0 0,0 1-1 0 0,0 0 0 0 0,0 0 0 0 0,0-1 0 0 0,0 1 1 0 0,0 0-1 0 0,0 0 0 0 0,0 0 0 0 0,0-1 0 0 0,0 1 1 0 0,0 0-1 0 0,0 0 0 0 0,0-1 0 0 0,0 1 1 0 0,0 0-1 0 0,2-2 871 0 0,-2 2-871 0 0,0-1 1 0 0,1 1-1 0 0,-1 0 0 0 0,0 0 0 0 0,0 0 0 0 0,0 0 1 0 0,1 0-1 0 0,-1 0 0 0 0,0 0 0 0 0,0 0 1 0 0,1 0-1 0 0,-1 0 0 0 0,0 0 0 0 0,0 0 0 0 0,0 0 1 0 0,1 0-1 0 0,-1 0 0 0 0,0 0 0 0 0,0 0 0 0 0,1 0 1 0 0,-1 0-1 0 0,0 0 0 0 0,0 0 0 0 0,2 2 872 0 0,-1-2-872 0 0,112 59 1199 0 0,-25 5-1260 0 0,99 94 0 0 0,-79-64-231 0 0,-46-39-731 0 0,0-1-3694 0 0,-53-41 2160 0 0,-45-6-5967 0 0,25-11 7158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17:45.3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67 636 644 0 0,'-55'42'5499'0'0,"50"-39"-3893"0"0,5-3-1550 0 0,0 0-1 0 0,0-1 1 0 0,0 1 0 0 0,0 0 0 0 0,0 0 0 0 0,0 0-1 0 0,0 0 1 0 0,-1-2 670 0 0,1 2-671 0 0,0 0 1 0 0,0 0 0 0 0,0 0 0 0 0,-1-1 0 0 0,1 1-1 0 0,0 0 1 0 0,0 0 0 0 0,0 0 0 0 0,0 0 0 0 0,0 0-1 0 0,-1 0 1 0 0,1 0 0 0 0,0 0 0 0 0,0 0 0 0 0,0 0-1 0 0,0 0 1 0 0,-1 0 0 0 0,1 0 0 0 0,0 0 0 0 0,0 0-1 0 0,0 0 1 0 0,-2 2 781 0 0,2-2-781 0 0,0 0 0 0 0,0 0 0 0 0,-1 0-1 0 0,19-16 3538 0 0,6-19-1413 0 0,52-62-1 0 0,-41 55-1841 0 0,50-50-189 0 0,11-14-1364 0 0,30-30-5725 0 0,-71 79 2505 0 0,-37 40 2808 0 0,1 0 0 0 0,21-14 0 0 0,0-1-137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18:12.5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148 92 368 0 0,'-124'0'6841'0'0,"105"-4"-4800"0"0,14 0-1032 0 0,13 0 274 0 0,7 1-719 0 0,0 1-1 0 0,0 1 1 0 0,0 1-1 0 0,18 1 1 0 0,24-1 359 0 0,662-36 202 0 0,-348 33-1204 0 0,1 0-1573 0 0,-266 1 260 0 0,93-6-2925 0 0,-63-10-2146 0 0,-107 13 4974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18:15.7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0 156 164 0 0,'1'-2'129'0'0,"0"1"-1"0"0,0-1 1 0 0,0 1-1 0 0,1-1 1 0 0,-1 1-1 0 0,0 0 1 0 0,0-1-1 0 0,1 1 1 0 0,-1 0 0 0 0,1 0-1 0 0,-1 0 1 0 0,1 0-1 0 0,0 0 1 0 0,-1 0-1 0 0,1 0 1 0 0,0 1-1 0 0,0-1 1 0 0,-1 0 0 0 0,1 1-1 0 0,0 0 1 0 0,2-1-1 0 0,19-8 552 0 0,-10 3-358 0 0,0 0 0 0 0,0 1 0 0 0,0 1 0 0 0,1 0 0 0 0,-1 1 0 0 0,1 1 1 0 0,28-2-1 0 0,4 3 142 0 0,50 4 0 0 0,347-1 208 0 0,-3-35-427 0 0,-232 15-247 0 0,367 13-5 0 0,-291 10 18 0 0,-154-16-26 0 0,-11 1 220 0 0,-3-1 246 0 0,-20 0-323 0 0,-115 16 187 0 0,-56 6-481 0 0,73-11-390 0 0,-19-4-2922 0 0,-7-2 492 0 0,10 5 1676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18:16.8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650 818 428 0 0,'-29'-5'2821'0'0,"-15"-1"-1322"0"0,36 5-1325 0 0,-1-1 0 0 0,1 1 1 0 0,-1 1-1 0 0,-9 0 0 0 0,-57 7 1139 0 0,0-2 0 0 0,-117-8 0 0 0,185 2-1233 0 0,1-1 1 0 0,-1 1-1 0 0,1-1 1 0 0,0-1-1 0 0,0 1 1 0 0,0-1-1 0 0,0 0 1 0 0,0 0 0 0 0,0-1-1 0 0,1 1 1 0 0,0-1-1 0 0,0 0 1 0 0,-9-10-1 0 0,1-1 55 0 0,0 0-1 0 0,2-1 0 0 0,-14-24 0 0 0,20 29-106 0 0,0 0-1 0 0,1 0 0 0 0,1-1 0 0 0,0 0 0 0 0,0 0 0 0 0,-1-23 0 0 0,2 17-15 0 0,1 7-6 0 0,1 0 0 0 0,0 0 0 0 0,1 0 1 0 0,4-21-1 0 0,-1 5-1 0 0,-1 10-5 0 0,1 0 0 0 0,1 0 1 0 0,0 1-1 0 0,0 0 0 0 0,11-20 1 0 0,46-75-22 0 0,-48 88 12 0 0,5-5-2 0 0,2 0-1 0 0,45-46 1 0 0,-29 34 13 0 0,-23 30 3 0 0,-13 9-15 0 0,0 1 0 0 0,0 0 0 0 0,-1-1-1 0 0,1 1 1 0 0,0-1 0 0 0,0 1-1 0 0,0-1 1 0 0,-1 0 0 0 0,1 1-1 0 0,0-1 1 0 0,-1 0 0 0 0,1 1 0 0 0,0-1-1 0 0,-1 0 1 0 0,1 0 0 0 0,-1 1-1 0 0,1-1 1 0 0,-1 0 0 0 0,1 0 0 0 0,-1 0-1 0 0,0 0 1 0 0,0 0 0 0 0,1-1-1 0 0,0 2-183 0 0,0 0-1 0 0,0 0 1 0 0,0 0-1 0 0,0 1 0 0 0,0-1 1 0 0,0 0-1 0 0,0 1 1 0 0,0-1-1 0 0,0 1 1 0 0,0-1-1 0 0,0 1 0 0 0,0-1 1 0 0,0 1-1 0 0,0 0 1 0 0,0-1-1 0 0,0 1 1 0 0,-1 0-1 0 0,2 1 0 0 0,-2 14-5731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18:17.6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 93 88 0 0,'-12'0'1010'0'0,"8"1"-778"0"0,0-1-1 0 0,0 0 1 0 0,0 0 0 0 0,0-1-1 0 0,0 1 1 0 0,0-1 0 0 0,0 1-1 0 0,-13-4 3408 0 0,30 9-2476 0 0,72-10-1101 0 0,0-4-1 0 0,125-28 1 0 0,-114 18-67 0 0,-26-2 1 0 0,-58 19 4 0 0,-23 9 2 0 0,-30 10-1 0 0,-201 88 16 0 0,173-72-3 0 0,56-27-13 0 0,4-3-2 0 0,1 0 0 0 0,0 1 0 0 0,-1 1 0 0 0,1-1 0 0 0,1 1 0 0 0,-1 0-1 0 0,1 1 1 0 0,0 0 0 0 0,0 0 0 0 0,-9 11 0 0 0,16-17 1 0 0,-1 1 0 0 0,1 0 0 0 0,0-1 0 0 0,-1 1 0 0 0,1 0 0 0 0,0-1 0 0 0,0 1 0 0 0,-1 0 0 0 0,1 0 0 0 0,0-1 0 0 0,0 1 0 0 0,0 0 0 0 0,0-1 0 0 0,0 1 0 0 0,0 0-1 0 0,0 0 1 0 0,0-1 0 0 0,0 1 0 0 0,1 0 0 0 0,-1 0 0 0 0,0-1 0 0 0,0 1 0 0 0,1 0 0 0 0,-1-1 0 0 0,0 1 0 0 0,1 0 0 0 0,-1-1 0 0 0,1 1 0 0 0,-1-1 0 0 0,1 1 0 0 0,-1-1 0 0 0,1 1 0 0 0,-1-1 0 0 0,1 1 0 0 0,-1-1 0 0 0,1 1 0 0 0,0-1 0 0 0,-1 0 0 0 0,1 1 0 0 0,0-1 0 0 0,-1 0 0 0 0,2 1-1 0 0,34 9 5 0 0,-26-8-4 0 0,15 4 6 0 0,-1-2 0 0 0,1-1 0 0 0,1 0 1 0 0,27-2-1 0 0,-51-1-6 0 0,0 0 0 0 0,-1 0 1 0 0,1-1-1 0 0,0 1 0 0 0,0 0 1 0 0,0-1-1 0 0,-1 1 1 0 0,1-1-1 0 0,0 1 0 0 0,-1-1 1 0 0,1 0-1 0 0,0 0 0 0 0,-1 1 1 0 0,1-1-1 0 0,-1 0 0 0 0,1-1 1 0 0,-1 1-1 0 0,0 0 0 0 0,1 0 1 0 0,1-3-1 0 0,-1 0 3 0 0,1-1-1 0 0,-1 1 1 0 0,0-1-1 0 0,0 0 1 0 0,2-8-1 0 0,1 0 2 0 0,-5 12-4 0 0,0-1 1 0 0,0 1 0 0 0,1-1-1 0 0,-1 1 1 0 0,0-1 0 0 0,-1 1 0 0 0,1-1-1 0 0,0 1 1 0 0,0-1 0 0 0,-1 1-1 0 0,1 0 1 0 0,0-1 0 0 0,-1 1-1 0 0,-1-2 1 0 0,-2-16 1 0 0,4-109-8 0 0,0 127 10 0 0,-21 5 16 0 0,18-2-16 0 0,0 1 0 0 0,1-1 0 0 0,-1 1 0 0 0,1-1 1 0 0,-1 1-1 0 0,1 0 0 0 0,-2 4 0 0 0,-11 12 38 0 0,-40 46 70 0 0,74-86-79 0 0,-19 20-31 0 0,1 1 0 0 0,0-1 0 0 0,-1 0 0 0 0,1 1 0 0 0,0-1 0 0 0,-1 0 0 0 0,1 0 0 0 0,-1 0 0 0 0,1 1 0 0 0,-1-1 0 0 0,0 0 0 0 0,1 0 0 0 0,-1 0 0 0 0,0 0 0 0 0,0 0-1 0 0,1 0 1 0 0,-1 0 0 0 0,0 0 0 0 0,0 0 0 0 0,0 0 0 0 0,0 0 0 0 0,0 0 0 0 0,-1 0 0 0 0,1 1 0 0 0,0-1 0 0 0,0 0 0 0 0,0 0 0 0 0,-1 0 0 0 0,1 0 0 0 0,-1 0 0 0 0,1 0 0 0 0,-1 0 0 0 0,1 1 0 0 0,-1-1 0 0 0,1 0 0 0 0,-1 0 0 0 0,0 1 0 0 0,0-2 0 0 0,1 2-24 0 0,0 0 1 0 0,-1 0-1 0 0,1-1 0 0 0,0 1 1 0 0,0 0-1 0 0,0 0 0 0 0,0 0 0 0 0,0 0 1 0 0,0 0-1 0 0,0-1 0 0 0,-1 1 1 0 0,1 0-1 0 0,0 0 0 0 0,0 0 0 0 0,0 0 1 0 0,0 0-1 0 0,-1 0 0 0 0,1 0 1 0 0,0 0-1 0 0,0 0 0 0 0,0 0 0 0 0,0 0 1 0 0,-1 0-1 0 0,1 0 0 0 0,0 0 1 0 0,0 0-1 0 0,0 0 0 0 0,0 0 0 0 0,-1 0 1 0 0,1 0-1 0 0,0 0 0 0 0,0 0 1 0 0,0 0-1 0 0,0 0 0 0 0,-1 0 0 0 0,1 0 1 0 0,0 0-1 0 0,0 0 0 0 0,0 0 1 0 0,0 0-1 0 0,-1 0 0 0 0,1 1 0 0 0,0-1 1 0 0,0 0-1 0 0,0 0 0 0 0,0 0 1 0 0,0 0-1 0 0,0 0 0 0 0,-1 0 0 0 0,1 1 1 0 0,0-1-1 0 0,0 0 0 0 0,0 0 1 0 0,0 0-1 0 0,0 0 0 0 0,0 1 1 0 0,0-1-1 0 0,0 0 0 0 0,5 16-1669 0 0,15 22-1825 0 0,-10-22 2226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18:20.1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1 536 0 0,'0'0'10316'0'0,"28"11"-6713"0"0,68 68-1168 0 0,-67-54-2329 0 0,1-1 1 0 0,65 38-1 0 0,-47-32-121 0 0,43 20-57 0 0,-63-36-445 0 0,-1 1 0 0 0,0 1 1 0 0,28 24-1 0 0,-39-29-353 0 0,-13-9 537 0 0,0 0 0 0 0,1 1 0 0 0,-1-1 0 0 0,-1 1 1 0 0,1-1-1 0 0,0 1 0 0 0,-1 0 0 0 0,1 0 0 0 0,2 4 0 0 0,-5-6 182 0 0,-1-1 0 0 0,1 1 0 0 0,0 0 0 0 0,0 0 0 0 0,0-1 0 0 0,0 1 0 0 0,-1 0 0 0 0,1 0 0 0 0,0-1 0 0 0,-1 1 0 0 0,1 0 0 0 0,-1-1 0 0 0,1 1 0 0 0,0 0 0 0 0,-1-1 0 0 0,0 1 0 0 0,1-1 0 0 0,-1 1 0 0 0,1-1 0 0 0,-1 1 0 0 0,0-1 0 0 0,-1 1 0 0 0,-16 12-2369 0 0,15-12 2176 0 0,0 0 0 0 0,-1 0-1 0 0,1 0 1 0 0,0 0 0 0 0,-1-1-1 0 0,1 1 1 0 0,0-1 0 0 0,-1 0-1 0 0,-4 0 1 0 0,-19 0-964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8T23:59:59.3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1 812 0 0,'-18'23'14711'0'0,"17"-22"-14303"0"0,1 12 706 0 0,28 4-613 0 0,-3-5-485 0 0,1-2 0 0 0,0 0-1 0 0,0-2 1 0 0,0 0 0 0 0,32 3-1 0 0,33 10 5 0 0,-69-15-26 0 0,-14-4-12 0 0,1 0 1 0 0,-1 1-1 0 0,0 0 1 0 0,15 7-1 0 0,1-1-27 0 0,10 5 56 0 0,-33-13-9 0 0,0-1 1 0 0,1 1-1 0 0,-1 0 1 0 0,0 0-1 0 0,0 0 1 0 0,0 0-1 0 0,0 0 0 0 0,-1 0 1 0 0,1 0-1 0 0,0 0 1 0 0,0 0-1 0 0,0 0 1 0 0,-1 0-1 0 0,1 0 1 0 0,-1 0-1 0 0,1 1 1 0 0,-1-1-1 0 0,1 0 0 0 0,-1 1 1 0 0,0-1-1 0 0,0 0 1 0 0,1 3-1 0 0,-2-2 0 0 0,0 1-1 0 0,0-1 0 0 0,0 0 0 0 0,-1 1 1 0 0,1-1-1 0 0,-1 0 0 0 0,1 0 0 0 0,-1 0 1 0 0,0 0-1 0 0,1 0 0 0 0,-1-1 0 0 0,0 1 1 0 0,0 0-1 0 0,0-1 0 0 0,-1 1 0 0 0,1-1 1 0 0,-5 2-1 0 0,-16 15 18 0 0,-4 14-21 0 0,26-21-4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1:23.5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11 447 760 0 0,'-2'10'2333'0'0,"1"-10"-2332"0"0,1 0 79 0 0,-1 1 1 0 0,1-1-1 0 0,-1 0 1 0 0,1 0-1 0 0,0 1 1 0 0,-1-1-1 0 0,1 0 1 0 0,-1 1-1 0 0,1-1 1 0 0,0 0-1 0 0,-1 1 0 0 0,1-1 1 0 0,0 1-1 0 0,-1-1 1 0 0,1 0-1 0 0,0 1 1 0 0,-1-1-1 0 0,1 1 1 0 0,0-1-1 0 0,0 1 1 0 0,0-1-1 0 0,0 1 1 0 0,-1-1-1 0 0,1 1 1 0 0,0-1-1 0 0,0 1 1 0 0,0 0-1 0 0,0-1 1 0 0,0 1-1 0 0,0-1 1 0 0,0 1-1 0 0,0-1 1 0 0,1 1-1 0 0,-1 1 603 0 0,19 2 2758 0 0,-4-9-2602 0 0,-1 0 0 0 0,1-1 0 0 0,-1-1-1 0 0,0 0 1 0 0,23-18 0 0 0,59-54 458 0 0,-52 41-1105 0 0,10-14-118 0 0,-35 32-57 0 0,32-25 0 0 0,43-36-186 0 0,-44 45-936 0 0,23-14-5226 0 0,-49 33-1417 0 0,-16 12 6601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18:20.5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113 614 700 0 0,'-36'8'1514'0'0,"24"-4"-544"0"0,1-1-1 0 0,-1-1 0 0 0,-30 1 4728 0 0,101-26-1912 0 0,-5 3-2571 0 0,405-211 509 0 0,-173 86-4128 0 0,-167 83-250 0 0,144-67-6678 0 0,-204 105 7333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7:47.5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622 0 660 0 0,'-4'3'572'0'0,"-1"0"0"0"0,0 0 1 0 0,0-1-1 0 0,-1 0 0 0 0,1 0 0 0 0,0 0 0 0 0,-1-1 0 0 0,1 0 0 0 0,-1 0 1 0 0,1 0-1 0 0,-1 0 0 0 0,-7-1 0 0 0,19-4-166 0 0,10-4-482 0 0,-16 8 99 0 0,0 0 0 0 0,0 0-1 0 0,-1 0 1 0 0,1 0 0 0 0,0 0 0 0 0,0 0 0 0 0,0 0 0 0 0,0 0 0 0 0,0 0-1 0 0,0 0 1 0 0,-1 0 0 0 0,1 0 0 0 0,0 0 0 0 0,0 0 0 0 0,0 0-1 0 0,0 0 1 0 0,0 0 0 0 0,0 0 0 0 0,0 0 0 0 0,-1-1 0 0 0,1 1 0 0 0,0 0-1 0 0,0 0 1 0 0,0 0 0 0 0,0 0 0 0 0,0 0 0 0 0,0 0 0 0 0,0 0-1 0 0,0-1 1 0 0,0 1 0 0 0,0 0 0 0 0,0 0 0 0 0,0 0 0 0 0,0 0 0 0 0,0 0-1 0 0,0 0 1 0 0,0-1 0 0 0,0 1 0 0 0,0 0 0 0 0,0 0 0 0 0,0 0-1 0 0,0 0 1 0 0,0 0 0 0 0,0-1 0 0 0,0 1 0 0 0,0 0 0 0 0,0 0-1 0 0,0 0 1 0 0,0 0 0 0 0,-18 1 436 0 0,1 1-1 0 0,-1 1 0 0 0,1 1 1 0 0,0 0-1 0 0,-17 7 1 0 0,-8 2-150 0 0,17-4-139 0 0,-1 2 0 0 0,1 0 1 0 0,-39 25-1 0 0,31-17 49 0 0,13-7-71 0 0,1 0 0 0 0,1 1 0 0 0,1 0-1 0 0,0 2 1 0 0,0 0 0 0 0,2 1 0 0 0,-21 25 0 0 0,28-29-68 0 0,-1-1 0 0 0,2 2-1 0 0,0-1 1 0 0,0 1 0 0 0,2 0 0 0 0,-1 0 0 0 0,2 1 0 0 0,-1 0-1 0 0,2 0 1 0 0,0 0 0 0 0,1 0 0 0 0,-1 26 0 0 0,3-18-53 0 0,2 1-1 0 0,0-1 1 0 0,2 0 0 0 0,0 0 0 0 0,1-1-1 0 0,2 1 1 0 0,16 38 0 0 0,-9-31-44 0 0,1-1 1 0 0,1-1-1 0 0,1-1 1 0 0,1 0-1 0 0,2-1 1 0 0,0-1 0 0 0,2-1-1 0 0,0-1 1 0 0,2-1-1 0 0,0-1 1 0 0,1-1-1 0 0,44 25 1 0 0,-31-22-295 0 0,-10-5-1454 0 0,58 25 0 0 0,-81-40 1236 0 0,0 1-1 0 0,-1 0 1 0 0,1 0 0 0 0,-1 0 0 0 0,6 5 0 0 0,-3 3-3639 0 0,-7-11 4098 0 0,0 0-1 0 0,0 1 0 0 0,-1-1 1 0 0,1 0-1 0 0,0 0 1 0 0,0 1-1 0 0,0-1 1 0 0,0 0-1 0 0,0 0 1 0 0,-1 1-1 0 0,1-1 1 0 0,0 0-1 0 0,0 0 1 0 0,0 0-1 0 0,-1 1 1 0 0,1-1-1 0 0,0 0 0 0 0,0 0 1 0 0,-1 0-1 0 0,1 0 1 0 0,0 0-1 0 0,0 1 1 0 0,-1-1-1 0 0,1 0 1 0 0,0 0-1 0 0,-1 0 1 0 0,1 0-1 0 0,0 0 1 0 0,0 0-1 0 0,-1 0 0 0 0,1 0 1 0 0,0 0-1 0 0,-1 0 1 0 0,1 0-1 0 0,0 0 1 0 0,0 0-1 0 0,-1 0 1 0 0,1-1-1 0 0,-1 1 21 0 0,-8 0-1144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7:48.2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 6 560 0 0,'-19'-5'10953'0'0,"19"5"-10933"0"0,0 0 0 0 0,-1 0 1 0 0,1 0-1 0 0,0 0 0 0 0,0 0 0 0 0,0 0 0 0 0,0 0 0 0 0,0 0 0 0 0,0 0 1 0 0,0 1-1 0 0,0-1 0 0 0,-1 0 0 0 0,1 0 0 0 0,0 0 0 0 0,0 0 1 0 0,0 0-1 0 0,0 0 0 0 0,0 1 0 0 0,0-1 0 0 0,0 0 0 0 0,0 0 1 0 0,0 0-1 0 0,0 0 0 0 0,0 0 0 0 0,0 1 0 0 0,0-1 0 0 0,0 0 1 0 0,0 0-1 0 0,0 0 0 0 0,0 0 0 0 0,0 0 0 0 0,0 1 0 0 0,0-1 0 0 0,0 0 1 0 0,0 0-1 0 0,0 0 0 0 0,0 0 0 0 0,0 0 0 0 0,0 1 0 0 0,1-1 1 0 0,-1 0-1 0 0,0 0 0 0 0,0 0 0 0 0,0 0 0 0 0,0 0 0 0 0,0 0 1 0 0,0 0-1 0 0,0 0 0 0 0,0 1 0 0 0,1-1 0 0 0,-1 0 0 0 0,0 0 1 0 0,0 0-1 0 0,0 0 0 0 0,0 0 0 0 0,0 0 0 0 0,1 0 0 0 0,-1 0 0 0 0,0 0 1 0 0,0 0-1 0 0,8 5 277 0 0,58 16 314 0 0,-28-9-457 0 0,40 8 1 0 0,-35-11-124 0 0,78 10-15 0 0,-79-12-7 0 0,-28-4-1 0 0,-1-1 0 0 0,24 1 1 0 0,28 3 7 0 0,-56-4-9 0 0,-18 3-7 0 0,-19 3-14 0 0,27-7 13 0 0,-40 10-10 0 0,-6 2 328 0 0,-68 27-1 0 0,102-35-232 0 0,0 1 0 0 0,0 1 0 0 0,1 1 0 0 0,0-1 0 0 0,0 2 0 0 0,1 0 0 0 0,0 0 0 0 0,0 1 0 0 0,-14 18 0 0 0,20-22-65 0 0,2-2-8 0 0,0-1 0 0 0,0 2 0 0 0,0-1 0 0 0,0 0 0 0 0,0 0 0 0 0,1 1 0 0 0,0 0 0 0 0,0-1 0 0 0,0 1 0 0 0,0 0 0 0 0,1 0 0 0 0,-2 10 0 0 0,-6 55-31 0 0,9-65 16 0 0,0 3 8 0 0,4-11 12 0 0,0-1-12 0 0,-3-1 3 0 0,0-1 0 0 0,-1 1 0 0 0,1 0 0 0 0,-1 0 0 0 0,0-1 1 0 0,0 1-1 0 0,0 0 0 0 0,-1-1 0 0 0,-1-5 0 0 0,-6-20-4 0 0,-11-30-41 0 0,-10-30 12 0 0,13 53 41 0 0,-24-47 74 0 0,40 94-21 0 0,0-1-1 0 0,1 1 0 0 0,1 0 0 0 0,1 10 0 0 0,0-9-107 0 0,0 0 1 0 0,-1 1 0 0 0,0-1-1 0 0,-1 1 1 0 0,0 16 0 0 0,-1-24-278 0 0,0 0 1 0 0,0 0 0 0 0,0-1-1 0 0,0 1 1 0 0,-1 0-1 0 0,1 0 1 0 0,-1-1 0 0 0,1 1-1 0 0,-1 0 1 0 0,0-1-1 0 0,0 1 1 0 0,0-1 0 0 0,0 1-1 0 0,-1-1 1 0 0,-1 3-1 0 0,1-3-96 0 0,0-1 0 0 0,0 0-1 0 0,0 0 1 0 0,0 0-1 0 0,0 0 1 0 0,0 0 0 0 0,0-1-1 0 0,0 1 1 0 0,0-1-1 0 0,-1 1 1 0 0,1-1-1 0 0,0 0 1 0 0,0 1 0 0 0,-1-1-1 0 0,1-1 1 0 0,0 1-1 0 0,0 0 1 0 0,0 0 0 0 0,-4-2-1 0 0,-13-2-1134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7:49.0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1033 1276 596 0 0,'-34'0'4344'0'0,"-140"-3"3769"0"0,131 1-7268 0 0,0-3-1 0 0,-53-12 1 0 0,46 4-747 0 0,2-3 1 0 0,0-1 0 0 0,1-3-1 0 0,1-1 1 0 0,1-3-1 0 0,-64-43 1 0 0,87 49-98 0 0,0 0 0 0 0,1-1-1 0 0,0-1 1 0 0,2-1 0 0 0,1-1 0 0 0,-21-32 0 0 0,26 32-2 0 0,0 0-1 0 0,2-1 1 0 0,1 0 0 0 0,1-1-1 0 0,-10-38 1 0 0,15 44 0 0 0,1 0 1 0 0,0 0-1 0 0,2 0 1 0 0,0-1-1 0 0,0 1 1 0 0,2 0-1 0 0,1 0 1 0 0,5-28-1 0 0,-1 15 0 0 0,-3 16-1 0 0,0 0-1 0 0,1 0 1 0 0,7-15 0 0 0,-4 14 1 0 0,2 1 0 0 0,0 0 0 0 0,1 0 0 0 0,0 1-1 0 0,1 0 1 0 0,0 1 0 0 0,27-23 0 0 0,-10 13-9 0 0,2 1-1 0 0,57-32 1 0 0,-63 43 12 0 0,1 0 0 0 0,0 2-1 0 0,32-8 1 0 0,-54 17-1 0 0,7-3 3 0 0,189-59 21 0 0,-179 57-151 0 0,1 1 0 0 0,0 0 0 0 0,0 2 0 0 0,0 0 0 0 0,36 3 0 0 0,-35-1-925 0 0,-18 0 721 0 0,0-1 0 0 0,0 1-1 0 0,0-1 1 0 0,0 0 0 0 0,0 0 0 0 0,0 0 0 0 0,5-3-1 0 0,-8 4 113 0 0,1 0 0 0 0,-1-1 0 0 0,0 1 0 0 0,0-1 0 0 0,0 0 0 0 0,0 1-1 0 0,0-1 1 0 0,0 0 0 0 0,0 0 0 0 0,0 0 0 0 0,0 1 0 0 0,0-1-1 0 0,0 0 1 0 0,-1 0 0 0 0,1 0 0 0 0,0-1 0 0 0,-1 1 0 0 0,1 0-1 0 0,0 0 1 0 0,-1 0 0 0 0,0 0 0 0 0,1 0 0 0 0,0-3 0 0 0,-2 4 82 0 0,1-1 0 0 0,0 0 1 0 0,0 1-1 0 0,0-1 0 0 0,0 1 1 0 0,-1-1-1 0 0,1 0 0 0 0,0 1 1 0 0,-1-1-1 0 0,1 1 1 0 0,0-1-1 0 0,-1 1 0 0 0,1-1 1 0 0,-1 1-1 0 0,1-1 0 0 0,-1 1 1 0 0,1-1-1 0 0,-1 1 0 0 0,1-1 1 0 0,-1 1-1 0 0,1 0 1 0 0,-1-1-1 0 0,1 1 0 0 0,-1 0 1 0 0,-1-1-1 0 0,-6-3-1007 0 0,-1-6-132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7:49.7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39 840 0 0,'-21'0'11974'0'0,"23"0"-11857"0"0,28 0 169 0 0,12 0-9 0 0,123-5 149 0 0,-12 0-433 0 0,-111 4 13 0 0,-34 1-3 0 0,0 0 1 0 0,0 0-1 0 0,-1-1 0 0 0,1 0 0 0 0,8-2 1 0 0,-15 3 12 0 0,0 0 0 0 0,-1-1 0 0 0,1 1 0 0 0,-1 0 0 0 0,1 0 0 0 0,-1 0 0 0 0,1-1 1 0 0,0 1-1 0 0,-1 0 0 0 0,1 0 0 0 0,-1 0 0 0 0,1 0 0 0 0,0 0 0 0 0,-1 0 0 0 0,1 0 1 0 0,-1 0-1 0 0,1 0 0 0 0,0 0 0 0 0,-1 1 0 0 0,1-1 0 0 0,-1 0 0 0 0,1 0 0 0 0,-1 1 0 0 0,1-1 1 0 0,0 0-1 0 0,-1 0 0 0 0,1 1 0 0 0,-1-1 0 0 0,1 1 0 0 0,-1-1 0 0 0,0 0 0 0 0,1 1 1 0 0,0 0-1 0 0,-32 4 1272 0 0,23-3-1249 0 0,0 0 0 0 0,0 0 0 0 0,-1 0 0 0 0,1 1 0 0 0,1 0 0 0 0,-1 1 0 0 0,0 0 0 0 0,1 0 0 0 0,0 0 0 0 0,0 1 0 0 0,0 0 0 0 0,1 1 0 0 0,-1-1 0 0 0,1 1 0 0 0,1 0 0 0 0,-1 1 0 0 0,1 0 0 0 0,0 0 0 0 0,0 0 0 0 0,1 0 0 0 0,-6 15 1 0 0,4-7-39 0 0,0 1 0 0 0,2 0 0 0 0,0 1 1 0 0,0-1-1 0 0,2 1 0 0 0,0-1 0 0 0,1 1 1 0 0,1 19-1 0 0,10 18 6 0 0,-10-54-8 0 0,0 0 1 0 0,0 0 0 0 0,0 0 0 0 0,0-1 0 0 0,0 1 0 0 0,1 0 0 0 0,-1 0 0 0 0,0 0 0 0 0,0 0 0 0 0,0 0 0 0 0,0-1 0 0 0,0 1 0 0 0,1 0 0 0 0,-1 0 0 0 0,0 0 0 0 0,0 0 0 0 0,0 0 0 0 0,1 0 0 0 0,-1 0 0 0 0,0 0 0 0 0,0 0 0 0 0,0 0 0 0 0,0 0 0 0 0,1 0 0 0 0,-1 0-1 0 0,0 0 1 0 0,0 0 0 0 0,0 0 0 0 0,1 0 0 0 0,-1 0 0 0 0,0 0 0 0 0,0 0 0 0 0,0 0 0 0 0,1 0 0 0 0,-1 0 0 0 0,0 0 0 0 0,0 0 0 0 0,0 1 0 0 0,0-1 0 0 0,1 0 0 0 0,-1 0 0 0 0,0 0 0 0 0,0 0 0 0 0,0 0 0 0 0,0 0 0 0 0,0 1 0 0 0,0-1 0 0 0,1 0 0 0 0,-8-10-5 0 0,0 0 0 0 0,1 0 1 0 0,0-1-1 0 0,0 0 0 0 0,1 0 1 0 0,-3-12-1 0 0,4 12 4 0 0,0 1 1 0 0,-1 0-1 0 0,0 0 0 0 0,0 0 1 0 0,-1 0-1 0 0,-1 1 0 0 0,-10-12 1 0 0,-6-12 10 0 0,10 15-4 0 0,0 1-1 0 0,0 0 1 0 0,-2 0-1 0 0,0 1 1 0 0,-22-17 0 0 0,-12-9-102 0 0,49 41 166 0 0,-1 4-66 0 0,1-1 0 0 0,0 1 1 0 0,0 0-1 0 0,0 0 1 0 0,0-1-1 0 0,0 1 1 0 0,0 0-1 0 0,1 0 0 0 0,0-1 1 0 0,-1 1-1 0 0,1 0 1 0 0,0-1-1 0 0,0 1 1 0 0,0-1-1 0 0,1 1 0 0 0,-1-1 1 0 0,3 4-1 0 0,5 13-3 0 0,-7-12 0 0 0,1-1-1 0 0,1 1 1 0 0,-1-1-1 0 0,1 0 1 0 0,0 0-1 0 0,9 10 1 0 0,-8-10-104 0 0,0 0-1 0 0,-1 0 1 0 0,0 0 0 0 0,0 1 0 0 0,4 9 0 0 0,3 2-1050 0 0,-3-5-1633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7:54.5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16 172 112 0 0,'0'0'908'0'0,"-1"10"3126"0"0,-13-3 1378 0 0,20 2-4707 0 0,-5-8-873 0 0,10 14 236 0 0,0 0 0 0 0,-2 1 1 0 0,0 1-1 0 0,10 24 0 0 0,15 28 20 0 0,-27-55-43 0 0,-1 0 0 0 0,0 0 1 0 0,5 21-1 0 0,-7-22 27 0 0,1 1 0 0 0,0-1 1 0 0,8 15-1 0 0,-13-27-68 0 0,0-1 1 0 0,1 1 0 0 0,-1-1-1 0 0,0 1 1 0 0,0-1-1 0 0,1 1 1 0 0,-1-1-1 0 0,0 1 1 0 0,1-1 0 0 0,-1 1-1 0 0,1-1 1 0 0,-1 0-1 0 0,0 1 1 0 0,1-1 0 0 0,-1 1-1 0 0,1-1 1 0 0,-1 0-1 0 0,1 0 1 0 0,-1 1-1 0 0,1-1 1 0 0,-1 0 0 0 0,1 0-1 0 0,0 1 1 0 0,-1-1-1 0 0,1 0 1 0 0,-1 0 0 0 0,1 0-1 0 0,-1 0 1 0 0,1 0-1 0 0,0 0 1 0 0,-1 0-1 0 0,1 0 1 0 0,-1 0 0 0 0,1 0-1 0 0,-1 0 1 0 0,1-1-1 0 0,-1 1 1 0 0,1 0 0 0 0,0 0-1 0 0,-1 0 1 0 0,1-1-1 0 0,-1 1 1 0 0,1 0-1 0 0,-1-1 1 0 0,1 1 0 0 0,-1 0-1 0 0,0-1 1 0 0,1 1-1 0 0,-1-1 1 0 0,1 1 0 0 0,-1-1-1 0 0,0 1 1 0 0,0-1-1 0 0,1 1 1 0 0,-1-1 0 0 0,0 1-1 0 0,0-1 1 0 0,1 1-1 0 0,-1-1 1 0 0,0 1-1 0 0,0-2 1 0 0,20-46 213 0 0,-16 36-188 0 0,2-10 22 0 0,-1 0-1 0 0,3-23 1 0 0,1-9-19 0 0,38-129-261 0 0,-9 65-3641 0 0,-31 107 1103 0 0,-7 12 2661 0 0,1-1 1 0 0,-1 0 0 0 0,0 0 0 0 0,1 0-1 0 0,-1 1 1 0 0,0-1 0 0 0,0 0 0 0 0,1 0 0 0 0,-1 1-1 0 0,0-1 1 0 0,0 0 0 0 0,0 1 0 0 0,1-1 0 0 0,-1 0-1 0 0,0 0 1 0 0,0 1 0 0 0,0-1 0 0 0,0 0 0 0 0,0 1-1 0 0,1-1 1 0 0,-1 1 0 0 0,0-1 0 0 0,0 0 0 0 0,0 1-1 0 0,0-1 1 0 0,0 0 0 0 0,0 1 0 0 0,0-1 0 0 0,0 0-1 0 0,-1 1 1 0 0,1-1 0 0 0,0 0 0 0 0,0 1 0 0 0,0 15-1232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7:55.0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37 668 448 0 0,'-3'-2'432'0'0,"-1"0"-1"0"0,1 0 1 0 0,0 0 0 0 0,-1 0-1 0 0,1-1 1 0 0,0 1 0 0 0,0-1-1 0 0,0 0 1 0 0,1 1 0 0 0,-4-9 1304 0 0,7 11-1709 0 0,-1 0 1 0 0,0 0 0 0 0,0 0-1 0 0,0 0 1 0 0,1-1 0 0 0,-1 1-1 0 0,0 0 1 0 0,0 0-1 0 0,1 0 1 0 0,-1 0 0 0 0,0 0-1 0 0,0 0 1 0 0,1 0 0 0 0,-1 0-1 0 0,0 0 1 0 0,1 0 0 0 0,-1 0-1 0 0,0 0 1 0 0,0 0 0 0 0,1 0-1 0 0,-1 0 1 0 0,0 0-1 0 0,0 0 1 0 0,1 0 0 0 0,-1 0-1 0 0,0 0 1 0 0,0 0 0 0 0,1 0-1 0 0,-1 0 1 0 0,0 1 0 0 0,0-1-1 0 0,1 0 1 0 0,-1 0 0 0 0,0 0-1 0 0,0 0 1 0 0,0 1 0 0 0,0-1-1 0 0,1 0 1 0 0,-1 0-1 0 0,0 1 1 0 0,0-1 0 0 0,0 0-1 0 0,10 7 215 0 0,-1 0 0 0 0,0 0-1 0 0,-1 0 1 0 0,0 1 0 0 0,0 1-1 0 0,-1-1 1 0 0,0 1 0 0 0,12 20-1 0 0,37 78 1186 0 0,-53-94-1280 0 0,4 6-5 0 0,-2-18-98 0 0,2-12-10 0 0,31-75 291 0 0,24-57-239 0 0,84-177-795 0 0,-32 116-4589 0 0,-107 193 4745 0 0,1 0-300 0 0,-1-1 1 0 0,0 0-1 0 0,-1 0 0 0 0,7-19 0 0 0,-11 17-308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7:56.6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126 128 56 0 0,'-1'-13'916'0'0,"1"10"-774"0"0,0 0 1 0 0,-1 0 0 0 0,1 0 0 0 0,0 0 0 0 0,1 0 0 0 0,-1 0 0 0 0,0 0 0 0 0,1 1 0 0 0,-1-1 0 0 0,1 0 0 0 0,0 0 0 0 0,0 0 0 0 0,0 1 0 0 0,3-4 0 0 0,-4 3-47 0 0,1 1-1 0 0,0 0 0 0 0,-1-1 1 0 0,0 1-1 0 0,1-1 0 0 0,-1 1 1 0 0,0-1-1 0 0,0 1 0 0 0,0-1 1 0 0,-1-2-1 0 0,0-2 284 0 0,1 6 7 0 0,27-25 1310 0 0,-25 25-1631 0 0,-2-2 837 0 0,0 5-312 0 0,0-1-232 0 0,0-1-333 0 0,-1 0 0 0 0,1 0 0 0 0,0 0 0 0 0,-1 0 0 0 0,1 0 0 0 0,0 0 0 0 0,-1 0 0 0 0,1 0 1 0 0,0 0-1 0 0,-1 0 0 0 0,1 0 0 0 0,0 0 0 0 0,-1 0 0 0 0,1 1 0 0 0,0-1 0 0 0,0 0 0 0 0,-1 0 0 0 0,1 0 0 0 0,0 0 1 0 0,0 1-1 0 0,-1-1 0 0 0,1 0 0 0 0,0 0 0 0 0,0 1 0 0 0,-1-1 0 0 0,1 0 0 0 0,0 0 0 0 0,0 1 0 0 0,0-1 0 0 0,0 0 1 0 0,-1 1-1 0 0,1-1 0 0 0,0 0 0 0 0,0 0 0 0 0,0 1 0 0 0,0-1 0 0 0,0 0 0 0 0,0 1 0 0 0,0-1 0 0 0,0 1 0 0 0,4 16 310 0 0,-3-15-330 0 0,-1-1 0 0 0,1 1 1 0 0,-1-1-1 0 0,1 1 0 0 0,-1 0 1 0 0,0-1-1 0 0,1 1 0 0 0,-1 0 1 0 0,0-1-1 0 0,0 1 0 0 0,0 0 1 0 0,-1 2-1 0 0,-20 62 60 0 0,6-14-45 0 0,2-22 18 0 0,-30 54 0 0 0,31-64-436 0 0,1 0 0 0 0,0 1 0 0 0,2 0 0 0 0,0 1 0 0 0,-6 28 0 0 0,14-45 11 0 0,0 1 0 0 0,1-1 0 0 0,-1 0-1 0 0,1 0 1 0 0,0 1 0 0 0,1-1 0 0 0,-1 0 0 0 0,1 1-1 0 0,0-1 1 0 0,1 0 0 0 0,-1 0 0 0 0,1 0 0 0 0,0 0 0 0 0,0 0-1 0 0,1 0 1 0 0,2 4 0 0 0,5 8-721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8:57.601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1082 15 180 0 0,'-29'-6'712'0'0,"0"2"-1"0"0,0 1 1 0 0,-1 2-1 0 0,-54 3 1 0 0,18-1-462 0 0,-28 1 158 0 0,1 5 0 0 0,-114 21 0 0 0,-59 32 268 0 0,189-39-489 0 0,56-15-109 0 0,38-4-74 0 0,0 1 0 0 0,24 7 0 0 0,10 2 0 0 0,85 21 7 0 0,-42-14-8 0 0,174 26 11 0 0,-85-35 32 0 0,-100-15 105 0 0,-83 5-148 0 0,0 0-1 0 0,0 0 1 0 0,0 0-1 0 0,-1 0 1 0 0,1 0 0 0 0,0 0-1 0 0,0 0 1 0 0,0 0-1 0 0,0 0 1 0 0,0 0 0 0 0,0 0-1 0 0,-1 0 1 0 0,1 0-1 0 0,0 0 1 0 0,0 0 0 0 0,0 0-1 0 0,0 0 1 0 0,0 0-1 0 0,0 0 1 0 0,0 0 0 0 0,0 0-1 0 0,0 0 1 0 0,-1-1-1 0 0,1 1 1 0 0,0 0 0 0 0,0 0-1 0 0,0 0 1 0 0,0 0 0 0 0,0 0-1 0 0,0 0 1 0 0,0 0-1 0 0,0 0 1 0 0,0-1 0 0 0,0 1-1 0 0,0 0 1 0 0,0 0-1 0 0,0 0 1 0 0,0 0 0 0 0,0 0-1 0 0,0 0 1 0 0,0 0-1 0 0,0-1 1 0 0,0 1 0 0 0,0 0-1 0 0,0 0 1 0 0,0 0-1 0 0,0 0 1 0 0,0 0 0 0 0,0 0-1 0 0,0 0 1 0 0,0-1-1 0 0,0 1 1 0 0,0 0 0 0 0,0 0-1 0 0,0 0 1 0 0,0 0-1 0 0,0 0 1 0 0,0 0 0 0 0,1 0-1 0 0,-1 0 1 0 0,0 0 0 0 0,0 0-1 0 0,0-1 1 0 0,0 1-1 0 0,0 0 1 0 0,0 0 0 0 0,0 0-1 0 0,0 0 1 0 0,1 0-1 0 0,-10-6 44 0 0,-105-26 40 0 0,52 16-44 0 0,-121-15 0 0 0,142 25 11 0 0,39 6-49 0 0,0-1 0 0 0,0 1 1 0 0,0 0-1 0 0,0 0 0 0 0,0 0 1 0 0,1 0-1 0 0,-1 0 1 0 0,0 0-1 0 0,0 1 0 0 0,0-1 1 0 0,0 0-1 0 0,0 1 0 0 0,0 0 1 0 0,0-1-1 0 0,0 1 1 0 0,1 0-1 0 0,-1 0 0 0 0,0 0 1 0 0,1 0-1 0 0,-1 0 0 0 0,0 1 1 0 0,-2 2-1 0 0,4-3-3 0 0,-1 1 1 0 0,0-1-1 0 0,1 1 0 0 0,-1 0 1 0 0,1-1-1 0 0,-1 1 0 0 0,1 0 1 0 0,0-1-1 0 0,0 1 0 0 0,0 0 1 0 0,0-1-1 0 0,0 1 0 0 0,0 0 1 0 0,0-1-1 0 0,1 1 0 0 0,-1 0 1 0 0,0-1-1 0 0,1 1 0 0 0,0 0 0 0 0,-1-1 1 0 0,1 1-1 0 0,0-1 0 0 0,0 1 1 0 0,0-1-1 0 0,0 1 0 0 0,2 1 1 0 0,9 13 3 0 0,0 0 1 0 0,1-2 0 0 0,1 1-1 0 0,0-2 1 0 0,1 0 0 0 0,20 13 0 0 0,13 17-14 0 0,-37-37 7 0 0,-2 0-1 0 0,0-1 1 0 0,0 0-1 0 0,1 0 1 0 0,-1-1-1 0 0,1 0 0 0 0,0-1 1 0 0,1 0-1 0 0,-1 0 1 0 0,16 1-1 0 0,-24-4 0 0 0,0 0 0 0 0,0 0 1 0 0,0 0-1 0 0,0 0 0 0 0,0 0 0 0 0,0 0 0 0 0,0-1 1 0 0,0 1-1 0 0,-1 0 0 0 0,1-1 0 0 0,0 0 0 0 0,0 0 0 0 0,0 1 1 0 0,-1-1-1 0 0,1 0 0 0 0,0 0 0 0 0,-1-1 0 0 0,1 1 1 0 0,-1 0-1 0 0,1 0 0 0 0,-1-1 0 0 0,1 1 0 0 0,-1-1 1 0 0,0 1-1 0 0,0-1 0 0 0,0 0 0 0 0,2-3 0 0 0,-3 3 2 0 0,0 0-1 0 0,1 0 0 0 0,-1 0 0 0 0,0 0 1 0 0,0 0-1 0 0,0 0 0 0 0,-1 0 0 0 0,1 0 0 0 0,0 0 1 0 0,-1 0-1 0 0,1 0 0 0 0,-1 0 0 0 0,0 0 1 0 0,0 0-1 0 0,1 1 0 0 0,-1-1 0 0 0,-1 0 0 0 0,1 0 1 0 0,0 1-1 0 0,0-1 0 0 0,0 1 0 0 0,-1-1 1 0 0,1 1-1 0 0,-1-1 0 0 0,-1 0 0 0 0,-16-12 4 0 0,-1 1-1 0 0,0 0 0 0 0,0 2 0 0 0,-1 0 1 0 0,-1 2-1 0 0,1 0 0 0 0,-2 2 1 0 0,-25-7-1 0 0,-21 0 10 0 0,-96-9 0 0 0,125 18 15 0 0,1 2 0 0 0,-1 2 0 0 0,0 1 0 0 0,1 2 1 0 0,-41 8-1 0 0,74-9-19 0 0,0 1 1 0 0,0 0 0 0 0,0 0 0 0 0,0 1-1 0 0,0-1 1 0 0,0 1 0 0 0,1 0 0 0 0,-1 1-1 0 0,1-1 1 0 0,-9 9 0 0 0,12-11-8 0 0,1 1 0 0 0,-1 0 1 0 0,1 0-1 0 0,0 0 0 0 0,-1 0 0 0 0,1 0 1 0 0,0 0-1 0 0,0 0 0 0 0,0 0 1 0 0,0 1-1 0 0,1-1 0 0 0,-1 0 0 0 0,1 0 1 0 0,-1 1-1 0 0,1-1 0 0 0,0 1 1 0 0,0-1-1 0 0,0 0 0 0 0,0 1 1 0 0,0-1-1 0 0,0 0 0 0 0,1 1 0 0 0,-1-1 1 0 0,1 0-1 0 0,0 1 0 0 0,0-1 1 0 0,-1 0-1 0 0,1 0 0 0 0,1 0 0 0 0,1 4 1 0 0,4 6-2 0 0,1-1 0 0 0,0 0 0 0 0,1 0 0 0 0,0-1 0 0 0,0 0 1 0 0,1-1-1 0 0,1 0 0 0 0,-1 0 0 0 0,2-1 0 0 0,-1 0 0 0 0,1-1 1 0 0,0-1-1 0 0,0 1 0 0 0,1-2 0 0 0,0 0 0 0 0,0-1 0 0 0,0 0 1 0 0,0-1-1 0 0,1 0 0 0 0,0-1 0 0 0,-1 0 0 0 0,1-2 0 0 0,0 1 1 0 0,18-3-1 0 0,-17 1-1 0 0,0-1-1 0 0,0-1 1 0 0,0 0 0 0 0,-1-1 0 0 0,0-1 0 0 0,0 0 0 0 0,0 0 0 0 0,22-13-1 0 0,-32 15 2 0 0,1 0-1 0 0,-1 0 1 0 0,0-1-1 0 0,0 1 1 0 0,0-1-1 0 0,0 0 1 0 0,-1 0-1 0 0,1 0 1 0 0,-1-1-1 0 0,0 1 1 0 0,0-1-1 0 0,-1 1 1 0 0,0-1-1 0 0,1 0 1 0 0,-1 0-1 0 0,-1 0 1 0 0,1-1-1 0 0,-1 1 1 0 0,0 0-1 0 0,0 0 1 0 0,-1-1-1 0 0,1 1 1 0 0,-1-1-1 0 0,0 1 1 0 0,-1 0-1 0 0,1-1 1 0 0,-3-7-1 0 0,2 7 0 0 0,0-1-1 0 0,0 0 1 0 0,-1 0-1 0 0,0 0 0 0 0,0 1 1 0 0,-1-1-1 0 0,1 0 1 0 0,-2 1-1 0 0,-5-10 1 0 0,6 12 0 0 0,-24-35 4 0 0,-47-50-1 0 0,6 18 23 0 0,67 70-23 0 0,1 1 0 0 0,-1-1 1 0 0,1 0-1 0 0,-1 0 0 0 0,0 1 0 0 0,1-1 1 0 0,-1 1-1 0 0,0-1 0 0 0,1 0 0 0 0,-1 1 0 0 0,0-1 1 0 0,0 1-1 0 0,0 0 0 0 0,0-1 0 0 0,1 1 0 0 0,-1 0 1 0 0,0-1-1 0 0,0 1 0 0 0,0 0 0 0 0,0 0 1 0 0,0 0-1 0 0,0 0 0 0 0,0 0 0 0 0,-1 0 0 0 0,2 0 0 0 0,-1 1-1 0 0,1-1 0 0 0,-1 1 1 0 0,1 0-1 0 0,0-1 0 0 0,0 1 1 0 0,-1-1-1 0 0,1 1 0 0 0,0 0 1 0 0,0-1-1 0 0,0 1 0 0 0,-1-1 1 0 0,1 1-1 0 0,0 0 0 0 0,0-1 1 0 0,0 1-1 0 0,0 0 0 0 0,0-1 1 0 0,1 1-1 0 0,-1 0 0 0 0,0-1 1 0 0,0 1-1 0 0,0-1 0 0 0,0 1 1 0 0,1 0-1 0 0,-1-1 0 0 0,0 1 1 0 0,1-1-1 0 0,-1 1 0 0 0,0-1 1 0 0,1 1-1 0 0,-1-1 0 0 0,1 1 1 0 0,0 0-1 0 0,16 25 8 0 0,2 0 1 0 0,25 26-1 0 0,-10-12-4 0 0,82 89 11 0 0,-40-47-8 0 0,-69-75-9 0 0,0-1 0 0 0,0 1 1 0 0,12 6-1 0 0,8 7-6 0 0,-26-19 6 0 0,0 0 0 0 0,0-1-1 0 0,0 1 1 0 0,0 0 0 0 0,0 0-1 0 0,0-1 1 0 0,0 1 0 0 0,1-1-1 0 0,-1 1 1 0 0,0-1 0 0 0,0 0-1 0 0,1 1 1 0 0,-1-1 0 0 0,0 0-1 0 0,1 0 1 0 0,-1 0 0 0 0,0 0-1 0 0,1 0 1 0 0,-1 0 0 0 0,0 0-1 0 0,1 0 1 0 0,-1-1 0 0 0,2 0 0 0 0,0 0-2 0 0,0 0 0 0 0,-1-1 0 0 0,1 1 0 0 0,-1-1 0 0 0,1 0 0 0 0,-1 0 0 0 0,1 0 0 0 0,-1 0 0 0 0,4-5 0 0 0,0-1-64 0 0,0-1 0 0 0,-1 1 0 0 0,0-1 0 0 0,0-1 0 0 0,3-10 0 0 0,16-31-867 0 0,-19 43 488 0 0,0 0 1 0 0,-1-1-1 0 0,0 0 1 0 0,-1 1-1 0 0,0-1 1 0 0,0-1-1 0 0,-1 1 1 0 0,0 0-1 0 0,1-13 1 0 0,-3 2-650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8:13.1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1 387 616 0 0,'0'0'6581'0'0,"1"15"-919"0"0,4-14-5442 0 0,-1 0-1 0 0,0 0 1 0 0,1-1-1 0 0,-1 1 0 0 0,1-1 1 0 0,-1 0-1 0 0,1 0 1 0 0,5-2-1 0 0,13 1 292 0 0,229 1 1016 0 0,921-15 854 0 0,-866 2-2049 0 0,445-24 114 0 0,-186 0-227 0 0,2597-205-95 0 0,-2292 183-132 0 0,-443 73-359 0 0,-334-3-1338 0 0,93 24-1 0 0,-178-33 1486 0 0,5 0-825 0 0,0 1 0 0 0,-1 1-1 0 0,1 1 1 0 0,-1 0-1 0 0,20 10 1 0 0,-33-14 957 0 0,1-1 1 0 0,-1 0-1 0 0,0 0 0 0 0,1 1 1 0 0,-1-1-1 0 0,0 0 1 0 0,1 0-1 0 0,-1 1 1 0 0,0-1-1 0 0,0 0 1 0 0,1 1-1 0 0,-1-1 1 0 0,0 0-1 0 0,0 1 0 0 0,0-1 1 0 0,1 1-1 0 0,-1-1 1 0 0,0 0-1 0 0,0 1 1 0 0,0-1-1 0 0,0 1 1 0 0,0-1-1 0 0,0 0 1 0 0,0 1-1 0 0,0-1 0 0 0,0 1 1 0 0,0-1-1 0 0,0 1 1 0 0,0-1-1 0 0,0 0 1 0 0,-1 1-1 0 0,1-1 1 0 0,0 1-1 0 0,0-1 1 0 0,0 0-1 0 0,0 1 0 0 0,-1-1 1 0 0,1 0-1 0 0,0 1 1 0 0,0-1-1 0 0,-1 0 1 0 0,1 1-1 0 0,0-1 1 0 0,-1 0-1 0 0,1 0 1 0 0,0 1-1 0 0,-1-1 1 0 0,1 0-1 0 0,0 0 0 0 0,-1 0 1 0 0,1 1-1 0 0,-1-1 1 0 0,0 0-1 0 0,-23 9-2588 0 0,-11-3 812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1:24.6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 22 52 0 0,'-9'-21'10362'0'0,"-10"32"-7967"0"0,15-6-2150 0 0,4-5-234 0 0,-1 0 0 0 0,1 1 0 0 0,-1-1 0 0 0,1 0 0 0 0,0 0-1 0 0,-1 1 1 0 0,1-1 0 0 0,0 0 0 0 0,-1 0 0 0 0,1 1 0 0 0,0-1 0 0 0,0 1-1 0 0,-1-1 1 0 0,1 0 0 0 0,0 1 0 0 0,0-1 0 0 0,0 0 0 0 0,-1 1-1 0 0,1-1 1 0 0,0 1 0 0 0,0-1 0 0 0,0 1 0 0 0,0-1 0 0 0,0 0 0 0 0,0 1-1 0 0,0-1 1 0 0,0 1 0 0 0,0-1 0 0 0,0 1 0 0 0,0 289-301 0 0,0-289-95 0 0,-1 1 0 0 0,0-1 0 0 0,1 1 0 0 0,-1-1 0 0 0,0 0 0 0 0,0 0 0 0 0,0 1 0 0 0,0-1 0 0 0,0 0 0 0 0,0 0 0 0 0,0 0 0 0 0,0 0 0 0 0,0 0 0 0 0,0 0 0 0 0,0 0-1 0 0,-1 0 1 0 0,1-1 0 0 0,0 1 0 0 0,-1 0 0 0 0,1-1 0 0 0,-1 1 0 0 0,1-1 0 0 0,-2 1 0 0 0,-7 3-1234 0 0,9 0 325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8:15.1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85 1 252 0 0,'-77'5'13763'0'0,"69"0"-10366"0"0,68-3-3054 0 0,53-3-409 0 0,180-9 42 0 0,-272 9 2 0 0,-1 1 0 0 0,1 1 0 0 0,-1 0 0 0 0,1 2-1 0 0,31 8 1 0 0,-51-11 21 0 0,0 0-1 0 0,0 1 0 0 0,0-1 1 0 0,1 0-1 0 0,-1 1 0 0 0,0-1 1 0 0,0 1-1 0 0,0-1 1 0 0,0 1-1 0 0,0-1 0 0 0,0 1 1 0 0,0 0-1 0 0,0 0 0 0 0,0-1 1 0 0,0 1-1 0 0,-1 0 1 0 0,1 0-1 0 0,0 0 0 0 0,0 0 1 0 0,-1 0-1 0 0,1 0 0 0 0,-1 0 1 0 0,1 0-1 0 0,-1 0 1 0 0,1 1-1 0 0,-1-1 0 0 0,1 2 1 0 0,-1 0 0 0 0,0-1 1 0 0,-1 1-1 0 0,1-1 1 0 0,-1 1 0 0 0,1-1-1 0 0,-1 0 1 0 0,0 1-1 0 0,0-1 1 0 0,0 0-1 0 0,0 1 1 0 0,-1-1 0 0 0,-2 4-1 0 0,-3 4 7 0 0,-1-1-1 0 0,-1 1 1 0 0,0-1-1 0 0,-17 13 1 0 0,-23 15 12 0 0,-2-2 0 0 0,-1-2 0 0 0,-2-3 0 0 0,-83 34 1 0 0,127-57-22 0 0,10-7 3 0 0,0 1-1 0 0,0-1 1 0 0,-1 0-1 0 0,1 0 1 0 0,0 1-1 0 0,0-1 1 0 0,-1 0-1 0 0,1 0 1 0 0,0 0-1 0 0,0 1 1 0 0,-1-1-1 0 0,1 0 1 0 0,0 0-1 0 0,-1 0 1 0 0,1 0 0 0 0,0 0-1 0 0,0 0 1 0 0,-1 1-1 0 0,1-1 1 0 0,0 0-1 0 0,-1 0 1 0 0,1 0-1 0 0,0 0 1 0 0,-1 0-1 0 0,1 0 1 0 0,0 0-1 0 0,-1 0 1 0 0,1 0-1 0 0,0-1 1 0 0,-1 1-1 0 0,49-27-94 0 0,-26 20 95 0 0,195-59 15 0 0,-208 63-14 0 0,1 1 1 0 0,0 0-1 0 0,0 1 1 0 0,-1 0-1 0 0,1 0 1 0 0,0 1-1 0 0,0 1 1 0 0,14 2 0 0 0,-23-3-2 0 0,0 0 0 0 0,-1 1 0 0 0,1-1 0 0 0,0 0 1 0 0,0 1-1 0 0,-1-1 0 0 0,1 1 0 0 0,0 0 0 0 0,-1-1 1 0 0,1 1-1 0 0,-1 0 0 0 0,1-1 0 0 0,0 1 0 0 0,-1 0 1 0 0,0-1-1 0 0,1 1 0 0 0,-1 0 0 0 0,1 0 0 0 0,-1 0 1 0 0,0-1-1 0 0,0 1 0 0 0,1 0 0 0 0,-1 0 0 0 0,0 0 1 0 0,0 0-1 0 0,0 0 0 0 0,0 0 0 0 0,0-1 0 0 0,0 1 1 0 0,0 0-1 0 0,0 0 0 0 0,0 0 0 0 0,-1 0 0 0 0,1 0 1 0 0,0-1-1 0 0,0 1 0 0 0,-1 0 0 0 0,1 0 0 0 0,-1 0 1 0 0,1-1-1 0 0,-1 1 0 0 0,0 1 0 0 0,-25 31 22 0 0,8-14-2 0 0,-16 14 24 0 0,0-1 1 0 0,-69 50-1 0 0,46-40-31 0 0,40-28-13 0 0,-35 21 0 0 0,38-25-155 0 0,12-9 25 0 0,1 1 0 0 0,-1 0 0 0 0,0-1-1 0 0,0 0 1 0 0,0 1 0 0 0,0-1 0 0 0,0 0-1 0 0,0 0 1 0 0,0 0 0 0 0,0 0 0 0 0,0 0-1 0 0,0 0 1 0 0,0-1 0 0 0,-1 1-1 0 0,1-1 1 0 0,0 0 0 0 0,-1 1 0 0 0,1-1-1 0 0,0 0 1 0 0,-1 0 0 0 0,1-1 0 0 0,-4 0-1 0 0,6-1-659 0 0,-1-1-1 0 0,1 0 0 0 0,-1 0 0 0 0,1 0 0 0 0,0 0 1 0 0,0 0-1 0 0,0 0 0 0 0,0 0 0 0 0,1 0 0 0 0,0-4 1 0 0,18-25-3195 0 0,-1 15 2499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8:15.5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96 0 0,'1'14'10662'0'0,"-1"-10"-10216"0"0,-1-1-1 0 0,1 1 1 0 0,0-1 0 0 0,0 1-1 0 0,0 0 1 0 0,1-1 0 0 0,-1 1-1 0 0,1-1 1 0 0,0 0 0 0 0,0 1-1 0 0,0-1 1 0 0,3 7 0 0 0,31 34 551 0 0,66 65 0 0 0,-74-81-864 0 0,36 34-198 0 0,3-3-1 0 0,82 57 1 0 0,-118-100-653 0 0,-12-6-1272 0 0,-94-29-11569 0 0,47 12 12055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8:15.8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66 431 180 0 0,'-5'0'368'0'0,"1"1"-1"0"0,-1 0 1 0 0,1 0 0 0 0,-1 0-1 0 0,1 0 1 0 0,-5 2 0 0 0,-21 5 8412 0 0,69-29-5449 0 0,63-55-970 0 0,30-33-2007 0 0,32-27-1401 0 0,-49 53-4490 0 0,-109 79 4819 0 0,-3 2 253 0 0,-1 0 0 0 0,0 0 0 0 0,1 0 0 0 0,0 1 0 0 0,-1-1 0 0 0,1 1 0 0 0,0 0 0 0 0,0 0 0 0 0,0 0 0 0 0,0 0 0 0 0,0 1 0 0 0,0-1 0 0 0,3 0 0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8:16.2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16 528 0 0,'4'-2'460'0'0,"1"0"0"0"0,0 0 0 0 0,0 0 0 0 0,0 0 0 0 0,0 1 0 0 0,0-1 0 0 0,0 1 0 0 0,0 1 0 0 0,7-1 1 0 0,15 0 5090 0 0,-24 1-4829 0 0,-1 1-425 0 0,0 0 0 0 0,0-1 0 0 0,0 1-1 0 0,0 0 1 0 0,0 0 0 0 0,0 0 0 0 0,0 1 0 0 0,0-1-1 0 0,0 0 1 0 0,0 1 0 0 0,-1-1 0 0 0,1 1-1 0 0,0 0 1 0 0,-1-1 0 0 0,0 1 0 0 0,2 2 0 0 0,22 33 395 0 0,2 2-460 0 0,-18-28-193 0 0,-1 0 1 0 0,-1 1-1 0 0,9 16 1 0 0,1 3-13 0 0,-13-25-41 0 0,0 1 0 0 0,-1-1 0 0 0,0 1 1 0 0,0 0-1 0 0,3 10 0 0 0,-4-7-272 0 0,0-1 0 0 0,0 0 0 0 0,-1 1 0 0 0,0-1 0 0 0,-1 12 0 0 0,0-18-81 0 0,0 0 0 0 0,-1 0-1 0 0,1 0 1 0 0,-1 0 0 0 0,0 0 0 0 0,0 0-1 0 0,0 0 1 0 0,0 0 0 0 0,0 0 0 0 0,-1 0-1 0 0,1 0 1 0 0,-1 0 0 0 0,0-1-1 0 0,0 1 1 0 0,0-1 0 0 0,0 0 0 0 0,0 1-1 0 0,-3 1 1 0 0,1 0-316 0 0,-1-1 0 0 0,1 0 0 0 0,-1 0 0 0 0,1 0 0 0 0,-1-1 0 0 0,0 1-1 0 0,0-1 1 0 0,-8 2 0 0 0,-6 2-913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8:16.5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54 972 0 0,'-3'11'3035'0'0,"1"3"592"0"0,2-14-3559 0 0,0 0-1 0 0,1 1 0 0 0,-1-1 0 0 0,0 0 0 0 0,1 0 1 0 0,-1 1-1 0 0,1-1 0 0 0,-1 0 0 0 0,0 0 0 0 0,1 1 0 0 0,-1-1 1 0 0,1 0-1 0 0,-1 0 0 0 0,1 0 0 0 0,-1 0 0 0 0,1 0 1 0 0,-1 0-1 0 0,1 0 0 0 0,-1 0 0 0 0,1 0 0 0 0,-1 0 1 0 0,0 0-1 0 0,1 0 0 0 0,-1 0 0 0 0,1 0 0 0 0,-1 0 0 0 0,1 0 1 0 0,-1-1-1 0 0,1 1 0 0 0,-1 0 0 0 0,1 0 0 0 0,0-1 1 0 0,249-56 4749 0 0,-183 47-6385 0 0,121-3 0 0 0,-183 13 992 0 0,1 0 0 0 0,-1 1 0 0 0,1 0 0 0 0,-1 0 0 0 0,1 0 0 0 0,6 2 1 0 0,-10-2 352 0 0,-1-1 0 0 0,0 1 1 0 0,1-1-1 0 0,-1 1 0 0 0,0 0 1 0 0,0-1-1 0 0,0 1 0 0 0,0 0 1 0 0,1 0-1 0 0,-1 0 0 0 0,0 0 1 0 0,-1 0-1 0 0,1 0 1 0 0,0 0-1 0 0,0 0 0 0 0,0 0 1 0 0,-1 0-1 0 0,1 1 0 0 0,0-1 1 0 0,-1 0-1 0 0,1 1 0 0 0,-1-1 1 0 0,1 0-1 0 0,-1 1 0 0 0,0-1 1 0 0,0 0-1 0 0,0 2 0 0 0,0 3-1020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8:16.9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 1 180 0 0,'-7'3'1399'0'0,"0"0"0"0"0,-1 0 0 0 0,1 0 0 0 0,-12 1 2281 0 0,49-4-1213 0 0,114 5-1491 0 0,-132-5-991 0 0,-1 0 1 0 0,1-1 0 0 0,-1 0 0 0 0,1-1 0 0 0,-1-1 0 0 0,0 0 0 0 0,20-7 0 0 0,-40 18 75 0 0,-8 9-29 0 0,-1-1-1 0 0,-32 22 1 0 0,48-36-21 0 0,0-1 0 0 0,0 0-1 0 0,0 1 1 0 0,-1 0 0 0 0,2-1 0 0 0,-1 1 0 0 0,0 0 0 0 0,0 0-1 0 0,0 0 1 0 0,1 0 0 0 0,-1 0 0 0 0,1 0 0 0 0,0 1 0 0 0,-2 3 0 0 0,6-4-14 0 0,0-1 0 0 0,1 1 0 0 0,-1-1 1 0 0,1 0-1 0 0,0 1 0 0 0,-1-2 0 0 0,1 1 1 0 0,0 0-1 0 0,4 0 0 0 0,27-2 3 0 0,-5 0 0 0 0,0 2 0 0 0,44 6 0 0 0,-71-7 41 0 0,0 1 1 0 0,1 0-1 0 0,-1 0 0 0 0,0 0 0 0 0,0 0 1 0 0,0 1-1 0 0,0-1 0 0 0,0 1 0 0 0,0 0 1 0 0,0 0-1 0 0,-1 0 0 0 0,1 0 0 0 0,0 0 1 0 0,-1 1-1 0 0,0-1 0 0 0,0 1 0 0 0,1 0 0 0 0,-1-1 1 0 0,2 6-1 0 0,-4-6 87 0 0,-1 1 0 0 0,1-1-1 0 0,-1 1 1 0 0,1-1 0 0 0,-1 0 0 0 0,0 1 0 0 0,0-1 0 0 0,0 0 0 0 0,0 0-1 0 0,-1 0 1 0 0,1 0 0 0 0,0 0 0 0 0,-1 0 0 0 0,1 0 0 0 0,-4 3-1 0 0,-15 6 480 0 0,9-4-471 0 0,0-1 0 0 0,0 0 1 0 0,-1 0-1 0 0,0-1 0 0 0,-13 3 1 0 0,-11 1-92 0 0,-25 4-195 0 0,-13-9-1280 0 0,26-3-2418 0 0,45 0 2227 0 0,2-1 1486 0 0,1 0 0 0 0,0 0 0 0 0,-1 0 0 0 0,1 0 0 0 0,0-1 0 0 0,21-15-8679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8:17.3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1 1084 0 0,'-8'10'14937'0'0,"19"-7"-14631"0"0,4 0-5905 0 0,15-3-5017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8:17.7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1 252 0 0,'0'0'328'0'0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8:18.9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52 676 0 0,'9'-15'2534'0'0,"-7"13"-2336"0"0,-1 0 0 0 0,0 0 1 0 0,1 0-1 0 0,-1 1 0 0 0,1-1 0 0 0,0 0 0 0 0,0 1 0 0 0,5-21 8905 0 0,0 24-7360 0 0,24 11-862 0 0,-25-11-797 0 0,0 1 1 0 0,0-1-1 0 0,-1 1 0 0 0,1 0 1 0 0,5 4-1 0 0,12 9 165 0 0,36 18 0 0 0,-36-22-163 0 0,41 29 0 0 0,73 51-9 0 0,-111-73-69 0 0,23 19-13 0 0,-37-27 7 0 0,1-1-1 0 0,22 14 0 0 0,2 2-138 0 0,27 22-3641 0 0,-64-79-6431 0 0,0 30 9749 0 0,-8-11-840 0 0,-2-3 166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8:19.3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41 156 0 0,'0'-10'843'0'0,"1"8"-603"0"0,-1 1-1 0 0,0 0 1 0 0,0-1 0 0 0,0 1-1 0 0,1 0 1 0 0,-1-1-1 0 0,-14-18 8416 0 0,13 20-8492 0 0,1 1 0 0 0,-1 0 0 0 0,1-1 1 0 0,-1 1-1 0 0,0 0 0 0 0,1-1 0 0 0,-1 1 0 0 0,1 0 1 0 0,0-1-1 0 0,-1 1 0 0 0,1 0 0 0 0,0 0 0 0 0,-1 0 1 0 0,1-1-1 0 0,0 1 0 0 0,0 1 0 0 0,0 4 236 0 0,0 0 0 0 0,0 0-1 0 0,1-1 1 0 0,0 1-1 0 0,0 0 1 0 0,4 9 0 0 0,-3-7-216 0 0,0 0 0 0 0,-1 0 0 0 0,0 0 0 0 0,1 10 1 0 0,2 22 312 0 0,16 36 100 0 0,18 80-110 0 0,-34-127-451 0 0,2 1 0 0 0,11 33 0 0 0,-7-14-187 0 0,-3-11-159 0 0,-4-24-189 0 0,-3-12 327 0 0,0-1 0 0 0,0 0 0 0 0,1 0 0 0 0,-1 1 0 0 0,0-1 0 0 0,0 0 0 0 0,1 0 0 0 0,-1 0 0 0 0,1 0 0 0 0,-1 1 0 0 0,1-1 0 0 0,0 0 0 0 0,1 2-1 0 0,-18-47-13841 0 0,14 23 12357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1:25.0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70 64 0 0,'-8'5'7606'0'0,"126"-10"-2419"0"0,61-15-4716 0 0,-74 7-360 0 0,16-9-3600 0 0,-82 8-2426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8:20.6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1 600 0 0,'0'10'1197'0'0,"0"9"3724"0"0,3-12-1785 0 0,-2-7-3000 0 0,-1 0 0 0 0,0 1 1 0 0,1-1-1 0 0,-1 0 1 0 0,0 0-1 0 0,1 0 0 0 0,-1 0 1 0 0,1 0-1 0 0,-1 0 0 0 0,1 0 1 0 0,1 0-68 0 0,-1 1-48 0 0,0-1 0 0 0,1 0 0 0 0,-1 0 0 0 0,0 0 0 0 0,1 0 0 0 0,-1 0 0 0 0,1 0 0 0 0,-1 0 0 0 0,0-1 0 0 0,1 1 0 0 0,-1 0 0 0 0,0-1 0 0 0,1 1 0 0 0,1-2 0 0 0,5 0 148 0 0,27-3 496 0 0,-33 5-614 0 0,15-7 363 0 0,21-2-393 0 0,-34 8-19 0 0,0 0 1 0 0,0 1 0 0 0,0-1-1 0 0,0 1 1 0 0,0 0 0 0 0,0 0-1 0 0,0 0 1 0 0,0 0-1 0 0,5 1 1 0 0,5 1-10 0 0,53 3 47 0 0,-66-5-11 0 0,-1 0 1 0 0,1 0 0 0 0,0-1 0 0 0,-1 1 0 0 0,1 0-1 0 0,-1 0 1 0 0,1 0 0 0 0,-1 0 0 0 0,1 0 0 0 0,0 1 0 0 0,-1-1-1 0 0,1 0 1 0 0,-1 0 0 0 0,1 0 0 0 0,-1 0 0 0 0,1 1-1 0 0,-1-1 1 0 0,1 0 0 0 0,0 0 0 0 0,-1 1 0 0 0,0-1 0 0 0,1 0-1 0 0,-1 1 1 0 0,1-1 0 0 0,-1 1 0 0 0,1-1 0 0 0,-1 1-1 0 0,0-1 1 0 0,1 1 0 0 0,-1-1 0 0 0,0 1 0 0 0,0-1 0 0 0,1 1-1 0 0,-1-1 1 0 0,0 1 0 0 0,0-1 0 0 0,0 1 0 0 0,0-1-1 0 0,1 2 1 0 0,-2-1 31 0 0,1 0 0 0 0,-1 0 0 0 0,1 1 0 0 0,-1-1 0 0 0,1 0 0 0 0,-1 0-1 0 0,0 0 1 0 0,1 0 0 0 0,-1 0 0 0 0,0 0 0 0 0,0 0 0 0 0,0 0 0 0 0,0 0 0 0 0,0 0-1 0 0,0 0 1 0 0,0 0 0 0 0,0-1 0 0 0,0 1 0 0 0,-2 0 0 0 0,-30 21 591 0 0,26-17-610 0 0,-1 0-1 0 0,0 0 1 0 0,0 0 0 0 0,0-1 0 0 0,-1 0 0 0 0,-13 5 0 0 0,-6 1-17 0 0,28-10-26 0 0,-1 0 1 0 0,1 0 0 0 0,0 0-1 0 0,0 0 1 0 0,-1 0 0 0 0,1 0-1 0 0,0 0 1 0 0,-1 0 0 0 0,1 0-1 0 0,0 1 1 0 0,-1-1 0 0 0,1 0-1 0 0,0 0 1 0 0,0 0 0 0 0,-1 0-1 0 0,1 1 1 0 0,0-1-1 0 0,0 0 1 0 0,0 0 0 0 0,-1 1-1 0 0,1-1 1 0 0,0 0 0 0 0,0 0-1 0 0,0 1 1 0 0,0-1 0 0 0,-1 0-1 0 0,1 0 1 0 0,0 1 0 0 0,0-1-1 0 0,0 0 1 0 0,0 1 0 0 0,0-1-1 0 0,0 0 1 0 0,0 1 0 0 0,0-1-1 0 0,0 0 1 0 0,0 1 0 0 0,0-1-1 0 0,0 0 1 0 0,0 1 0 0 0,0-1-1 0 0,0 0 1 0 0,0 0 0 0 0,0 1-1 0 0,0-1 1 0 0,1 0 0 0 0,-1 1-1 0 0,0-1 1 0 0,0 0 0 0 0,0 0-1 0 0,0 1 1 0 0,1-1 0 0 0,-1 0-1 0 0,0 0 1 0 0,1 1 0 0 0,5 1-6 0 0,1-1 0 0 0,0 1 1 0 0,0-1-1 0 0,0-1 0 0 0,-1 1 1 0 0,1-1-1 0 0,0 0 0 0 0,0-1 1 0 0,0 1-1 0 0,8-3 0 0 0,29-1 1 0 0,-39 4 7 0 0,0-1 0 0 0,-1 1 0 0 0,1 1 0 0 0,0-1 0 0 0,0 1 0 0 0,-1 0 0 0 0,1 0 0 0 0,-1 0 1 0 0,1 0-1 0 0,-1 1 0 0 0,1 0 0 0 0,-1 0 0 0 0,0 0 0 0 0,0 0 0 0 0,0 1 0 0 0,0 0 0 0 0,3 3 1 0 0,-6-5-2 0 0,-1-1 1 0 0,1 1-1 0 0,-1 0 1 0 0,1 0-1 0 0,-1 0 1 0 0,0 0-1 0 0,0 0 1 0 0,1-1-1 0 0,-1 1 1 0 0,0 0-1 0 0,0 0 1 0 0,0 0 0 0 0,0 0-1 0 0,0 0 1 0 0,0 0-1 0 0,0 0 1 0 0,0 0-1 0 0,0 0 1 0 0,-1 0-1 0 0,1 0 1 0 0,0-1-1 0 0,-1 1 1 0 0,1 1-1 0 0,-14 23 117 0 0,7-13-2 0 0,2-6-71 0 0,-1 0 0 0 0,1 0 0 0 0,-1-1 0 0 0,0 1 0 0 0,-1-1 0 0 0,-8 5 0 0 0,9-6-29 0 0,0 0-18 0 0,-13 10-50 0 0,-1 0-1 0 0,-1-1 1 0 0,0-1 0 0 0,-1 0-1 0 0,-31 10 1 0 0,47-19-562 0 0,6-3 524 0 0,0 0 0 0 0,-1 0 0 0 0,1 1 0 0 0,0-1-1 0 0,0 0 1 0 0,0 0 0 0 0,-1 1 0 0 0,1-1 0 0 0,0 0 0 0 0,0 0-1 0 0,0 0 1 0 0,-1 1 0 0 0,1-1 0 0 0,0 0 0 0 0,-1 0 0 0 0,1 0 0 0 0,0 0-1 0 0,0 0 1 0 0,-1 0 0 0 0,1 1 0 0 0,0-1 0 0 0,-1 0 0 0 0,1 0-1 0 0,0 0 1 0 0,-1 0 0 0 0,1 0 0 0 0,0 0 0 0 0,0 0 0 0 0,-1 0-1 0 0,1-1 1 0 0,0 1 0 0 0,-1 0 0 0 0,1 0 0 0 0,0 0 0 0 0,-1 0 0 0 0,1 0-1 0 0,0 0 1 0 0,0 0 0 0 0,-1-1 0 0 0,1 1 0 0 0,0 0 0 0 0,0 0-1 0 0,-1 0 1 0 0,1-1 0 0 0,0 1 0 0 0,0 0 0 0 0,0 0 0 0 0,0-1-1 0 0,-1 1 1 0 0,1 0 0 0 0,0 0 0 0 0,0-1 0 0 0,0 1 0 0 0,0 0 0 0 0,0-1-1 0 0,2-3-926 0 0,0 1 0 0 0,0 0 0 0 0,1 0 0 0 0,0 0 0 0 0,0 0 0 0 0,0 0-1 0 0,0 0 1 0 0,6-3 0 0 0,8-1-319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8:21.1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 3 112 0 0,'3'-2'11529'0'0,"3"13"-8744"0"0,-4-8-2704 0 0,-1 1 0 0 0,1 0 0 0 0,-1 0 0 0 0,0 0 0 0 0,0 0 0 0 0,1 7 0 0 0,-5 34 980 0 0,-13 80 0 0 0,4-54-876 0 0,-26 102-126 0 0,27-115-159 0 0,6-37-808 0 0,1 0-1 0 0,0 0 1 0 0,1 24 0 0 0,3-43 766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8:21.8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16 860 0 0,'-20'-14'12004'0'0,"20"13"-11926"0"0,0 1 1 0 0,1 0-1 0 0,-1 0 1 0 0,0 0-1 0 0,0-1 1 0 0,3 8 674 0 0,-2-6-711 0 0,-1-1-1 0 0,1 1 0 0 0,-1-1 0 0 0,1 1 0 0 0,-1 0 0 0 0,1-1 1 0 0,-1 1-1 0 0,1 0 0 0 0,-1-1 0 0 0,0 1 0 0 0,0 0 0 0 0,1-1 0 0 0,-1 1 1 0 0,0 0-1 0 0,0 0 0 0 0,0 0 0 0 0,0-1 0 0 0,0 1 0 0 0,0 0 1 0 0,0 1-1 0 0,0 173 2042 0 0,1-173-2083 0 0,-1-1 0 0 0,0 1 0 0 0,1-1 0 0 0,-1 0 0 0 0,0 0 0 0 0,1 1 0 0 0,0-1 0 0 0,-1 0 0 0 0,1 0 0 0 0,0 1 0 0 0,0-1 0 0 0,-1 0 0 0 0,1 0 0 0 0,0 0 0 0 0,0 0 0 0 0,0 0 0 0 0,0 0 0 0 0,1-1 0 0 0,-1 1 0 0 0,0 0 0 0 0,0 0 0 0 0,0-1 0 0 0,1 1 0 0 0,-1-1 0 0 0,0 1 0 0 0,1-1 0 0 0,-1 0 0 0 0,0 1 0 0 0,1-1 0 0 0,1 0 0 0 0,1 0-6 0 0,-1-1 0 0 0,1 1 0 0 0,0-1 1 0 0,0 0-1 0 0,0 0 0 0 0,-1 0 0 0 0,1-1 1 0 0,0 1-1 0 0,-1-1 0 0 0,0 0 1 0 0,1 0-1 0 0,-1 0 0 0 0,0-1 0 0 0,0 1 1 0 0,0-1-1 0 0,0 0 0 0 0,0 1 0 0 0,3-7 1 0 0,3-3-40 0 0,-1 0 0 0 0,0 0 0 0 0,10-27 0 0 0,-17 34 30 0 0,1 1 0 0 0,-2-1 0 0 0,1 0 0 0 0,-1 0 1 0 0,1 0-1 0 0,-1 0 0 0 0,-1 0 0 0 0,0-5 0 0 0,0-11-2 0 0,-4 10 219 0 0,2 10 206 0 0,1 8 4 0 0,4 2-354 0 0,-1-1 1 0 0,1 1 0 0 0,1-1 0 0 0,-1 1 0 0 0,1-1 0 0 0,1 0-1 0 0,0 0 1 0 0,6 10 0 0 0,7 15 45 0 0,6 15-9 0 0,11 28-14 0 0,-32-71-79 0 0,9 25-9 0 0,0 0 0 0 0,23 40 0 0 0,-25-50-225 0 0,-8-16 28 0 0,0-1 0 0 0,1 0 0 0 0,-1 1 0 0 0,1-1 1 0 0,0 0-1 0 0,0 0 0 0 0,3 5 0 0 0,-4-7-123 0 0,0-1-1 0 0,0 1 1 0 0,0 0 0 0 0,0-1 0 0 0,0 1-1 0 0,0 0 1 0 0,1-1 0 0 0,-1 1 0 0 0,0-1-1 0 0,0 1 1 0 0,0-1 0 0 0,0 0 0 0 0,1 0-1 0 0,-1 1 1 0 0,0-1 0 0 0,2 0 0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8:22.7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32 616 0 0,'1'6'15826'0'0,"8"-2"-15323"0"0,-7-3-424 0 0,-1 0 0 0 0,1-1 0 0 0,-1 1 0 0 0,0 0 0 0 0,1 0 1 0 0,-1 0-1 0 0,0 0 0 0 0,0 0 0 0 0,1 0 0 0 0,-1 0 0 0 0,0 0 0 0 0,0 1 0 0 0,0-1 1 0 0,1 2-1 0 0,1 1-40 0 0,1-1 0 0 0,-1 1 0 0 0,1-1 0 0 0,0 0 1 0 0,0 0-1 0 0,0-1 0 0 0,1 1 0 0 0,7 2 0 0 0,-1 1-35 0 0,-10-5-7 0 0,0-1-1 0 0,0 0 0 0 0,0 1 0 0 0,0-1 1 0 0,0 0-1 0 0,0 0 0 0 0,0 0 0 0 0,0 0 1 0 0,0 0-1 0 0,0 0 0 0 0,0 0 1 0 0,0 0-1 0 0,0 0 0 0 0,0 0 0 0 0,0 0 1 0 0,0-1-1 0 0,0 1 0 0 0,0 0 0 0 0,0-1 1 0 0,-1 1-1 0 0,1-1 0 0 0,0 1 0 0 0,1-1 1 0 0,-1 0 1 0 0,-1 1 1 0 0,0 0-1 0 0,1 0 0 0 0,-1-1 1 0 0,1 1-1 0 0,-1 0 1 0 0,0-1-1 0 0,1 1 1 0 0,-1 0-1 0 0,1-1 1 0 0,-1 1-1 0 0,0-1 1 0 0,0 1-1 0 0,1-1 0 0 0,-1 1 1 0 0,0-1-1 0 0,0 1 1 0 0,0-1-1 0 0,1 1 1 0 0,-1-1-1 0 0,0 1 1 0 0,0-1-1 0 0,0 1 1 0 0,0-1-1 0 0,0 1 0 0 0,0-1 1 0 0,0 1-1 0 0,0-1 1 0 0,0 1-1 0 0,0-1 1 0 0,0 1-1 0 0,0-1 1 0 0,-1 1-1 0 0,1-1 1 0 0,0 1-1 0 0,0-1 0 0 0,0 1 1 0 0,-1-1-1 0 0,-6-14-12 0 0,7 14 15 0 0,-1-1-1 0 0,1 1 1 0 0,-1-1-1 0 0,1 1 0 0 0,-1 0 1 0 0,0-1-1 0 0,0 1 1 0 0,1 0-1 0 0,-1-1 0 0 0,0 1 1 0 0,0 0-1 0 0,-2-2 1 0 0,-9-9 3 0 0,-16-12-2 0 0,27 24-7 0 0,0-1 0 0 0,-1 0-1 0 0,1 1 1 0 0,-1-1-1 0 0,1 1 1 0 0,0 0-1 0 0,-1-1 1 0 0,1 1-1 0 0,-1 0 1 0 0,1 0-1 0 0,-1 0 1 0 0,1 0 0 0 0,-1 0-1 0 0,1 0 1 0 0,0 0-1 0 0,-1 0 1 0 0,1 1-1 0 0,-1-1 1 0 0,1 1-1 0 0,-1-1 1 0 0,1 1-1 0 0,-3 1 1 0 0,3-1-128 0 0,0 0 0 0 0,0 0 0 0 0,0 0 0 0 0,0 0 1 0 0,0 0-1 0 0,0 1 0 0 0,0-1 0 0 0,1 0 0 0 0,-1 1 0 0 0,0-1 0 0 0,1 1 0 0 0,-1-1 1 0 0,1 0-1 0 0,0 1 0 0 0,-1-1 0 0 0,1 1 0 0 0,0-1 0 0 0,0 1 0 0 0,0 0 0 0 0,0-1 1 0 0,0 1-1 0 0,0-1 0 0 0,0 1 0 0 0,1-1 0 0 0,-1 1 0 0 0,1-1 0 0 0,-1 1 0 0 0,1-1 0 0 0,-1 0 1 0 0,1 1-1 0 0,0-1 0 0 0,-1 0 0 0 0,2 2 0 0 0,-1-1-401 0 0,0 0 0 0 0,0 1 1 0 0,1-1-1 0 0,-1 0 0 0 0,0 0 0 0 0,1 0 1 0 0,0 0-1 0 0,-1 0 0 0 0,1-1 0 0 0,0 1 0 0 0,0 0 1 0 0,0-1-1 0 0,0 1 0 0 0,0-1 0 0 0,0 0 0 0 0,0 0 1 0 0,0 0-1 0 0,1 0 0 0 0,-1 0 0 0 0,5 1 1 0 0,3-6-951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8:23.9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96 0 0,'0'0'584'0'0,"0"6"-488"0"0,0-1-76 0 0,10 1-72 0 0,-10-1-308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8:24.6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0 216 0 0,'9'6'10289'0'0,"-2"1"-9087"0"0,-5-5-1042 0 0,0-1 0 0 0,-1 0 0 0 0,1 1 0 0 0,0-1 0 0 0,-1 1 1 0 0,0-1-1 0 0,1 1 0 0 0,-1 0 0 0 0,0-1 0 0 0,0 1 0 0 0,0 0 0 0 0,0 0 0 0 0,0 0 0 0 0,0 0 1 0 0,1 4-1 0 0,-2-4-94 0 0,0 0 0 0 0,1 0 1 0 0,-1-1-1 0 0,1 1 0 0 0,-1 0 1 0 0,1-1-1 0 0,-1 1 1 0 0,1 0-1 0 0,0-1 0 0 0,0 1 1 0 0,1 2-1 0 0,0-2 6 0 0,-1 0-1 0 0,0 0 1 0 0,0 0-1 0 0,0 0 1 0 0,0 0-1 0 0,0 0 1 0 0,0 1 0 0 0,0-1-1 0 0,-1 0 1 0 0,0 1-1 0 0,1-1 1 0 0,-1 3-1 0 0,1 0-37 0 0,0 1-1 0 0,0-1 1 0 0,1 1-1 0 0,-1-1 1 0 0,1 0-1 0 0,0 0 0 0 0,1 0 1 0 0,-1 0-1 0 0,7 8 1 0 0,-6-8-12 0 0,0 0 1 0 0,0 0 0 0 0,0 0-1 0 0,-1 0 1 0 0,0 0 0 0 0,0 0-1 0 0,0 1 1 0 0,-1-1 0 0 0,2 11-1 0 0,6 22-62 0 0,1 5-846 0 0,-5-30-529 0 0,-4-12 1298 0 0,-1 0-1 0 0,1-1 1 0 0,-1 1 0 0 0,1-1 0 0 0,-1 1-1 0 0,0-1 1 0 0,0 1 0 0 0,1 0 0 0 0,-1-1-1 0 0,0 1 1 0 0,0 0 0 0 0,1-1 0 0 0,-1 1-1 0 0,0 0 1 0 0,0-1 0 0 0,0 1 0 0 0,0 0-1 0 0,0-1 1 0 0,0 1 0 0 0,0 0 0 0 0,0-1-1 0 0,-1 1 1 0 0,1 0 0 0 0,0-1 0 0 0,0 1-1 0 0,-1 1 1 0 0,-3 5-1460 0 0,-1-1 0 0 0,0 0 0 0 0,0 0 0 0 0,0 0 0 0 0,-8 6 0 0 0,4-6 230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8:25.2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0 105 176 0 0,'0'0'1375'0'0,"12"5"1214"0"0,83-8 4170 0 0,49-7-2878 0 0,-100 6-3134 0 0,195-27 122 0 0,-132 15-857 0 0,19-6-187 0 0,-41 1-3114 0 0,-61 18-1656 0 0,-39 16-1077 0 0,6-7 4749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8:29.6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96 392 0 0,'4'-8'10490'0'0,"31"41"-9361"0"0,-15-15-357 0 0,-13-10-663 0 0,0-1 1 0 0,-1 1 0 0 0,1 0 0 0 0,-1 0 0 0 0,-1 0-1 0 0,0 1 1 0 0,7 16 0 0 0,-2 1 29 0 0,9 41-1 0 0,-17-59-132 0 0,3 10 6 0 0,2 1-1 0 0,0-1 1 0 0,0-1 0 0 0,12 18 0 0 0,-18-32-4 0 0,0-2-10 0 0,-1 1-1 0 0,1-1 1 0 0,0 0 0 0 0,-1 1 0 0 0,1-1 0 0 0,0 0 0 0 0,0 0 0 0 0,0 1 0 0 0,0-1 0 0 0,0 0 0 0 0,0 0 0 0 0,1 0 0 0 0,-1 0-1 0 0,0 0 1 0 0,3 1 0 0 0,-3-2-6 0 0,0 0 7 0 0,-1 0 0 0 0,0 0 0 0 0,1 0 0 0 0,-1 1 0 0 0,0-1 0 0 0,1 0 0 0 0,-1 0 0 0 0,0 0 0 0 0,1 0 0 0 0,-1 0 0 0 0,0 0 0 0 0,1 0 1 0 0,-1 0-1 0 0,1 0 0 0 0,-1 0 0 0 0,0 0 0 0 0,1 0 0 0 0,-1 0 0 0 0,0 0 0 0 0,1 0 0 0 0,-1 0 0 0 0,0-1 0 0 0,1 1 0 0 0,-1 0 0 0 0,0 0 0 0 0,1 0 1 0 0,-1-1-1 0 0,0 1 0 0 0,1 0 0 0 0,-1 0 0 0 0,0 0 0 0 0,0-1 0 0 0,1 1 0 0 0,-1 0 0 0 0,0-1 0 0 0,0 1 0 0 0,1 0 0 0 0,-1-1 0 0 0,0 1 1 0 0,0 0-1 0 0,0-1 0 0 0,0 1 0 0 0,0 0 0 0 0,0-1 0 0 0,0 1 0 0 0,1 0 0 0 0,-1-1 0 0 0,5-21-86 0 0,-5 1 25 0 0,0-11-114 0 0,1 1-1 0 0,6-44 1 0 0,1 26-4 0 0,7-26 54 0 0,-13 68 123 0 0,0 0 1 0 0,1 1-1 0 0,0-1 1 0 0,6-9 0 0 0,-9 15 3 0 0,0 1 1 0 0,1-1 0 0 0,-1 0 0 0 0,1 0 0 0 0,-1 0 0 0 0,1 1-1 0 0,-1-1 1 0 0,1 0 0 0 0,-1 1 0 0 0,1-1 0 0 0,-1 0 0 0 0,1 1 0 0 0,0-1-1 0 0,-1 1 1 0 0,1-1 0 0 0,0 1 0 0 0,0-1 0 0 0,-1 1 0 0 0,1 0-1 0 0,0-1 1 0 0,0 1 0 0 0,0 0 0 0 0,0 0 0 0 0,-1-1 0 0 0,1 1 0 0 0,0 0-1 0 0,0 0 1 0 0,0 0 0 0 0,0 0 0 0 0,0 0 0 0 0,0 0 0 0 0,-1 0-1 0 0,1 1 1 0 0,0-1 0 0 0,0 0 0 0 0,0 0 0 0 0,0 1 0 0 0,-1-1-1 0 0,1 0 1 0 0,0 1 0 0 0,0-1 0 0 0,-1 1 0 0 0,1-1 0 0 0,0 1 0 0 0,0-1-1 0 0,-1 1 1 0 0,1 0 0 0 0,0 0 0 0 0,10 26 197 0 0,77 90 231 0 0,-61-79-416 0 0,3 12-2 0 0,-20-35-24 0 0,-2-16 10 0 0,-7-2 4 0 0,0 2-1 0 0,1-1 0 0 0,-1 1 0 0 0,0-1-1 0 0,-1 0 1 0 0,1 1 0 0 0,0-1 0 0 0,0 0 0 0 0,-1 0-1 0 0,1 0 1 0 0,-1 1 0 0 0,1-1 0 0 0,-1 0 0 0 0,0 0-1 0 0,0 0 1 0 0,0 0 0 0 0,0-2 0 0 0,-1-46 6 0 0,0 30-13 0 0,0 6-13 0 0,0 0 0 0 0,-2 0 0 0 0,0 1-1 0 0,-6-19 1 0 0,-1-6-217 0 0,6 24-435 0 0,-1-1 1 0 0,0 1-1 0 0,-2 0 1 0 0,-13-25-1 0 0,19 38 469 0 0,0 1 0 0 0,1-1 1 0 0,-1 0-1 0 0,0 0 0 0 0,0 1 1 0 0,0-1-1 0 0,1 1 0 0 0,-1-1 0 0 0,0 0 1 0 0,0 1-1 0 0,0-1 0 0 0,0 1 1 0 0,0 0-1 0 0,0-1 0 0 0,0 1 0 0 0,0 0 1 0 0,0 0-1 0 0,0 0 0 0 0,0 0 1 0 0,0-1-1 0 0,0 2 0 0 0,0-1 0 0 0,-1 0 1 0 0,1 0-1 0 0,0 0 0 0 0,0 0 1 0 0,0 0-1 0 0,0 1 0 0 0,0-1 0 0 0,0 1 1 0 0,0-1-1 0 0,0 1 0 0 0,1-1 0 0 0,-1 1 1 0 0,0-1-1 0 0,0 1 0 0 0,0 0 1 0 0,0-1-1 0 0,-1 2 0 0 0,-6 4-956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8:30.3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95 108 216 0 0,'18'-5'9918'0'0,"-34"9"-8742"0"0,15-3-1147 0 0,-1 0 0 0 0,0 0 0 0 0,0-1 0 0 0,0 1-1 0 0,1-1 1 0 0,-1 1 0 0 0,0-1 0 0 0,0 0 0 0 0,0 1 0 0 0,0-1 0 0 0,0 0 0 0 0,0 0 0 0 0,0-1-1 0 0,0 1 1 0 0,0 0 0 0 0,0-1 0 0 0,1 1 0 0 0,-1-1 0 0 0,-3-1 0 0 0,-4-2-16 0 0,8 3-10 0 0,-1 1-1 0 0,1-1 1 0 0,0 0-1 0 0,-1 0 0 0 0,1 0 1 0 0,0 1-1 0 0,0-1 0 0 0,-1-1 1 0 0,1 1-1 0 0,0 0 1 0 0,0 0-1 0 0,0 0 0 0 0,0-1 1 0 0,0 0-1 0 0,-28-57 1 0 0,30 59-6 0 0,-1 1-1 0 0,1-1 1 0 0,0 1 0 0 0,-1-1 0 0 0,1 1 0 0 0,0-1 0 0 0,0 1-1 0 0,-1-1 1 0 0,1 0 0 0 0,0 1 0 0 0,0-1 0 0 0,0 0 0 0 0,0 0-1 0 0,-1 0 1 0 0,1 0 0 0 0,0 0 0 0 0,0 0 0 0 0,0 0-1 0 0,0 0 1 0 0,0 0 0 0 0,0 0 0 0 0,-1 0 0 0 0,1 0 0 0 0,0 0-1 0 0,0-1 1 0 0,0 1 0 0 0,-1 0 0 0 0,1-1 0 0 0,0 1 0 0 0,0-1-1 0 0,0 1 1 0 0,-1-1 0 0 0,1 1 0 0 0,0-1 0 0 0,-1 1 0 0 0,1-1-1 0 0,-1 0 1 0 0,1 1 0 0 0,-1-1 0 0 0,1 0 0 0 0,-1 1 0 0 0,1-1-1 0 0,-1 0 1 0 0,1 0 0 0 0,-1 0 0 0 0,0 1 0 0 0,0-1 0 0 0,1 0-1 0 0,-1 0 1 0 0,0 0 0 0 0,0 0 0 0 0,0 0 0 0 0,0 1-1 0 0,0-1 1 0 0,0 0 0 0 0,0 0 0 0 0,0 0 0 0 0,0 0 0 0 0,-1 0-1 0 0,1 1 1 0 0,0-1 0 0 0,0 0 0 0 0,-1 0 0 0 0,1 0 0 0 0,-1 1-1 0 0,1-1 1 0 0,-1 0 0 0 0,1 0 0 0 0,-1 0 0 0 0,47 44-21 0 0,-41-36 23 0 0,1-1 0 0 0,-1 2 0 0 0,-1-1 1 0 0,1 1-1 0 0,-1-1 0 0 0,-1 1 0 0 0,1 0 1 0 0,-1 1-1 0 0,-1-1 0 0 0,1 0 0 0 0,1 15 0 0 0,5 30 12 0 0,-8-50-5 0 0,-1 0 0 0 0,0 0 0 0 0,0-1 0 0 0,-1 1 0 0 0,1 0 0 0 0,0 0 0 0 0,-1-1 0 0 0,1 1 1 0 0,-1 0-1 0 0,0-1 0 0 0,0 1 0 0 0,-3 4 0 0 0,0 1-7 0 0,4-7-1 0 0,-1 0 0 0 0,1 0 1 0 0,0 0-1 0 0,-1 0 1 0 0,1 0-1 0 0,-1 0 1 0 0,1 0-1 0 0,-1 0 0 0 0,1-1 1 0 0,-1 1-1 0 0,0 0 1 0 0,1 0-1 0 0,-1-1 0 0 0,0 1 1 0 0,0 0-1 0 0,0-1 1 0 0,1 1-1 0 0,-1-1 1 0 0,0 1-1 0 0,0-1 0 0 0,0 1 1 0 0,0-1-1 0 0,0 0 1 0 0,0 0-1 0 0,0 1 0 0 0,0-1 1 0 0,0 0-1 0 0,0 0 1 0 0,0 0-1 0 0,0 0 1 0 0,0 0-1 0 0,-1 0 0 0 0,-2 0 6 0 0,1 0-5 0 0,-1 1 0 0 0,1-1 0 0 0,0 0 0 0 0,0 0 0 0 0,-1 0 0 0 0,1-1 0 0 0,0 1 0 0 0,0-1 0 0 0,-1 1 0 0 0,1-1 0 0 0,0 0 0 0 0,0-1 0 0 0,0 1 0 0 0,0 0 0 0 0,0-1 0 0 0,1 0 0 0 0,-6-3 0 0 0,6 2 1 0 0,1 3 1 0 0,0-1-1 0 0,0 0 1 0 0,0 1-1 0 0,1-1 1 0 0,-1 0-1 0 0,1 0 1 0 0,-1 0-1 0 0,0 0 1 0 0,1 0-1 0 0,-1 0 1 0 0,1 0-1 0 0,0 0 1 0 0,-1 0-1 0 0,1 0 1 0 0,0 0 0 0 0,0 0-1 0 0,-1-2 1 0 0,2 2-1 0 0,0-1 0 0 0,0 1 0 0 0,0-1 0 0 0,0 1 1 0 0,0 0-1 0 0,0-1 0 0 0,0 1 0 0 0,0 0 0 0 0,1 0 1 0 0,-1 0-1 0 0,0 0 0 0 0,1 0 0 0 0,-1 0 0 0 0,1 0 1 0 0,-1 0-1 0 0,1 0 0 0 0,0 1 0 0 0,-1-1 0 0 0,1 1 1 0 0,3-1-1 0 0,3-2 9 0 0,1 1 0 0 0,0 1 0 0 0,0 0 0 0 0,0 0 0 0 0,0 0 0 0 0,0 1 0 0 0,0 1 0 0 0,10 1 0 0 0,73 14 108 0 0,-61-8-271 0 0,0-3-1 0 0,48 4 0 0 0,-78-9 53 0 0,0 0 0 0 0,0 1-1 0 0,0-1 1 0 0,0 0-1 0 0,-1 0 1 0 0,1 0-1 0 0,0 0 1 0 0,0 0 0 0 0,0 0-1 0 0,0 0 1 0 0,0 0-1 0 0,-1-1 1 0 0,1 1-1 0 0,0 0 1 0 0,0 0 0 0 0,0-1-1 0 0,0 1 1 0 0,-1 0-1 0 0,1-1 1 0 0,0 1 0 0 0,-1-1-1 0 0,1 1 1 0 0,0-1-1 0 0,-1 1 1 0 0,1-1-1 0 0,0 0 1 0 0,-1 1 0 0 0,1-1-1 0 0,-1 0 1 0 0,1 1-1 0 0,-1-1 1 0 0,1 0-1 0 0,-1 0 1 0 0,1 0 0 0 0,-2-1-197 0 0,1 0 1 0 0,0 1 0 0 0,-1-1-1 0 0,1 1 1 0 0,-1-1 0 0 0,0 1 0 0 0,0 0-1 0 0,1-1 1 0 0,-1 1 0 0 0,0 0 0 0 0,0-1-1 0 0,0 1 1 0 0,0 0 0 0 0,0 0-1 0 0,-1 0 1 0 0,-1-2 0 0 0,-7-4-1024 0 0,1-3 157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8:30.8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38 276 0 0,'0'0'66'0'0,"-1"0"0"0"0,1 0 0 0 0,0 0 0 0 0,-1 0 0 0 0,1 0 0 0 0,0 0 0 0 0,-1 0 0 0 0,1 0 0 0 0,0 0 0 0 0,-1 0 0 0 0,1 0 0 0 0,0 0 0 0 0,-1 0 0 0 0,1 0 0 0 0,0 1-1 0 0,-1-1 1 0 0,1 0 0 0 0,0 0 0 0 0,0 0 0 0 0,-1 0 0 0 0,1 1 0 0 0,0-1 0 0 0,-1 0 0 0 0,1 0 0 0 0,0 1 0 0 0,0-1 0 0 0,0 0 0 0 0,-1 0 0 0 0,1 1 0 0 0,0-1 0 0 0,0 0 0 0 0,0 0 0 0 0,0 1 0 0 0,-1-1 0 0 0,1 0 0 0 0,0 1 0 0 0,0-1 0 0 0,0 0 0 0 0,0 1 0 0 0,0-1 0 0 0,0 0 0 0 0,0 1 0 0 0,0-1-1 0 0,0 0 1 0 0,0 1 0 0 0,0-1 0 0 0,0 0 0 0 0,0 1 0 0 0,-2 1 458 0 0,-4 1 1679 0 0,13-2-1183 0 0,42 5 3353 0 0,-32-6-3317 0 0,-13 1-841 0 0,0-1 0 0 0,0 1 0 0 0,0-1-1 0 0,0-1 1 0 0,1 1 0 0 0,-1-1 0 0 0,0 1 0 0 0,0-1 0 0 0,0 0 0 0 0,5-3 0 0 0,4-2-71 0 0,-1 0-1 0 0,1 1 1 0 0,1 0-1 0 0,-1 1 1 0 0,0 0-1 0 0,1 1 1 0 0,0 1-1 0 0,0 0 1 0 0,0 1-1 0 0,0 0 1 0 0,0 1-1 0 0,0 1 1 0 0,0 0-1 0 0,15 3 1 0 0,-17-2-145 0 0,1-1-1 0 0,-1-1 1 0 0,1 0 0 0 0,24-4 0 0 0,10 1-29 0 0,0-8-1222 0 0,-83 6-13765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1:25.6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85 1 180 0 0,'-47'19'8618'0'0,"52"-17"-6820"0"0,20-1-749 0 0,30-6-1009 0 0,-45 3-33 0 0,0 1 0 0 0,0 0 0 0 0,0 1 0 0 0,0 0 0 0 0,0 0 1 0 0,19 4-1 0 0,16 0-10 0 0,-43-4 2 0 0,-1 0 1 0 0,1 0-1 0 0,-1 0 0 0 0,1 0 0 0 0,0 0 0 0 0,-1 0 0 0 0,1 0 0 0 0,-1 1 0 0 0,1-1 0 0 0,-1 1 0 0 0,1-1 0 0 0,-1 1 0 0 0,1-1 0 0 0,-1 1 0 0 0,1 0 0 0 0,-1 0 1 0 0,0 0-1 0 0,0 0 0 0 0,1 0 0 0 0,1 1 0 0 0,-3-1 2 0 0,0 0 1 0 0,0 0 0 0 0,0 1-1 0 0,0-1 1 0 0,0 0 0 0 0,0 0-1 0 0,0 0 1 0 0,0 0-1 0 0,0 0 1 0 0,-1 0 0 0 0,1 0-1 0 0,0 0 1 0 0,-1 0-1 0 0,1 0 1 0 0,0 0 0 0 0,-1 0-1 0 0,0 0 1 0 0,1 0 0 0 0,-1 0-1 0 0,1-1 1 0 0,-1 1-1 0 0,0 0 1 0 0,0 0 0 0 0,1 0-1 0 0,-1-1 1 0 0,0 1-1 0 0,0-1 1 0 0,-2 2 0 0 0,-14 11-5 0 0,0 0 0 0 0,-27 15 1 0 0,36-22-13 0 0,7-5 12 0 0,0 0 0 0 0,0 0-1 0 0,0-1 1 0 0,0 1-1 0 0,0 0 1 0 0,0-1 0 0 0,0 1-1 0 0,0 0 1 0 0,0-1-1 0 0,-1 1 1 0 0,1-1 0 0 0,0 0-1 0 0,-2 1 1 0 0,1-1-6 0 0,34 0 38 0 0,-18-1-29 0 0,1 1 0 0 0,-1 1 0 0 0,0 0 0 0 0,0 1 0 0 0,27 7 0 0 0,-37-8-2 0 0,-3-1 1 0 0,0 0 0 0 0,0 0 0 0 0,0 0 0 0 0,0 0 0 0 0,0 1 0 0 0,0-1 0 0 0,0 0 0 0 0,0 1 1 0 0,0-1-1 0 0,0 1 0 0 0,0-1 0 0 0,0 1 0 0 0,0-1 0 0 0,0 1 0 0 0,0 0 0 0 0,-1-1 0 0 0,1 1 1 0 0,0 0-1 0 0,0 0 0 0 0,-1-1 0 0 0,1 1 0 0 0,0 0 0 0 0,-1 0 0 0 0,1 0 0 0 0,-1 0 0 0 0,0 0 1 0 0,1 0-1 0 0,-1 0 0 0 0,0 0 0 0 0,1 0 0 0 0,-1 0 0 0 0,0 0 0 0 0,0 0 0 0 0,0 2 0 0 0,0-2 3 0 0,-1 0 1 0 0,1 0-1 0 0,-1 0 0 0 0,0-1 0 0 0,1 1 0 0 0,-1 0 0 0 0,0 0 0 0 0,0 0 0 0 0,0-1 0 0 0,1 1 0 0 0,-1 0 0 0 0,0-1 0 0 0,0 1 0 0 0,0 0 1 0 0,0-1-1 0 0,0 0 0 0 0,-2 1 0 0 0,-25 11 11 0 0,23-10-12 0 0,-30 8 8 0 0,0-1-1 0 0,-66 8 1 0 0,80-15-296 0 0,0-1 0 0 0,-23-2 0 0 0,7 0-3783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8:31.8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78 16 336 0 0,'-20'26'16030'0'0,"41"-13"-13510"0"0,-11-6-2107 0 0,-9-6-411 0 0,1 0 0 0 0,-1-1 0 0 0,0 1-1 0 0,0 0 1 0 0,1 0 0 0 0,-1-1-1 0 0,0 1 1 0 0,1-1 0 0 0,-1 1 0 0 0,1-1-1 0 0,-1 1 1 0 0,1-1 0 0 0,-1 0-1 0 0,1 0 1 0 0,-1 0 0 0 0,2 0-1 0 0,-3 0-2 0 0,0 0 0 0 0,0 0-1 0 0,0 0 1 0 0,0 0 0 0 0,0 0-1 0 0,0 0 1 0 0,0 0 0 0 0,0 0-1 0 0,-1 0 1 0 0,1-1 0 0 0,0 1-1 0 0,0 0 1 0 0,0 0-1 0 0,0 0 1 0 0,0 0 0 0 0,0 0-1 0 0,0 0 1 0 0,0 0 0 0 0,0 0-1 0 0,0-1 1 0 0,0 1 0 0 0,0 0-1 0 0,0 0 1 0 0,0 0 0 0 0,0 0-1 0 0,0 0 1 0 0,0 0 0 0 0,0 0-1 0 0,0 0 1 0 0,0-1-1 0 0,0 1 1 0 0,0 0 0 0 0,0 0-1 0 0,0 0 1 0 0,0 0 0 0 0,0 0-1 0 0,0 0 1 0 0,0 0 0 0 0,0 0-1 0 0,0-1 1 0 0,0 1 0 0 0,1 0-1 0 0,-1 0 1 0 0,0 0 0 0 0,0 0-1 0 0,0 0 1 0 0,0 0-1 0 0,0 0 1 0 0,0 0 0 0 0,0 0-1 0 0,0 0 1 0 0,0 0 0 0 0,1 0-1 0 0,-1 0 1 0 0,0 0 0 0 0,0 0-1 0 0,0-1 1 0 0,0 1 0 0 0,0 0-1 0 0,0 0 1 0 0,0 0 0 0 0,1 0-1 0 0,-1 0 1 0 0,0 0-1 0 0,0 1 1 0 0,0-1 0 0 0,-7-7-11 0 0,6 7 22 0 0,-32-24-26 0 0,31 23 20 0 0,0-1 1 0 0,1 1 0 0 0,-1-1 0 0 0,0 1 0 0 0,0 0-1 0 0,0 0 1 0 0,0 0 0 0 0,0 0 0 0 0,0 0 0 0 0,-1 0-1 0 0,-1 0 1 0 0,-33-14 22 0 0,36 15 4 0 0,0 0-19 0 0,1 0-1 0 0,-1 0 1 0 0,1 0-1 0 0,-1 0 1 0 0,1 0-1 0 0,-1 1 1 0 0,1-1-1 0 0,0 0 1 0 0,-1 0-1 0 0,1 1 1 0 0,-1-1-1 0 0,1 0 1 0 0,0 1-1 0 0,-1-1 1 0 0,1 0-1 0 0,0 1 1 0 0,-1-1-1 0 0,1 0 1 0 0,0 1-1 0 0,0-1 1 0 0,-1 1-1 0 0,1-1 1 0 0,0 1-1 0 0,0-1 0 0 0,0 0 1 0 0,-1 1-1 0 0,1-1 1 0 0,0 1-1 0 0,0-1 1 0 0,0 1-1 0 0,0-1 1 0 0,0 1-1 0 0,0 0-81 0 0,0 0-1 0 0,0 0 0 0 0,0 0 0 0 0,0 0 1 0 0,0 0-1 0 0,0 0 0 0 0,0 0 0 0 0,0-1 0 0 0,0 1 1 0 0,0 0-1 0 0,0 0 0 0 0,1 0 0 0 0,-1 0 1 0 0,0 0-1 0 0,1-1 0 0 0,-1 1 0 0 0,1 0 0 0 0,-1 0 1 0 0,1 0-1 0 0,-1-1 0 0 0,1 1 0 0 0,-1 0 1 0 0,1-1-1 0 0,0 1 0 0 0,-1-1 0 0 0,1 1 0 0 0,0-1 1 0 0,0 1-1 0 0,-1-1 0 0 0,1 1 0 0 0,0-1 1 0 0,2 1-1 0 0,-1-1-386 0 0,0 0 0 0 0,1 0 0 0 0,-1 0 0 0 0,1-1 0 0 0,-1 1 0 0 0,0-1 0 0 0,1 1 0 0 0,-1-1 0 0 0,0 0 0 0 0,0 0 0 0 0,1 0 0 0 0,2-2 0 0 0,52-24-9267 0 0,-47 21 8538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8:33.1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58 247 84 0 0,'-8'0'1560'0'0,"6"-1"-1365"0"0,1 1 0 0 0,-1 0 0 0 0,1-1 0 0 0,-1 1 0 0 0,0 0 0 0 0,1 0 0 0 0,-1 0-1 0 0,1 0 1 0 0,-1 1 0 0 0,1-1 0 0 0,-1 0 0 0 0,1 1 0 0 0,-1-1 0 0 0,1 1 0 0 0,-1-1 0 0 0,1 1-1 0 0,-1 0 1 0 0,0 0 0 0 0,1 0-28 0 0,0-1-1 0 0,1 0 0 0 0,-1 0 1 0 0,1 0-1 0 0,-1 1 0 0 0,0-1 1 0 0,1 0-1 0 0,-1 0 0 0 0,0 0 1 0 0,1 0-1 0 0,-1 0 0 0 0,0 0 1 0 0,1 0-1 0 0,-1 0 0 0 0,0 0 1 0 0,1-1-1 0 0,-1 1 0 0 0,0 0 1 0 0,1 0-1 0 0,-2-1 0 0 0,-3-2 1519 0 0,13 2-1459 0 0,-6 1 127 0 0,17 6 1174 0 0,-12-2-1242 0 0,-1 0 0 0 0,0 0 0 0 0,0 0 0 0 0,-1 1 0 0 0,1 0 0 0 0,-1 0 0 0 0,0 1 0 0 0,8 11 0 0 0,2 5 252 0 0,-1 0 0 0 0,21 48 0 0 0,5 9-205 0 0,16 44-28 0 0,-24-41-165 0 0,-32-81-141 0 0,0-1 0 0 0,0 1 0 0 0,1-1 0 0 0,-1 1 0 0 0,0-1 0 0 0,1 1 0 0 0,-1 0 0 0 0,1-1 0 0 0,-1 0 0 0 0,1 1 0 0 0,-1-1 0 0 0,1 1 0 0 0,-1-1 0 0 0,1 0 0 0 0,-1 1 0 0 0,1-1 0 0 0,-1 0 0 0 0,1 1 0 0 0,0-1 0 0 0,-1 0 0 0 0,1 0 1 0 0,0 0-1 0 0,-1 0 0 0 0,1 1 0 0 0,0-1 0 0 0,-1 0 0 0 0,1 0 0 0 0,0 0 0 0 0,-1-1 0 0 0,2 1 0 0 0,0-1-10 0 0,-1 1 0 0 0,1-1 0 0 0,0 0 1 0 0,-1 0-1 0 0,1 0 0 0 0,-1 0 0 0 0,1-1 0 0 0,-1 1 1 0 0,1 0-1 0 0,1-3 0 0 0,26-41-299 0 0,8-19-133 0 0,-35 61 404 0 0,0-1 1 0 0,-1 0-1 0 0,1 0 0 0 0,-1 0 1 0 0,0 0-1 0 0,1 0 0 0 0,-2 0 1 0 0,2-5-1 0 0,5-22-286 0 0,2 4-59 0 0,-1-1-1 0 0,6-40 0 0 0,-8 37 239 0 0,-3 0 69 0 0,-3 27 70 0 0,0-1 0 0 0,0 1 1 0 0,1 0-1 0 0,-1-1 0 0 0,1 1 0 0 0,0 0 0 0 0,3-6 0 0 0,0-3 30 0 0,2 3 66 0 0,14 17-9 0 0,-10 0 25 0 0,0 0-1 0 0,-1 1 1 0 0,1 0-1 0 0,12 14 0 0 0,12 12 260 0 0,3-6-6 0 0,0-2 0 0 0,51 27 0 0 0,-86-52-344 0 0,1 1 0 0 0,-1-1 0 0 0,1 0 0 0 0,0 0 0 0 0,-1 0 0 0 0,1 0 0 0 0,0-1 0 0 0,0 1 0 0 0,0-1 0 0 0,0 0 0 0 0,-1 0 0 0 0,1 0 0 0 0,0 0 0 0 0,0 0 0 0 0,0 0 0 0 0,0-1 0 0 0,0 1 0 0 0,-1-1 0 0 0,1 0 0 0 0,0 0 0 0 0,-1 0 0 0 0,1 0 0 0 0,0-1 0 0 0,-1 1 0 0 0,1-1 0 0 0,-1 1 0 0 0,0-1 0 0 0,0 0 0 0 0,1 0 0 0 0,-1 0 0 0 0,0 0 0 0 0,-1 0 0 0 0,1-1 0 0 0,0 1 0 0 0,-1 0 0 0 0,1-1 0 0 0,-1 1 0 0 0,0-1 0 0 0,0 0 0 0 0,0 1 0 0 0,1-5 0 0 0,4-11 3 0 0,14-62-7 0 0,-13 18-518 0 0,-3-108 0 0 0,-4 129-491 0 0,10-8-2391 0 0,-11 49 3331 0 0,1 0-1 0 0,0-1 0 0 0,0 1 0 0 0,0 0 0 0 0,0 0 0 0 0,0-1 1 0 0,0 1-1 0 0,0 0 0 0 0,0 0 0 0 0,0-1 0 0 0,0 1 0 0 0,0 0 0 0 0,0-1 1 0 0,0 1-1 0 0,0 0 0 0 0,0 0 0 0 0,0-1 0 0 0,0 1 0 0 0,0 0 1 0 0,0 0-1 0 0,0-1 0 0 0,0 1 0 0 0,0 0 0 0 0,0 0 0 0 0,0-1 1 0 0,1 1-1 0 0,-1 0 0 0 0,0 0 0 0 0,0 0 0 0 0,0-1 0 0 0,0 1 0 0 0,1 0 1 0 0,-1 0-1 0 0,0 0 0 0 0,0-1 0 0 0,1 1 0 0 0,-1 0 0 0 0,0 0 1 0 0,0 0-1 0 0,1 0 0 0 0,-1 0 0 0 0,0 0 0 0 0,0 0 0 0 0,1 0 1 0 0,-1-1-1 0 0,0 1 0 0 0,0 0 0 0 0,1 0 0 0 0,-1 0 0 0 0,0 0 0 0 0,0 0 1 0 0,1 1-1 0 0,-1-1-102 0 0,1 0 1 0 0,-1 1 0 0 0,0-1-1 0 0,1 1 1 0 0,-1-1-1 0 0,0 1 1 0 0,0-1-1 0 0,1 1 1 0 0,-1-1 0 0 0,0 1-1 0 0,0-1 1 0 0,0 1-1 0 0,0-1 1 0 0,0 1 0 0 0,0-1-1 0 0,0 1 1 0 0,0-1-1 0 0,0 1 1 0 0,0-1-1 0 0,0 1 1 0 0,0-1 0 0 0,0 1-1 0 0,0-1 1 0 0,0 1-1 0 0,0-1 1 0 0,-1 1 0 0 0,1-1-1 0 0,0 1 1 0 0,-7 10-1380 0 0,6 0 176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8:33.6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689 99 304 0 0,'18'-9'1213'0'0,"-11"6"-439"0"0,0-1-1 0 0,0 1 0 0 0,0-1 1 0 0,-1-1-1 0 0,7-4 0 0 0,-12 8-664 0 0,-1 0 0 0 0,1 1 0 0 0,-1-1 0 0 0,0 0 0 0 0,1 1 0 0 0,-1-1-1 0 0,0 0 1 0 0,1 0 0 0 0,-1 1 0 0 0,0-1 0 0 0,0 0 0 0 0,0 0 0 0 0,0 0 0 0 0,1 1-1 0 0,-1-1 1 0 0,0 0 0 0 0,-1 0 0 0 0,1 1 0 0 0,0-1 0 0 0,0 0 0 0 0,0 0 0 0 0,0 0 0 0 0,-1 1-1 0 0,1-1 1 0 0,0 0 0 0 0,0 0 0 0 0,-1 1 0 0 0,1-1 0 0 0,-1 0 0 0 0,1 1 0 0 0,-1-1 0 0 0,1 1-1 0 0,-1-1 1 0 0,1 0 0 0 0,-1 1 0 0 0,0-1 0 0 0,1 1 0 0 0,-1 0 0 0 0,1-1 0 0 0,-3 0-1 0 0,-25-13 1555 0 0,-97-3 1947 0 0,108 16-3417 0 0,1 1 1 0 0,-1 0-1 0 0,1 2 0 0 0,0-1 0 0 0,-27 8 1 0 0,38-7-180 0 0,0 1 1 0 0,0-1 0 0 0,0 1 0 0 0,0 0-1 0 0,1 0 1 0 0,-1 0 0 0 0,1 1 0 0 0,0-1-1 0 0,0 1 1 0 0,0 0 0 0 0,0 1 0 0 0,1-1 0 0 0,0 1-1 0 0,-5 9 1 0 0,3-7-17 0 0,2 0 0 0 0,-1 1-1 0 0,1-1 1 0 0,0 1 0 0 0,1 0-1 0 0,-1 0 1 0 0,2 0 0 0 0,-1 0 0 0 0,0 12-1 0 0,3-10 6 0 0,1 0-1 0 0,0-1 1 0 0,1 1-1 0 0,-1 0 0 0 0,6 9 1 0 0,-7-16-5 0 0,1-1 0 0 0,0 0 1 0 0,0 1-1 0 0,0-1 0 0 0,0 0 0 0 0,0 0 0 0 0,1 0 1 0 0,-1 0-1 0 0,1 0 0 0 0,-1-1 0 0 0,1 1 0 0 0,0-1 1 0 0,0 1-1 0 0,-1-1 0 0 0,6 1 0 0 0,-2 0-6 0 0,-1 0-1 0 0,0-1 1 0 0,1 0-1 0 0,-1 0 1 0 0,1 0-1 0 0,0-1 1 0 0,10 0-1 0 0,166-38-250 0 0,-153 33 129 0 0,1 2 0 0 0,53 1 0 0 0,-75 2 126 0 0,0 1-1 0 0,0 0 1 0 0,-1 0-1 0 0,1 1 1 0 0,-1 0-1 0 0,1 0 1 0 0,-1 0-1 0 0,0 1 0 0 0,0 0 1 0 0,0 1-1 0 0,0 0 1 0 0,-1 0-1 0 0,1 0 1 0 0,-1 1-1 0 0,0 0 1 0 0,6 6-1 0 0,-11-10 8 0 0,-1 0 0 0 0,1 0 0 0 0,0 0 0 0 0,0 0 0 0 0,0 1 0 0 0,-1-1 0 0 0,1 0 0 0 0,-1 1 0 0 0,1-1 0 0 0,-1 0 0 0 0,1 1 0 0 0,-1-1 0 0 0,0 1 0 0 0,1-1 0 0 0,-1 0 0 0 0,0 1 0 0 0,0-1 0 0 0,0 1 0 0 0,-1-1 0 0 0,1 1 0 0 0,0-1 0 0 0,0 0 0 0 0,-1 3 0 0 0,-1 0 6 0 0,0 0 0 0 0,0-1 0 0 0,0 1 0 0 0,0-1 0 0 0,0 0 0 0 0,-1 1 0 0 0,0-1 0 0 0,-4 4 0 0 0,-4 3 19 0 0,-1 0 0 0 0,-1-1 0 0 0,-20 11-1 0 0,9-8-31 0 0,0 0 0 0 0,-2-2-1 0 0,1-1 1 0 0,-1-1 0 0 0,-30 5 0 0 0,2-4-827 0 0,-85 3 0 0 0,83-11-1229 0 0,0-3 0 0 0,0-2 1 0 0,0-3-1 0 0,1-2 1 0 0,-74-23-1 0 0,60 11 277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8:34.4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0 260 364 0 0,'19'6'2432'0'0,"-5"-4"-1972"0"0,0-1 0 0 0,0 0 1 0 0,1 0-1 0 0,-1-2 1 0 0,0 0-1 0 0,0 0 1 0 0,0-1-1 0 0,25-8 1 0 0,-1 2 520 0 0,18-4 600 0 0,-32 6-421 0 0,-1 1-1 0 0,1 1 0 0 0,32-1 0 0 0,402 27 4595 0 0,-303-11-4945 0 0,964 5 449 0 0,104-134-1005 0 0,-85 11-1447 0 0,-1078 106 669 0 0,-39 2-182 0 0,0-2 0 0 0,-1 0 0 0 0,1-1 0 0 0,29-7 1 0 0,-40 4-1018 0 0,-17-1-587 0 0,-20-2-1997 0 0,22 7 3601 0 0,-3-1-192 0 0,0 0 1 0 0,-1 1-1 0 0,1 0 1 0 0,-1 1-1 0 0,-10 0 1 0 0,4 0-55 0 0,-14 0-501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8:38.9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0 157 252 0 0,'0'-1'42'0'0,"0"1"0"0"0,0-1 0 0 0,0 1 0 0 0,0 0 0 0 0,0-1 0 0 0,1 1 0 0 0,-1 0 0 0 0,0-1 0 0 0,0 1 0 0 0,0-1 0 0 0,0 1 0 0 0,0 0 0 0 0,1-1 0 0 0,-1 1 0 0 0,0 0 0 0 0,0-1 0 0 0,1 1 0 0 0,-1 0 0 0 0,0-1 0 0 0,0 1 0 0 0,1 0 0 0 0,-1 0 0 0 0,0-1 0 0 0,1 1 0 0 0,-1 0 0 0 0,0 0 0 0 0,1 0 0 0 0,-1-1 0 0 0,0 1 0 0 0,1 0 0 0 0,-1 0 0 0 0,1 0 0 0 0,-1 0 0 0 0,0 0 0 0 0,1 0 0 0 0,0 0-2 0 0,-1 0 0 0 0,1 0 0 0 0,-1 0 0 0 0,1-1 0 0 0,-1 1 1 0 0,1 0-1 0 0,-1 0 0 0 0,0 0 0 0 0,1 0 0 0 0,-1-1 0 0 0,1 1 0 0 0,-1 0 0 0 0,0 0 0 0 0,1-1 0 0 0,-1 1 0 0 0,0 0 0 0 0,1-1 1 0 0,-1 1-1 0 0,0 0 0 0 0,1-1 0 0 0,-1 1 0 0 0,0 0 0 0 0,0-1 0 0 0,1 1 0 0 0,-1-1 0 0 0,0 1 0 0 0,0 0 0 0 0,0-1 0 0 0,0 1 0 0 0,0-1 1 0 0,0 1-1 0 0,0-1 0 0 0,1 1 0 0 0,-1-1 0 0 0,-1 0 0 0 0,2 0 95 0 0,0 0 1 0 0,-1-1-1 0 0,1 1 1 0 0,0 0-1 0 0,-1 0 1 0 0,1-1-1 0 0,0 1 1 0 0,0 0-1 0 0,0 0 1 0 0,0 0-1 0 0,0 0 1 0 0,0 0-1 0 0,0 0 1 0 0,1 1-1 0 0,-1-1 1 0 0,0 0-1 0 0,0 1 1 0 0,1-1-1 0 0,-1 0 1 0 0,0 1-1 0 0,1 0 1 0 0,-1-1-1 0 0,3 1 1 0 0,-3 0 163 0 0,10 1 652 0 0,24 13 157 0 0,-27-11-965 0 0,0 0-1 0 0,0 0 1 0 0,-1 1 0 0 0,12 6 0 0 0,5 7 78 0 0,-1 1 0 0 0,-1 0 0 0 0,33 36 0 0 0,-30-27-132 0 0,-1 1 0 0 0,-2 1-1 0 0,-1 0 1 0 0,32 62 0 0 0,-52-89-88 0 0,1 0 0 0 0,-1-1 0 0 0,1 1 0 0 0,-1-1 0 0 0,1 1 0 0 0,-1-1 0 0 0,1 0 0 0 0,0 1 0 0 0,0-1 0 0 0,-1 0 0 0 0,1 0 0 0 0,0-1 0 0 0,0 1 1 0 0,0 0-1 0 0,0 0 0 0 0,0-1 0 0 0,4 1 0 0 0,-1-4 4 0 0,0-1 1 0 0,0 1 0 0 0,-1-1 0 0 0,1 0-1 0 0,-1-1 1 0 0,0 1 0 0 0,0-1-1 0 0,-1 0 1 0 0,1 1 0 0 0,-1-2 0 0 0,0 1-1 0 0,2-7 1 0 0,1-2-8 0 0,0 0-1 0 0,-2-1 1 0 0,6-28-1 0 0,-3 15 4 0 0,2 0-1 0 0,1 0 1 0 0,0 1-1 0 0,19-33 1 0 0,-28 58-2 0 0,0-1 1 0 0,0 1-1 0 0,1 0 0 0 0,-1 0 1 0 0,0 0-1 0 0,1 0 0 0 0,-1 0 1 0 0,1 0-1 0 0,0 0 0 0 0,-1 1 1 0 0,1-1-1 0 0,0 1 0 0 0,0-1 1 0 0,0 1-1 0 0,0 0 0 0 0,0-1 1 0 0,1 1-1 0 0,-1 0 0 0 0,0 0 1 0 0,4 0-1 0 0,-3 1 1 0 0,-1 0 0 0 0,1 0 0 0 0,0 0 0 0 0,-1 0 1 0 0,1 1-1 0 0,-1 0 0 0 0,1-1 0 0 0,0 1 0 0 0,-1 0 0 0 0,1 0 0 0 0,-1 0 0 0 0,0 1 0 0 0,1-1 1 0 0,-1 1-1 0 0,0-1 0 0 0,0 1 0 0 0,3 2 0 0 0,8 8 3 0 0,17 13-5 0 0,43 46 0 0 0,-40-34-7 0 0,-15-14 20 0 0,1-2 1 0 0,0 0-1 0 0,2-1 0 0 0,1-1 1 0 0,45 31-1 0 0,-64-48 1 0 0,0 0 1 0 0,1 0-1 0 0,-1 0 1 0 0,0-1-1 0 0,1 0 1 0 0,-1 0-1 0 0,1 0 0 0 0,-1 0 1 0 0,1 0-1 0 0,-1 0 1 0 0,1-1-1 0 0,0 0 1 0 0,-1 0-1 0 0,1 0 1 0 0,0 0-1 0 0,-1-1 0 0 0,1 1 1 0 0,-1-1-1 0 0,1 0 1 0 0,-1 0-1 0 0,1 0 1 0 0,-1-1-1 0 0,0 1 0 0 0,1-1 1 0 0,3-2-1 0 0,-2 0 1 0 0,-1 0 0 0 0,0 0 0 0 0,0 0 0 0 0,0-1 0 0 0,-1 1-1 0 0,0-1 1 0 0,0 0 0 0 0,0 0 0 0 0,0 0 0 0 0,-1 0 0 0 0,0 0-1 0 0,0 0 1 0 0,0-1 0 0 0,0 1 0 0 0,0-9 0 0 0,10-44 2 0 0,-6 37-65 0 0,-2-1-1 0 0,0-1 1 0 0,0-30 0 0 0,-4 41-14 0 0,1-6-880 0 0,-2 0-1 0 0,-3-27 1 0 0,2 37 156 0 0,0 0 1 0 0,-1 1 0 0 0,1-1-1 0 0,-2 0 1 0 0,1 1 0 0 0,-1 0-1 0 0,0 0 1 0 0,-6-8 0 0 0,1 0-468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8:39.5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1 676 0 0,'11'0'6413'0'0,"6"2"-3587"0"0,12 2-2146 0 0,296-4 314 0 0,-324 0-987 0 0,-1 0 0 0 0,0-1-1 0 0,1 1 1 0 0,-1 0 0 0 0,1 0 0 0 0,-1 0-1 0 0,1 0 1 0 0,-1 0 0 0 0,0 0 0 0 0,1 0-1 0 0,-1 0 1 0 0,1 0 0 0 0,-1 0 0 0 0,1 0-1 0 0,-1 0 1 0 0,0 1 0 0 0,1-1 0 0 0,-1 0-1 0 0,1 0 1 0 0,-1 0 0 0 0,0 1 0 0 0,1-1-1 0 0,-1 0 1 0 0,0 0 0 0 0,1 1 0 0 0,-1-1-1 0 0,0 0 1 0 0,1 1 0 0 0,-1-1 0 0 0,0 0-1 0 0,0 1 1 0 0,1-1 0 0 0,-1 0 0 0 0,0 1-1 0 0,0-1 1 0 0,0 1 0 0 0,1-1 0 0 0,-1 1-1 0 0,-12 17 307 0 0,-41 26 275 0 0,37-32-423 0 0,-9 4-56 0 0,21-14-94 0 0,0 0 1 0 0,0 1-1 0 0,0-1 0 0 0,1 1 0 0 0,-1-1 0 0 0,-4 5 0 0 0,-1 8 4 0 0,20-10-18 0 0,0 0 0 0 0,1-2 0 0 0,0 1 1 0 0,0-1-1 0 0,0-1 0 0 0,0 0 0 0 0,13 0 0 0 0,-12-2-3 0 0,1 2-1 0 0,-1 0 1 0 0,0 0-1 0 0,1 1 0 0 0,-1 1 1 0 0,0 0-1 0 0,15 8 1 0 0,-27-11 2 0 0,0-1 0 0 0,0 1 0 0 0,0 0 0 0 0,1 0 0 0 0,-1 0 0 0 0,0-1 0 0 0,0 1 0 0 0,-1 0 0 0 0,1 0 0 0 0,0 1 1 0 0,0-1-1 0 0,0 0 0 0 0,-1 0 0 0 0,1 0 0 0 0,-1 0 0 0 0,1 1 0 0 0,-1-1 0 0 0,1 0 0 0 0,-1 0 0 0 0,1 1 0 0 0,-1-1 1 0 0,0 0-1 0 0,0 2 0 0 0,0 0 5 0 0,0 0-1 0 0,-1 0 1 0 0,1 0 0 0 0,-1 1 0 0 0,0-1 0 0 0,0 0 0 0 0,0-1 0 0 0,0 1 0 0 0,-3 5 0 0 0,-3 3 24 0 0,0-1 0 0 0,0 0 0 0 0,-1 0 0 0 0,-12 10 0 0 0,-2 0-67 0 0,-2-1 0 0 0,0-1 0 0 0,-1-1 0 0 0,-1-1 0 0 0,-1-1 0 0 0,-53 21 0 0 0,55-32-1598 0 0,17-5-1501 0 0,17-8-571 0 0,19 3 523 0 0,-11 2 1936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8:39.9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1 1176 0 0,'-1'4'586'0'0,"1"0"1"0"0,-1 1-1 0 0,0-1 0 0 0,0 0 1 0 0,0 0-1 0 0,0 1 0 0 0,-1-1 1 0 0,0 0-1 0 0,1 0 0 0 0,-2-1 1 0 0,1 1-1 0 0,0 0 0 0 0,-1-1 1 0 0,-4 5-1 0 0,3 2 1237 0 0,-1-3-603 0 0,5-7-1187 0 0,0 1 1 0 0,-1-1-1 0 0,1 0 0 0 0,0 0 0 0 0,0 1 1 0 0,0-1-1 0 0,0 0 0 0 0,0 0 1 0 0,0 1-1 0 0,0-1 0 0 0,0 0 1 0 0,0 0-1 0 0,0 1 0 0 0,0-1 1 0 0,0 0-1 0 0,0 1 0 0 0,0-1 1 0 0,0 0-1 0 0,0 0 0 0 0,0 1 1 0 0,0-1-1 0 0,0 0 0 0 0,0 0 1 0 0,0 1-1 0 0,0-1 0 0 0,0 0 1 0 0,1 0-1 0 0,-1 1 0 0 0,0-1 1 0 0,0 0-1 0 0,0 0 0 0 0,0 0 1 0 0,1 1-1 0 0,-1-1 0 0 0,0 0 1 0 0,0 0-1 0 0,0 0 0 0 0,1 0 1 0 0,-1 1-1 0 0,0-1 0 0 0,0 0 0 0 0,1 0 1 0 0,-1 0-1 0 0,0 0 0 0 0,0 0 1 0 0,1 0-1 0 0,-1 0 0 0 0,0 0 1 0 0,1 0-1 0 0,-1 0 0 0 0,0 0 1 0 0,0 0-1 0 0,1 0 0 0 0,-1 0 1 0 0,2 0 10 0 0,27-6-1798 0 0,18-15-9423 0 0,-37 16 9665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8:40.4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51 732 0 0,'25'-16'2645'0'0,"26"-12"232"0"0,-47 26-2571 0 0,-1 1 0 0 0,1 0 1 0 0,0 0-1 0 0,0 1 0 0 0,0-1 1 0 0,-1 1-1 0 0,1-1 0 0 0,0 1 0 0 0,0 0 1 0 0,0 1-1 0 0,0-1 0 0 0,0 1 0 0 0,4 0 1 0 0,-6 1-144 0 0,1-1 0 0 0,-1 1 0 0 0,1 0 0 0 0,-1 0 0 0 0,0-1 1 0 0,0 1-1 0 0,0 1 0 0 0,0-1 0 0 0,0 0 0 0 0,0 1 0 0 0,0-1 0 0 0,-1 1 1 0 0,1-1-1 0 0,-1 1 0 0 0,2 3 0 0 0,-1 0 45 0 0,1-1 0 0 0,-1 1-1 0 0,0 0 1 0 0,-1 0 0 0 0,1-1 0 0 0,-1 1 0 0 0,0 8 0 0 0,4 18 520 0 0,-3-27-639 0 0,-1 0 0 0 0,0 0 1 0 0,-1-1-1 0 0,1 1 0 0 0,-1 0 1 0 0,0 0-1 0 0,0 0 0 0 0,-2 8 1 0 0,-9 35 290 0 0,-13 44-180 0 0,24-91-202 0 0,-1 1 0 0 0,0-1 0 0 0,1 0 0 0 0,-1 1 0 0 0,1-1 0 0 0,0 0 0 0 0,-1 1 0 0 0,1-1 0 0 0,0 1 0 0 0,0-1 0 0 0,0 1 0 0 0,0-1 0 0 0,0 0 0 0 0,0 1 0 0 0,0-1 1 0 0,1 1-1 0 0,-1-1 0 0 0,1 0 0 0 0,-1 1 0 0 0,1-1 0 0 0,-1 1 0 0 0,1-1 0 0 0,-1 0 0 0 0,1 0 0 0 0,0 0 0 0 0,2 3 0 0 0,-1-3 0 0 0,0 0 0 0 0,0 1 0 0 0,1-1 0 0 0,-1 0 0 0 0,0 0 0 0 0,1 0 0 0 0,-1-1 0 0 0,1 1 0 0 0,-1-1 0 0 0,1 1 0 0 0,0-1 0 0 0,-1 0 0 0 0,5 0 0 0 0,9-1-18 0 0,0-1 1 0 0,0-1-1 0 0,26-7 0 0 0,-30 6-55 0 0,1 0 1 0 0,-1-2 0 0 0,0 1-1 0 0,0-2 1 0 0,-1 1-1 0 0,0-2 1 0 0,0 1-1 0 0,-1-1 1 0 0,0-1 0 0 0,0 0-1 0 0,-1 0 1 0 0,0-1-1 0 0,11-16 1 0 0,-15 15 63 0 0,0-1 0 0 0,-1 1 1 0 0,0-1-1 0 0,-1 0 0 0 0,0 0 1 0 0,-1 0-1 0 0,0 0 0 0 0,-1 0 1 0 0,0 0-1 0 0,-2-15 0 0 0,1 27 72 0 0,1 0-41 0 0,0 1 0 0 0,0 0 1 0 0,0 0-1 0 0,0 0 0 0 0,0 0 0 0 0,0 0 0 0 0,0 1 0 0 0,0-1 1 0 0,0 0-1 0 0,0 0 0 0 0,-1 0 0 0 0,1 1 0 0 0,-1-1 0 0 0,1 0 1 0 0,-1 1-1 0 0,1-1 0 0 0,-1 1 0 0 0,1 1 0 0 0,8 39 162 0 0,-6-29-114 0 0,17 80 345 0 0,9 31-190 0 0,-16-73-200 0 0,-8-31-20 0 0,0 0 0 0 0,11 27 1 0 0,14 18-1719 0 0,-30-64 1620 0 0,1-1-1 0 0,-1 1 1 0 0,1-1-1 0 0,-1 1 1 0 0,1-1-1 0 0,-1 1 1 0 0,1-1-1 0 0,-1 1 0 0 0,1-1 1 0 0,-1 1-1 0 0,1-1 1 0 0,0 0-1 0 0,-1 1 1 0 0,1-1-1 0 0,-1 0 1 0 0,1 0-1 0 0,0 1 1 0 0,-1-1-1 0 0,1 0 0 0 0,0 0 1 0 0,0 0-1 0 0,-1 0 1 0 0,1 0-1 0 0,0 0 1 0 0,-1 0-1 0 0,1 0 1 0 0,0 0-1 0 0,-1 0 0 0 0,1 0 1 0 0,0-1-1 0 0,-1 1 1 0 0,1 0-1 0 0,0 0 1 0 0,-1-1-1 0 0,1 1 1 0 0,0 0-1 0 0,-1-1 1 0 0,1 1-1 0 0,-1-1 0 0 0,1 1 1 0 0,-1-1-1 0 0,2 0 1 0 0,24-26-4440 0 0,-22 21 3608 0 0,25-27-2596 0 0,-11 12 2117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8:40.8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 8 532 0 0,'0'0'70'0'0,"0"-1"-1"0"0,0 1 1 0 0,0 0-1 0 0,0 0 1 0 0,0-1 0 0 0,0 1-1 0 0,0 0 1 0 0,0 0-1 0 0,0-1 1 0 0,0 1 0 0 0,0 0-1 0 0,0 0 1 0 0,0-1-1 0 0,0 1 1 0 0,0 0 0 0 0,0 0-1 0 0,-1-1 1 0 0,1 1-1 0 0,0 0 1 0 0,0 0 0 0 0,0 0-1 0 0,0-1 1 0 0,-1 1-1 0 0,1 0 1 0 0,0 0 0 0 0,0 0-1 0 0,0 0 1 0 0,-1 0-1 0 0,1-1 1 0 0,0 1 0 0 0,0 0-1 0 0,-1 0 1 0 0,1 0-1 0 0,0 0 1 0 0,0 0 0 0 0,-1 0-1 0 0,1 0 1 0 0,0 0-1 0 0,0 0 1 0 0,-1 0 0 0 0,1 0-1 0 0,0 0 1 0 0,-16 5 2526 0 0,-8 13 260 0 0,24-17-2772 0 0,0 0 0 0 0,0 0 0 0 0,0 0 0 0 0,0 0 0 0 0,0 0 0 0 0,0 0 0 0 0,0-1 0 0 0,1 1 0 0 0,-1 0 0 0 0,0 0 0 0 0,1 0 0 0 0,-1 0 0 0 0,0 0 0 0 0,1-1 0 0 0,-1 1 0 0 0,1 0 0 0 0,-1 0 0 0 0,1-1 0 0 0,0 1 0 0 0,-1 0 0 0 0,1-1 0 0 0,0 1 0 0 0,-1 0 0 0 0,1-1 0 0 0,0 1 0 0 0,0-1 0 0 0,1 1 0 0 0,20 16 855 0 0,53 25 633 0 0,271 146 523 0 0,-194-103-2030 0 0,-76-41-53 0 0,-37-20-1289 0 0,-56-21-4270 0 0,-89-29-1892 0 0,69 20 6126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8:41.2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95 399 896 0 0,'-41'8'2819'0'0,"34"-7"-1965"0"0,-1 1 1 0 0,0-1-1 0 0,0 1 1 0 0,1 1-1 0 0,-8 3 0 0 0,44-13 3882 0 0,8-10-4124 0 0,0-1 0 0 0,-2-3 1 0 0,0-1-1 0 0,47-38 1 0 0,-13 10-893 0 0,34-36-2166 0 0,-57 40-329 0 0,-15 13 228 0 0,-25 27 1343 0 0,0 0 0 0 0,0-1-1 0 0,9-14 1 0 0,-8 12 69 0 0,2-3-396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1:26.8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 17 592 0 0,'0'0'927'0'0,"-9"15"5639"0"0,9-13-6156 0 0,0-1-272 0 0,-1 0 1 0 0,1-1 0 0 0,0 1 0 0 0,0 0 0 0 0,0 0-1 0 0,0-1 1 0 0,0 1 0 0 0,0 0 0 0 0,0 0 0 0 0,0-1 0 0 0,0 1-1 0 0,0 0 1 0 0,0 0 0 0 0,1-1 0 0 0,-1 1 0 0 0,0 0-1 0 0,0-1 1 0 0,1 1 0 0 0,-1 0 0 0 0,0-1 0 0 0,1 1-1 0 0,-1 0 1 0 0,1-1 0 0 0,-1 1 0 0 0,1-1 0 0 0,-1 1 0 0 0,1-1-1 0 0,-1 1 1 0 0,1-1 0 0 0,1 1 0 0 0,0 1-94 0 0,0-1 0 0 0,1 0 0 0 0,-1 0 0 0 0,1 0 0 0 0,-1 0 0 0 0,1-1 0 0 0,-1 1 0 0 0,1 0 0 0 0,0-1 0 0 0,-1 0 0 0 0,1 0 0 0 0,0 0 1 0 0,-1 0-1 0 0,1 0 0 0 0,0 0 0 0 0,-1-1 0 0 0,1 1 0 0 0,3-2 0 0 0,-4 1-45 0 0,-1 0 1 0 0,1 0-1 0 0,0 0 1 0 0,-1 0-1 0 0,1 0 1 0 0,-1 0-1 0 0,1-1 1 0 0,-1 1-1 0 0,0 0 1 0 0,1-1-1 0 0,-1 1 0 0 0,0-1 1 0 0,0 0-1 0 0,0 1 1 0 0,0-1-1 0 0,-1 0 1 0 0,1 0-1 0 0,0 1 1 0 0,-1-1-1 0 0,1 0 1 0 0,-1 0-1 0 0,1 0 1 0 0,-1 0-1 0 0,0 0 1 0 0,0 0-1 0 0,0-2 1 0 0,0 3 38 0 0,0 0 0 0 0,-1 0 0 0 0,1 0 0 0 0,0 0 0 0 0,-1 1 0 0 0,1-1 0 0 0,0 0 0 0 0,-1 0 0 0 0,1 1 1 0 0,-1-1-1 0 0,1 0 0 0 0,-1 1 0 0 0,0-1 0 0 0,1 0 0 0 0,-1 1 0 0 0,0-1 0 0 0,1 1 0 0 0,-1-1 0 0 0,0 1 0 0 0,1-1 1 0 0,-1 1-1 0 0,0 0 0 0 0,0-1 0 0 0,0 1 0 0 0,0 0 0 0 0,1 0 0 0 0,-1-1 0 0 0,0 1 0 0 0,0 0 0 0 0,0 0 1 0 0,0 0-1 0 0,0 0 0 0 0,1 0 0 0 0,-1 0 0 0 0,-2 1 0 0 0,-30 3 1164 0 0,15 0-875 0 0,15-4-289 0 0,0 1 0 0 0,1-1 0 0 0,-1 1 0 0 0,1-1 0 0 0,-1 1 0 0 0,0 0 0 0 0,1 0 0 0 0,0 0 0 0 0,-1 0-1 0 0,1 1 1 0 0,0-1 0 0 0,-1 1 0 0 0,1-1 0 0 0,-4 4 0 0 0,-7 5 35 0 0,12-9-118 0 0,0-1 1 0 0,0 0-1 0 0,1 1 0 0 0,-1-1 0 0 0,0 1 1 0 0,0-1-1 0 0,1 1 0 0 0,-1-1 0 0 0,0 1 1 0 0,1-1-1 0 0,-1 1 0 0 0,1 0 0 0 0,-1-1 1 0 0,1 1-1 0 0,-1 0 0 0 0,1-1 0 0 0,-1 1 1 0 0,1 0-1 0 0,0 0 0 0 0,-1 0 0 0 0,1-1 1 0 0,0 1-1 0 0,0 0 0 0 0,-1 0 1 0 0,1 0-1 0 0,0 0 0 0 0,0 0 0 0 0,0-1 1 0 0,0 3-1 0 0,29-9-6269 0 0,38-14-2109 0 0,-48 14 7250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8:41.6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136 12 540 0 0,'7'-5'823'0'0,"-6"5"-518"0"0,0-1 0 0 0,0 0 0 0 0,-1 1 0 0 0,1-1 0 0 0,0 1 0 0 0,0-1 0 0 0,0 1 0 0 0,0-1 0 0 0,0 1 1 0 0,0 0-1 0 0,0 0 0 0 0,0-1 0 0 0,0 1 0 0 0,0 0 0 0 0,0 0 0 0 0,0 0 0 0 0,0 0 0 0 0,0 0 0 0 0,0 0 1 0 0,0 0-1 0 0,1 0 0 0 0,-29 17 3729 0 0,10-5-3254 0 0,14-9-692 0 0,0-1 0 0 0,0 1 1 0 0,-1-1-1 0 0,1 0 1 0 0,-1 0-1 0 0,0-1 1 0 0,-5 3-1 0 0,-8 3 200 0 0,-17 4-27 0 0,32-10-259 0 0,1-1 1 0 0,-1 0-1 0 0,1 0 1 0 0,-1 0-1 0 0,1 0 1 0 0,-1 0-1 0 0,0-1 1 0 0,1 1-1 0 0,-1 0 1 0 0,1-1-1 0 0,-1 1 1 0 0,1-1-1 0 0,0 0 0 0 0,-1 1 1 0 0,1-1-1 0 0,0 0 1 0 0,-1 0-1 0 0,1 0 1 0 0,0 0-1 0 0,0 0 1 0 0,-2-2-1 0 0,2 2-5 0 0,1 1 1 0 0,0-1-1 0 0,-1 0 0 0 0,1 0 0 0 0,0 0 0 0 0,-1 1 1 0 0,1-1-1 0 0,0 0 0 0 0,0 0 0 0 0,0 0 0 0 0,0 0 0 0 0,0 0 1 0 0,0 0-1 0 0,0 1 0 0 0,0-1 0 0 0,0 0 0 0 0,0 0 0 0 0,0 0 1 0 0,1 0-1 0 0,-1 0 0 0 0,0 1 0 0 0,1-1 0 0 0,-1 0 1 0 0,0 0-1 0 0,1 0 0 0 0,-1 1 0 0 0,1-1 0 0 0,-1 0 0 0 0,1 1 1 0 0,0-1-1 0 0,-1 0 0 0 0,2 0 0 0 0,20-16-53 0 0,-10 13 45 0 0,-10 3 11 0 0,0 0 0 0 0,1 0 0 0 0,-1 1 0 0 0,1-1 0 0 0,-1 1-1 0 0,1-1 1 0 0,-1 1 0 0 0,1 0 0 0 0,-1 0 0 0 0,1 0 0 0 0,-1 0 0 0 0,3 0 0 0 0,4 2 4 0 0,0 1 1 0 0,0-1-1 0 0,0 2 0 0 0,0-1 1 0 0,-1 1-1 0 0,1 0 0 0 0,-1 1 1 0 0,0 0-1 0 0,0 1 0 0 0,-1-1 1 0 0,0 1-1 0 0,0 1 0 0 0,0-1 1 0 0,-1 1-1 0 0,0 0 0 0 0,0 1 1 0 0,-1-1-1 0 0,0 1 0 0 0,0 0 1 0 0,0 1-1 0 0,-2-1 0 0 0,1 1 1 0 0,-1 0-1 0 0,0 0 0 0 0,0 0 1 0 0,-1 0-1 0 0,-1 0 0 0 0,1 0 1 0 0,-1 14-1 0 0,-1-13 80 0 0,-1 0-1 0 0,0 0 1 0 0,-1 0 0 0 0,0 0 0 0 0,0 0-1 0 0,-1 0 1 0 0,-1-1 0 0 0,1 1-1 0 0,-1-1 1 0 0,-1 0 0 0 0,0 0 0 0 0,0-1-1 0 0,-1 1 1 0 0,0-1 0 0 0,0 0-1 0 0,-1-1 1 0 0,-8 8 0 0 0,14-14-71 0 0,-1 0 0 0 0,1 0 0 0 0,-1 0 1 0 0,0 0-1 0 0,0 0 0 0 0,0 0 0 0 0,0 0 1 0 0,1 0-1 0 0,-1-1 0 0 0,0 1 0 0 0,0-1 0 0 0,0 1 1 0 0,0-1-1 0 0,-1 0 0 0 0,1 0 0 0 0,0 0 1 0 0,-2 0-1 0 0,3 0-17 0 0,0-1 0 0 0,0 1 0 0 0,0 0 1 0 0,0-1-1 0 0,0 1 0 0 0,0-1 0 0 0,0 1 1 0 0,0-1-1 0 0,0 1 0 0 0,0-1 0 0 0,0 0 1 0 0,0 1-1 0 0,0-1 0 0 0,1 0 0 0 0,-1 0 1 0 0,0 1-1 0 0,1-1 0 0 0,-1 0 0 0 0,0 0 1 0 0,1 0-1 0 0,-1 0 0 0 0,1 0 0 0 0,0 0 1 0 0,-1 0-1 0 0,1 0 0 0 0,0 0 0 0 0,-1 0 1 0 0,1 0-1 0 0,0 0 0 0 0,0 0 0 0 0,0 0 1 0 0,0-3-1 0 0,0 2-12 0 0,0 0 1 0 0,0 0-1 0 0,0 0 1 0 0,0-1-1 0 0,1 1 1 0 0,-1 0-1 0 0,1 0 0 0 0,0 0 1 0 0,-1 0-1 0 0,1 0 1 0 0,0 0-1 0 0,0 0 1 0 0,0 0-1 0 0,0 0 1 0 0,1 0-1 0 0,-1 0 1 0 0,0 1-1 0 0,1-1 0 0 0,-1 1 1 0 0,1-1-1 0 0,0 1 1 0 0,1-2-1 0 0,1 1 7 0 0,0 0 0 0 0,0 0 0 0 0,0 1 0 0 0,0-1-1 0 0,0 1 1 0 0,0 0 0 0 0,1 0 0 0 0,-1 1 0 0 0,0-1 0 0 0,8 1-1 0 0,6 1 11 0 0,-1 1 0 0 0,0 0-1 0 0,0 2 1 0 0,32 10-1 0 0,-18-4-285 0 0,-6-1 32 0 0,41 10 0 0 0,-18-15-3518 0 0,-40-4 2011 0 0,0-1 0 0 0,0 0 0 0 0,0 0 0 0 0,8-3 1 0 0,-6 0 323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8:42.5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 17 416 0 0,'-30'0'16192'0'0,"40"9"-13782"0"0,-6-6-2336 0 0,1 0 1 0 0,-1 0-1 0 0,0 1 0 0 0,0-1 1 0 0,7 9-1 0 0,-7-9-59 0 0,1 1 1 0 0,0-1-1 0 0,0-1 1 0 0,0 1 0 0 0,0-1-1 0 0,1 1 1 0 0,-1-2-1 0 0,1 1 1 0 0,-1 0-1 0 0,1-1 1 0 0,10 1-1 0 0,-14-3-23 0 0,7-20-3 0 0,-9 19 11 0 0,0 0 0 0 0,0 0-1 0 0,-1-1 1 0 0,1 1 0 0 0,-1 0 0 0 0,1 0-1 0 0,-1 0 1 0 0,0 0 0 0 0,0 0 0 0 0,0 0 0 0 0,0 0-1 0 0,0 0 1 0 0,0 0 0 0 0,0 0 0 0 0,-1 0-1 0 0,1 1 1 0 0,-1-1 0 0 0,1 1 0 0 0,-1-1-1 0 0,0 1 1 0 0,1-1 0 0 0,-1 1 0 0 0,-3-1-1 0 0,1-1 1 0 0,-1 1-1 0 0,0 0 0 0 0,0 1 0 0 0,0-1 1 0 0,0 1-1 0 0,0 0 0 0 0,0 0 0 0 0,0 0 1 0 0,-9 1-1 0 0,10 1-49 0 0,1 0 0 0 0,-1 0 0 0 0,1 0 0 0 0,-1 0-1 0 0,1 1 1 0 0,-1-1 0 0 0,-5 5 0 0 0,6-5-16 0 0,2 7-2256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8:43.4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0 640 0 0,'-28'27'8528'0'0,"28"-24"-8139"0"0,0-1 1 0 0,0 1 0 0 0,0-1-1 0 0,1 1 1 0 0,-1-1 0 0 0,1 1 0 0 0,0-1-1 0 0,0 0 1 0 0,0 1 0 0 0,0-1-1 0 0,0 0 1 0 0,0 1 0 0 0,1-1 0 0 0,-1 0-1 0 0,1 0 1 0 0,-1 0 0 0 0,4 2 0 0 0,2 2-81 0 0,0-1 0 0 0,0 0 0 0 0,15 8 0 0 0,11 7 94 0 0,132 87 19 0 0,-98-59-402 0 0,-24-20-65 0 0,-2 2 0 0 0,-1 2 0 0 0,54 55 0 0 0,-93-86-51 0 0,0 0 0 0 0,0 0 0 0 0,0 0 0 0 0,0 0 0 0 0,0 0 0 0 0,0 1 0 0 0,-1-1 0 0 0,1 0 1 0 0,0 0-1 0 0,-1 1 0 0 0,1-1 0 0 0,-1 0 0 0 0,1 1 0 0 0,-1-1 0 0 0,0 0 0 0 0,1 1 0 0 0,-1-1 0 0 0,0 3 0 0 0,0-3-113 0 0,-1 0 0 0 0,1-1 0 0 0,0 1 0 0 0,-1 0 0 0 0,1-1 0 0 0,-1 1 1 0 0,1 0-1 0 0,-1-1 0 0 0,0 1 0 0 0,1-1 0 0 0,-1 1 0 0 0,0-1 0 0 0,1 1 0 0 0,-1-1 1 0 0,0 1-1 0 0,1-1 0 0 0,-1 0 0 0 0,0 0 0 0 0,0 1 0 0 0,0-1 0 0 0,1 0 0 0 0,-1 0 1 0 0,-1 1-1 0 0,-8 0-1291 0 0,0-1 1 0 0,1 1 0 0 0,-1-2-1 0 0,-16-1 1 0 0,-1-2-103 0 0,-1 4 241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8:43.8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109 496 436 0 0,'-109'40'10545'0'0,"111"-39"-10330"0"0,-1-1-1 0 0,1 0 1 0 0,0 0-1 0 0,-1 0 1 0 0,1 0-1 0 0,-1 0 1 0 0,1 0-1 0 0,0-1 1 0 0,-1 1-1 0 0,1-1 1 0 0,-1 1-1 0 0,3-2 1 0 0,27-17 1179 0 0,-1-2 1 0 0,33-29 0 0 0,-30 22-1376 0 0,41-26 0 0 0,90-59-1707 0 0,-6-11-5298 0 0,-158 124 6984 0 0,18-13-1588 0 0,-1-1 0 0 0,-1-1-1 0 0,0-1 1 0 0,22-28 0 0 0,-26 23 265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8:44.1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64 236 0 0,'10'-10'1352'0'0,"0"1"0"0"0,0 0 0 0 0,1 0-1 0 0,13-7 1 0 0,-15 10 837 0 0,0 2 1097 0 0,-6 19-1999 0 0,-2-2-986 0 0,1-1 1 0 0,0-1 0 0 0,1 1-1 0 0,0 0 1 0 0,7 14-1 0 0,9 38 156 0 0,-17-57-436 0 0,0 0 0 0 0,0 0 0 0 0,1-1 0 0 0,0 1 0 0 0,4 7 0 0 0,11 24 23 0 0,7 27-4 0 0,-18-49-81 0 0,0 0-1 0 0,-1 1 1 0 0,4 19-1 0 0,-4-1-416 0 0,7 27-3209 0 0,-12-60 3363 0 0,-1-1 0 0 0,0 1 0 0 0,0-1 0 0 0,-1 1 0 0 0,1 0 1 0 0,0-1-1 0 0,0 1 0 0 0,-1-1 0 0 0,1 1 0 0 0,-1-1 0 0 0,0 1 0 0 0,1-1 1 0 0,-1 1-1 0 0,0-1 0 0 0,0 1 0 0 0,0-1 0 0 0,0 0 0 0 0,0 0 0 0 0,0 1 1 0 0,0-1-1 0 0,0 0 0 0 0,0 0 0 0 0,-1 0 0 0 0,1 0 0 0 0,0 0 1 0 0,-1-1-1 0 0,1 1 0 0 0,-1 0 0 0 0,1-1 0 0 0,-3 1 0 0 0,-5 4-1202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8:44.5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75 66 208 0 0,'-11'4'1449'0'0,"-1"0"0"0"0,1 2 0 0 0,-17 9 1 0 0,15-5 2120 0 0,22-8-2428 0 0,11 0 693 0 0,27-5-351 0 0,0-2-1 0 0,54-12 1 0 0,7-1-1339 0 0,179-26-1153 0 0,-247 38-69 0 0,-9 0-2906 0 0,60-3 0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8:44.9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112 1 784 0 0,'-14'4'1438'0'0,"0"1"0"0"0,1 0 0 0 0,-23 13 1 0 0,25-14-625 0 0,10-4-685 0 0,0 0 0 0 0,0 1 0 0 0,1-1 0 0 0,-1 0-1 0 0,0 0 1 0 0,0 0 0 0 0,0 1 0 0 0,1-1 0 0 0,-1 1 0 0 0,0-1-1 0 0,0 0 1 0 0,0 1 0 0 0,1-1 0 0 0,-1 1 0 0 0,0 0 0 0 0,1-1 0 0 0,-1 1-1 0 0,1-1 1 0 0,-1 1 0 0 0,1 0 0 0 0,-1 0 0 0 0,1-1 0 0 0,-1 1-1 0 0,0 1 1 0 0,-3 5 1220 0 0,3-5-325 0 0,16-1-310 0 0,35-3 259 0 0,52-9 0 0 0,-52 4-955 0 0,52 0 0 0 0,-44 2 28 0 0,-57 6-34 0 0,-1 0-13 0 0,-1 1 0 0 0,1 0 0 0 0,-1 0 0 0 0,0 0 0 0 0,0-1 0 0 0,0 1 0 0 0,0 0 0 0 0,0-1 0 0 0,0 1 0 0 0,0-1 0 0 0,-1 0 0 0 0,1 1 0 0 0,-1-1 0 0 0,1 0 0 0 0,-1 0 0 0 0,1 1 0 0 0,-1-1 0 0 0,1 0 0 0 0,-1-1 0 0 0,0 1 0 0 0,0 0 0 0 0,1 0 0 0 0,-1-1 0 0 0,0 1 0 0 0,-2-1 0 0 0,-17 11 1 0 0,-56 41-3 0 0,65-46 21 0 0,11-6-19 0 0,0 0 0 0 0,0 1-1 0 0,1-1 1 0 0,-1 0 0 0 0,0 0 0 0 0,0 1-1 0 0,1-1 1 0 0,-1 0 0 0 0,0 1 0 0 0,1-1-1 0 0,-1 1 1 0 0,0-1 0 0 0,1 1-1 0 0,-1-1 1 0 0,0 1 0 0 0,1-1 0 0 0,-1 1-1 0 0,1 0 1 0 0,-1-1 0 0 0,1 1 0 0 0,0 0-1 0 0,-1-1 1 0 0,1 1 0 0 0,0 0 0 0 0,-1 0-1 0 0,1-1 1 0 0,0 2 0 0 0,0-1-20 0 0,28 4 0 0 0,173-5 50 0 0,-158 5-33 0 0,-42-5 12 0 0,0 1 1 0 0,1-1-1 0 0,-1 0 0 0 0,0 1 0 0 0,0-1 0 0 0,0 1 0 0 0,1 0 1 0 0,-1-1-1 0 0,0 1 0 0 0,0 0 0 0 0,0 0 0 0 0,0-1 0 0 0,0 1 1 0 0,0 0-1 0 0,-1 0 0 0 0,1 0 0 0 0,0 0 0 0 0,0 0 1 0 0,-1 0-1 0 0,1 1 0 0 0,0-1 0 0 0,-1 0 0 0 0,1 0 0 0 0,-1 0 1 0 0,0 1-1 0 0,1-1 0 0 0,-1 0 0 0 0,0 0 0 0 0,0 3 0 0 0,0-1 62 0 0,0 1-1 0 0,0-1 1 0 0,-1 1-1 0 0,1-1 0 0 0,-1 0 1 0 0,0 1-1 0 0,0-1 1 0 0,0 0-1 0 0,0 1 1 0 0,-1-1-1 0 0,1 0 0 0 0,-1 0 1 0 0,0 0-1 0 0,0 0 1 0 0,0-1-1 0 0,0 1 0 0 0,-1 0 1 0 0,1-1-1 0 0,-1 0 1 0 0,1 1-1 0 0,-6 2 0 0 0,-4 6 28 0 0,4-4-77 0 0,-1-1 0 0 0,1 0 1 0 0,-1-1-1 0 0,0 0 0 0 0,-1 0 0 0 0,1-1 0 0 0,-15 4 1 0 0,2-1-69 0 0,-1-1 1 0 0,-26 3-1 0 0,9-6-610 0 0,38-3 485 0 0,-1 0 0 0 0,1 0 0 0 0,0-1 0 0 0,0 1 0 0 0,0 0 0 0 0,-1-1 0 0 0,1 1 0 0 0,0-1 0 0 0,0 0 0 0 0,0 0 0 0 0,0 0 0 0 0,0 0 0 0 0,0 0 0 0 0,1 0 0 0 0,-3-2 0 0 0,3 2 38 0 0,1 0 1 0 0,0 1-1 0 0,-1-1 0 0 0,1 1 1 0 0,0-1-1 0 0,0 0 0 0 0,0 1 1 0 0,-1-1-1 0 0,1 0 0 0 0,0 1 1 0 0,0-1-1 0 0,0 0 0 0 0,0 1 1 0 0,0-1-1 0 0,0 0 0 0 0,0 1 1 0 0,0-1-1 0 0,1 0 0 0 0,-1 1 1 0 0,0-1-1 0 0,0 0 0 0 0,0 1 1 0 0,1-1-1 0 0,-1 0 1 0 0,0 1-1 0 0,1-1 0 0 0,-1 1 1 0 0,0-1-1 0 0,1 1 0 0 0,-1-1 1 0 0,1 1-1 0 0,-1-1 0 0 0,1 1 1 0 0,-1-1-1 0 0,1 1 0 0 0,0 0 1 0 0,-1-1-1 0 0,1 1 0 0 0,-1 0 1 0 0,2-1-1 0 0,26-14-3508 0 0,-28 15 3495 0 0,48-20-3311 0 0,-19 14 2164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8:45.3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22 740 0 0,'-28'5'20494'0'0,"28"-5"-20285"0"0,2 1-317 0 0,0-1 0 0 0,1 0 1 0 0,-1 0-1 0 0,0 0 1 0 0,1-1-1 0 0,-1 1 0 0 0,0-1 1 0 0,0 1-1 0 0,1-1 0 0 0,-1 0 1 0 0,3-1-1 0 0,3-4-537 0 0,-8 6 518 0 0,1-1 0 0 0,0 1-1 0 0,-1-1 1 0 0,1 1 0 0 0,-1 0-1 0 0,1-1 1 0 0,-1 1 0 0 0,1-1-1 0 0,-1 1 1 0 0,1-1 0 0 0,-1 0-1 0 0,1 1 1 0 0,-1-1 0 0 0,0 1-1 0 0,1-1 1 0 0,-1 0 0 0 0,0 1-1 0 0,1-1 1 0 0,-1 0 0 0 0,0 1-1 0 0,0-1 1 0 0,0 0 0 0 0,0 0-1 0 0,0 0 1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8:45.7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 1 348 0 0,'-5'2'590'0'0,"-1"0"0"0"0,1 0 0 0 0,0-1-1 0 0,0 0 1 0 0,-1 0 0 0 0,1 0 0 0 0,-1-1 0 0 0,-7 1 0 0 0,12-1-503 0 0,1-1 0 0 0,0 1 0 0 0,-1 0 0 0 0,1 0 0 0 0,0 0 1 0 0,-1 0-1 0 0,1 0 0 0 0,-1 0 0 0 0,1 1 0 0 0,0-1 1 0 0,-1 0-1 0 0,1 0 0 0 0,0 0 0 0 0,-1 0 0 0 0,1 0 0 0 0,0 0 1 0 0,-1 1-1 0 0,1-1 0 0 0,0 0 0 0 0,-1 0 0 0 0,1 0 1 0 0,0 1-1 0 0,-1-1 0 0 0,1 0 0 0 0,0 1 0 0 0,0-1 0 0 0,0 0 1 0 0,-1 0-1 0 0,1 1 0 0 0,0-1 0 0 0,0 1 0 0 0,0-1-41 0 0,0 1-1 0 0,0-1 1 0 0,0 0-1 0 0,0 0 1 0 0,0 1-1 0 0,0-1 0 0 0,0 0 1 0 0,1 1-1 0 0,-1-1 1 0 0,0 0-1 0 0,0 0 1 0 0,0 0-1 0 0,1 1 1 0 0,-1-1-1 0 0,0 0 0 0 0,0 0 1 0 0,1 0-1 0 0,-1 1 1 0 0,0-1-1 0 0,0 0 1 0 0,1 0-1 0 0,-1 0 1 0 0,0 0-1 0 0,1 0 0 0 0,-1 0 1 0 0,0 0-1 0 0,0 1 1 0 0,1-1-1 0 0,-1 0 1 0 0,0 0-1 0 0,1 0 0 0 0,-1 0 1 0 0,0 0-1 0 0,1 0 1 0 0,-1-1-1 0 0,10 4 782 0 0,-1 0 1 0 0,1 1-1 0 0,-1-1 0 0 0,0 2 0 0 0,10 5 0 0 0,127 85 1531 0 0,33-2-2369 0 0,-173-90-38 0 0,6 2-465 0 0,-1 0 0 0 0,1-1 0 0 0,23 6 0 0 0,-32-9-4 0 0,0 0 1 0 0,0-1-1 0 0,0 0 1 0 0,0 1-1 0 0,0-1 1 0 0,0-1-1 0 0,0 1 1 0 0,0 0-1 0 0,3-1 1 0 0,-5 0 354 0 0,0 1 0 0 0,-1-1 0 0 0,1 1-1 0 0,0-1 1 0 0,-1 1 0 0 0,1-1 0 0 0,-1 1 0 0 0,1-1 0 0 0,-1 1 0 0 0,1-1 0 0 0,-1 1 0 0 0,1-1-1 0 0,-1 0 1 0 0,1 1 0 0 0,-1-1 0 0 0,0 0 0 0 0,0 0 0 0 0,1 1 0 0 0,-1-1 0 0 0,0 0 0 0 0,0 0-1 0 0,0 1 1 0 0,0-1 0 0 0,0 0 0 0 0,0 0 0 0 0,0 1 0 0 0,0-1 0 0 0,0 0 0 0 0,0 0 0 0 0,0 1-1 0 0,0-1 1 0 0,-1 0 0 0 0,1 0 0 0 0,0 1 0 0 0,0-1 0 0 0,-1 0 0 0 0,1 1 0 0 0,-1-1 0 0 0,1 0-1 0 0,-1 0 1 0 0,-6-10-1393 0 0,6 0 236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8:46.1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230 1 384 0 0,'-1'-1'9486'0'0,"-1"3"-9288"0"0,1-1 1 0 0,-1 0 0 0 0,1 0-1 0 0,0 1 1 0 0,-1-1 0 0 0,1 0-1 0 0,0 1 1 0 0,0-1-1 0 0,0 1 1 0 0,0 0 0 0 0,1-1-1 0 0,-1 1 1 0 0,0 0 0 0 0,1-1-1 0 0,-2 4 1 0 0,2-1 29 0 0,-1-1 1 0 0,0 1-1 0 0,1-1 0 0 0,-2 1 0 0 0,1-1 1 0 0,0 0-1 0 0,-1 0 0 0 0,1 1 1 0 0,-1-1-1 0 0,0 0 0 0 0,-4 4 1 0 0,4-3-69 0 0,-1 0-1 0 0,0 0 1 0 0,1 0 0 0 0,0 1 0 0 0,-3 8 0 0 0,-13 43 555 0 0,11-33-481 0 0,-10 43 0 0 0,12-43-158 0 0,-1 0 1 0 0,-13 31-1 0 0,-7 23 31 0 0,18-43-73 0 0,3-9-32 0 0,-2-1 1 0 0,-12 32-1 0 0,8-29-236 0 0,-14 50 0 0 0,25-75 80 0 0,-1 1 0 0 0,1 0 0 0 0,-1 0 0 0 0,1 0 0 0 0,0 0 0 0 0,0 0 0 0 0,1 0 0 0 0,-1 0 0 0 0,1 4 0 0 0,0-6 44 0 0,-1 0 0 0 0,0-1-1 0 0,0 1 1 0 0,1 0 0 0 0,-1-1 0 0 0,0 1 0 0 0,1-1 0 0 0,-1 1 0 0 0,1-1 0 0 0,-1 1 0 0 0,0-1-1 0 0,1 1 1 0 0,-1-1 0 0 0,1 1 0 0 0,0-1 0 0 0,-1 1 0 0 0,1-1 0 0 0,-1 0 0 0 0,1 1 0 0 0,0-1 0 0 0,-1 0-1 0 0,1 0 1 0 0,0 1 0 0 0,-1-1 0 0 0,1 0 0 0 0,0 0 0 0 0,-1 0 0 0 0,1 0 0 0 0,0 0 0 0 0,-1 0-1 0 0,1 0 1 0 0,0 0 0 0 0,0 0 0 0 0,-1 0 0 0 0,1 0 0 0 0,0-1 0 0 0,-1 1 0 0 0,1 0 0 0 0,0 0-1 0 0,-1-1 1 0 0,1 1 0 0 0,-1 0 0 0 0,1-1 0 0 0,-1 1 0 0 0,1-1 0 0 0,0 1 0 0 0,0-1 0 0 0,5-4-849 0 0,0 0 0 0 0,0 0 0 0 0,-1 0 1 0 0,1-1-1 0 0,-1 0 0 0 0,0 0 0 0 0,-1 0 0 0 0,8-14 1 0 0,-2 5-27 0 0,1-7-335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1:28.1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0 264 0 0,'0'0'6808'0'0,"11"12"-2712"0"0,187 122-1823 0 0,-130-86-2293 0 0,-68-48 73 0 0,16 9-648 0 0,-16-8 508 0 0,0-1 0 0 0,1 0 1 0 0,-1 1-1 0 0,0-1 0 0 0,0 0 0 0 0,1 0 0 0 0,-1 0 0 0 0,0 1 0 0 0,0-1 1 0 0,1 0-1 0 0,-1 0 0 0 0,0 0 0 0 0,1 0 0 0 0,-1 1 0 0 0,0-1 1 0 0,1 0-1 0 0,-1 0 0 0 0,0 0 0 0 0,1 0 0 0 0,-1 0 0 0 0,0 0 0 0 0,1 0 1 0 0,-1 0-1 0 0,0 0 0 0 0,1 0 0 0 0,-1 0 0 0 0,0 0 0 0 0,1 0 1 0 0,-1 0-1 0 0,0-1 0 0 0,1 1 0 0 0,-1 0 0 0 0,0 0 0 0 0,1 0 0 0 0,-1 0 1 0 0,0-1-1 0 0,0 1 0 0 0,1 0 0 0 0,-1 0 0 0 0,0 0 0 0 0,1-1 1 0 0,-11-20-8170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8:46.5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36 308 0 0,'65'-31'7349'0'0,"-64"30"-7232"0"0,-1 1 1 0 0,0-1-1 0 0,1 1 1 0 0,-1 0-1 0 0,1 0 0 0 0,-1-1 1 0 0,0 1-1 0 0,1 0 1 0 0,-1 0-1 0 0,1-1 1 0 0,-1 1-1 0 0,1 0 1 0 0,-1 0-1 0 0,1 0 1 0 0,-1 0-1 0 0,1 0 1 0 0,-1-1-1 0 0,1 1 1 0 0,-1 0-1 0 0,1 0 0 0 0,-1 0 1 0 0,1 1-1 0 0,-1-1 1 0 0,1 0-1 0 0,-1 0 1 0 0,1 0-1 0 0,-1 0 1 0 0,1 0-1 0 0,-1 1 1 0 0,0-1-1 0 0,1 0 1 0 0,-1 0-1 0 0,1 1 1 0 0,-1-1-1 0 0,1 0 0 0 0,-1 1 1 0 0,0-1-1 0 0,1 0 1 0 0,-1 1-1 0 0,0-1 1 0 0,1 0-1 0 0,-1 1 1 0 0,0-1-1 0 0,0 1 1 0 0,1-1-1 0 0,-1 1 1 0 0,0-1-1 0 0,0 1 1 0 0,2 31 2123 0 0,-1-10-1311 0 0,1-14-807 0 0,1 1 0 0 0,-1-1 1 0 0,-1 1-1 0 0,0 0 0 0 0,0 16 1 0 0,5 25-34 0 0,-4-31-92 0 0,0 1-1 0 0,-1-1 0 0 0,-1 1 1 0 0,-2 19-1 0 0,0 10-338 0 0,2-41-249 0 0,-1 0 0 0 0,0 0 0 0 0,0-1 0 0 0,-1 1 0 0 0,-4 13 1 0 0,3-18-78 0 0,1 1 1 0 0,-1-1 0 0 0,0-1 0 0 0,0 1 0 0 0,0 0 0 0 0,-1-1 0 0 0,1 1-1 0 0,-1-1 1 0 0,1 0 0 0 0,-1 0 0 0 0,0-1 0 0 0,0 1 0 0 0,0-1 0 0 0,1 0-1 0 0,-2 0 1 0 0,-4 1 0 0 0,-2-1-794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8:46.9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30 136 416 0 0,'-30'25'9579'0'0,"48"-23"-7376"0"0,-1-3-717 0 0,0 0 0 0 0,22-5 1 0 0,69-23-78 0 0,-67 17-1193 0 0,257-68-1129 0 0,-177 58-3728 0 0,-54 10-1171 0 0,-50 12 2200 0 0,-13 1 2067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8:47.2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269 0 844 0 0,'-7'6'999'0'0,"0"0"1"0"0,0 0-1 0 0,0-1 0 0 0,-1 0 1 0 0,-16 7-1 0 0,-1 7 7159 0 0,34-22-8115 0 0,-1 1 0 0 0,1 0 1 0 0,-1 1-1 0 0,1 0 0 0 0,15 0 0 0 0,139-10-53 0 0,-136 9 11 0 0,-21 1-4 0 0,1 0 1 0 0,0 1-1 0 0,0 0 0 0 0,0 0 1 0 0,0 1-1 0 0,9 1 0 0 0,-3 0-9 0 0,3 3-2 0 0,-16-4 14 0 0,0-1 1 0 0,0 1-1 0 0,1 0 0 0 0,-1-1 1 0 0,-1 1-1 0 0,1 0 1 0 0,0-1-1 0 0,0 1 0 0 0,0-1 1 0 0,0 1-1 0 0,0 0 0 0 0,0-1 1 0 0,-1 1-1 0 0,1-1 1 0 0,0 1-1 0 0,-1-1 0 0 0,1 1 1 0 0,0-1-1 0 0,-1 1 1 0 0,1-1-1 0 0,0 1 0 0 0,-1-1 1 0 0,1 1-1 0 0,-1-1 1 0 0,1 0-1 0 0,-1 1 0 0 0,1-1 1 0 0,-1 0-1 0 0,1 1 1 0 0,-1-1-1 0 0,-1 1 0 0 0,-73 53 42 0 0,15-13-78 0 0,-17 3 89 0 0,79-42-50 0 0,11-1-13 0 0,29-3-25 0 0,-11 1 16 0 0,0-1 15 0 0,-22 1 10 0 0,1 1-1 0 0,-1 0 0 0 0,17 2 1 0 0,-9 1-6 0 0,-10-2-1 0 0,0 0 0 0 0,-1 0 0 0 0,1 1 0 0 0,0 0 0 0 0,-1 0-1 0 0,1 1 1 0 0,7 4 0 0 0,-13-7 19 0 0,0 1 0 0 0,0-1 1 0 0,0 1-1 0 0,0 0 0 0 0,0-1 0 0 0,0 1 0 0 0,0 0 0 0 0,0-1 0 0 0,0 1 1 0 0,0 0-1 0 0,-1 0 0 0 0,1 0 0 0 0,0 0 0 0 0,0 0 0 0 0,-1 0 0 0 0,1 0 1 0 0,-1 0-1 0 0,1 0 0 0 0,-1 0 0 0 0,1 0 0 0 0,-1 0 0 0 0,0 1 1 0 0,1-1-1 0 0,-1 0 0 0 0,0 0 0 0 0,0 0 0 0 0,0 0 0 0 0,0 1 0 0 0,0-1 1 0 0,0 0-1 0 0,0 0 0 0 0,0 0 0 0 0,-1 0 0 0 0,1 1 0 0 0,0-1 0 0 0,-1 0 1 0 0,1 0-1 0 0,-1 0 0 0 0,1 0 0 0 0,-1 0 0 0 0,0 0 0 0 0,1 0 1 0 0,-1 0-1 0 0,0 0 0 0 0,0 0 0 0 0,1 0 0 0 0,-1-1 0 0 0,-2 2 0 0 0,-7 9 213 0 0,-1-2 0 0 0,0 0 0 0 0,-1 0-1 0 0,0-1 1 0 0,0 0 0 0 0,-1-1-1 0 0,-23 9 1 0 0,-102 30-90 0 0,99-37-963 0 0,0-2 0 0 0,-47 2 0 0 0,1 0-6199 0 0,39 2 435 0 0,35-6 4997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9:01.1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60 232 0 0,'10'16'5333'0'0,"18"-15"-2573"0"0,-4-3-1683 0 0,-1 0 0 0 0,1-2 0 0 0,42-12 0 0 0,19-3 175 0 0,143 0 58 0 0,-105 12-1302 0 0,-49 5-57 0 0,-49 2-407 0 0,40-4 0 0 0,-63 4 309 0 0,0-1-1 0 0,0 1 1 0 0,1 0-1 0 0,-1 0 1 0 0,0 0-1 0 0,0 0 1 0 0,0 0-1 0 0,1 0 1 0 0,-1 1-1 0 0,0-1 1 0 0,0 1-1 0 0,0-1 1 0 0,0 1 0 0 0,0 0-1 0 0,0 0 1 0 0,2 1-1 0 0,-4-2 46 0 0,1 1 1 0 0,-1-1-1 0 0,0 0 0 0 0,1 1 1 0 0,-1-1-1 0 0,0 1 0 0 0,0-1 0 0 0,1 1 1 0 0,-1-1-1 0 0,0 1 0 0 0,0-1 0 0 0,0 1 1 0 0,1-1-1 0 0,-1 1 0 0 0,0-1 0 0 0,0 1 1 0 0,0-1-1 0 0,0 1 0 0 0,0-1 1 0 0,0 1-1 0 0,0-1 0 0 0,0 1 0 0 0,0-1 1 0 0,-1 1-1 0 0,1 0 0 0 0,-14 18-2499 0 0,-50 40-2416 0 0,44-33 3741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29:01.5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78 10 836 0 0,'-5'0'485'0'0,"-1"1"1"0"0,0 0-1 0 0,0 0 1 0 0,0 1-1 0 0,1-1 0 0 0,-1 1 1 0 0,1 0-1 0 0,-1 1 0 0 0,1-1 1 0 0,0 1-1 0 0,-8 6 1 0 0,12-8-387 0 0,1 0 0 0 0,-1 0 0 0 0,1 0 1 0 0,-1 0-1 0 0,1 0 0 0 0,0 0 0 0 0,0 0 1 0 0,0 0-1 0 0,-1 0 0 0 0,1 0 1 0 0,0 0-1 0 0,0 0 0 0 0,1 1 0 0 0,-1-1 1 0 0,0 0-1 0 0,0 0 0 0 0,0 0 0 0 0,1 0 1 0 0,-1 0-1 0 0,0 0 0 0 0,1 0 0 0 0,-1 0 1 0 0,1 0-1 0 0,-1 0 0 0 0,1 0 1 0 0,0-1-1 0 0,-1 1 0 0 0,1 0 0 0 0,0 0 1 0 0,0 0-1 0 0,0-1 0 0 0,-1 1 0 0 0,1 0 1 0 0,0-1-1 0 0,0 1 0 0 0,0-1 0 0 0,0 1 1 0 0,0-1-1 0 0,0 0 0 0 0,0 1 1 0 0,0-1-1 0 0,0 0 0 0 0,2 1 0 0 0,38 3 1142 0 0,0-1-1 0 0,1-1 0 0 0,-1-3 0 0 0,65-9 1 0 0,4 1-818 0 0,124-20-113 0 0,-47 4-2288 0 0,-163 21 673 0 0,16-1-2863 0 0,-38 5 3856 0 0,-1 0 1 0 0,1 1 0 0 0,-1-1 0 0 0,0 0 0 0 0,1 1 0 0 0,-1-1 0 0 0,0 0-1 0 0,1 1 1 0 0,-1 0 0 0 0,0-1 0 0 0,1 1 0 0 0,-1 0 0 0 0,0 0 0 0 0,0 0-1 0 0,0 0 1 0 0,0 0 0 0 0,0 0 0 0 0,0 0 0 0 0,0 0 0 0 0,0 0-1 0 0,0 0 1 0 0,0 0 0 0 0,-1 1 0 0 0,2 1 0 0 0,-1 8-1526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2:18.6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0 172 0 0,'-9'0'528'0'0,"-1"0"-556"0"0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8:10.5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0 840 0 0,'-5'12'5262'0'0,"5"-12"-5233"0"0,0 1 0 0 0,0-1 0 0 0,0 0 0 0 0,0 0 0 0 0,0 0 0 0 0,-1 1 0 0 0,1-1 0 0 0,0 0 0 0 0,0 0 0 0 0,0 1 0 0 0,0-1 0 0 0,0 0 0 0 0,0 0 0 0 0,0 1 0 0 0,0-1 0 0 0,0 0 0 0 0,0 0 0 0 0,0 0 0 0 0,0 1 0 0 0,0-1 0 0 0,0 0 0 0 0,0 0 0 0 0,0 1 0 0 0,0-1 0 0 0,0 0 0 0 0,0 0 1 0 0,0 1-1 0 0,0-1 0 0 0,0 0 0 0 0,1 0 0 0 0,-1 0 0 0 0,0 1 0 0 0,0-1 0 0 0,0 0 0 0 0,0 0 0 0 0,1 0 0 0 0,-1 1 0 0 0,0-1 0 0 0,0 0 0 0 0,0 0 0 0 0,0 0 0 0 0,1 0 0 0 0,-1 0 0 0 0,0 0 0 0 0,0 1 0 0 0,1-1 0 0 0,-1 0 0 0 0,1 0 0 0 0,48 59 3239 0 0,-48-57-3199 0 0,1 0 0 0 0,-1 0 0 0 0,0 0 1 0 0,0 0-1 0 0,0 1 0 0 0,0-1 1 0 0,0 0-1 0 0,-1 1 0 0 0,1-1 0 0 0,-1 0 1 0 0,1 5-1 0 0,7 21 476 0 0,-3-16-364 0 0,0 0 0 0 0,-1 0 0 0 0,-1 0-1 0 0,0 1 1 0 0,2 21 0 0 0,-3-20-93 0 0,2 22 45 0 0,-2 0 1 0 0,-4 51-1 0 0,0-17-106 0 0,2 23-1733 0 0,0-93 1615 0 0,0 0 0 0 0,1 1 0 0 0,-1-1 0 0 0,0 1 0 0 0,1-1 0 0 0,-1 0 0 0 0,0 0 0 0 0,1 1 0 0 0,-1-1 0 0 0,0 0 0 0 0,1 0 0 0 0,-1 1 0 0 0,1-1 0 0 0,-1 0 0 0 0,0 0 0 0 0,1 0 0 0 0,-1 0 0 0 0,1 0 0 0 0,-1 0-1 0 0,1 0 1 0 0,-1 1 0 0 0,1-1 0 0 0,-1 0 0 0 0,0-1 0 0 0,1 1 0 0 0,-1 0 0 0 0,1 0 0 0 0,-1 0 0 0 0,1 0 0 0 0,-1 0 0 0 0,1 0 0 0 0,-1 0 0 0 0,0-1 0 0 0,1 1 0 0 0,-1 0 0 0 0,1 0 0 0 0,-1-1 0 0 0,0 1 0 0 0,1 0 0 0 0,-1-1-1 0 0,0 1 1 0 0,1 0 0 0 0,-1-1 0 0 0,0 1 0 0 0,0 0 0 0 0,1-1 0 0 0,-1 1 0 0 0,0-1 0 0 0,0 1 0 0 0,0 0 0 0 0,0-1 0 0 0,1 1 0 0 0,-1-1 0 0 0,0 1 0 0 0,0-1 0 0 0,0 1 0 0 0,0 0 0 0 0,0-2 0 0 0,0-41-4747 0 0,0 23 3577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8:10.9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87 273 84 0 0,'-23'-15'2617'0'0,"20"12"-2043"0"0,0 0 0 0 0,-1 1 0 0 0,1 0 0 0 0,-1 0 0 0 0,1 0 0 0 0,-1 0-1 0 0,0 0 1 0 0,0 1 0 0 0,-7-3 0 0 0,9 4-100 0 0,1-1 1 0 0,-1 0-1 0 0,0 1 0 0 0,0-1 0 0 0,0 0 1 0 0,0 0-1 0 0,1 0 0 0 0,-1-1 0 0 0,-2-1 1 0 0,4-1-321 0 0,-1 3-116 0 0,1-1-1 0 0,0 0 1 0 0,0 1-1 0 0,0-1 0 0 0,0 0 1 0 0,0 1-1 0 0,1-1 1 0 0,-1 0-1 0 0,0 1 0 0 0,1-1 1 0 0,-1 1-1 0 0,1-1 1 0 0,0 1-1 0 0,-1-1 0 0 0,1 1 1 0 0,0-1-1 0 0,0 1 0 0 0,0 0 1 0 0,1-2-1 0 0,15-18 163 0 0,-15 17-184 0 0,0 1 0 0 0,0-1 0 0 0,1 1 0 0 0,-1 0 1 0 0,1 0-1 0 0,6-5 0 0 0,19-13-8 0 0,0 2 0 0 0,2 2 0 0 0,0 0 0 0 0,42-16 0 0 0,-55 27-9 0 0,1 0-1 0 0,0 0 1 0 0,1 2-1 0 0,-1 1 1 0 0,1 0-1 0 0,-1 1 1 0 0,1 1-1 0 0,0 0 1 0 0,28 4-1 0 0,-43-2 17 0 0,0-1-1 0 0,-1 1 1 0 0,1 0-1 0 0,-1 1 1 0 0,1-1-1 0 0,-1 0 1 0 0,0 1-1 0 0,0 0 1 0 0,1 0-1 0 0,-1 0 1 0 0,0 0-1 0 0,-1 0 1 0 0,1 0-1 0 0,0 1 1 0 0,-1 0-1 0 0,1-1 1 0 0,2 5-1 0 0,-4-5 27 0 0,0 0 0 0 0,0 0 0 0 0,0 1 0 0 0,0-1 0 0 0,0 0 0 0 0,0 1 0 0 0,0-1 0 0 0,-1 1-1 0 0,1-1 1 0 0,-1 1 0 0 0,0 0 0 0 0,0-1 0 0 0,0 1 0 0 0,0-1 0 0 0,0 1 0 0 0,-1-1 0 0 0,1 1 0 0 0,-1-1 0 0 0,1 1 0 0 0,-1-1 0 0 0,0 1 0 0 0,0-1 0 0 0,0 0 0 0 0,0 1 0 0 0,-1-1 0 0 0,-1 2-1 0 0,-13 17 268 0 0,-2-1 0 0 0,0 0-1 0 0,-2-1 1 0 0,0-2 0 0 0,-36 26-1 0 0,6-5-143 0 0,19-16-211 0 0,-2-1 1 0 0,0-1-1 0 0,-56 23 0 0 0,63-32-299 0 0,17-6-175 0 0,-1-2 0 0 0,1 1 1 0 0,-19 3-1 0 0,-11-3-5496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8:11.4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197 60 1028 0 0,'-28'5'4437'0'0,"19"-5"-3690"0"0,-1 1 0 0 0,1 0 0 0 0,0 0-1 0 0,0 1 1 0 0,0 0 0 0 0,1 0 0 0 0,-1 1 0 0 0,0 1 0 0 0,1-1-1 0 0,0 1 1 0 0,0 1 0 0 0,0-1 0 0 0,-13 12 0 0 0,18-14-692 0 0,1 0 1 0 0,-1 0-1 0 0,1 0 0 0 0,0 0 1 0 0,0 1-1 0 0,0-1 1 0 0,0 1-1 0 0,0 0 1 0 0,1-1-1 0 0,-1 1 0 0 0,1 0 1 0 0,0 0-1 0 0,-1 0 1 0 0,2 0-1 0 0,-1 0 1 0 0,0 0-1 0 0,0 0 0 0 0,1 1 1 0 0,0-1-1 0 0,-1 0 1 0 0,1 0-1 0 0,1 0 1 0 0,-1 1-1 0 0,0-1 0 0 0,1 0 1 0 0,-1 0-1 0 0,1 0 1 0 0,0 0-1 0 0,0 0 1 0 0,1 0-1 0 0,-1 0 0 0 0,0 0 1 0 0,1 0-1 0 0,2 3 1 0 0,1 1-42 0 0,1 0 1 0 0,0 0-1 0 0,0 0 1 0 0,0 0 0 0 0,1-1-1 0 0,0 0 1 0 0,0-1-1 0 0,1 0 1 0 0,-1 0-1 0 0,1 0 1 0 0,11 4 0 0 0,-6-5-63 0 0,-1 0 0 0 0,1 0 1 0 0,0-1-1 0 0,0-1 1 0 0,0 0-1 0 0,0-1 0 0 0,0-1 1 0 0,1 0-1 0 0,-1 0 1 0 0,0-1-1 0 0,0-1 0 0 0,0 0 1 0 0,0-1-1 0 0,21-8 1 0 0,-19 6-23 0 0,-1-1 0 0 0,0 0 0 0 0,-1-1 0 0 0,0-1 1 0 0,0 0-1 0 0,0-1 0 0 0,-1 0 0 0 0,-1-1 0 0 0,1 0 1 0 0,-2-1-1 0 0,1 0 0 0 0,13-20 0 0 0,-22 28 68 0 0,0-1-1 0 0,0 1 1 0 0,-1-1-1 0 0,1 1 1 0 0,-1-1-1 0 0,0 0 1 0 0,0 1 0 0 0,0-1-1 0 0,-1 0 1 0 0,1 0-1 0 0,-1 0 1 0 0,0 1-1 0 0,0-1 1 0 0,0 0-1 0 0,0 0 1 0 0,-1 0-1 0 0,0 0 1 0 0,1 1-1 0 0,-2-1 1 0 0,1 0 0 0 0,0 1-1 0 0,-1-1 1 0 0,1 1-1 0 0,-1-1 1 0 0,0 1-1 0 0,0 0 1 0 0,0 0-1 0 0,-1 0 1 0 0,1 0-1 0 0,-1 0 1 0 0,0 0 0 0 0,0 1-1 0 0,0-1 1 0 0,0 1-1 0 0,0 0 1 0 0,0 0-1 0 0,-6-3 1 0 0,-8-2 44 0 0,0 1 1 0 0,-1 1-1 0 0,1 1 0 0 0,-1 0 1 0 0,0 1-1 0 0,0 1 0 0 0,0 1 1 0 0,0 0-1 0 0,0 1 0 0 0,0 1 1 0 0,0 1-1 0 0,0 1 1 0 0,0 0-1 0 0,-17 6 0 0 0,19-3-158 0 0,1 1-1 0 0,0 0 0 0 0,1 1 1 0 0,-1 0-1 0 0,1 1 0 0 0,1 1 0 0 0,0 0 1 0 0,0 1-1 0 0,-12 14 0 0 0,22-22-253 0 0,0 1-1 0 0,0-1 0 0 0,1 1 1 0 0,-1 0-1 0 0,1 0 0 0 0,0 0 1 0 0,0 0-1 0 0,1 0 1 0 0,-1 0-1 0 0,-1 9 0 0 0,3-12 203 0 0,0 0 0 0 0,0 0 0 0 0,0 0 0 0 0,0 1 1 0 0,0-1-1 0 0,0 0 0 0 0,0 0 0 0 0,0 0 0 0 0,1 0 0 0 0,-1 1 0 0 0,0-1 0 0 0,1 0 0 0 0,-1 0 0 0 0,1 0 0 0 0,0 0 0 0 0,-1 0 0 0 0,1 0 0 0 0,0 0 0 0 0,-1 0 0 0 0,1-1 1 0 0,0 1-1 0 0,0 0 0 0 0,0 0 0 0 0,0 0 0 0 0,0-1 0 0 0,0 1 0 0 0,0-1 0 0 0,0 1 0 0 0,0-1 0 0 0,0 1 0 0 0,0-1 0 0 0,0 1 0 0 0,0-1 0 0 0,1 0 0 0 0,-1 0 1 0 0,0 0-1 0 0,0 1 0 0 0,0-1 0 0 0,0 0 0 0 0,1 0 0 0 0,-1-1 0 0 0,0 1 0 0 0,2 0 0 0 0,18 0-1635 0 0,6 0 263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8:11.8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98 28 0 0,'0'-9'558'0'0,"0"5"-233"0"0,0 0 0 0 0,0 0 0 0 0,0 0 0 0 0,0 0 0 0 0,1 0 1 0 0,-1 0-1 0 0,1 0 0 0 0,0 0 0 0 0,0 0 0 0 0,3-5 0 0 0,-3 7-39 0 0,0-1 0 0 0,-1 1 0 0 0,1-1-1 0 0,-1 1 1 0 0,0 0 0 0 0,0-1 0 0 0,0 1 0 0 0,0-1 0 0 0,0 1 0 0 0,-1-4 0 0 0,1-2 2231 0 0,0 8-2469 0 0,0 0 0 0 0,1 0 0 0 0,-1-1-1 0 0,1 1 1 0 0,-1 0 0 0 0,1 0 0 0 0,-1 0 0 0 0,0 0-1 0 0,1 0 1 0 0,-1 0 0 0 0,1 0 0 0 0,-1 0 0 0 0,1 0 0 0 0,-1 0-1 0 0,0 0 1 0 0,1 0 0 0 0,-1 0 0 0 0,1 0 0 0 0,-1 0-1 0 0,1 0 1 0 0,-1 0 0 0 0,0 1 0 0 0,1-1 0 0 0,-1 0-1 0 0,1 0 1 0 0,-1 0 0 0 0,0 1 0 0 0,1-1 0 0 0,-1 0-1 0 0,0 0 1 0 0,1 1 0 0 0,13 8 768 0 0,-10-1-515 0 0,-1 0 0 0 0,1 0-1 0 0,-2 0 1 0 0,1 1 0 0 0,-1-1-1 0 0,0 1 1 0 0,-1-1 0 0 0,1 13-1 0 0,-3 80 851 0 0,0-47-810 0 0,-7 150 127 0 0,3-92-410 0 0,6-72-108 0 0,-7 44 0 0 0,4-59-572 0 0,2 45 0 0 0,0-31-1113 0 0,0-36 1415 0 0,0-1-1 0 0,0 1 1 0 0,1 0 0 0 0,-1-1-1 0 0,0 1 1 0 0,1 0-1 0 0,0-1 1 0 0,-1 1 0 0 0,1-1-1 0 0,0 1 1 0 0,0-1-1 0 0,1 0 1 0 0,-1 1-1 0 0,0-1 1 0 0,4 4 0 0 0,-4-5 19 0 0,1 0 0 0 0,-1 0 1 0 0,1 1-1 0 0,0-1 0 0 0,0 0 1 0 0,0-1-1 0 0,0 1 0 0 0,-1 0 0 0 0,1 0 1 0 0,0-1-1 0 0,0 1 0 0 0,0-1 1 0 0,0 0-1 0 0,0 1 0 0 0,1-1 1 0 0,-1 0-1 0 0,0 0 0 0 0,0 0 1 0 0,0-1-1 0 0,0 1 0 0 0,2-1 1 0 0,14-4-1042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1:28.5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222 0 648 0 0,'10'6'5003'0'0,"-10"-4"-4760"0"0,-1 0 0 0 0,1 0 0 0 0,0 0 0 0 0,0-1 0 0 0,1 1 0 0 0,-1 0 0 0 0,0 0 0 0 0,1 0 0 0 0,-1-1 0 0 0,1 1 0 0 0,-1 0 0 0 0,1-1 0 0 0,0 1 0 0 0,-1 0 0 0 0,1-1 0 0 0,2 3 0 0 0,-2-1-12 0 0,0 1-1 0 0,-1-1 1 0 0,1 1-1 0 0,-1-1 1 0 0,1 1 0 0 0,-1-1-1 0 0,0 1 1 0 0,0-1-1 0 0,-2 7 1 0 0,1 3 153 0 0,0-6-248 0 0,0 0-1 0 0,-1 0 1 0 0,0 0 0 0 0,-1 0-1 0 0,0 0 1 0 0,0 0 0 0 0,0-1 0 0 0,-8 13-1 0 0,-7 14 403 0 0,-26 45 353 0 0,32-58-715 0 0,0 1 1 0 0,-16 38-1 0 0,-20 42-58 0 0,33-71-106 0 0,11-25-44 0 0,1 0-1 0 0,1 0 0 0 0,-1 0 1 0 0,1 0-1 0 0,0 0 1 0 0,0 1-1 0 0,0-1 1 0 0,-1 12-1 0 0,-4 11-637 0 0,2-11-1593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8:12.1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0 232 0 0,'2'22'6621'0'0,"6"-11"-3956"0"0,-7-8-2257 0 0,1-1 0 0 0,-1 0 0 0 0,1 0 0 0 0,0 1 1 0 0,0-1-1 0 0,0 0 0 0 0,0 0 0 0 0,3 1 0 0 0,-1 2 83 0 0,0 1 0 0 0,1-1 0 0 0,-2 1 0 0 0,1 0 0 0 0,-1 0 0 0 0,0 0 0 0 0,0 1 0 0 0,-1-1 1 0 0,2 8-1 0 0,-3-12-475 0 0,9 53 552 0 0,-1 0-438 0 0,-7-24-310 0 0,-2-21-442 0 0,-2-36-5130 0 0,-3 12 3983 0 0,0 1 0 0 0,-2-1 0 0 0,-13-20 1 0 0,-6-15-1191 0 0,15 17 1455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8:12.5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0 352 0 0,'2'4'717'0'0,"1"-1"0"0"0,-1 0 1 0 0,1 0-1 0 0,-1 0 0 0 0,1-1 0 0 0,0 1 0 0 0,0-1 0 0 0,1 1 0 0 0,-1-1 1 0 0,0 0-1 0 0,1 0 0 0 0,-1-1 0 0 0,7 3 0 0 0,-6-3-603 0 0,0 0-1 0 0,0 0 0 0 0,0-1 0 0 0,0 1 1 0 0,0-1-1 0 0,0 0 0 0 0,1 0 0 0 0,5-1 1 0 0,14-1-2143 0 0,-6 11-2718 0 0,-7-2 2763 0 0,-2-1 444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8:12.8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22 1008 0 0,'0'4'996'0'0,"0"1"1"0"0,0 0-1 0 0,0 0 0 0 0,1 0 0 0 0,0-1 0 0 0,-1 1 1 0 0,2 0-1 0 0,-1 0 0 0 0,2 4 0 0 0,-2-7-805 0 0,0-1-1 0 0,-1 0 1 0 0,0 1-1 0 0,1-1 1 0 0,-1 1 0 0 0,0-1-1 0 0,1 1 1 0 0,-1-1-1 0 0,0 0 1 0 0,0 1-1 0 0,0-1 1 0 0,-1 3-1 0 0,2 8 590 0 0,3 5 297 0 0,-3-13-909 0 0,0 0 0 0 0,0-1 0 0 0,1 1 0 0 0,-1 0 1 0 0,1 0-1 0 0,3 6 0 0 0,-3-6-103 0 0,0 1 1 0 0,0 0-1 0 0,0-1 1 0 0,-1 1-1 0 0,0 0 0 0 0,0 0 1 0 0,0 0-1 0 0,0 0 1 0 0,-1 9-1 0 0,5 25 230 0 0,-4-31-216 0 0,0 0 0 0 0,0 0 0 0 0,-1 0 1 0 0,0 0-1 0 0,-1 10 0 0 0,0 4 60 0 0,7-6-52 0 0,-6-15-82 0 0,1 0 0 0 0,-1 0-1 0 0,1 0 1 0 0,-1 0-1 0 0,1 1 1 0 0,-1-1-1 0 0,0 0 1 0 0,1 0-1 0 0,-1 0 1 0 0,0 0-1 0 0,0 0 1 0 0,0 0-1 0 0,0 1 1 0 0,0-1-1 0 0,0 0 1 0 0,0 1-1 0 0,-11-32-166 0 0,8 20 93 0 0,0 0 0 0 0,1 0-1 0 0,1 0 1 0 0,0-1-1 0 0,0 1 1 0 0,1 0 0 0 0,2-20-1 0 0,-1-4-227 0 0,0 23 237 0 0,0 1 0 0 0,1-1 0 0 0,0 1 0 0 0,1 0 0 0 0,0 0 0 0 0,1 0 0 0 0,0 0 0 0 0,1 0 0 0 0,0 1 0 0 0,0 0 0 0 0,1 0 0 0 0,0 0 0 0 0,12-12 0 0 0,-10 13 40 0 0,-1 2 5 0 0,0-1 0 0 0,0 1-1 0 0,1 0 1 0 0,12-7 0 0 0,-17 11 13 0 0,-1 1 1 0 0,1 0-1 0 0,0 0 1 0 0,0 0-1 0 0,0 0 1 0 0,0 0-1 0 0,1 1 1 0 0,-1-1-1 0 0,0 1 1 0 0,0 0-1 0 0,0 0 1 0 0,0 0-1 0 0,0 1 1 0 0,1-1-1 0 0,-1 1 1 0 0,0-1-1 0 0,0 1 1 0 0,3 1-1 0 0,9 4 10 0 0,0 0-1 0 0,-1 1 1 0 0,16 10-1 0 0,-26-14 1 0 0,1 0 0 0 0,-1 0 0 0 0,0 0 0 0 0,-1 0 0 0 0,1 1-1 0 0,-1 0 1 0 0,1-1 0 0 0,-1 1 0 0 0,0 0 0 0 0,0 1-1 0 0,-1-1 1 0 0,1 0 0 0 0,2 10 0 0 0,24 83 537 0 0,-25-75-410 0 0,-2 0 0 0 0,0 0 0 0 0,-2 27 0 0 0,0-30-141 0 0,0-16-167 0 0,0-1-1 0 0,0 1 1 0 0,1 0 0 0 0,-1 0 0 0 0,1 0 0 0 0,-1-1 0 0 0,1 1 0 0 0,0 0 0 0 0,0 0 0 0 0,0-1 0 0 0,1 1-1 0 0,2 4 1 0 0,-3-6-109 0 0,-1-1 0 0 0,1 1 0 0 0,0 0 0 0 0,0 0 0 0 0,0-1 0 0 0,0 1 0 0 0,0 0-1 0 0,0-1 1 0 0,0 1 0 0 0,0-1 0 0 0,0 1 0 0 0,0-1 0 0 0,0 0 0 0 0,0 1 0 0 0,0-1-1 0 0,0 0 1 0 0,0 0 0 0 0,0 0 0 0 0,1 0 0 0 0,-1 0 0 0 0,0 0 0 0 0,0 0 0 0 0,0 0-1 0 0,0 0 1 0 0,0-1 0 0 0,0 1 0 0 0,0 0 0 0 0,1-1 0 0 0,-1 1 0 0 0,0-1 0 0 0,0 1-1 0 0,0-1 1 0 0,1 0 0 0 0,27-15-3641 0 0,-10 5 2481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8:13.2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144 88 1124 0 0,'-30'-5'8910'0'0,"26"5"-8370"0"0,0 0 1 0 0,0 0-1 0 0,0 0 0 0 0,0 0 1 0 0,0 1-1 0 0,0 0 1 0 0,0 0-1 0 0,0 0 1 0 0,0 0-1 0 0,0 1 1 0 0,1 0-1 0 0,-1-1 1 0 0,1 1-1 0 0,-1 1 1 0 0,-5 3-1 0 0,-11 12 161 0 0,18-17-657 0 0,0 0 0 0 0,0 0 0 0 0,0 0-1 0 0,1 1 1 0 0,-1-1 0 0 0,1 0 0 0 0,-1 1-1 0 0,1 0 1 0 0,0-1 0 0 0,-1 1 0 0 0,1 0 0 0 0,0-1-1 0 0,0 1 1 0 0,0 0 0 0 0,0 0 0 0 0,1 0-1 0 0,-1 0 1 0 0,0 0 0 0 0,1 0 0 0 0,-1 0 0 0 0,1 0-1 0 0,0 0 1 0 0,0 0 0 0 0,0 1 0 0 0,0 1 0 0 0,0-1-22 0 0,0 1 1 0 0,0 0-1 0 0,1-1 1 0 0,-1 1-1 0 0,1-1 1 0 0,0 0-1 0 0,0 1 1 0 0,0-1-1 0 0,1 0 1 0 0,-1 1-1 0 0,1-1 1 0 0,0 0-1 0 0,0 0 1 0 0,0 0 0 0 0,0 0-1 0 0,0-1 1 0 0,5 5-1 0 0,-1-2-12 0 0,-1-1 0 0 0,1 0-1 0 0,0-1 1 0 0,0 1 0 0 0,0-1-1 0 0,1 0 1 0 0,-1-1 0 0 0,12 4-1 0 0,2-2-43 0 0,0 0 0 0 0,0-2 0 0 0,0 0-1 0 0,0-1 1 0 0,36-3 0 0 0,-44 0-21 0 0,1 0 0 0 0,-1 0 0 0 0,1-2-1 0 0,-1 1 1 0 0,22-11 0 0 0,-27 11 5 0 0,0 0 0 0 0,-1-1 0 0 0,1 0 0 0 0,-1 0 0 0 0,0-1 0 0 0,-1 1 0 0 0,1-2 0 0 0,-1 1 0 0 0,0 0 0 0 0,0-1 0 0 0,6-9-1 0 0,-9 10 19 0 0,0 0-1 0 0,0 0 0 0 0,0 0 1 0 0,-1 0-1 0 0,1 0 0 0 0,-1 0 0 0 0,0 0 1 0 0,-1-1-1 0 0,0 1 0 0 0,1 0 0 0 0,-2-1 1 0 0,1 1-1 0 0,0 0 0 0 0,-1-1 0 0 0,0 1 1 0 0,-1 0-1 0 0,1 0 0 0 0,-1 0 0 0 0,0 0 1 0 0,0 0-1 0 0,0 0 0 0 0,-1 0 1 0 0,0 1-1 0 0,1-1 0 0 0,-2 1 0 0 0,1 0 1 0 0,0 0-1 0 0,-1 0 0 0 0,-5-4 0 0 0,2 4 34 0 0,0-1-1 0 0,-1 1 0 0 0,0 1 1 0 0,0-1-1 0 0,0 1 0 0 0,0 0 1 0 0,0 1-1 0 0,-1 0 0 0 0,1 1 1 0 0,-1-1-1 0 0,0 2 0 0 0,1-1 1 0 0,-1 1-1 0 0,1 0 0 0 0,-11 2 1 0 0,10 0-19 0 0,-1-1 0 0 0,1 1 0 0 0,0 0 0 0 0,0 1 1 0 0,1 0-1 0 0,-1 1 0 0 0,1-1 0 0 0,-1 2 0 0 0,1-1 0 0 0,0 1 1 0 0,1 0-1 0 0,-1 1 0 0 0,1 0 0 0 0,-8 8 0 0 0,11-10-124 0 0,1 1-1 0 0,-1-1 0 0 0,1 1 0 0 0,0 0 0 0 0,0 0 0 0 0,-3 9 1 0 0,5-13-31 0 0,0 1 1 0 0,1 0 0 0 0,-1 0 0 0 0,1-1 0 0 0,0 1 0 0 0,-1 0-1 0 0,1 0 1 0 0,0 0 0 0 0,0-1 0 0 0,0 1 0 0 0,0 0 0 0 0,0 0-1 0 0,1 0 1 0 0,-1 0 0 0 0,0-1 0 0 0,1 1 0 0 0,0 0 0 0 0,-1-1-1 0 0,1 1 1 0 0,0 0 0 0 0,0-1 0 0 0,0 1 0 0 0,1 2 0 0 0,1-1-288 0 0,-1 0 1 0 0,0 0 0 0 0,1-1 0 0 0,-1 1 0 0 0,1-1 0 0 0,0 1 0 0 0,0-1 0 0 0,0 0 0 0 0,0 0-1 0 0,0 0 1 0 0,0 0 0 0 0,1-1 0 0 0,-1 1 0 0 0,1-1 0 0 0,-1 0 0 0 0,1 0 0 0 0,-1 0 0 0 0,1 0-1 0 0,0-1 1 0 0,-1 0 0 0 0,1 1 0 0 0,4-2 0 0 0,21 1-1258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8:13.8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47 696 0 0,'10'-2'286'0'0,"5"3"4125"0"0,-14-1-4280 0 0,-1 0 1 0 0,1 1-1 0 0,-1-1 1 0 0,1 0-1 0 0,-1 1 1 0 0,1-1-1 0 0,-1 1 1 0 0,0-1-1 0 0,1 0 1 0 0,-1 1-1 0 0,0-1 1 0 0,1 1-1 0 0,-1-1 1 0 0,0 1-1 0 0,0-1 0 0 0,1 1 1 0 0,-1-1-1 0 0,0 1 1 0 0,0-1-1 0 0,0 1 1 0 0,0-1-1 0 0,0 1 1 0 0,0 0-1 0 0,0-1 1 0 0,0 1-1 0 0,0-1 1 0 0,0 1-1 0 0,0-1 1 0 0,0 1-1 0 0,0-1 1 0 0,0 1-1 0 0,0 0 1 0 0,0-1-1 0 0,-1 1 1 0 0,1-1-1 0 0,0 1 1 0 0,0-1-1 0 0,-1 1 1 0 0,1-1-1 0 0,0 0 1 0 0,-1 1-1 0 0,1-1 1 0 0,-1 1-1 0 0,1-1 1 0 0,-1 1-1 0 0,-1 6 494 0 0,0-1 1 0 0,0 1-1 0 0,0 0 0 0 0,1 0 0 0 0,0 1 1 0 0,1-1-1 0 0,-1 0 0 0 0,1 0 0 0 0,2 12 1 0 0,-1 6-326 0 0,-11 25 134 0 0,1-13-297 0 0,4-24-120 0 0,2-8-21 0 0,1-6-48 0 0,2-6 10 0 0,0 1 0 0 0,0 0-1 0 0,0 0 1 0 0,1 0 0 0 0,0 0-1 0 0,0 0 1 0 0,0 0-1 0 0,1 0 1 0 0,0 0 0 0 0,0 0-1 0 0,0 0 1 0 0,5-7 0 0 0,2-2-50 0 0,1 1-1 0 0,0 1 1 0 0,0 0 0 0 0,23-21 0 0 0,-28 30 75 0 0,0-1 0 0 0,0 1 0 0 0,1 0 0 0 0,0 0 0 0 0,-1 0 0 0 0,2 1 0 0 0,-1 0 0 0 0,0 0-1 0 0,1 0 1 0 0,-1 1 0 0 0,1 0 0 0 0,0 0 0 0 0,-1 1 0 0 0,12-1 0 0 0,-13 2 17 0 0,0 1-1 0 0,-1-1 1 0 0,1 1-1 0 0,-1 0 1 0 0,1 0 0 0 0,-1 1-1 0 0,1-1 1 0 0,-1 1-1 0 0,0 0 1 0 0,1 0 0 0 0,-1 1-1 0 0,0-1 1 0 0,-1 1-1 0 0,1 0 1 0 0,0 0 0 0 0,-1 0-1 0 0,0 0 1 0 0,1 1-1 0 0,3 4 1 0 0,0 3 20 0 0,1 1-1 0 0,-2-1 1 0 0,1 1 0 0 0,-2 1-1 0 0,7 17 1 0 0,-11-26 15 0 0,0 0 1 0 0,0 1-1 0 0,-1-1 0 0 0,0 1 1 0 0,0-1-1 0 0,0 1 0 0 0,-1 4 1 0 0,1 4 36 0 0,0-12-25 0 0,11-22-49 0 0,-3 4-67 0 0,68-79-855 0 0,-58 75 613 0 0,37-30 1 0 0,-50 46 300 0 0,0 1 0 0 0,0 0 0 0 0,0 1 0 0 0,1-1 0 0 0,0 1 0 0 0,-1 0 0 0 0,1 1 0 0 0,0-1 0 0 0,1 1 0 0 0,-1 0 0 0 0,0 1 0 0 0,0-1 0 0 0,8 1 0 0 0,-11 1 14 0 0,1 0 1 0 0,-1 0 0 0 0,0 1-1 0 0,0-1 1 0 0,0 1 0 0 0,0 0-1 0 0,0 0 1 0 0,0 0 0 0 0,0 0-1 0 0,0 1 1 0 0,-1-1 0 0 0,1 1-1 0 0,0 0 1 0 0,-1 0-1 0 0,1 0 1 0 0,-1 0 0 0 0,0 0-1 0 0,1 0 1 0 0,-1 1 0 0 0,0-1-1 0 0,-1 1 1 0 0,1-1 0 0 0,0 1-1 0 0,-1 0 1 0 0,3 5 0 0 0,1 6 49 0 0,0 0 1 0 0,-1 0 0 0 0,-1 0 0 0 0,3 19-1 0 0,-1-4 63 0 0,-3-11-118 0 0,0 0 0 0 0,-1 1 1 0 0,-3 35-1 0 0,1-8-1910 0 0,1-45 1734 0 0,0 0 0 0 0,0 0 0 0 0,0 0 0 0 0,0 0 0 0 0,1 0 0 0 0,-1 0 0 0 0,0-1 0 0 0,1 1 0 0 0,-1 0 0 0 0,0 0 0 0 0,1 0-1 0 0,0 0 1 0 0,-1 0 0 0 0,1-1 0 0 0,-1 1 0 0 0,1 0 0 0 0,0 0 0 0 0,0-1 0 0 0,-1 1 0 0 0,1 0 0 0 0,0-1 0 0 0,0 1 0 0 0,0-1 0 0 0,0 1 0 0 0,-1-1 0 0 0,1 0 0 0 0,0 1 0 0 0,0-1 0 0 0,0 0 0 0 0,0 0 0 0 0,0 1 0 0 0,0-1 0 0 0,1 0-1 0 0,1 0-395 0 0,0 0 0 0 0,-1 0-1 0 0,1 0 1 0 0,0 0 0 0 0,-1 0-1 0 0,1 0 1 0 0,0-1 0 0 0,-1 1-1 0 0,1-1 1 0 0,-1 0 0 0 0,6-2-1 0 0,9-7-826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8:14.3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 1020 0 0,'29'-7'7753'0'0,"-27"7"-7231"0"0,0-1-1 0 0,1 1 1 0 0,-1 0-1 0 0,0 0 1 0 0,1 0-1 0 0,-1 0 1 0 0,0 0-1 0 0,1 0 1 0 0,-1 1-1 0 0,0-1 1 0 0,4 2-1 0 0,-6-2-364 0 0,1 0 1 0 0,0 1-1 0 0,0-1 1 0 0,0 0-1 0 0,0 1 1 0 0,0-1-1 0 0,0 1 0 0 0,0-1 1 0 0,-1 1-1 0 0,1 0 1 0 0,0-1-1 0 0,0 1 0 0 0,-1 0 1 0 0,1 0-1 0 0,-1-1 1 0 0,1 1-1 0 0,0 0 0 0 0,-1 0 1 0 0,0 0-1 0 0,1 0 1 0 0,-1 0-1 0 0,1 0 0 0 0,-1-1 1 0 0,0 1-1 0 0,0 0 1 0 0,0 0-1 0 0,1 2 0 0 0,-1 0-30 0 0,0 0 0 0 0,1-1 0 0 0,0 1 0 0 0,-1 0-1 0 0,1 0 1 0 0,0-1 0 0 0,0 1 0 0 0,2 2-1 0 0,-1-1-74 0 0,0-1-1 0 0,-1 1 0 0 0,0-1 1 0 0,0 1-1 0 0,0-1 0 0 0,0 1 1 0 0,0 0-1 0 0,0 5 0 0 0,8 49 153 0 0,1-13-472 0 0,-10-45 155 0 0,0 1 0 0 0,0 0-1 0 0,-1-1 1 0 0,1 1 0 0 0,0 0-1 0 0,0-1 1 0 0,0 1 0 0 0,0 0-1 0 0,0-1 1 0 0,1 1 0 0 0,-1 0-1 0 0,0-1 1 0 0,0 1 0 0 0,0-1-1 0 0,0 1 1 0 0,1 0 0 0 0,-1-1-1 0 0,0 1 1 0 0,1-1 0 0 0,-1 1-1 0 0,0 0 1 0 0,1-1 0 0 0,-1 1-1 0 0,1-1 1 0 0,-1 1 0 0 0,1-1-1 0 0,-1 0 1 0 0,1 1 0 0 0,-1-1-1 0 0,1 1 1 0 0,0-1 0 0 0,-1 0-1 0 0,1 0 1 0 0,-1 1 0 0 0,1-1-1 0 0,0 0 1 0 0,-1 0 0 0 0,1 0-1 0 0,0 0 1 0 0,-1 1 0 0 0,1-1-1 0 0,0 0 1 0 0,-1 0 0 0 0,1 0-1 0 0,1-1 1 0 0,1-30-5017 0 0,-2 24 4365 0 0,1 1 0 0 0,-1-1 1 0 0,-1 0-1 0 0,1 0 0 0 0,-1 1 0 0 0,0-1 0 0 0,-1 0 0 0 0,-1-10 0 0 0,-2-26-1706 0 0,4 12 1228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8:14.6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12 624 0 0,'-8'-12'7693'0'0,"15"17"-6762"0"0,5 7 768 0 0,-11-11-1662 0 0,-1 0 1 0 0,1 0 0 0 0,0-1 0 0 0,0 1 0 0 0,0 0 0 0 0,0 0 0 0 0,0 0 0 0 0,0-1 0 0 0,0 1 0 0 0,0 0 0 0 0,0-1-1 0 0,0 1 1 0 0,1-1 0 0 0,-1 1 0 0 0,2 0 0 0 0,62 24-1327 0 0,-59-24 418 0 0,0 1 0 0 0,-1 0 0 0 0,1 0 0 0 0,0 1 0 0 0,-1-1 0 0 0,8 6 0 0 0,1 0-1006 0 0,3 2 399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8:15.0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166 33 16 0 0,'0'0'1376'0'0,"-30"5"7318"0"0,26-4-8145 0 0,1 1 0 0 0,-1-1 0 0 0,1 0-1 0 0,-1 0 1 0 0,1-1 0 0 0,-1 1 0 0 0,-7 0-1 0 0,7-1-160 0 0,0 0-1 0 0,0 1 0 0 0,0-1 0 0 0,0 1 0 0 0,0 0 0 0 0,0 0 1 0 0,1 0-1 0 0,-5 3 0 0 0,2-1 248 0 0,0 0-296 0 0,1 0 1 0 0,-1 0 0 0 0,1 1-1 0 0,0 0 1 0 0,0 0-1 0 0,-5 5 1 0 0,9-7-319 0 0,-1 0 0 0 0,1-1 0 0 0,0 1 0 0 0,0 0-1 0 0,0 0 1 0 0,0 0 0 0 0,0 0 0 0 0,0 0 0 0 0,1 1 0 0 0,-1-1 0 0 0,1 0 0 0 0,-1 0-1 0 0,1 0 1 0 0,0 0 0 0 0,0 1 0 0 0,0-1 0 0 0,0 0 0 0 0,0 0 0 0 0,0 0 0 0 0,1 1-1 0 0,-1-1 1 0 0,1 0 0 0 0,1 4 0 0 0,1 1-4 0 0,-1 0-6 0 0,0 0-1 0 0,1-1 0 0 0,0 1 1 0 0,0-1-1 0 0,0 0 1 0 0,1 0-1 0 0,8 11 1 0 0,-5-10-24 0 0,1 0 1 0 0,0 0-1 0 0,0 0 1 0 0,1-1 0 0 0,-1 0-1 0 0,1-1 1 0 0,1 0-1 0 0,-1 0 1 0 0,1-1 0 0 0,-1-1-1 0 0,1 1 1 0 0,0-1-1 0 0,1-1 1 0 0,-1 0 0 0 0,0-1-1 0 0,1 1 1 0 0,-1-2-1 0 0,15 0 1 0 0,-8-1-98 0 0,0-1 0 0 0,0-1-1 0 0,-1 0 1 0 0,1-1 0 0 0,-1-1 0 0 0,0 0 0 0 0,0-1 0 0 0,-1-1-1 0 0,1 0 1 0 0,21-15 0 0 0,-32 18 28 0 0,0 1-1 0 0,-1-1 1 0 0,0 1 0 0 0,0-1-1 0 0,0-1 1 0 0,0 1-1 0 0,-1 0 1 0 0,1-1 0 0 0,-1 0-1 0 0,0 1 1 0 0,-1-1-1 0 0,1-1 1 0 0,-1 1 0 0 0,0 0-1 0 0,0 0 1 0 0,-1-1-1 0 0,2-7 1 0 0,-2 9 56 0 0,-1 0 0 0 0,0 1 1 0 0,0-1-1 0 0,0 0 0 0 0,-1 0 0 0 0,1 1 0 0 0,-1-1 0 0 0,0 0 1 0 0,0 1-1 0 0,0-1 0 0 0,-1 1 0 0 0,1-1 0 0 0,-1 1 1 0 0,0 0-1 0 0,0-1 0 0 0,0 1 0 0 0,0 0 0 0 0,0 0 1 0 0,-1 0-1 0 0,1 1 0 0 0,-1-1 0 0 0,0 1 0 0 0,0-1 0 0 0,0 1 1 0 0,0 0-1 0 0,-4-2 0 0 0,-7-3 34 0 0,0 0 1 0 0,1 2-1 0 0,-2-1 1 0 0,1 2-1 0 0,-1 0 1 0 0,1 0-1 0 0,-1 2 1 0 0,-27-2-1 0 0,32 3-242 0 0,-1 1 0 0 0,1 1-1 0 0,0 0 1 0 0,-1 0-1 0 0,1 1 1 0 0,0 0 0 0 0,0 1-1 0 0,0 0 1 0 0,0 1 0 0 0,0 0-1 0 0,1 0 1 0 0,0 1-1 0 0,-13 9 1 0 0,14-9-264 0 0,6-4 226 0 0,0 0 0 0 0,1 0 0 0 0,-1 1 0 0 0,0-1 0 0 0,1 0 0 0 0,-1 1 0 0 0,1-1 0 0 0,0 1 1 0 0,-1-1-1 0 0,1 1 0 0 0,0-1 0 0 0,0 1 0 0 0,-1 2 0 0 0,-9 14-2383 0 0,9-16 2125 0 0,0 0 1 0 0,1 0-1 0 0,-1 1 0 0 0,1-1 1 0 0,-1 1-1 0 0,1-1 0 0 0,0 1 1 0 0,0-1-1 0 0,0 1 0 0 0,1 0 1 0 0,-2 5-1 0 0,2-2-736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8:15.9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0 724 0 0,'11'8'14551'0'0,"-11"-7"-14372"0"0,0-1 1 0 0,-1 1 0 0 0,1-1 0 0 0,0 0 0 0 0,0 1-1 0 0,0-1 1 0 0,0 1 0 0 0,-1-1 0 0 0,1 1-1 0 0,0-1 1 0 0,0 1 0 0 0,0-1 0 0 0,0 1 0 0 0,-5 7 1159 0 0,2-5-761 0 0,10 3-410 0 0,31 20 734 0 0,-36-25-908 0 0,10 6-889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8:16.3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0 168 0 0,'0'0'193'0'0,"-2"1"303"0"0,-1 0 0 0 0,1 1 0 0 0,-1-1 0 0 0,1 0 0 0 0,0 1 0 0 0,-1-1 0 0 0,1 1 0 0 0,0 0 0 0 0,0 0 0 0 0,0 0 0 0 0,0 0 0 0 0,1 0 0 0 0,-1 0 0 0 0,0 0 0 0 0,1 1 1 0 0,0-1-1 0 0,-1 1 0 0 0,0 3 0 0 0,23 19 4793 0 0,17 51 35 0 0,-30-64-5136 0 0,-7-12-172 0 0,0 1-1 0 0,0 0 1 0 0,-1 0-1 0 0,1 0 1 0 0,0 0-1 0 0,0 0 1 0 0,-1 0-1 0 0,1 0 1 0 0,-1 0-1 0 0,1 0 1 0 0,-1 1-1 0 0,0-1 1 0 0,1 0-1 0 0,-1 0 1 0 0,0 0-1 0 0,0 1 0 0 0,1 0 1 0 0,3 10-692 0 0,-5-40-11513 0 0,-1 25 11558 0 0,0 1-1 0 0,0-1 1 0 0,0 1-1 0 0,0 0 1 0 0,0 0-1 0 0,-1-1 1 0 0,1 2-1 0 0,-5-4 1 0 0,7 5 626 0 0,-18-14-1640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2:24.9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76 28 0 0,'2'-2'120'0'0,"0"0"-1"0"0,-1 1 1 0 0,1-1 0 0 0,-1 0 0 0 0,1-1-1 0 0,-1 1 1 0 0,1 0 0 0 0,-1 0 0 0 0,0-1-1 0 0,0 1 1 0 0,0 0 0 0 0,-1-1 0 0 0,1 1-1 0 0,0-5 1 0 0,0 6 54 0 0,0 0 0 0 0,0 0 0 0 0,1-1 0 0 0,-1 1 0 0 0,0 0 0 0 0,1 0 0 0 0,-1 0 0 0 0,1 1 0 0 0,-1-1 0 0 0,1 0 0 0 0,-1 0 0 0 0,1 1 0 0 0,0-1 1 0 0,-1 1-1 0 0,3-1 0 0 0,1-1 1100 0 0,-2 1-617 0 0,-1 0-211 0 0,-1 0-1 0 0,1 0 1 0 0,0 0-1 0 0,0 0 1 0 0,0 0-1 0 0,-1 0 1 0 0,1 0-1 0 0,0-1 1 0 0,-1 1-1 0 0,1-1 1 0 0,-1 1-1 0 0,0-1 1 0 0,2-3 392 0 0,-3 5-767 0 0,0 0 1 0 0,0 1 0 0 0,0-1-1 0 0,-1 0 1 0 0,1 0-1 0 0,0 1 1 0 0,0-1 0 0 0,0 0-1 0 0,0 1 1 0 0,0-1-1 0 0,0 0 1 0 0,0 1 0 0 0,0-1-1 0 0,0 0 1 0 0,-1 1-1 0 0,1-1 1 0 0,1 0 0 0 0,-1 1-1 0 0,0-1 1 0 0,0 1-1 0 0,0-1 1 0 0,0 0 0 0 0,0 1-1 0 0,0-1 1 0 0,0 0-1 0 0,0 0 1 0 0,0 1-1 0 0,1-1 1 0 0,-1 0 0 0 0,0 1-1 0 0,0-1 1 0 0,0 0-1 0 0,1 0 1 0 0,-1 1 0 0 0,0-1-1 0 0,1 0 1 0 0,5 11 400 0 0,-2 25 266 0 0,-1-23-662 0 0,-1 0 0 0 0,0 1 1 0 0,0-1-1 0 0,-1 0 0 0 0,-1 1 1 0 0,-2 14-1 0 0,2 5-93 0 0,-2-18-28 0 0,-1 0 0 0 0,0 0 0 0 0,0 0 0 0 0,-2 0 0 0 0,0 0 0 0 0,-11 22 1 0 0,6 7-2826 0 0,5-27-886 0 0,5-17 3615 0 0,0 1-1 0 0,0 0 1 0 0,0-1 0 0 0,0 1-1 0 0,0 0 1 0 0,0-1 0 0 0,-1 1-1 0 0,1 0 1 0 0,0-1 0 0 0,0 1-1 0 0,-1-1 1 0 0,1 1-1 0 0,0 0 1 0 0,-1-1 0 0 0,1 1-1 0 0,-1-1 1 0 0,1 1 0 0 0,-1-1-1 0 0,1 1 1 0 0,-1-1 0 0 0,1 0-1 0 0,-1 1 1 0 0,1-1-1 0 0,-1 1 1 0 0,1-1 0 0 0,-1 0-1 0 0,0 0 1 0 0,1 1 0 0 0,-1-1-1 0 0,0 0 1 0 0,1 0 0 0 0,-1 0-1 0 0,0 0 1 0 0,0 0 0 0 0,-19 6-3260 0 0,11-5 1983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8:21.7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242 202 608 0 0,'0'0'782'0'0,"-21"6"1491"0"0,-23 14-303 0 0,42-19-1740 0 0,-8-1 94 0 0,0-1 0 0 0,-1 0 0 0 0,1 0 0 0 0,-19-5 0 0 0,26 5-318 0 0,-1-1-1 0 0,0 1 1 0 0,1-1 0 0 0,-1 1-1 0 0,1-1 1 0 0,-1 0-1 0 0,1 0 1 0 0,0-1 0 0 0,0 1-1 0 0,0-1 1 0 0,0 1-1 0 0,0-1 1 0 0,1 0 0 0 0,-1 0-1 0 0,-2-4 1 0 0,2 1 23 0 0,0 0 1 0 0,0-1-1 0 0,1 1 1 0 0,-1-1-1 0 0,1 0 1 0 0,1 0-1 0 0,-1 0 1 0 0,1 0 0 0 0,0 0-1 0 0,1 0 1 0 0,0 0-1 0 0,1-10 1 0 0,-1 14-26 0 0,1 1 0 0 0,-1 0 1 0 0,1 0-1 0 0,0 0 0 0 0,0 0 1 0 0,0 0-1 0 0,0 0 0 0 0,0 1 1 0 0,1-1-1 0 0,-1 0 0 0 0,0 0 1 0 0,1 1-1 0 0,-1-1 0 0 0,1 1 1 0 0,0-1-1 0 0,-1 1 0 0 0,1 0 1 0 0,0 0-1 0 0,0 0 0 0 0,0 0 1 0 0,0 0-1 0 0,0 0 0 0 0,0 0 1 0 0,2 0-1 0 0,64-19 291 0 0,-49 15-186 0 0,1 0 100 0 0,0 0 0 0 0,1 2-1 0 0,-1 0 1 0 0,1 1 0 0 0,-1 1 0 0 0,1 1 0 0 0,0 1 0 0 0,23 4 0 0 0,-35-3-88 0 0,-1 0 0 0 0,1 1-1 0 0,0 0 1 0 0,-1 0 0 0 0,0 0 0 0 0,0 1-1 0 0,0 1 1 0 0,0-1 0 0 0,9 9 0 0 0,-12-9-75 0 0,0 1 0 0 0,0-1 0 0 0,-1 1-1 0 0,0 1 1 0 0,0-1 0 0 0,0 0 0 0 0,-1 1 0 0 0,1 0 0 0 0,-2 0 0 0 0,1 0 0 0 0,0 0-1 0 0,-1 1 1 0 0,0-1 0 0 0,0 7 0 0 0,0-4-19 0 0,-1 1 1 0 0,-1-1-1 0 0,0 0 0 0 0,0 1 1 0 0,-1-1-1 0 0,0 0 0 0 0,-1 0 0 0 0,0 0 1 0 0,0 0-1 0 0,-1 0 0 0 0,0 0 0 0 0,0 0 1 0 0,-1-1-1 0 0,0 1 0 0 0,-8 10 1 0 0,-2 2-21 0 0,-2-1 1 0 0,0 0 0 0 0,-1-1 0 0 0,-29 25-1 0 0,29-30-8 0 0,0-1 0 0 0,-1-1-1 0 0,-38 19 1 0 0,-66 23 22 0 0,86-39-18 0 0,31-13-15 0 0,1-1 0 0 0,0 1 0 0 0,-1-1 0 0 0,1 0 0 0 0,-1 0 0 0 0,0-1 0 0 0,1 1 0 0 0,-1-1 0 0 0,1 0 0 0 0,-1 0 0 0 0,0-1 0 0 0,1 1 0 0 0,-1-1 0 0 0,-8-2 0 0 0,12 2 6 0 0,-1 0-1 0 0,1 1 1 0 0,0-1 0 0 0,-1 0 0 0 0,1 1 0 0 0,0-1 0 0 0,0 0 0 0 0,0 0 0 0 0,0 0 0 0 0,0 0-1 0 0,0 0 1 0 0,0 0 0 0 0,0 0 0 0 0,0-1 0 0 0,1 1 0 0 0,-1 0 0 0 0,0 0 0 0 0,1-1 0 0 0,-1-1 0 0 0,0 1 2 0 0,1-1 1 0 0,0 1-1 0 0,0 0 1 0 0,0-1-1 0 0,0 1 1 0 0,1 0-1 0 0,-1 0 1 0 0,0-1-1 0 0,1 1 1 0 0,0 0-1 0 0,0 0 1 0 0,-1 0 0 0 0,1-1-1 0 0,0 1 1 0 0,3-3-1 0 0,-2 2 5 0 0,0-1-1 0 0,1 1 1 0 0,-1 1 0 0 0,1-1-1 0 0,0 0 1 0 0,0 1-1 0 0,0-1 1 0 0,0 1 0 0 0,0 0-1 0 0,0 0 1 0 0,1 0-1 0 0,-1 0 1 0 0,1 1 0 0 0,-1-1-1 0 0,1 1 1 0 0,6-2 0 0 0,5 1 6 0 0,1-1 0 0 0,29 1 0 0 0,-13 0 2 0 0,40 4 32 0 0,-23 1-18 0 0,279 13 34 0 0,-259-12-123 0 0,-52-2-369 0 0,0 0-1 0 0,1-1 1 0 0,-1-1 0 0 0,0-1 0 0 0,1 0 0 0 0,-1-2 0 0 0,29-6 0 0 0,-43 8-3 0 0,-1 0 0 0 0,0 0 1 0 0,1 0-1 0 0,-1 0 0 0 0,0 0 0 0 0,0 0 0 0 0,0 0 0 0 0,0-1 0 0 0,0 1 1 0 0,0-1-1 0 0,-1 0 0 0 0,1 1 0 0 0,0-1 0 0 0,1-3 0 0 0,5-5-978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8:22.3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 16 840 0 0,'-4'10'5050'0'0,"-10"-4"-2401"0"0,13-6-2460 0 0,1 0-1 0 0,-1 0 1 0 0,0 0-1 0 0,0 0 1 0 0,0 0-1 0 0,0 1 0 0 0,0-1 1 0 0,0 0-1 0 0,0 1 1 0 0,0-1-1 0 0,1 1 1 0 0,-1-1-1 0 0,0 1 1 0 0,0-1-1 0 0,0 1 0 0 0,1 0 1 0 0,-1-1-1 0 0,0 1 1 0 0,1 0-1 0 0,-1-1 1 0 0,1 1-1 0 0,-2 1 0 0 0,-7 28 2025 0 0,7 41-828 0 0,2-54-972 0 0,0-7-374 0 0,1 0 1 0 0,-1-1 0 0 0,2 1-1 0 0,-1 0 1 0 0,1 0 0 0 0,1-1-1 0 0,0 0 1 0 0,0 1 0 0 0,1-1-1 0 0,0 0 1 0 0,1 0 0 0 0,6 10-1 0 0,-7-14-39 0 0,0 0-1 0 0,1 0 1 0 0,-1-1-1 0 0,1 1 1 0 0,0-1-1 0 0,0 0 1 0 0,0 0-1 0 0,1-1 1 0 0,-1 0-1 0 0,1 0 1 0 0,0 0-1 0 0,0-1 1 0 0,0 1-1 0 0,0-1 1 0 0,0-1-1 0 0,1 1 1 0 0,-1-1-1 0 0,1 0 1 0 0,-1-1-1 0 0,9 1 1 0 0,7-2-78 0 0,-1 0 1 0 0,1-1 0 0 0,-1-1-1 0 0,0-1 1 0 0,0-1-1 0 0,0-1 1 0 0,32-14-1 0 0,-44 16 1 0 0,-1 0 0 0 0,0-1 0 0 0,0 0-1 0 0,0-1 1 0 0,0 0 0 0 0,-1 0 0 0 0,0 0 0 0 0,10-13-1 0 0,-13 14 44 0 0,0-1-1 0 0,-1 0 1 0 0,1 1-1 0 0,-1-1 1 0 0,-1 0-1 0 0,1-1 1 0 0,-1 1-1 0 0,0 0 0 0 0,0-1 1 0 0,-1 1-1 0 0,0-1 1 0 0,0 0-1 0 0,-1-10 1 0 0,1 12 32 0 0,-1 0-1 0 0,0-1 1 0 0,-1 1 0 0 0,0-1 0 0 0,1 1 0 0 0,-2 0-1 0 0,1-1 1 0 0,-1 1 0 0 0,1 0 0 0 0,-1 0 0 0 0,-1 0-1 0 0,1 0 1 0 0,-1 1 0 0 0,0-1 0 0 0,0 1 0 0 0,0-1-1 0 0,-1 1 1 0 0,1 0 0 0 0,-1 0 0 0 0,0 1-1 0 0,0-1 1 0 0,-8-4 0 0 0,4 2-33 0 0,0 1 1 0 0,0 0-1 0 0,0 1 0 0 0,-1 0 1 0 0,0 0-1 0 0,1 1 0 0 0,-1 0 1 0 0,-1 1-1 0 0,1 0 0 0 0,0 0 0 0 0,-17 0 1 0 0,19 2-10 0 0,0 0 1 0 0,0 1-1 0 0,0 0 1 0 0,0 0 0 0 0,0 1-1 0 0,0 0 1 0 0,0 0-1 0 0,1 1 1 0 0,-1-1-1 0 0,1 1 1 0 0,-1 1-1 0 0,1-1 1 0 0,0 1 0 0 0,1 0-1 0 0,-1 1 1 0 0,-7 7-1 0 0,6-6-190 0 0,-8 9-1202 0 0,0 1 0 0 0,-21 28-1 0 0,33-41 1019 0 0,1 1-1 0 0,-1 0 1 0 0,1 0-1 0 0,0 0 1 0 0,0 1-1 0 0,0-1 1 0 0,0 1 0 0 0,1-1-1 0 0,0 1 1 0 0,0-1-1 0 0,0 1 1 0 0,0 0-1 0 0,1-1 1 0 0,0 1-1 0 0,-1 0 1 0 0,2 0-1 0 0,-1-1 1 0 0,2 7 0 0 0,6 5-1026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8:23.1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104 22 504 0 0,'8'11'4116'0'0,"-7"-8"-3555"0"0,0 1 0 0 0,0-1 0 0 0,-1 1 1 0 0,1-1-1 0 0,-1 1 0 0 0,0 0 0 0 0,0-1 0 0 0,0 1 1 0 0,-1 6-1 0 0,0 2 1027 0 0,1-9-1351 0 0,-2 69 4090 0 0,1-61-4092 0 0,0 1 0 0 0,-1-1-1 0 0,-1 0 1 0 0,1 0-1 0 0,-2 0 1 0 0,0 0-1 0 0,-6 12 1 0 0,4-10-125 0 0,-1-1 0 0 0,-1 0 0 0 0,0-1 0 0 0,-11 12-1 0 0,12-11 41 0 0,6-11-127 0 0,1 0 1 0 0,0 0-1 0 0,-1-1 1 0 0,1 1 0 0 0,0 0-1 0 0,-1 0 1 0 0,1-1 0 0 0,-1 1-1 0 0,1 0 1 0 0,-1-1-1 0 0,1 1 1 0 0,-1 0 0 0 0,0-1-1 0 0,1 1 1 0 0,-1-1-1 0 0,0 1 1 0 0,0-1 0 0 0,1 1-1 0 0,-1-1 1 0 0,0 0 0 0 0,0 1-1 0 0,1-1 1 0 0,-1 0-1 0 0,0 0 1 0 0,0 1 0 0 0,0-1-1 0 0,0 0 1 0 0,-1 0-1 0 0,1-1-9 0 0,1 1-1 0 0,-1-1 0 0 0,0 1 0 0 0,1-1 0 0 0,-1 0 1 0 0,0 1-1 0 0,1-1 0 0 0,-1 0 0 0 0,1 0 0 0 0,-1 0 1 0 0,1 1-1 0 0,-1-1 0 0 0,1 0 0 0 0,0 0 0 0 0,-1 0 1 0 0,1 0-1 0 0,0 0 0 0 0,0 1 0 0 0,0-1 0 0 0,0 0 1 0 0,-1 0-1 0 0,1 0 0 0 0,1-2 0 0 0,16-23-351 0 0,1 1 1 0 0,1 0-1 0 0,2 2 0 0 0,0 0 0 0 0,1 2 0 0 0,1 0 1 0 0,46-31-1 0 0,-54 43 306 0 0,1 0 0 0 0,0 1 1 0 0,0 1-1 0 0,0 0 0 0 0,1 1 0 0 0,0 1 1 0 0,0 1-1 0 0,1 0 0 0 0,-1 1 0 0 0,1 1 1 0 0,0 1-1 0 0,-1 0 0 0 0,31 3 0 0 0,-40 0 37 0 0,-1 0 1 0 0,1 1-1 0 0,-1 0 0 0 0,0 0 0 0 0,0 0 0 0 0,-1 1 0 0 0,1 0 1 0 0,-1 0-1 0 0,1 0 0 0 0,-1 1 0 0 0,0 0 0 0 0,5 6 1 0 0,-10-7 0 0 0,0 0 0 0 0,0 1 0 0 0,0-1 0 0 0,0 0-1 0 0,-1 0 1 0 0,1 1 0 0 0,-1-1 0 0 0,-1 0 0 0 0,1 0 0 0 0,-1 7 0 0 0,0 0 8 0 0,0-7-11 0 0,0 0-1 0 0,0-1 1 0 0,0 1 0 0 0,0 0 0 0 0,-1-1-1 0 0,1 1 1 0 0,-1-1 0 0 0,0 0-1 0 0,0 1 1 0 0,-1-1 0 0 0,1 0 0 0 0,-1 0-1 0 0,1 0 1 0 0,-5 2 0 0 0,1 2-5 0 0,11-20-634 0 0,9-12-265 0 0,7 1-132 0 0,0 1 0 0 0,1 2 0 0 0,45-35 1 0 0,-49 41 799 0 0,-9 7 195 0 0,0 1 0 0 0,1 0 0 0 0,0 0 0 0 0,0 1 0 0 0,0 0 1 0 0,0 1-1 0 0,21-8 0 0 0,-30 13 65 0 0,0 0 1 0 0,1 0-1 0 0,-1 0 0 0 0,1 0 1 0 0,-1 0-1 0 0,1 0 1 0 0,-1 0-1 0 0,1 0 1 0 0,-1 1-1 0 0,1-1 0 0 0,-1 1 1 0 0,0-1-1 0 0,1 1 1 0 0,-1-1-1 0 0,0 1 1 0 0,1 0-1 0 0,-1 0 0 0 0,0 0 1 0 0,0-1-1 0 0,0 1 1 0 0,0 0-1 0 0,0 1 1 0 0,0-1-1 0 0,0 0 1 0 0,0 0-1 0 0,0 0 0 0 0,0 0 1 0 0,-1 1-1 0 0,1-1 1 0 0,0 3-1 0 0,4 5 209 0 0,-1 1 1 0 0,0 0-1 0 0,2 12 0 0 0,-3-14-108 0 0,3 8 36 0 0,-4-13-133 0 0,0 1 0 0 0,-1-1 1 0 0,0 0-1 0 0,1 1 0 0 0,-1-1 0 0 0,-1 1 0 0 0,1-1 0 0 0,0 6 0 0 0,4 14 73 0 0,-4-20-98 0 0,-1-1-1 0 0,1 0 1 0 0,0 1 0 0 0,-1-1-1 0 0,0 0 1 0 0,1 1-1 0 0,-1-1 1 0 0,0 1-1 0 0,0-1 1 0 0,-1 5 0 0 0,-34 121-507 0 0,34-127 370 0 0,1 0 0 0 0,0 0 0 0 0,-1 1 0 0 0,1-1 1 0 0,0 0-1 0 0,-1 0 0 0 0,1 1 0 0 0,0-1 0 0 0,0 0 0 0 0,0 0 0 0 0,0 1 0 0 0,0-1 1 0 0,0 0-1 0 0,0 0 0 0 0,1 1 0 0 0,-1-1 0 0 0,0 0 0 0 0,1 0 0 0 0,-1 1 1 0 0,1-1-1 0 0,-1 0 0 0 0,1 0 0 0 0,0 0 0 0 0,-1 0 0 0 0,1 0 0 0 0,0 0 0 0 0,0 0 1 0 0,0 0-1 0 0,2 1 0 0 0,-1-1-299 0 0,0 1-1 0 0,0-1 1 0 0,0-1 0 0 0,0 1-1 0 0,0 0 1 0 0,0 0 0 0 0,0-1 0 0 0,1 1-1 0 0,-1-1 1 0 0,0 0 0 0 0,1 0 0 0 0,-1 0-1 0 0,0 0 1 0 0,0 0 0 0 0,5-1 0 0 0,10-4-876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8:23.6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276 81 616 0 0,'12'-5'1229'0'0,"-11"5"-1057"0"0,0 0 0 0 0,-1 0 0 0 0,1 0-1 0 0,0-1 1 0 0,0 1 0 0 0,0 0 0 0 0,-1-1 0 0 0,1 1-1 0 0,0 0 1 0 0,0-1 0 0 0,-1 1 0 0 0,1-1-1 0 0,0 1 1 0 0,-1-1 0 0 0,1 0 0 0 0,-1 1 0 0 0,1-1-1 0 0,0 1 1 0 0,-1-1 0 0 0,0 0 0 0 0,1 0 0 0 0,-1 1-1 0 0,1-1 1 0 0,-1 0 0 0 0,0 0 0 0 0,1-2 1231 0 0,-4 2-854 0 0,1 1-1 0 0,-1-1 1 0 0,1 1-1 0 0,-1 0 1 0 0,0 0-1 0 0,1 0 1 0 0,-1 0-1 0 0,0 0 1 0 0,1 1-1 0 0,-6 0 1 0 0,-27 10 1957 0 0,24-6-2211 0 0,0 0 0 0 0,1 1 0 0 0,-1 0 0 0 0,1 1 0 0 0,0 0 0 0 0,1 1 0 0 0,0 0 0 0 0,0 0 0 0 0,1 1 0 0 0,0 0 0 0 0,0 0 0 0 0,-10 18 1 0 0,15-23-279 0 0,1 0 0 0 0,0 0 0 0 0,0 1 0 0 0,0-1 0 0 0,0 1 0 0 0,1-1 0 0 0,0 1 0 0 0,0 0 0 0 0,0 0 0 0 0,0-1 0 0 0,1 7 0 0 0,-1-10-17 0 0,1 1 0 0 0,0-1 0 0 0,0 1 0 0 0,0 0 1 0 0,0-1-1 0 0,0 1 0 0 0,1 0 0 0 0,-1-1 0 0 0,0 1 0 0 0,1-1 0 0 0,-1 1 0 0 0,1-1 0 0 0,0 1 1 0 0,-1-1-1 0 0,1 1 0 0 0,0-1 0 0 0,0 0 0 0 0,0 1 0 0 0,0-1 0 0 0,0 0 0 0 0,0 0 0 0 0,0 1 1 0 0,1-1-1 0 0,-1 0 0 0 0,0 0 0 0 0,0 0 0 0 0,1-1 0 0 0,-1 1 0 0 0,1 0 0 0 0,-1 0 0 0 0,3 0 1 0 0,16 4-29 0 0,-17-4 22 0 0,1 0 0 0 0,-1 0 1 0 0,1-1-1 0 0,0 1 1 0 0,-1-1-1 0 0,1 0 0 0 0,0 1 1 0 0,6-2-1 0 0,10-2-117 0 0,-1 0 0 0 0,0-2 1 0 0,0 0-1 0 0,0-1 0 0 0,28-13 0 0 0,-38 14-13 0 0,0 0 0 0 0,-1 0 0 0 0,1-1 0 0 0,-1-1 0 0 0,0 1 0 0 0,-1-1 0 0 0,1 0 1 0 0,-1-1-1 0 0,-1 0 0 0 0,1 0 0 0 0,-2 0 0 0 0,10-16 0 0 0,-13 18 93 0 0,1 0 1 0 0,-1 0 0 0 0,0 0 0 0 0,-1 0 0 0 0,1 0 0 0 0,-1 0 0 0 0,0-1-1 0 0,-1 1 1 0 0,0 0 0 0 0,0-1 0 0 0,0 1 0 0 0,0 0 0 0 0,-3-9 0 0 0,2 12 35 0 0,1 0 0 0 0,-1 0 0 0 0,0 0 1 0 0,0 1-1 0 0,0-1 0 0 0,-1 0 0 0 0,1 1 1 0 0,0-1-1 0 0,-1 1 0 0 0,0 0 1 0 0,0-1-1 0 0,0 1 0 0 0,0 0 0 0 0,0 0 1 0 0,0 0-1 0 0,0 0 0 0 0,0 1 0 0 0,-1-1 1 0 0,1 1-1 0 0,-1-1 0 0 0,0 1 0 0 0,1 0 1 0 0,-1 0-1 0 0,0 0 0 0 0,1 0 1 0 0,-1 0-1 0 0,0 1 0 0 0,0-1 0 0 0,0 1 1 0 0,-6 0-1 0 0,-2 0 3 0 0,-1 1 1 0 0,0 1-1 0 0,0 0 0 0 0,1 0 1 0 0,-1 1-1 0 0,1 0 1 0 0,-16 8-1 0 0,-5 4-66 0 0,-33 23 1 0 0,22-13-194 0 0,26-15-217 0 0,1 0 0 0 0,-16 14 0 0 0,26-20-100 0 0,1 2 0 0 0,-1-1 0 0 0,1 0 0 0 0,0 1 0 0 0,0 0 1 0 0,1 0-1 0 0,-1 1 0 0 0,-3 6 0 0 0,8-12 473 0 0,0 0-1 0 0,0 0 1 0 0,0-1 0 0 0,0 1 0 0 0,0 0 0 0 0,0 0-1 0 0,0 0 1 0 0,1-1 0 0 0,-1 1 0 0 0,0 0-1 0 0,0 0 1 0 0,1 0 0 0 0,-1-1 0 0 0,0 1-1 0 0,1 0 1 0 0,-1-1 0 0 0,0 1 0 0 0,1 0-1 0 0,-1-1 1 0 0,1 1 0 0 0,-1 0 0 0 0,1-1 0 0 0,0 1-1 0 0,-1-1 1 0 0,1 1 0 0 0,0-1 0 0 0,-1 0-1 0 0,1 1 1 0 0,0-1 0 0 0,-1 1 0 0 0,1-1-1 0 0,0 0 1 0 0,0 0 0 0 0,-1 1 0 0 0,1-1 0 0 0,0 0-1 0 0,0 0 1 0 0,0 0 0 0 0,1 0 0 0 0,34 5-2310 0 0,4-6 295 0 0,-13-3 1235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8:23.9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93 104 0 0,'4'-2'236'0'0,"0"1"-1"0"0,-1-2 1 0 0,1 1-1 0 0,0 0 1 0 0,-1-1-1 0 0,1 1 1 0 0,-1-1-1 0 0,0 0 1 0 0,0 0-1 0 0,0 0 1 0 0,4-6-1 0 0,15-13 984 0 0,-20 20-961 0 0,-1 1-1 0 0,1-1 1 0 0,0 0-1 0 0,-1 0 1 0 0,1 0-1 0 0,-1 0 1 0 0,0 0-1 0 0,1 0 1 0 0,-1 0-1 0 0,0 0 1 0 0,0 0-1 0 0,1-4 1 0 0,-2 6-145 0 0,0-1 1 0 0,1 1 0 0 0,-1 0-1 0 0,0-1 1 0 0,1 1 0 0 0,-1 0-1 0 0,0-1 1 0 0,1 1 0 0 0,-1 0-1 0 0,1-1 1 0 0,-1 1 0 0 0,0 0-1 0 0,1 0 1 0 0,-1 0 0 0 0,1-1 0 0 0,-1 1-1 0 0,1 0 1 0 0,-1 0 0 0 0,1 0-1 0 0,-1 0 1 0 0,1 0 0 0 0,-1 0-1 0 0,1 0 1 0 0,-1 0 0 0 0,1 0-1 0 0,-1 0 1 0 0,1 0 0 0 0,-1 0-1 0 0,1 1 1 0 0,-1-1 0 0 0,0 0-1 0 0,1 0 1 0 0,-1 0 0 0 0,1 1-1 0 0,-1-1 1 0 0,1 0 0 0 0,-1 0-1 0 0,0 1 1 0 0,1-1 0 0 0,-1 0-1 0 0,0 1 1 0 0,1-1 0 0 0,-1 0-1 0 0,0 1 1 0 0,1 0 0 0 0,28 43 3948 0 0,39 56-2820 0 0,-57-86-1316 0 0,0-1 1 0 0,0-1-1 0 0,2 0 0 0 0,-1-1 1 0 0,2 0-1 0 0,25 16 1 0 0,-31-22-388 0 0,0-1 0 0 0,1 0 0 0 0,-1-1 0 0 0,1 0 0 0 0,0 0 1 0 0,10 1-1 0 0,-12-3-230 0 0,-1 0 1 0 0,0-1-1 0 0,0 1 1 0 0,0-2 0 0 0,1 1-1 0 0,-1-1 1 0 0,0 0-1 0 0,0 0 1 0 0,0 0-1 0 0,6-3 1 0 0,38-23-4743 0 0,-31 16 4188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8:24.3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258 0 544 0 0,'-21'7'4692'0'0,"-35"29"-468"0"0,18-3-1190 0 0,10-16-1495 0 0,1 2-1 0 0,-32 29 1 0 0,52-42-1455 0 0,5-5-69 0 0,1 0 1 0 0,-1 0 0 0 0,1 1-1 0 0,-1-1 1 0 0,1 0 0 0 0,0 0-1 0 0,-1 1 1 0 0,1-1 0 0 0,0 1-1 0 0,0-1 1 0 0,0 1 0 0 0,0 0-1 0 0,0-1 1 0 0,1 1 0 0 0,-1 0-1 0 0,0-1 1 0 0,1 1-1 0 0,-1 0 1 0 0,1 0 0 0 0,0 3-1 0 0,0-4-12 0 0,0 0 0 0 0,1 1 0 0 0,0-1 0 0 0,-1 0-1 0 0,1 0 1 0 0,0 1 0 0 0,0-1 0 0 0,0 0-1 0 0,0 0 1 0 0,-1 0 0 0 0,1 0 0 0 0,1 0-1 0 0,-1 0 1 0 0,0-1 0 0 0,0 1 0 0 0,0 0-1 0 0,0 0 1 0 0,1-1 0 0 0,-1 1 0 0 0,3 0 0 0 0,10 4-14 0 0,0-1 0 0 0,0-1 0 0 0,1-1 1 0 0,15 2-1 0 0,-16-2 74 0 0,20 2-27 0 0,-12-2-88 0 0,1 2 0 0 0,-1 0 0 0 0,28 9 0 0 0,-45-11 50 0 0,-1-1-1 0 0,0 1 0 0 0,0 0 1 0 0,1 0-1 0 0,-1 1 0 0 0,0-1 1 0 0,-1 1-1 0 0,1 0 0 0 0,0 0 1 0 0,-1 0-1 0 0,3 4 0 0 0,-4-5 8 0 0,-1-1-1 0 0,-1 1 0 0 0,1 0 0 0 0,0 0 0 0 0,0 0 0 0 0,-1 0 1 0 0,1 0-1 0 0,-1 0 0 0 0,1 0 0 0 0,-1 0 0 0 0,0 0 1 0 0,0 0-1 0 0,0 0 0 0 0,0 0 0 0 0,0 0 0 0 0,-1 0 1 0 0,1 0-1 0 0,0 0 0 0 0,-1 0 0 0 0,0 0 0 0 0,1 0 1 0 0,-1 0-1 0 0,0 0 0 0 0,0-1 0 0 0,0 1 0 0 0,-2 2 1 0 0,0 0 0 0 0,0 0 0 0 0,0 0 0 0 0,-1 0 1 0 0,0-1-1 0 0,1 0 0 0 0,-1 0 0 0 0,0 0 1 0 0,-1 0-1 0 0,-6 3 0 0 0,-46 20 53 0 0,45-20-48 0 0,-58 17 264 0 0,31-17-1489 0 0,4-9-4132 0 0,35 3 5110 0 0,-1 0 0 0 0,0 0 0 0 0,0 0 0 0 0,1 0 0 0 0,-1 0 0 0 0,0 0 0 0 0,0-1 0 0 0,1 1 0 0 0,-1 0 0 0 0,0-1 0 0 0,1 1 0 0 0,-1 0 0 0 0,0-1 1 0 0,1 1-1 0 0,-1-1 0 0 0,0 1 0 0 0,1-1 0 0 0,-1 1 0 0 0,1-1 0 0 0,-1 1 0 0 0,1-1 0 0 0,-1 0 0 0 0,1 1 0 0 0,0-1 0 0 0,-1 0 0 0 0,1 1 0 0 0,0-1 0 0 0,0 0 0 0 0,-1 0 0 0 0,1 1 1 0 0,0-1-1 0 0,0 0 0 0 0,0 0 0 0 0,0 1 0 0 0,0-1 0 0 0,0-1 0 0 0,8-5-1444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8:24.7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1 205 720 0 0,'0'0'5616'0'0,"28"-5"1618"0"0,-13-1-6725 0 0,0 0 1 0 0,-1-2-1 0 0,-1 0 0 0 0,1 0 1 0 0,-1-1-1 0 0,0-1 0 0 0,11-11 1 0 0,-5 5-668 0 0,41-26 0 0 0,-51 36-276 0 0,0 0 0 0 0,0-1 0 0 0,14-13 0 0 0,3-7-6461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8:25.6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106 1 676 0 0,'4'5'7599'0'0,"11"5"-5296"0"0,-8-8-1769 0 0,0 1 0 0 0,0 0 0 0 0,0 0 1 0 0,0 0-1 0 0,-1 1 0 0 0,1 0 1 0 0,-1 1-1 0 0,0-1 0 0 0,0 1 0 0 0,9 10 1 0 0,-9-8-412 0 0,-1 0 1 0 0,1 0 0 0 0,-2 1 0 0 0,1-1 0 0 0,-1 1-1 0 0,0 0 1 0 0,0 1 0 0 0,-1-1 0 0 0,0 0 0 0 0,-1 1-1 0 0,0 0 1 0 0,0 0 0 0 0,-1 0 0 0 0,1 16 0 0 0,-4 16-1 0 0,-1-1 0 0 0,-2 1 0 0 0,-1-1 0 0 0,-14 44 0 0 0,1-22-81 0 0,-49 108 1 0 0,-28 46-550 0 0,67-142-1674 0 0,23-62-383 0 0,3-22-1572 0 0,1-24-771 0 0,2 4 2975 0 0,0 2 287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8:26.0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59 1 1120 0 0,'-5'0'630'0'0,"1"0"1"0"0,-1 0-1 0 0,1 1 0 0 0,-1 0 0 0 0,1 0 1 0 0,-1 0-1 0 0,1 0 0 0 0,0 1 0 0 0,-1 0 0 0 0,-6 4 1 0 0,11-6-582 0 0,0 0 0 0 0,-1 0 1 0 0,1 0-1 0 0,0 1 0 0 0,0-1 1 0 0,0 0-1 0 0,0 0 0 0 0,0 0 1 0 0,0 0-1 0 0,-1 1 0 0 0,1-1 1 0 0,0 0-1 0 0,0 0 1 0 0,0 0-1 0 0,0 0 0 0 0,0 1 1 0 0,0-1-1 0 0,0 0 0 0 0,0 0 1 0 0,0 0-1 0 0,0 1 0 0 0,0-1 1 0 0,0 0-1 0 0,0 0 0 0 0,0 1 1 0 0,0-1-1 0 0,0 0 0 0 0,0 0 1 0 0,0 0-1 0 0,0 0 0 0 0,0 1 1 0 0,0-1-1 0 0,1 0 0 0 0,-1 0 1 0 0,0 0-1 0 0,0 1 0 0 0,0-1 1 0 0,0 0-1 0 0,0 0 0 0 0,0 0 1 0 0,1 0-1 0 0,-1 0 0 0 0,0 1 1 0 0,0-1-1 0 0,0 0 0 0 0,0 0 1 0 0,1 0-1 0 0,-1 0 0 0 0,0 0 1 0 0,0 0-1 0 0,0 0 0 0 0,1 0 1 0 0,-1 0-1 0 0,0 0 0 0 0,0 0 1 0 0,0 0-1 0 0,1 0 0 0 0,-1 0 1 0 0,0 0-1 0 0,0 0 0 0 0,0 0 1 0 0,1 0-1 0 0,-1 0 0 0 0,15 4 2219 0 0,10 0-467 0 0,43 1 0 0 0,77-10-863 0 0,-86 1-677 0 0,350-12 91 0 0,-203 17-1696 0 0,-2 9-3851 0 0,-201-10 4866 0 0,33 6-2277 0 0,-35-6 2343 0 0,0 0 0 0 0,0 0 0 0 0,0 1 0 0 0,0-1 0 0 0,0 0 0 0 0,0 1 0 0 0,0-1 0 0 0,0 1 1 0 0,-1-1-1 0 0,1 1 0 0 0,0 0 0 0 0,0-1 0 0 0,0 1 0 0 0,-1 0 0 0 0,1-1 0 0 0,0 1 0 0 0,-1 0 0 0 0,1 0 0 0 0,0 0 0 0 0,-1 0 1 0 0,1 0-1 0 0,-1-1 0 0 0,0 1 0 0 0,1 0 0 0 0,-1 0 0 0 0,0 0 0 0 0,1 0 0 0 0,-1 2 0 0 0,0 7-1129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8:26.4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79 376 0 0,'-19'5'14024'0'0,"49"11"-10570"0"0,12 0-3135 0 0,0-2-1 0 0,54 10 1 0 0,-78-20-357 0 0,-1-1-1 0 0,1-1 0 0 0,-1-1 0 0 0,1 0 0 0 0,-1-1 0 0 0,1-1 1 0 0,0-1-1 0 0,-1-1 0 0 0,0 0 0 0 0,1-1 0 0 0,29-11 0 0 0,-44 13 12 0 0,0 0 0 0 0,1 0 0 0 0,-1 0 0 0 0,0-1 0 0 0,0 1-1 0 0,0-1 1 0 0,0 0 0 0 0,-1 0 0 0 0,1 0 0 0 0,-1 0 0 0 0,0-1 0 0 0,0 1-1 0 0,0 0 1 0 0,0-1 0 0 0,0 0 0 0 0,-1 1 0 0 0,2-5 0 0 0,-3 6 21 0 0,0 1 1 0 0,0-1-1 0 0,0 1 1 0 0,0-1 0 0 0,0 1-1 0 0,0-1 1 0 0,-1 1-1 0 0,1 0 1 0 0,0-1-1 0 0,-1 1 1 0 0,1-1 0 0 0,-1 1-1 0 0,0 0 1 0 0,1 0-1 0 0,-1-1 1 0 0,0 1-1 0 0,0 0 1 0 0,0 0 0 0 0,0 0-1 0 0,0 0 1 0 0,0 0-1 0 0,0 0 1 0 0,0 0 0 0 0,0 0-1 0 0,0 0 1 0 0,-1 0-1 0 0,1 1 1 0 0,0-1-1 0 0,-2 0 1 0 0,-41-18-5 0 0,20 12 29 0 0,-1 2 1 0 0,0 0-1 0 0,0 2 1 0 0,0 0-1 0 0,-1 2 0 0 0,1 1 1 0 0,-29 3-1 0 0,49-2-8 0 0,1 0-1 0 0,0-1 0 0 0,0 2 1 0 0,0-1-1 0 0,0 0 0 0 0,-1 1 1 0 0,2 0-1 0 0,-1 0 0 0 0,0 0 0 0 0,0 0 1 0 0,1 1-1 0 0,-1-1 0 0 0,1 1 1 0 0,0 0-1 0 0,0 0 0 0 0,0 0 1 0 0,0 0-1 0 0,0 1 0 0 0,1-1 1 0 0,-1 1-1 0 0,1 0 0 0 0,0 0 1 0 0,0 0-1 0 0,0 0 0 0 0,1 0 1 0 0,0 0-1 0 0,-1 0 0 0 0,1 0 0 0 0,1 0 1 0 0,-1 1-1 0 0,1-1 0 0 0,-1 0 1 0 0,1 1-1 0 0,1-1 0 0 0,0 9 1 0 0,3 2 32 0 0,0 0 0 0 0,1 0 0 0 0,0-1 0 0 0,1 0 0 0 0,1 0 0 0 0,0 0 0 0 0,1-1 0 0 0,0 0 0 0 0,1 0 0 0 0,16 16 0 0 0,-17-20-110 0 0,1-2 0 0 0,-1 1 1 0 0,2-1-1 0 0,-1 0 0 0 0,1-1 1 0 0,0 0-1 0 0,0-1 0 0 0,1 0 1 0 0,-1 0-1 0 0,1-1 1 0 0,0-1-1 0 0,1 1 0 0 0,-1-2 1 0 0,23 3-1 0 0,-16-4-755 0 0,1-1 1 0 0,0-1 0 0 0,-1 0-1 0 0,32-8 1 0 0,-34 6-263 0 0,0-1-1 0 0,-1-1 1 0 0,1-1 0 0 0,-1 0 0 0 0,0-1 0 0 0,0-1 0 0 0,-1 0 0 0 0,0-1 0 0 0,19-16 0 0 0,-12 4-543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2:25.3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54 700 0 0,'-38'26'8219'0'0,"39"-27"-8100"0"0,1 0 1 0 0,-1 0 0 0 0,1 0-1 0 0,-1 0 1 0 0,1 0 0 0 0,-1 1-1 0 0,1-1 1 0 0,-1 1 0 0 0,1-1-1 0 0,0 1 1 0 0,-1-1 0 0 0,1 1-1 0 0,0 0 1 0 0,0 0 0 0 0,2 0-1 0 0,8-2 446 0 0,198-24 2428 0 0,128-7-1994 0 0,-285 29-967 0 0,114-1-429 0 0,-97 4-3496 0 0,-89 6-3421 0 0,2-4 5626 0 0,-2-1 234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8:29.3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1 161 28 0 0,'0'1'211'0'0,"0"1"-1"0"0,0-1 1 0 0,0 1-1 0 0,1-1 1 0 0,-1 0-1 0 0,1 1 1 0 0,-1-1-1 0 0,1 1 1 0 0,0-1-1 0 0,-1 0 1 0 0,1 0-1 0 0,0 1 1 0 0,0-1-1 0 0,0 0 1 0 0,0 0-1 0 0,0 0 1 0 0,0 0-1 0 0,0 0 1 0 0,0 0-1 0 0,0 0 1 0 0,0 0-1 0 0,1-1 1 0 0,-1 1-1 0 0,0 0 1 0 0,1-1-1 0 0,-1 1 1 0 0,0-1-1 0 0,3 1 1 0 0,2 1 679 0 0,1-1 1 0 0,0 1-1 0 0,0-1 1 0 0,-1-1-1 0 0,9 0 1 0 0,-15 0-797 0 0,1 0 1 0 0,0 0-1 0 0,0 0 1 0 0,-1 0 0 0 0,1-1-1 0 0,0 1 1 0 0,-1 0-1 0 0,1-1 1 0 0,0 1-1 0 0,-1-1 1 0 0,1 1 0 0 0,-1-1-1 0 0,1 1 1 0 0,0-1-1 0 0,-1 1 1 0 0,1-1 0 0 0,-1 1-1 0 0,0-1 1 0 0,1 0-1 0 0,-1 1 1 0 0,1-1-1 0 0,-1 0 1 0 0,0 1 0 0 0,1-2-1 0 0,7-25 612 0 0,-2 6-513 0 0,9-9-208 0 0,-12 23-175 0 0,0 0 0 0 0,1 1 0 0 0,-1-1 0 0 0,1 1 0 0 0,0 0 0 0 0,8-9 1 0 0,-7 10-589 0 0,0 1 1 0 0,0-1-1 0 0,-1-1 1 0 0,0 1 0 0 0,0-1-1 0 0,0 0 1 0 0,5-11-1 0 0,-8 17 513 0 0,0 0-1 0 0,0 0 1 0 0,0 0 0 0 0,0 0-1 0 0,-1 0 1 0 0,1 0-1 0 0,0 0 1 0 0,0 1-1 0 0,0-1 1 0 0,0 0 0 0 0,0 0-1 0 0,0 1 1 0 0,0-1-1 0 0,-1 1 1 0 0,1-1-1 0 0,0 1 1 0 0,0-1 0 0 0,1 2-1 0 0,-1 8-1090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8:29.7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345 424 564 0 0,'-10'4'3010'0'0,"10"-4"-2966"0"0,0-1 0 0 0,-1 1 0 0 0,1-1 1 0 0,0 1-1 0 0,-1-1 0 0 0,1 1 0 0 0,0-1 0 0 0,-1 1 1 0 0,1-1-1 0 0,-1 1 0 0 0,1 0 0 0 0,-1-1 1 0 0,1 1-1 0 0,-1 0 0 0 0,1-1 0 0 0,-1 1 0 0 0,1 0 1 0 0,-1 0-1 0 0,1-1 0 0 0,-1 1 0 0 0,1 0 0 0 0,-1 0 1 0 0,1 0-1 0 0,-1 0 0 0 0,0 0 0 0 0,1 0 1 0 0,-2 0-1 0 0,-21-2 2943 0 0,22 2-2373 0 0,4-3-229 0 0,3-10 310 0 0,-5-4-268 0 0,-1-1-1 0 0,0 1 1 0 0,-1-1 0 0 0,-2 1-1 0 0,1-1 1 0 0,-2 1 0 0 0,0 0 0 0 0,-11-27-1 0 0,10 33-368 0 0,0-1-1 0 0,-1 1 1 0 0,-1-1 0 0 0,1 2-1 0 0,-2-1 1 0 0,1 1-1 0 0,-16-16 1 0 0,3 7-472 0 0,0 0 0 0 0,-1 1 0 0 0,-41-26 0 0 0,58 42 6 0 0,0-1 0 0 0,0 2 0 0 0,0-1-1 0 0,0 0 1 0 0,0 1 0 0 0,0 0-1 0 0,0 0 1 0 0,-1 0 0 0 0,1 0-1 0 0,-5 1 1 0 0,7 0 170 0 0,1 0 0 0 0,-1 0 0 0 0,0 0 1 0 0,1 1-1 0 0,-1-1 0 0 0,0 0 0 0 0,1 1 0 0 0,-1 0 0 0 0,1-1 0 0 0,-1 1 0 0 0,1 0 1 0 0,-1 0-1 0 0,1 0 0 0 0,-1 0 0 0 0,1 0 0 0 0,0 0 0 0 0,0 0 0 0 0,-1 0 0 0 0,1 1 0 0 0,0-1 1 0 0,0 0-1 0 0,0 1 0 0 0,0-1 0 0 0,1 1 0 0 0,-2 2 0 0 0,0 6-868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8:30.1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6 896 0 0,'40'27'5253'0'0,"-37"-24"-4913"0"0,1-1 0 0 0,-1 1 0 0 0,1-1 0 0 0,0 0 0 0 0,0 0 0 0 0,0 0 1 0 0,0 0-1 0 0,0 0 0 0 0,0-1 0 0 0,1 0 0 0 0,-1 0 0 0 0,0 0 0 0 0,1-1 0 0 0,6 1 0 0 0,4 0 293 0 0,0-1 0 0 0,29-4 0 0 0,69-21-699 0 0,-32 5-2957 0 0,-63 16 589 0 0,0 2-1 0 0,28-2 1 0 0,-35 4 1146 0 0,-1 0 183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8:30.6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72 108 0 0,'4'1'271'0'0,"-1"0"1"0"0,0 0-1 0 0,0 1 0 0 0,0-1 1 0 0,0 1-1 0 0,0-1 1 0 0,0 1-1 0 0,0 0 0 0 0,0 0 1 0 0,-1 0-1 0 0,1 1 0 0 0,-1-1 1 0 0,1 0-1 0 0,-1 1 0 0 0,0 0 1 0 0,3 4-1 0 0,4 4 875 0 0,-8-10-1053 0 0,0 0 0 0 0,-1-1 0 0 0,1 1 1 0 0,0 0-1 0 0,-1-1 0 0 0,1 1 0 0 0,-1 0 0 0 0,1 0 1 0 0,-1 0-1 0 0,1 0 0 0 0,-1-1 0 0 0,0 1 1 0 0,1 0-1 0 0,-1 0 0 0 0,0 0 0 0 0,0 0 0 0 0,0 0 1 0 0,0 0-1 0 0,1 0 0 0 0,-1 0 0 0 0,-1 0 1 0 0,1 1-1 0 0,10 37 3193 0 0,-10-22-2247 0 0,-3 32 1174 0 0,3-47-2170 0 0,-1 0 0 0 0,1 1 0 0 0,-1-1 0 0 0,0 0 0 0 0,0 0 0 0 0,0 0 0 0 0,0 0 0 0 0,0 0 0 0 0,-1 0 0 0 0,1 0-1 0 0,-1 0 1 0 0,1-1 0 0 0,-1 1 0 0 0,1 0 0 0 0,-1-1 0 0 0,0 0 0 0 0,0 1 0 0 0,-2 0 0 0 0,-11 12 60 0 0,15-13-107 0 0,-1 0 0 0 0,1 0-1 0 0,-1 0 1 0 0,1 0 0 0 0,-1-1-1 0 0,0 1 1 0 0,1 0 0 0 0,-1 0 0 0 0,0-1-1 0 0,0 1 1 0 0,1 0 0 0 0,-1-1 0 0 0,0 1-1 0 0,0-1 1 0 0,0 1 0 0 0,0-1 0 0 0,0 1-1 0 0,0-1 1 0 0,0 0 0 0 0,0 1-1 0 0,0-1 1 0 0,0 0 0 0 0,0 0 0 0 0,0 0-1 0 0,0 0 1 0 0,0 0 0 0 0,0 0 0 0 0,0 0-1 0 0,0 0 1 0 0,0 0 0 0 0,0 0 0 0 0,0-1-1 0 0,0 1 1 0 0,-1-1 0 0 0,1-2-57 0 0,0 0 0 0 0,1 0 0 0 0,0 0 0 0 0,-1 0 0 0 0,1 0 1 0 0,0 0-1 0 0,0 0 0 0 0,1 0 0 0 0,-1 0 0 0 0,2-4 0 0 0,3-8-323 0 0,1 1-1 0 0,0-1 0 0 0,1 2 1 0 0,1-1-1 0 0,0 1 0 0 0,1 0 0 0 0,17-19 1 0 0,-14 18 103 0 0,-6 6 209 0 0,1-1-1 0 0,0 1 1 0 0,1 1 0 0 0,0-1 0 0 0,0 1-1 0 0,0 0 1 0 0,1 1 0 0 0,0 0-1 0 0,0 1 1 0 0,1-1 0 0 0,13-4 0 0 0,12 8 97 0 0,-34 2-18 0 0,0 0 0 0 0,-1 0 1 0 0,1 0-1 0 0,0 0 0 0 0,0 0 1 0 0,0 1-1 0 0,0-1 0 0 0,0 0 1 0 0,0 0-1 0 0,0 1 0 0 0,0-1 1 0 0,-1 0-1 0 0,1 1 1 0 0,0-1-1 0 0,0 1 0 0 0,0-1 1 0 0,-1 1-1 0 0,1 0 0 0 0,0-1 1 0 0,-1 1-1 0 0,1 0 0 0 0,0-1 1 0 0,-1 1-1 0 0,1 0 0 0 0,-1 0 1 0 0,1 0-1 0 0,-1-1 0 0 0,0 1 1 0 0,1 0-1 0 0,-1 0 0 0 0,1 1 1 0 0,8 42 468 0 0,1 58 525 0 0,-10-98-935 0 0,2 20 263 0 0,3-22-296 0 0,5-11-137 0 0,11-16-526 0 0,-11 13 290 0 0,1 0 0 0 0,16-14 1 0 0,-3 4 249 0 0,2 2 1 0 0,0 1-1 0 0,2 1 0 0 0,0 1 1 0 0,41-17-1 0 0,-61 30 136 0 0,1 1-1 0 0,-1 0 0 0 0,1 1 0 0 0,0 0 0 0 0,10-1 1 0 0,-15 3 3 0 0,0 0 0 0 0,-1-1 0 0 0,1 2 0 0 0,0-1 0 0 0,-1 0 0 0 0,1 1 0 0 0,-1-1 0 0 0,1 1 1 0 0,-1 0-1 0 0,1 0 0 0 0,-1 1 0 0 0,0-1 0 0 0,1 1 0 0 0,-1 0 0 0 0,0-1 0 0 0,3 4 0 0 0,8 5 280 0 0,-13-9-299 0 0,0 0 0 0 0,1-1 0 0 0,-1 1 0 0 0,0 0 0 0 0,0 0 0 0 0,0 0 0 0 0,0 0 0 0 0,0 1 0 0 0,0-1 0 0 0,0 0 0 0 0,-1 0 0 0 0,1 0 0 0 0,0 1 0 0 0,-1-1 0 0 0,1 0 0 0 0,-1 1 0 0 0,1 1 0 0 0,7 15 368 0 0,-6-14-327 0 0,-1-1-1 0 0,1 1 1 0 0,-1-1-1 0 0,0 1 0 0 0,0-1 1 0 0,-1 1-1 0 0,1 0 1 0 0,0-1-1 0 0,-1 8 1 0 0,0 2-46 0 0,-1 0 1 0 0,-1 0-1 0 0,0 0 0 0 0,0 0 1 0 0,-1 0-1 0 0,-1-1 0 0 0,0 1 1 0 0,-1-1-1 0 0,-9 16 0 0 0,14-27-98 0 0,-1-1 0 0 0,1 1-1 0 0,0 0 1 0 0,0-1 0 0 0,-1 1 0 0 0,1-1-1 0 0,0 1 1 0 0,0-1 0 0 0,0 1 0 0 0,0 0-1 0 0,0-1 1 0 0,-1 1 0 0 0,1 0-1 0 0,0-1 1 0 0,1 1 0 0 0,-1-1 0 0 0,0 1-1 0 0,0 0 1 0 0,0-1 0 0 0,0 1 0 0 0,0-1-1 0 0,0 1 1 0 0,1 1 0 0 0,-1-2-4 0 0,1 0-1 0 0,-1 0 1 0 0,0 0 0 0 0,0 0 0 0 0,1 0 0 0 0,-1 1-1 0 0,0-1 1 0 0,0 0 0 0 0,1 0 0 0 0,-1 0 0 0 0,0 0 0 0 0,0 0-1 0 0,1 0 1 0 0,-1 0 0 0 0,0 0 0 0 0,1 0 0 0 0,-1 0-1 0 0,0 0 1 0 0,0 0 0 0 0,1 0 0 0 0,-1 0 0 0 0,0 0 0 0 0,1 0-1 0 0,-1 0 1 0 0,0-1 0 0 0,0 1 0 0 0,1 0 0 0 0,-1 0-1 0 0,0 0 1 0 0,0 0 0 0 0,0 0 0 0 0,1-1 0 0 0,-1 1 0 0 0,0 0-1 0 0,0 0 1 0 0,0 0 0 0 0,1-1 0 0 0,-1 1 0 0 0,0 0-1 0 0,0 0 1 0 0,0-1 0 0 0,0 1 0 0 0,0 0 0 0 0,0 0-1 0 0,1-1 1 0 0,-1 1 0 0 0,0 0 0 0 0,0-1 0 0 0,27-41-6254 0 0,-18 26 5109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8:31.0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0 800 0 0,'7'0'854'0'0,"1"0"0"0"0,0 1-1 0 0,0 0 1 0 0,-1 0 0 0 0,1 1 0 0 0,-1 0 0 0 0,1 0-1 0 0,-1 0 1 0 0,0 1 0 0 0,0 0 0 0 0,0 1 0 0 0,0 0-1 0 0,0 0 1 0 0,-1 0 0 0 0,0 1 0 0 0,0 0 0 0 0,0 0-1 0 0,10 12 1 0 0,-14-15-748 0 0,0 1-1 0 0,0 0 0 0 0,0-1 0 0 0,-1 1 1 0 0,1 0-1 0 0,-1 0 0 0 0,0 0 1 0 0,0 0-1 0 0,0 0 0 0 0,0 0 0 0 0,-1 1 1 0 0,1-1-1 0 0,-1 0 0 0 0,1 0 1 0 0,-1 0-1 0 0,0 1 0 0 0,-1 3 0 0 0,-1 4-15 0 0,0 0-1 0 0,0-1 1 0 0,-7 17-1 0 0,8-24-123 0 0,0 1-1 0 0,1-1 1 0 0,-1 0-1 0 0,1 0 1 0 0,0 1-1 0 0,0-1 0 0 0,0 6 1 0 0,1 2-1257 0 0,-1-30-4963 0 0,0 2 3350 0 0,-1 0-1 0 0,-6-27 0 0 0,5 13 1229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8:31.4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1 1204 0 0,'-10'5'5977'0'0,"10"-4"-5817"0"0,0 1 0 0 0,0-1 0 0 0,-1 0 0 0 0,1 0 0 0 0,-1 1 0 0 0,1-1 0 0 0,-1 0 0 0 0,1 0 0 0 0,-1 0 0 0 0,0 0 1 0 0,0 0-1 0 0,1 0 0 0 0,-3 1 0 0 0,2-1-58 0 0,0 1 1 0 0,1-1-1 0 0,-1 0 1 0 0,0 0-1 0 0,0 0 1 0 0,0 0-1 0 0,1 1 1 0 0,-1-1-1 0 0,0 0 1 0 0,1 1-1 0 0,-1-1 1 0 0,1 1-1 0 0,-1 2 1 0 0,1 2 180 0 0,1-1 0 0 0,-1 1 0 0 0,1 0 0 0 0,0 0 0 0 0,0-1 1 0 0,1 1-1 0 0,-1 0 0 0 0,5 8 0 0 0,-3-10-459 0 0,-1 0 1 0 0,0 0 0 0 0,1-1-1 0 0,-1 1 1 0 0,1-1 0 0 0,0 0-1 0 0,5 4 1 0 0,9 13-3440 0 0,-14-17 2996 0 0,0 1 1 0 0,0-1-1 0 0,0 0 0 0 0,1 1 0 0 0,-1-1 1 0 0,1-1-1 0 0,3 4 0 0 0,13 5-1084 0 0,-1-1 277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8:31.7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41 110 364 0 0,'3'4'928'0'0,"0"1"0"0"0,-1 0 0 0 0,0 0 0 0 0,0 0 0 0 0,0 0 0 0 0,0 0 0 0 0,1 10 0 0 0,-3-13-612 0 0,0 1 0 0 0,0-1 0 0 0,0 1 0 0 0,0-1 0 0 0,-1 0 0 0 0,1 1 0 0 0,-1-1 0 0 0,0 0 0 0 0,0 0 0 0 0,1 1 0 0 0,-1-1 0 0 0,-2 2 0 0 0,-6 43 3835 0 0,-4-8-3262 0 0,12-38-882 0 0,0 1 8 0 0,0 1 0 0 0,0-1 0 0 0,0 1 0 0 0,0 0 0 0 0,0-1 0 0 0,1 1 0 0 0,-1 0 0 0 0,1-1 0 0 0,0 6 0 0 0,0-9-17 0 0,0 1 1 0 0,0-1-1 0 0,0 1 1 0 0,0 0 0 0 0,0-1-1 0 0,-1 1 1 0 0,1-1-1 0 0,0 1 1 0 0,0 0-1 0 0,0-1 1 0 0,0 1-1 0 0,-1-1 1 0 0,1 1-1 0 0,0 0 1 0 0,0-1-1 0 0,-1 1 1 0 0,1 0-1 0 0,0-1 1 0 0,-1 1-1 0 0,1 0 1 0 0,0-1-1 0 0,-1 1 1 0 0,1 0-1 0 0,0 0 1 0 0,-1 0 0 0 0,1-1-1 0 0,-1 1 1 0 0,1 0-1 0 0,0 0 1 0 0,-1 0-1 0 0,1 0 1 0 0,-1 0-1 0 0,1 0 1 0 0,-1 0-1 0 0,1 0 1 0 0,0 0-1 0 0,-1 0 1 0 0,1 0-1 0 0,-1 0 1 0 0,1 0-1 0 0,-1 0 1 0 0,1 0-1 0 0,0 0 1 0 0,-1 0-1 0 0,1 0 1 0 0,-1 1 0 0 0,1-1-1 0 0,0 0 1 0 0,-1 0-1 0 0,1 0 1 0 0,-1 1-1 0 0,1-1 1 0 0,0 0-1 0 0,0 1 1 0 0,-1-1-1 0 0,1 0 1 0 0,0 1-1 0 0,-1-1 1 0 0,1 0-1 0 0,0 1 1 0 0,-1-30-253 0 0,0 21 138 0 0,0 0 0 0 0,1 0-1 0 0,0 0 1 0 0,1-1 0 0 0,-1 1-1 0 0,2 0 1 0 0,-1 0 0 0 0,1 0 0 0 0,0 0-1 0 0,1 1 1 0 0,0-1 0 0 0,6-13-1 0 0,3 3-73 0 0,1 0 0 0 0,0 1 0 0 0,1 0-1 0 0,1 1 1 0 0,32-26 0 0 0,-41 38 187 0 0,1 0 0 0 0,0 0 0 0 0,0 1 0 0 0,0 0 0 0 0,0 0 0 0 0,1 1 0 0 0,-1 0 1 0 0,1 0-1 0 0,0 1 0 0 0,-1 0 0 0 0,1 1 0 0 0,9-1 0 0 0,-12 1 27 0 0,1 1-1 0 0,0-1 1 0 0,-1 1 0 0 0,1 0 0 0 0,0 0-1 0 0,-1 0 1 0 0,1 1 0 0 0,-1 0-1 0 0,0 0 1 0 0,1 1 0 0 0,-1-1 0 0 0,0 1-1 0 0,0 0 1 0 0,-1 1 0 0 0,1-1 0 0 0,6 8-1 0 0,1 1 121 0 0,-9-9-88 0 0,0 0 0 0 0,0 0 0 0 0,-1 0 0 0 0,1 0 0 0 0,-1 0 0 0 0,0 1 0 0 0,0-1 0 0 0,0 1 0 0 0,0-1 0 0 0,-1 1 0 0 0,2 6 0 0 0,10 23 436 0 0,-11-28-417 0 0,0 0-1 0 0,1 0 1 0 0,-2 1-1 0 0,1-1 1 0 0,-1 0-1 0 0,0 1 1 0 0,0-1 0 0 0,0 8-1 0 0,-2 1-23 0 0,0 0 0 0 0,-1 0 0 0 0,-1-1 0 0 0,-1 1-1 0 0,0-1 1 0 0,0 1 0 0 0,-13 24 0 0 0,11-29-309 0 0,1 2-1658 0 0,5-11 1843 0 0,0 1 0 0 0,0-1 0 0 0,0 0-1 0 0,1 0 1 0 0,-1 0 0 0 0,0 0 0 0 0,0 1 0 0 0,0-1 0 0 0,1 0 0 0 0,-1 0 0 0 0,0 0 0 0 0,0 0 0 0 0,1 0 0 0 0,-1 0 0 0 0,0 0 0 0 0,0 0 0 0 0,1 0 0 0 0,-1 0 0 0 0,0 0 0 0 0,0 0 0 0 0,1 0 0 0 0,-1 0-1 0 0,0 0 1 0 0,0 0 0 0 0,1 0 0 0 0,-1 0 0 0 0,0 0 0 0 0,0 0 0 0 0,1 0 0 0 0,-1 0 0 0 0,0 0 0 0 0,0-1 0 0 0,0 1 0 0 0,1 0 0 0 0,-1 0 0 0 0,0 0 0 0 0,0 0 0 0 0,0 0 0 0 0,1-1 0 0 0,-1 1 0 0 0,0 0 0 0 0,0 0-1 0 0,0 0 1 0 0,0-1 0 0 0,1 1 0 0 0,9-9-3158 0 0,17-12-2498 0 0,-17 10 4261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8:32.1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87 59 752 0 0,'-7'-9'6582'0'0,"6"9"-6417"0"0,-15 7 6490 0 0,-1 8-2235 0 0,10-2-4470 0 0,2 3 577 0 0,4-15-510 0 0,0 0 0 0 0,1 0 0 0 0,-1 0 0 0 0,1 0 0 0 0,0 0-1 0 0,-1 0 1 0 0,1 0 0 0 0,0 0 0 0 0,-1 0 0 0 0,1 0 0 0 0,0 0 0 0 0,0 0 0 0 0,0 0 0 0 0,0 0 0 0 0,0 0 0 0 0,0 0 0 0 0,0 0-1 0 0,0 0 1 0 0,1 0 0 0 0,-1 0 0 0 0,1 2 0 0 0,1 4 3 0 0,0 0 0 0 0,1-1 0 0 0,0 1 0 0 0,1-1 0 0 0,-1 0 0 0 0,1 0-1 0 0,0 0 1 0 0,1 0 0 0 0,-1-1 0 0 0,1 1 0 0 0,0-1 0 0 0,1-1 0 0 0,-1 1 0 0 0,1-1 0 0 0,0 0 0 0 0,0 0 0 0 0,0 0 0 0 0,1-1-1 0 0,-1 0 1 0 0,1 0 0 0 0,9 2 0 0 0,2-1-31 0 0,1-1 0 0 0,0-1 0 0 0,0 0 0 0 0,-1-2 0 0 0,1 0 0 0 0,25-4 0 0 0,-36 3-82 0 0,-1-1 0 0 0,1 1 0 0 0,0-2 0 0 0,-1 1 0 0 0,1-1 0 0 0,-1-1 0 0 0,13-7 1 0 0,-16 9-46 0 0,0-1 1 0 0,-1 0 0 0 0,1-1 0 0 0,-1 1 0 0 0,1 0-1 0 0,-1-1 1 0 0,0 0 0 0 0,-1 0 0 0 0,1 0 0 0 0,-1 0 0 0 0,1 0-1 0 0,-1-1 1 0 0,0 1 0 0 0,1-6 0 0 0,-2 6 31 0 0,0 1 0 0 0,0-1 0 0 0,0 0 0 0 0,-1 0 1 0 0,0 0-1 0 0,1-1 0 0 0,-1 1 0 0 0,-1 0 0 0 0,1 0 0 0 0,0 0 0 0 0,-1 0 0 0 0,0 0 1 0 0,0 0-1 0 0,0 1 0 0 0,-1-1 0 0 0,-3-7 0 0 0,2 6 44 0 0,0 1-1 0 0,-1-1 1 0 0,1 1-1 0 0,-1-1 1 0 0,0 1 0 0 0,-1 0-1 0 0,1 1 1 0 0,-1-1-1 0 0,1 1 1 0 0,-10-5 0 0 0,3 2 53 0 0,0 1 0 0 0,-1 1 1 0 0,1 0-1 0 0,-1 0 1 0 0,0 1-1 0 0,0 1 0 0 0,0 0 1 0 0,0 1-1 0 0,-1 0 1 0 0,-18 1-1 0 0,10 3 44 0 0,-1 1 0 0 0,1 1 0 0 0,1 1 0 0 0,-1 0 1 0 0,-35 18-1 0 0,52-22-71 0 0,0 0 0 0 0,0 1 0 0 0,0-1 0 0 0,1 1-1 0 0,-1 0 1 0 0,1 0 0 0 0,0 1 0 0 0,0-1 0 0 0,-5 7 0 0 0,7-9-79 0 0,0 0 0 0 0,0 0 0 0 0,0 1-1 0 0,1-1 1 0 0,-1 0 0 0 0,0 0 0 0 0,1 0-1 0 0,-1 1 1 0 0,1-1 0 0 0,-1 0 0 0 0,1 1-1 0 0,0-1 1 0 0,-1 0 0 0 0,1 1 0 0 0,0-1 0 0 0,0 0-1 0 0,0 1 1 0 0,0-1 0 0 0,0 1 0 0 0,0-1-1 0 0,1 0 1 0 0,-1 1 0 0 0,0-1 0 0 0,1 0-1 0 0,-1 1 1 0 0,1-1 0 0 0,-1 0 0 0 0,1 0-1 0 0,0 1 1 0 0,-1-1 0 0 0,1 0 0 0 0,0 0 0 0 0,1 2-1 0 0,-1-3-51 0 0,2 3-452 0 0,0 0 0 0 0,0-1 1 0 0,0 1-1 0 0,0-1 0 0 0,1 0 0 0 0,-1 0 1 0 0,1 0-1 0 0,-1 0 0 0 0,1-1 1 0 0,0 1-1 0 0,6 0 0 0 0,9-1-971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8:32.5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638 14 444 0 0,'12'-10'9918'0'0,"-12"9"-9536"0"0,-16-1 3993 0 0,-37 10-1835 0 0,51-8-2303 0 0,-33 7-96 0 0,0 2-1 0 0,0 1 0 0 0,1 1 1 0 0,1 2-1 0 0,-42 23 0 0 0,27-4-121 0 0,45-30-21 0 0,1 0 0 0 0,0 0 0 0 0,-1 0 0 0 0,1 0 0 0 0,0 1 0 0 0,1-1 0 0 0,-1 0 0 0 0,0 1 0 0 0,1 0-1 0 0,-1-1 1 0 0,1 1 0 0 0,0 0 0 0 0,0 0 0 0 0,0-1 0 0 0,0 1 0 0 0,0 0 0 0 0,0 3 0 0 0,1-5 0 0 0,1 0 0 0 0,-1-1 0 0 0,0 1 0 0 0,0 0 0 0 0,1 0 0 0 0,-1-1 0 0 0,0 1-1 0 0,1 0 1 0 0,-1-1 0 0 0,1 1 0 0 0,-1-1 0 0 0,1 1 0 0 0,-1-1 0 0 0,1 1 0 0 0,-1 0 0 0 0,1-1 0 0 0,0 0 0 0 0,-1 1 0 0 0,1-1 0 0 0,0 1 0 0 0,-1-1 0 0 0,1 0 0 0 0,0 0 0 0 0,-1 1 0 0 0,1-1 0 0 0,0 0 0 0 0,0 0 0 0 0,-1 0 0 0 0,1 0 0 0 0,1 0 0 0 0,28 2-32 0 0,-28-2 31 0 0,62-1-86 0 0,-36-1-80 0 0,0 1 0 0 0,0 2 0 0 0,-1 1 0 0 0,54 10 0 0 0,-68-8 141 0 0,0 0 1 0 0,0 1-1 0 0,-1 0 0 0 0,19 11 0 0 0,-30-15 30 0 0,0 0 0 0 0,1 0 0 0 0,-1 0 0 0 0,1 0 0 0 0,-1 0 1 0 0,0 0-1 0 0,0 0 0 0 0,0 0 0 0 0,1 1 0 0 0,-1-1 0 0 0,-1 1 0 0 0,1-1 0 0 0,0 0 0 0 0,0 1 0 0 0,0 0 0 0 0,-1-1 0 0 0,1 1 0 0 0,0 2 0 0 0,-1-2 0 0 0,-1-1 1 0 0,1 1 0 0 0,-1 0-1 0 0,1-1 1 0 0,-1 1-1 0 0,0 0 1 0 0,0-1 0 0 0,1 1-1 0 0,-1-1 1 0 0,0 1-1 0 0,0-1 1 0 0,-1 0 0 0 0,1 0-1 0 0,0 1 1 0 0,0-1-1 0 0,-1 0 1 0 0,1 0 0 0 0,0 0-1 0 0,-1 0 1 0 0,1 0-1 0 0,-1 0 1 0 0,-3 1 0 0 0,-17 9 81 0 0,-1-2 0 0 0,0 0 0 0 0,0-1 0 0 0,-1-1 0 0 0,-47 8 0 0 0,-126 4-222 0 0,182-19 20 0 0,-64 3-1459 0 0,12-2-1882 0 0,2 6-3949 0 0,38-6 3481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9:06.0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191 1 676 0 0,'-46'16'2365'0'0,"20"-8"-65"0"0,1 2 0 0 0,-31 15 1 0 0,53-23-1779 0 0,-1-1 1 0 0,1 1 0 0 0,-1-1-1 0 0,1 0 1 0 0,-1 0-1 0 0,0 0 1 0 0,0 0 0 0 0,-5 0-1 0 0,11-12 4118 0 0,35 11-4595 0 0,132 3-7 0 0,-140 0-59 0 0,0 0 0 0 0,-1 2 0 0 0,50 14 0 0 0,-72-17 15 0 0,1 1 0 0 0,-1-1 1 0 0,0 1-1 0 0,0 0 0 0 0,0 1 0 0 0,0 0 0 0 0,5 4 0 0 0,-9-6 6 0 0,0 0 1 0 0,0 0-1 0 0,0 0 1 0 0,0 1-1 0 0,0-1 1 0 0,-1 0-1 0 0,1 1 1 0 0,-1-1-1 0 0,0 1 1 0 0,1 0-1 0 0,-1-1 1 0 0,0 1-1 0 0,-1 0 1 0 0,1 0-1 0 0,0 0 1 0 0,-1 0-1 0 0,0 0 1 0 0,1 3-1 0 0,-1-3-3 0 0,0 1 1 0 0,-1-1-1 0 0,1 1 0 0 0,-1-1 0 0 0,1 1 0 0 0,-1-1 0 0 0,0 1 0 0 0,0-1 0 0 0,-1 0 0 0 0,1 1 0 0 0,-4 5 0 0 0,-32 30 16 0 0,26-28 70 0 0,-1-1-1 0 0,-1-1 0 0 0,1 0 1 0 0,-2 0-1 0 0,1-1 0 0 0,-1-1 1 0 0,-29 11-1 0 0,42-18-82 0 0,1 0 0 0 0,-1 0 1 0 0,1 0-1 0 0,0 0 0 0 0,-1 1 0 0 0,1-1 0 0 0,-1 0 0 0 0,1 0 0 0 0,-1 0 0 0 0,1 1 1 0 0,-1-1-1 0 0,1 0 0 0 0,0 1 0 0 0,-1-1 0 0 0,1 0 0 0 0,0 1 0 0 0,-1-1 0 0 0,1 1 1 0 0,0-1-1 0 0,-1 1 0 0 0,1-1 0 0 0,0 0 0 0 0,0 1 0 0 0,0-1 0 0 0,0 1 0 0 0,-1-1 1 0 0,1 1-1 0 0,0-1 0 0 0,0 1 0 0 0,0-1 0 0 0,0 1 0 0 0,0-1 0 0 0,0 1 0 0 0,0-1 1 0 0,0 1-1 0 0,0 0 0 0 0,21 4-48 0 0,80 4-38 0 0,-52-7 60 0 0,11 3-14 0 0,81 18 0 0 0,-138-22 38 0 0,0-1 1 0 0,0 1-1 0 0,0 0 1 0 0,0 0-1 0 0,0 0 1 0 0,0 0-1 0 0,-1 1 1 0 0,1-1-1 0 0,0 1 1 0 0,-1 0-1 0 0,1 0 1 0 0,-1 0-1 0 0,0 0 1 0 0,4 3-1 0 0,-5-3 6 0 0,0-1 1 0 0,0 1-1 0 0,0 0 0 0 0,-1 0 1 0 0,1 0-1 0 0,0 0 0 0 0,-1 0 0 0 0,1 0 1 0 0,-1 0-1 0 0,1 0 0 0 0,-1 0 1 0 0,0 0-1 0 0,0 0 0 0 0,0 0 1 0 0,0 0-1 0 0,0 0 0 0 0,-1 2 0 0 0,-1 3 40 0 0,-1-1-1 0 0,1 1 0 0 0,-1-1 0 0 0,0 0 0 0 0,0 0 0 0 0,-1 0 1 0 0,0-1-1 0 0,0 1 0 0 0,0-1 0 0 0,-1 0 0 0 0,-9 9 1 0 0,-14 13 205 0 0,12-12-46 0 0,0 0 1 0 0,-29 19-1 0 0,44-34-203 0 0,-34 24 5 0 0,-2-1-1 0 0,0-3 0 0 0,-64 25 0 0 0,92-42-661 0 0,-1-2 1 0 0,1 0-1 0 0,-15 1 1 0 0,23-3 365 0 0,1 0 1 0 0,-1 0-1 0 0,1 0 1 0 0,-1 0-1 0 0,1 0 0 0 0,0 0 1 0 0,0 0-1 0 0,-1 1 1 0 0,1-1-1 0 0,0 0 0 0 0,0 0 1 0 0,0 0-1 0 0,0 0 1 0 0,0 0-1 0 0,0 0 0 0 0,0 0 1 0 0,1 0-1 0 0,-1 0 1 0 0,0 0-1 0 0,1-2 0 0 0,4-3-558 0 0,0 0-1 0 0,0 0 1 0 0,1 1-1 0 0,0-1 0 0 0,0 1 1 0 0,0 0-1 0 0,0 1 0 0 0,1 0 1 0 0,0 0-1 0 0,9-4 0 0 0,-7 3 313 0 0,30-17-1216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2:26.1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16 232 0 0,'3'-2'658'0'0,"1"0"1"0"0,0 0-1 0 0,1 0 1 0 0,-1 0-1 0 0,0 0 0 0 0,0 1 1 0 0,7-2-1 0 0,-8 4-485 0 0,-1 0 1 0 0,1 1-1 0 0,-1-1 0 0 0,0 0 0 0 0,0 1 1 0 0,0-1-1 0 0,0 1 0 0 0,0 0 0 0 0,0 0 0 0 0,0 0 1 0 0,-1 0-1 0 0,1 0 0 0 0,-1 0 0 0 0,1 0 1 0 0,-1 0-1 0 0,0 1 0 0 0,0-1 0 0 0,0 0 0 0 0,0 1 1 0 0,1 3-1 0 0,-2 2 114 0 0,1 0-50 0 0,-1 0-1 0 0,-1 1 1 0 0,0-1 0 0 0,0 1 0 0 0,0-1-1 0 0,-4 11 1 0 0,-4 28 124 0 0,6-35-328 0 0,2 0 0 0 0,0 0-1 0 0,0 1 1 0 0,1-1-1 0 0,2 18 1 0 0,0 8 6 0 0,-2-37-40 0 0,1 0 0 0 0,-1 0-1 0 0,0 0 1 0 0,1 0 0 0 0,-1-1 0 0 0,1 1-1 0 0,-1 0 1 0 0,1 0 0 0 0,-1 0 0 0 0,1-1-1 0 0,-1 1 1 0 0,1 0 0 0 0,0-1 0 0 0,-1 1-1 0 0,1-1 1 0 0,0 1 0 0 0,0 0 0 0 0,0-1-1 0 0,-1 0 1 0 0,1 1 0 0 0,0-1-1 0 0,0 1 1 0 0,0-1 0 0 0,2 0 0 0 0,-2 0-9 0 0,20-10 16 0 0,-12 0 2 0 0,-6 9-8 0 0,-1-1 1 0 0,0 0 0 0 0,0 0 0 0 0,-1-1-1 0 0,1 1 1 0 0,0 0 0 0 0,-1-1 0 0 0,1 1-1 0 0,1-3 1 0 0,25-37-5 0 0,-26 39 3 0 0,0 0 1 0 0,0 0-1 0 0,0 0 0 0 0,0 0 0 0 0,1 0 1 0 0,-1 1-1 0 0,1-1 0 0 0,0 1 0 0 0,5-4 1 0 0,-7 5 0 0 0,0 1 0 0 0,1-1-1 0 0,-1 1 1 0 0,0 0 0 0 0,0-1 0 0 0,1 1 0 0 0,-1 0 0 0 0,0 0 0 0 0,1 0 0 0 0,-1 0 0 0 0,0 0-1 0 0,1 0 1 0 0,-1 0 0 0 0,0 0 0 0 0,1 1 0 0 0,-1-1 0 0 0,0 1 0 0 0,0-1 0 0 0,1 1 0 0 0,-1-1 0 0 0,0 1-1 0 0,0-1 1 0 0,0 1 0 0 0,0 0 0 0 0,0 0 0 0 0,0 0 0 0 0,0 0 0 0 0,0-1 0 0 0,0 1 0 0 0,0 0 0 0 0,0 1-1 0 0,0-1 1 0 0,-1 0 0 0 0,1 0 0 0 0,0 0 0 0 0,-1 0 0 0 0,1 1 0 0 0,-1-1 0 0 0,1 2 0 0 0,2 3 0 0 0,24 44 17 0 0,-6-10-3 0 0,-12-16-10 0 0,-9-22-5 0 0,1 1 1 0 0,-1-1-1 0 0,1 1 0 0 0,0-1 0 0 0,0 0 1 0 0,0 1-1 0 0,0-1 0 0 0,0 0 0 0 0,1 0 1 0 0,-1 0-1 0 0,0 0 0 0 0,1 0 0 0 0,0 0 0 0 0,3 3 1 0 0,14 10-13 0 0,-19-15 13 0 0,1 0 0 0 0,-1 1 0 0 0,1-1 0 0 0,-1 0-1 0 0,1 0 1 0 0,-1 0 0 0 0,1 1 0 0 0,-1-1 0 0 0,1 0 0 0 0,0 0 0 0 0,-1 0 0 0 0,1 0-1 0 0,-1 0 1 0 0,1 0 0 0 0,-1 0 0 0 0,1 0 0 0 0,-1 0 0 0 0,1 0 0 0 0,0 0 0 0 0,-1-1-1 0 0,1 1 1 0 0,-1 0 0 0 0,1 0 0 0 0,-1-1 0 0 0,1 1 0 0 0,-1 0 0 0 0,1 0 0 0 0,-1-1-1 0 0,0 1 1 0 0,1 0 0 0 0,-1-1 0 0 0,1 1 0 0 0,-1-1 0 0 0,0 1 0 0 0,1-1 0 0 0,-1 1-1 0 0,0-1 1 0 0,1 1 0 0 0,-1-1 0 0 0,0 1 0 0 0,0-1 0 0 0,1 0 0 0 0,0-1-2 0 0,6-8-2 0 0,-1 1-1 0 0,1-2 1 0 0,-1 1 0 0 0,-1-1 0 0 0,8-20 0 0 0,8-17 27 0 0,-13 25-15 0 0,3-6 7 0 0,-3 11-18 0 0,-7 16 0 0 0,-1 0 0 0 0,1 1 0 0 0,-1-1 0 0 0,1 1-1 0 0,0-1 1 0 0,0 1 0 0 0,-1-1 0 0 0,1 1-1 0 0,0 0 1 0 0,0-1 0 0 0,2-1 0 0 0,-2 2-41 0 0,0 1-1 0 0,0-1 1 0 0,0 0 0 0 0,-1 0 0 0 0,1 0 0 0 0,0 0 0 0 0,0 0 0 0 0,-1 0-1 0 0,1 0 1 0 0,-1 0 0 0 0,1-1 0 0 0,-1 1 0 0 0,0 0 0 0 0,1 0 0 0 0,-1 0 0 0 0,0 0-1 0 0,0-1 1 0 0,0 1 0 0 0,0 0 0 0 0,0 0 0 0 0,0-1 0 0 0,0-1 0 0 0,0-2-575 0 0,-13 10-4548 0 0,10-3 4351 0 0,0 0 1 0 0,-5 4-1 0 0,6 0-498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9:06.3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21 880 0 0,'-8'-20'13437'0'0,"17"29"-10712"0"0,-2-3-2407 0 0,-1 0 0 0 0,1-1 0 0 0,1 0 0 0 0,11 7 0 0 0,19 13-39 0 0,6 13-100 0 0,-2 1 0 0 0,-1 2 0 0 0,-2 2 0 0 0,34 49 0 0 0,-54-64-267 0 0,-6-8-175 0 0,1-1 0 0 0,25 26-1 0 0,-26-27-858 0 0,-12-16 903 0 0,0-1 1 0 0,-1 0-1 0 0,1 0 1 0 0,0 1-1 0 0,0-1 1 0 0,0 0-1 0 0,0 0 1 0 0,0 0-1 0 0,1 0 1 0 0,-1 0-1 0 0,0 0 1 0 0,2 1-1 0 0,-26-11-9377 0 0,-10-3 6342 0 0,14 5 1675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9:06.7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76 494 612 0 0,'-11'4'1475'0'0,"1"0"-1"0"0,1 0 1 0 0,-1 1 0 0 0,-10 7-1 0 0,5-4 1905 0 0,43-13 1276 0 0,144-97-1405 0 0,-43 25-3185 0 0,144-98-2511 0 0,-212 132 1088 0 0,-37 28-416 0 0,-2 0 0 0 0,0-2 0 0 0,37-37 0 0 0,-58 53 1486 0 0,0 0-1 0 0,0 0 1 0 0,0 0-1 0 0,0 0 1 0 0,0 0 0 0 0,0 0-1 0 0,0-1 1 0 0,-1 1-1 0 0,1 0 1 0 0,-1 0-1 0 0,1-1 1 0 0,-1 1 0 0 0,1-1-1 0 0,-1 1 1 0 0,0 0-1 0 0,0-1 1 0 0,1 1-1 0 0,-1 0 1 0 0,0-4 0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9:07.1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213 58 700 0 0,'5'-3'903'0'0,"1"1"1"0"0,0 0-1 0 0,-1-1 1 0 0,1 0-1 0 0,6-6 0 0 0,4-1 2459 0 0,-45-6 4148 0 0,24 14-7340 0 0,0 0-1 0 0,1 1 1 0 0,-1 0-1 0 0,0 0 1 0 0,0 0-1 0 0,0 0 0 0 0,0 1 1 0 0,0-1-1 0 0,0 1 1 0 0,-6 1-1 0 0,-54 8 125 0 0,60-8-303 0 0,-1 0 0 0 0,0 1 0 0 0,1 0 0 0 0,-1 0 0 0 0,1 0 0 0 0,-1 1 0 0 0,1 0 0 0 0,0 0 0 0 0,0 0 0 0 0,0 0 0 0 0,1 1-1 0 0,-1 0 1 0 0,1 0 0 0 0,0 0 0 0 0,0 0 0 0 0,0 1 0 0 0,1 0 0 0 0,-1 0 0 0 0,1 0 0 0 0,-5 10 0 0 0,6-10 8 0 0,0 1-1 0 0,0 0 1 0 0,0 0 0 0 0,-1 12 0 0 0,2-16 0 0 0,1 0 0 0 0,0 0 0 0 0,0 0 0 0 0,0 0 0 0 0,0 1 0 0 0,0-1 0 0 0,1 0 0 0 0,-1 0 0 0 0,1 0 0 0 0,-1 0 0 0 0,1 1 0 0 0,0-1 0 0 0,0 0 0 0 0,0 0 0 0 0,0-1 0 0 0,0 1 0 0 0,2 3 0 0 0,5 5-23 0 0,-6-8 0 0 0,0 1-1 0 0,0-1 1 0 0,0 0 0 0 0,0 1-1 0 0,0-1 1 0 0,1 0 0 0 0,-1 0 0 0 0,1 0-1 0 0,-1-1 1 0 0,1 1 0 0 0,-1-1 0 0 0,1 1-1 0 0,0-1 1 0 0,0 0 0 0 0,0 0 0 0 0,0 0-1 0 0,4 1 1 0 0,31 1-362 0 0,0-1 0 0 0,45-5 1 0 0,-51 1 353 0 0,0 2 0 0 0,1 0 0 0 0,-1 2 0 0 0,36 7 0 0 0,-46-5 59 0 0,-18-4-16 0 0,0 0 0 0 0,0 1 0 0 0,0 0 0 0 0,1 0-1 0 0,-1 0 1 0 0,0 0 0 0 0,0 0 0 0 0,0 1 0 0 0,0 0-1 0 0,-1 0 1 0 0,6 3 0 0 0,-6-2 4 0 0,1 0 46 0 0,-1-1 0 0 0,0 1 0 0 0,-1-1 0 0 0,1 1 0 0 0,0 0 0 0 0,3 6 0 0 0,-5-7-22 0 0,0 0 0 0 0,-1 0 1 0 0,1 0-1 0 0,-1-1 0 0 0,0 1 0 0 0,1 0 0 0 0,-1 0 1 0 0,0 0-1 0 0,0 0 0 0 0,0 0 0 0 0,0 0 1 0 0,-1 0-1 0 0,1-1 0 0 0,0 1 0 0 0,-1 0 1 0 0,1 0-1 0 0,-2 3 0 0 0,-2 1 51 0 0,-1 0 0 0 0,0 0 1 0 0,0-1-1 0 0,0 0 0 0 0,-1 1 0 0 0,1-2 0 0 0,-1 1 1 0 0,0-1-1 0 0,-9 5 0 0 0,10-5-21 0 0,-19 9 10 0 0,0-1-1 0 0,0-1 1 0 0,-1 0 0 0 0,0-2 0 0 0,-39 8 0 0 0,41-11-231 0 0,7-2-572 0 0,-1-1 1 0 0,0 0-1 0 0,-27-1 0 0 0,42-2 295 0 0,0 0 0 0 0,0 0 1 0 0,0 0-1 0 0,1 0 0 0 0,-1 0 0 0 0,0-1 0 0 0,0 1 0 0 0,0-1 0 0 0,0 1 0 0 0,1-1 1 0 0,-1 0-1 0 0,-2-1 0 0 0,39-12-8946 0 0,-7 13 7821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9:07.4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33 468 0 0,'8'-5'1085'0'0,"1"0"-1"0"0,-1 1 1 0 0,1 0 0 0 0,0 1 0 0 0,1 0-1 0 0,-1 0 1 0 0,1 1 0 0 0,13-2-1 0 0,-21 4-725 0 0,0 1-1 0 0,1-1 0 0 0,-1 0 1 0 0,0 1-1 0 0,0-1 0 0 0,0 1 1 0 0,0-1-1 0 0,0 1 0 0 0,0 0 1 0 0,0 0-1 0 0,0 0 0 0 0,-1 0 1 0 0,1 0-1 0 0,0 0 0 0 0,0 1 1 0 0,-1-1-1 0 0,1 1 1 0 0,-1-1-1 0 0,1 1 0 0 0,-1-1 1 0 0,0 1-1 0 0,0 0 0 0 0,0 0 1 0 0,0 0-1 0 0,0 0 0 0 0,2 3 1 0 0,-1 2-80 0 0,0 1 0 0 0,0-1 0 0 0,0 1 0 0 0,-1 0 0 0 0,0 0 0 0 0,0 14 0 0 0,4 14 31 0 0,-4-31-294 0 0,0 0 0 0 0,0 0 0 0 0,0-1 0 0 0,-1 1 0 0 0,0 0 0 0 0,0 0 0 0 0,0 0 0 0 0,-1 8 0 0 0,-9 40-33 0 0,6-24-781 0 0,-1-1 1 0 0,-11 32-1 0 0,15-59 569 0 0,1 0-1 0 0,0 0 1 0 0,0 0 0 0 0,-1 1-1 0 0,1-1 1 0 0,-1 0 0 0 0,1 0-1 0 0,-1 0 1 0 0,1 0-1 0 0,-1 0 1 0 0,0 0 0 0 0,1-1-1 0 0,-1 1 1 0 0,0 0 0 0 0,0 0-1 0 0,0 0 1 0 0,1-1 0 0 0,-1 1-1 0 0,0 0 1 0 0,0-1-1 0 0,0 1 1 0 0,0-1 0 0 0,0 1-1 0 0,0-1 1 0 0,-1 1 0 0 0,1-1-1 0 0,0 0 1 0 0,0 1 0 0 0,0-1-1 0 0,0 0 1 0 0,0 0-1 0 0,0 0 1 0 0,-1 0 0 0 0,1 0-1 0 0,0 0 1 0 0,0 0 0 0 0,0-1-1 0 0,0 1 1 0 0,0 0-1 0 0,0-1 1 0 0,0 1 0 0 0,-1 0-1 0 0,0-2 1 0 0,-5-2-1137 0 0,0 0 1 0 0,0-1-1 0 0,1 0 0 0 0,0 0 0 0 0,-7-7 0 0 0,9 8 1167 0 0,-13-7-1146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9:07.8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92 60 32 0 0,'-6'-2'630'0'0,"0"1"-1"0"0,0 0 1 0 0,0 1 0 0 0,-1 0-1 0 0,1 0 1 0 0,0 0 0 0 0,-7 2 0 0 0,-23 1 7297 0 0,47 1-6075 0 0,22 0-68 0 0,234-30 1261 0 0,-127 10-3723 0 0,15-2-2293 0 0,4 9-3408 0 0,-20 14-327 0 0,-100-4 4942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9:08.2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498 33 588 0 0,'5'0'745'0'0,"28"-8"7410"0"0,-33 6-7933 0 0,-2 1 233 0 0,0 0 1 0 0,0 0-1 0 0,-1 0 1 0 0,1 1-1 0 0,0-1 1 0 0,0 1 0 0 0,-1-1-1 0 0,1 1 1 0 0,0 0-1 0 0,-1 0 1 0 0,-2 0 0 0 0,-2-1 57 0 0,-89-11 3031 0 0,-47 9-2455 0 0,132 3-987 0 0,2 0-96 0 0,-1 0 0 0 0,1 1 0 0 0,0 0 0 0 0,-1 0 0 0 0,1 1 0 0 0,0 1 0 0 0,0 0 0 0 0,0 0 0 0 0,1 0 0 0 0,-1 1 0 0 0,1 0 0 0 0,0 1 0 0 0,0 0 0 0 0,0 0 0 0 0,0 1 0 0 0,1 0 0 0 0,-7 7 0 0 0,11-10-9 0 0,1 0 1 0 0,-1 0 0 0 0,1 0 0 0 0,0 1 0 0 0,0-1 0 0 0,0 0 0 0 0,1 1-1 0 0,-1 0 1 0 0,1-1 0 0 0,0 1 0 0 0,0 0 0 0 0,0-1 0 0 0,0 1 0 0 0,1 0 0 0 0,-1 0-1 0 0,1 0 1 0 0,0 0 0 0 0,0 0 0 0 0,1-1 0 0 0,-1 1 0 0 0,2 7 0 0 0,-1-6-3 0 0,1 0 0 0 0,-1-1 0 0 0,1 1 0 0 0,0-1 0 0 0,0 1 0 0 0,0-1 0 0 0,1 1 0 0 0,-1-1 0 0 0,1 0 0 0 0,0 0 0 0 0,0 0 0 0 0,0-1 0 0 0,1 1 0 0 0,0-1 0 0 0,-1 0 0 0 0,8 5 0 0 0,-3-4-36 0 0,1 0 0 0 0,0-1 0 0 0,0 1 1 0 0,1-2-1 0 0,-1 0 0 0 0,14 2 0 0 0,66 2-164 0 0,-35-3 149 0 0,38 1 5 0 0,-57-3 57 0 0,0 1 0 0 0,0 1 0 0 0,63 15-1 0 0,-96-18-3 0 0,0 1 0 0 0,0-1 0 0 0,0 1 0 0 0,0 0 0 0 0,0 0 0 0 0,0-1-1 0 0,0 1 1 0 0,0 1 0 0 0,0-1 0 0 0,-1 0 0 0 0,1 0 0 0 0,0 1-1 0 0,-1-1 1 0 0,1 1 0 0 0,-1-1 0 0 0,1 1 0 0 0,-1-1 0 0 0,2 4-1 0 0,-2-3 1 0 0,-1 0-1 0 0,0-1 1 0 0,1 1-1 0 0,-1 0 0 0 0,0-1 1 0 0,0 1-1 0 0,0 0 0 0 0,0 0 1 0 0,0-1-1 0 0,-1 1 1 0 0,1 0-1 0 0,0-1 0 0 0,-1 1 1 0 0,1-1-1 0 0,-1 1 1 0 0,0 0-1 0 0,1-1 0 0 0,-2 3 1 0 0,-3 3 2 0 0,0 0 1 0 0,0-1-1 0 0,-1 1 1 0 0,0-1-1 0 0,0 0 0 0 0,0-1 1 0 0,-1 1-1 0 0,-7 3 1 0 0,-25 14-187 0 0,-1-2 1 0 0,0-2 0 0 0,-2-1-1 0 0,0-3 1 0 0,-1-1-1 0 0,0-2 1 0 0,-1-2-1 0 0,0-2 1 0 0,-67 3 0 0 0,57-11-1130 0 0,50 0 1015 0 0,0 0 0 0 0,-1-1 1 0 0,1 0-1 0 0,0 0 0 0 0,0 0 0 0 0,0 0 0 0 0,0 0 1 0 0,0-1-1 0 0,0 0 0 0 0,-6-4 0 0 0,9 5 128 0 0,0 0 0 0 0,0 0 0 0 0,0 0 1 0 0,1 0-1 0 0,-1 0 0 0 0,0 0 0 0 0,1 0 0 0 0,-1 0 0 0 0,1-1 0 0 0,-1 1 0 0 0,1 0 0 0 0,-1 0 0 0 0,1-1 0 0 0,0 1 0 0 0,0 0 0 0 0,0 0 1 0 0,-1-1-1 0 0,1 1 0 0 0,0 0 0 0 0,1-1 0 0 0,-1 1 0 0 0,0 0 0 0 0,0-1 0 0 0,1 1 0 0 0,-1 0 0 0 0,0 0 0 0 0,1 0 0 0 0,-1-1 1 0 0,1 1-1 0 0,0 0 0 0 0,-1 0 0 0 0,1 0 0 0 0,0 0 0 0 0,0 0 0 0 0,1-2 0 0 0,3-2-481 0 0,-1 0-1 0 0,1 0 1 0 0,0 0-1 0 0,0 0 1 0 0,11-6-1 0 0,20-10-1101 0 0,3-1 283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9:08.6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17 840 0 0,'57'-13'5033'0'0,"-19"9"1243"0"0,-33 5-5498 0 0,0 0 1 0 0,0 0-1 0 0,0 1 1 0 0,0-1-1 0 0,0 1 0 0 0,-1 0 1 0 0,1 0-1 0 0,-1 0 0 0 0,7 5 1 0 0,41 32 887 0 0,-46-34-1547 0 0,30 25 162 0 0,-1 1 0 0 0,60 69 0 0 0,29 50-219 0 0,-94-116-577 0 0,1-1 0 0 0,42 34-1 0 0,-39-45-1420 0 0,-33-21 1708 0 0,0 0 1 0 0,0 0-1 0 0,0 0 0 0 0,0-1 0 0 0,1 1 0 0 0,-1 0 0 0 0,0-1 0 0 0,1 1 1 0 0,-1-1-1 0 0,0 0 0 0 0,1 1 0 0 0,-1-1 0 0 0,0 0 0 0 0,1 0 0 0 0,-1 0 1 0 0,1 0-1 0 0,-1 0 0 0 0,0 0 0 0 0,1 0 0 0 0,-1 0 0 0 0,1-1 0 0 0,0 1 1 0 0,-1-1 77 0 0,-1 0 0 0 0,0 1 1 0 0,0-1-1 0 0,0 0 0 0 0,0 1 1 0 0,0-1-1 0 0,0 0 1 0 0,0 1-1 0 0,0-1 0 0 0,0 0 1 0 0,0 1-1 0 0,0-1 0 0 0,0 0 1 0 0,0 1-1 0 0,-1-1 0 0 0,1 0 1 0 0,0 1-1 0 0,-1-1 1 0 0,1 1-1 0 0,0-1 0 0 0,-1 0 1 0 0,1 1-1 0 0,0-1 0 0 0,-1 1 1 0 0,0-1-1 0 0,-14-16-2635 0 0,6 10 1607 0 0,0 0 0 0 0,-1 1 0 0 0,0 0 0 0 0,-20-9 0 0 0,-5 3-137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9:09.1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126 425 1280 0 0,'-18'4'2196'0'0,"-1"1"-1"0"0,1 0 0 0 0,-1 1 1 0 0,-33 17-1 0 0,81-41 4207 0 0,41-28-5056 0 0,62-47-1031 0 0,79-50-2213 0 0,-64 59-2430 0 0,-45 34-1319 0 0,-84 42 3574 0 0,0 0 1 0 0,22-4-1 0 0,-21 6 516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9:09.4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83 620 0 0,'77'-82'17323'0'0,"-76"82"-17214"0"0,1 1 3 0 0,-1 1 0 0 0,1-1 0 0 0,0 1 0 0 0,-1-1 0 0 0,1 1 0 0 0,-1 0 0 0 0,0-1 0 0 0,1 1 0 0 0,-1 0 1 0 0,0 0-1 0 0,0 0 0 0 0,0 0 0 0 0,0 0 0 0 0,1 3 0 0 0,7 37 361 0 0,-4-16-244 0 0,-3-16-157 0 0,-1 0 0 0 0,0 1 0 0 0,0-1-1 0 0,-2 14 1 0 0,1-15-47 0 0,0 0 0 0 0,0 0 0 0 0,1 1 0 0 0,0-1 0 0 0,2 10 0 0 0,1 4-27 0 0,-4-22 1 0 0,1 1-1 0 0,-1 0 0 0 0,0 0 1 0 0,0-1-1 0 0,1 1 0 0 0,-1 0 0 0 0,1-1 1 0 0,-1 1-1 0 0,1 0 0 0 0,0-1 1 0 0,1 3-1 0 0,0-3 1 0 0,-1 0 0 0 0,0 0 0 0 0,1 0 0 0 0,-1 0 0 0 0,1 0 0 0 0,0-1 0 0 0,-1 1 0 0 0,1 0 0 0 0,-1-1 0 0 0,1 0 0 0 0,0 1 0 0 0,-1-1 0 0 0,1 0 0 0 0,0 0 0 0 0,-1 0 0 0 0,1 0 0 0 0,2 0 0 0 0,4-1-8 0 0,0 1 0 0 0,0-2 0 0 0,-1 1 0 0 0,1-1 0 0 0,0 0 0 0 0,-1-1 0 0 0,15-6 0 0 0,51-33-172 0 0,-32 18 9 0 0,-25 14 57 0 0,1 0 1 0 0,-2-2-1 0 0,1 1 0 0 0,-1-2 0 0 0,-1 0 0 0 0,-1-1 0 0 0,0 0 1 0 0,21-29-1 0 0,-31 37 70 0 0,0 1 0 0 0,-1-1 1 0 0,1 0-1 0 0,-1 0 0 0 0,0 0 1 0 0,2-12-1 0 0,-4 17 92 0 0,-1 1-35 0 0,0 1 0 0 0,0-1 0 0 0,1 1 0 0 0,-1-1-1 0 0,0 1 1 0 0,0 0 0 0 0,1-1 0 0 0,-1 1 0 0 0,1 0 0 0 0,-1-1-1 0 0,0 1 1 0 0,1 0 0 0 0,-1 0 0 0 0,1 0 0 0 0,0-1-1 0 0,-1 1 1 0 0,1 0 0 0 0,0 0 0 0 0,-1 0 0 0 0,1 1-1 0 0,-7 26 103 0 0,5-17-81 0 0,-6 19 29 0 0,-17 80 8 0 0,23-95-80 0 0,0-1 1 0 0,1 1 0 0 0,0 0 0 0 0,1-1 0 0 0,4 25 0 0 0,15 35-663 0 0,-17-66 169 0 0,1 1 0 0 0,0-1-1 0 0,0-1 1 0 0,7 12-1 0 0,8 13-4477 0 0,-12-23 2056 0 0,5 7-2134 0 0,-2-10 2977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9:09.8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119 109 1064 0 0,'-86'-21'6893'0'0,"76"19"-6090"0"0,-12-7 6270 0 0,35 8-4396 0 0,43-1-466 0 0,80-15 0 0 0,-41 4-1836 0 0,-92 13-370 0 0,367-37 22 0 0,-286 33 29 0 0,-47 3-2516 0 0,-11 0-3527 0 0,-1 1-5184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0:02.3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 18 32 0 0,'0'0'1499'0'0,"-19"-6"1425"0"0,18 5-2829 0 0,1 0 0 0 0,-1 0 1 0 0,1 0-1 0 0,-1 0 0 0 0,0 1 0 0 0,1-1 0 0 0,-23-4 9845 0 0,43 13-9199 0 0,35 11 1 0 0,-14-8-685 0 0,-1 3 0 0 0,0 1 0 0 0,59 32 0 0 0,-65-30-58 0 0,-23-12-18 0 0,0 1 1 0 0,0 0-1 0 0,17 13 1 0 0,-20-14 29 0 0,1 0 0 0 0,-1-1 0 0 0,1 1 0 0 0,13 3 0 0 0,-20-8-4 0 0,-2 10 40 0 0,0-9-35 0 0,-11 10-10 0 0,7-10 18 0 0,1 0 0 0 0,0 0 0 0 0,0 0 1 0 0,0 0-1 0 0,0 1 0 0 0,0-1 1 0 0,0 1-1 0 0,0 0 0 0 0,0 0 1 0 0,-3 3-1 0 0,-13 8 209 0 0,13-8-162 0 0,1 0 1 0 0,0 0-1 0 0,0 0 1 0 0,1 1-1 0 0,0 0 1 0 0,-7 12-1 0 0,8-14-24 0 0,0 0 0 0 0,-1 0-1 0 0,1 0 1 0 0,-1-1 0 0 0,-7 6 0 0 0,-9 10 212 0 0,9-13-140 0 0,10-6-109 0 0,0 0 1 0 0,1 0-1 0 0,-1 1 1 0 0,0-1-1 0 0,0 0 0 0 0,1 0 1 0 0,-1 1-1 0 0,0-1 1 0 0,0 0-1 0 0,1 1 0 0 0,-1-1 1 0 0,1 1-1 0 0,-1-1 1 0 0,0 1-1 0 0,1-1 1 0 0,-1 1-1 0 0,1 0 0 0 0,-1-1 1 0 0,1 1-1 0 0,-1-1 1 0 0,1 1-1 0 0,0 0 0 0 0,-1 0 1 0 0,1-1-1 0 0,0 1 1 0 0,-1 0-1 0 0,1 1 0 0 0,-8 1-1 0 0,9-3-10 0 0,4-3 18 0 0,-2 1-11 0 0,-1 0 0 0 0,0 0 0 0 0,0 0 0 0 0,0 0 0 0 0,0 0 0 0 0,0 0 0 0 0,-1 0-1 0 0,1-1 1 0 0,-1 1 0 0 0,2-4 0 0 0,15-19 6 0 0,-5 12-30 0 0,12-7 24 0 0,-14 13 49 0 0,-9 6-60 0 0,0 0 0 0 0,0 0-1 0 0,0 0 1 0 0,0 0 0 0 0,0 0-1 0 0,0 0 1 0 0,0 0 0 0 0,1 1-1 0 0,-1-1 1 0 0,0 1-1 0 0,0-1 1 0 0,1 1 0 0 0,-1 0-1 0 0,4 0 1 0 0,-5 0-30 0 0,0 1 43 0 0,0 0-1 0 0,0 0 1 0 0,0 0 0 0 0,-1 0-1 0 0,1 0 1 0 0,0 0-1 0 0,-1 0 1 0 0,1 0-1 0 0,-1 0 1 0 0,1 0-1 0 0,-1 0 1 0 0,1 1 0 0 0,-1-1-1 0 0,0 0 1 0 0,1 0-1 0 0,-1 0 1 0 0,0 2-1 0 0,0-2-7 0 0,-29 3-7 0 0,13 1 9 0 0,-1 0 0 0 0,1 2 0 0 0,-30 15 0 0 0,14-7 5 0 0,23-11-4 0 0,0 1 0 0 0,0 0-1 0 0,1 0 1 0 0,-12 8 0 0 0,-10 8 1 0 0,24-18 0 0 0,1 1 0 0 0,-1 0 0 0 0,1-1 0 0 0,0 2 0 0 0,-6 5 0 0 0,-15 5-4 0 0,25-14-4 0 0,2-1 10 0 0,1 0 0 0 0,-1 0 0 0 0,1-1 0 0 0,-1 1 0 0 0,0 0 1 0 0,1-1-1 0 0,-1 1 0 0 0,1-1 0 0 0,-1 1 0 0 0,0-1 0 0 0,1 1 1 0 0,-1-1-1 0 0,0 0 0 0 0,0 0 0 0 0,1 0 0 0 0,-1 0 0 0 0,0 0 1 0 0,0 0-1 0 0,1-2 0 0 0,1 0-7 0 0,-1 0 0 0 0,-1-1 0 0 0,1 1 1 0 0,0-1-1 0 0,-1 1 0 0 0,0-1 0 0 0,2-6 1 0 0,-1-6 7 0 0,0 0 1 0 0,0-29 0 0 0,-2 41 13 0 0,0-71-76 0 0,0 74 60 0 0,-1 0-1 0 0,1 0 1 0 0,0 1-1 0 0,0-1 1 0 0,0 0-1 0 0,-1 0 1 0 0,1 0-1 0 0,-1 0 1 0 0,1 0-1 0 0,0 0 1 0 0,-1 0-1 0 0,1 1 1 0 0,-1-1-1 0 0,0 0 1 0 0,1 0-1 0 0,-1 1 1 0 0,0-1-1 0 0,1 0 1 0 0,-3 0-1 0 0,3 0 0 0 0,-1 1 0 0 0,0-1 0 0 0,1 1 0 0 0,-1-1 0 0 0,1 1 0 0 0,-1-1 0 0 0,0 0 0 0 0,1 1 0 0 0,0-1 0 0 0,-1 0 0 0 0,1 1 0 0 0,-1-1 0 0 0,1 0 0 0 0,0 0 0 0 0,-1 0 0 0 0,1 1 0 0 0,0-1 0 0 0,0 0 0 0 0,-1-1 0 0 0,1 1 0 0 0,0 1 0 0 0,0-1 0 0 0,0 1 0 0 0,0-1 0 0 0,0 0 0 0 0,0 1 0 0 0,-1-1 0 0 0,1 1 0 0 0,0-1 0 0 0,0 0 0 0 0,-1 1 0 0 0,1-1-1 0 0,-1 1 1 0 0,1-1 0 0 0,0 1 0 0 0,-1-1 0 0 0,1 1 0 0 0,-1 0 0 0 0,1-1 0 0 0,-1 1 0 0 0,1-1 0 0 0,-1 1 0 0 0,1 0 0 0 0,-2-1 0 0 0,1 1 1 0 0,1 0-1 0 0,-1-1 0 0 0,1 1 1 0 0,-1 0-1 0 0,1-1 1 0 0,-1 1-1 0 0,1-1 0 0 0,-1 1 1 0 0,1-1-1 0 0,-1 1 1 0 0,1-1-1 0 0,-1 1 0 0 0,1-1 1 0 0,0 1-1 0 0,-1-1 1 0 0,1 1-1 0 0,0-1 0 0 0,-1 0 1 0 0,1 1-1 0 0,0-1 0 0 0,0 0 1 0 0,0 1-1 0 0,-1-1 1 0 0,1-1-1 0 0,-4-2 13 0 0,-2-1-9 0 0,15-4-41 0 0,-6-1 14 0 0,16 4-103 0 0,-16 4 100 0 0,-1 1-1 0 0,0 0 1 0 0,1 0-1 0 0,-1 0 1 0 0,1 0-1 0 0,-1 0 1 0 0,1 0-1 0 0,-1 1 1 0 0,1-1-1 0 0,0 1 1 0 0,-1 0-1 0 0,1 0 1 0 0,0 0-1 0 0,-1 0 1 0 0,6 1-1 0 0,0 1-53 0 0,-1 0 0 0 0,0 1 1 0 0,0 0-1 0 0,0 0 0 0 0,0 1 0 0 0,9 5 0 0 0,-13-7 47 0 0,-1 0 1 0 0,0 0-1 0 0,0 0 0 0 0,0 0 1 0 0,0 0-1 0 0,-1 0 1 0 0,1 0-1 0 0,0 1 0 0 0,-1-1 1 0 0,0 1-1 0 0,1-1 1 0 0,-1 1-1 0 0,0-1 0 0 0,0 1 1 0 0,-1 0-1 0 0,1-1 1 0 0,-1 1-1 0 0,1 0 0 0 0,-1 0 1 0 0,0 3-1 0 0,0-4 28 0 0,0-1 0 0 0,0 1 0 0 0,0 0 0 0 0,0-1 0 0 0,-1 1 0 0 0,1 0 0 0 0,-1-1 0 0 0,1 1 0 0 0,-1-1 0 0 0,0 1 0 0 0,0-1 0 0 0,0 1 0 0 0,1-1 0 0 0,-1 1 0 0 0,0-1 0 0 0,-1 0 0 0 0,1 0 0 0 0,0 1 0 0 0,0-1 0 0 0,-1 0 0 0 0,1 0 0 0 0,0 0 0 0 0,-1 0 0 0 0,1-1 0 0 0,-1 1 0 0 0,1 0 1 0 0,-1-1-1 0 0,-1 2 0 0 0,-6-2-24 0 0,8 0 29 0 0,0 0 1 0 0,0 0-1 0 0,0 1 1 0 0,0-1-1 0 0,0 0 1 0 0,0-1-1 0 0,0 1 1 0 0,0 0 0 0 0,0 0-1 0 0,0 0 1 0 0,0-1-1 0 0,0 1 1 0 0,0 0-1 0 0,0-1 1 0 0,0 1-1 0 0,0-1 1 0 0,0 1-1 0 0,0-1 1 0 0,0 1 0 0 0,0-1-1 0 0,1 0 1 0 0,-1 1-1 0 0,0-1 1 0 0,0 0-1 0 0,1 0 1 0 0,-1 1-1 0 0,1-1 1 0 0,-1 0 0 0 0,1 0-1 0 0,-1 0 1 0 0,0-2-1 0 0,-5-8 29 0 0,1-1 0 0 0,-7-21-1 0 0,9 24-26 0 0,0 0 0 0 0,0 1-1 0 0,-1-1 1 0 0,0 1-1 0 0,0 0 1 0 0,-11-15 0 0 0,14 22-3 0 0,0-1 1 0 0,0 0-1 0 0,0 0 1 0 0,0 0 0 0 0,0 0-1 0 0,0 1 1 0 0,0-1 0 0 0,1 0-1 0 0,-1-1 1 0 0,1 1 0 0 0,-1 0-1 0 0,1 0 1 0 0,0 0 0 0 0,0 0-1 0 0,0-4 1 0 0,0 5-3 0 0,-7-16-91 0 0,6 14 168 0 0,8 11-38 0 0,4 19-45 0 0,1-8 17 0 0,-10-16-8 0 0,-1-1 1 0 0,1 1-1 0 0,0 0 1 0 0,-1-1-1 0 0,1 1 1 0 0,0-1 0 0 0,4 4-1 0 0,3 2-2 0 0,-1 1 0 0 0,0 0 0 0 0,0 0 0 0 0,-1 1 0 0 0,0 0-1 0 0,-1 1 1 0 0,0-1 0 0 0,-1 1 0 0 0,8 21 0 0 0,-6-19-11 0 0,-6-12 12 0 0,1 1-1 0 0,-1-1 1 0 0,0 1 0 0 0,-1-1-1 0 0,1 1 1 0 0,0 0 0 0 0,0-1-1 0 0,-1 1 1 0 0,1 0-1 0 0,-1-1 1 0 0,1 1 0 0 0,-1 3-1 0 0,10 32 66 0 0,-8-36-48 0 0,7 6-67 0 0,-9-7-40 0 0,-1-7 13 0 0,-9-41 75 0 0,9 44-1 0 0,0-1 1 0 0,0 1-1 0 0,-1 0 1 0 0,1 0-1 0 0,-1 0 1 0 0,0 0-1 0 0,0 0 1 0 0,0 0-1 0 0,-1 0 1 0 0,1 0-1 0 0,-6-5 1 0 0,6 8-3 0 0,2 1 6 0 0,0 0 0 0 0,0 0 0 0 0,-1 0 0 0 0,1 0 0 0 0,0-1 0 0 0,-1 1 0 0 0,1 0 0 0 0,0 0 0 0 0,0 0-1 0 0,-1 0 1 0 0,1 0 0 0 0,0 0 0 0 0,-1 0 0 0 0,1 0 0 0 0,0 0 0 0 0,0 0 0 0 0,-1 0 0 0 0,1 0-1 0 0,0 0 1 0 0,0 0 0 0 0,-1 0 0 0 0,1 0 0 0 0,0 1 0 0 0,-1-1 0 0 0,1 0 0 0 0,0 0 0 0 0,0 0-1 0 0,-1 0 1 0 0,1 0 0 0 0,0 1 0 0 0,0-1 0 0 0,0 0 0 0 0,-1 0 0 0 0,1 0 0 0 0,0 1 0 0 0,0-1-1 0 0,0 0 1 0 0,-1 1 0 0 0,-9 7 8 0 0,7-5-11 0 0,1 1 0 0 0,1-1 0 0 0,-1 0 0 0 0,1 1-1 0 0,-1 0 1 0 0,1-1 0 0 0,0 1 0 0 0,0 0 0 0 0,0-1 0 0 0,1 1 0 0 0,-1 0 0 0 0,1 0 0 0 0,0 0 0 0 0,0-1 0 0 0,1 1 0 0 0,-1 0-1 0 0,1 0 1 0 0,0 0 0 0 0,-1-1 0 0 0,3 5 0 0 0,7 30 7 0 0,-7-26-259 0 0,-3-12 213 0 0,0 1 0 0 0,0-1 0 0 0,0 1 0 0 0,0-1 0 0 0,0 0 0 0 0,0 1 0 0 0,0-1 0 0 0,0 1-1 0 0,0-1 1 0 0,1 1 0 0 0,-1-1 0 0 0,0 0 0 0 0,0 1 0 0 0,0-1 0 0 0,1 0 0 0 0,-1 1 0 0 0,0-1 0 0 0,0 0 0 0 0,1 1 0 0 0,-1-1 0 0 0,0 0 0 0 0,1 1 0 0 0,-1-1 0 0 0,0 0 0 0 0,1 0-1 0 0,-1 0 1 0 0,1 1 0 0 0,-1-1-50 0 0,0 0 0 0 0,6 3-2309 0 0,-6-3 2309 0 0,0 0 0 0 0,1 0 0 0 0,-1 0-1 0 0,0 0 1 0 0,0 0 0 0 0,1 0-1 0 0,-1-1 1 0 0,0 1 0 0 0,0 0-1 0 0,3-4-1753 0 0,-3 3 1562 0 0,0 0 0 0 0,-1 0 0 0 0,1 0 0 0 0,0 0 0 0 0,-1 0 0 0 0,1 0 0 0 0,-1 0 0 0 0,1 0 0 0 0,-1 0 0 0 0,0 0 0 0 0,1 0 0 0 0,-1 0 0 0 0,0 0 0 0 0,1 1 0 0 0,-2-2 0 0 0,-17-14-2838 0 0,9 6 1857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2:26.8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202 144 216 0 0,'7'-1'3288'0'0,"-16"-3"49"0"0,-18-1-984 0 0,20 5-2195 0 0,1 0 1 0 0,-1-1-1 0 0,0 0 1 0 0,0 0-1 0 0,0 0 1 0 0,1-1 0 0 0,-1 0-1 0 0,1 0 1 0 0,-1-1-1 0 0,1 1 1 0 0,0-1-1 0 0,-9-6 1 0 0,14 7-153 0 0,0 1-1 0 0,-1 0 1 0 0,1-1-1 0 0,0 1 1 0 0,0 0 0 0 0,0-1-1 0 0,1 0 1 0 0,-1 1-1 0 0,0-1 1 0 0,1 1 0 0 0,-1-1-1 0 0,1 0 1 0 0,-1 0 0 0 0,1 1-1 0 0,0-1 1 0 0,-1 0-1 0 0,1 0 1 0 0,0 1 0 0 0,0-1-1 0 0,0 0 1 0 0,1 0-1 0 0,-1 1 1 0 0,0-1 0 0 0,2-3-1 0 0,0 1-7 0 0,0-1 0 0 0,1 1 0 0 0,-1 0 1 0 0,1 0-1 0 0,1 0 0 0 0,4-6 0 0 0,-6 8 10 0 0,17-20 16 0 0,-18 22-23 0 0,-1 0 0 0 0,1-1 0 0 0,-1 1 0 0 0,1-1 0 0 0,-1 1 0 0 0,1 0 0 0 0,-1 0 0 0 0,1-1 0 0 0,-1 1 0 0 0,1 0 0 0 0,0 0 0 0 0,-1-1 0 0 0,1 1 0 0 0,-1 0 0 0 0,1 0 0 0 0,0 0 0 0 0,-1 0 0 0 0,1 0 0 0 0,-1 0 0 0 0,1 0 0 0 0,0 0 0 0 0,-1 0 0 0 0,1 0 0 0 0,0 1 0 0 0,-1-1 0 0 0,2 0 0 0 0,18 13 42 0 0,10 21-5 0 0,-28-31-39 0 0,-1-1 1 0 0,0 1-1 0 0,0 0 1 0 0,0-1 0 0 0,0 1-1 0 0,0 0 1 0 0,0-1-1 0 0,-1 1 1 0 0,1 0 0 0 0,-1 0-1 0 0,0 0 1 0 0,0 0-1 0 0,0-1 1 0 0,0 1 0 0 0,0 0-1 0 0,-1 0 1 0 0,1 0-1 0 0,-1-1 1 0 0,0 1-1 0 0,0 0 1 0 0,0-1 0 0 0,0 1-1 0 0,0 0 1 0 0,-1-1-1 0 0,1 1 1 0 0,-1-1 0 0 0,1 0-1 0 0,-4 3 1 0 0,-3 9-2 0 0,8-12 1 0 0,-1-1 1 0 0,0 1 0 0 0,0 0 0 0 0,1-1 0 0 0,-1 1 0 0 0,0-1-1 0 0,0 0 1 0 0,-1 1 0 0 0,1-1 0 0 0,-3 3 0 0 0,-26 24 5 0 0,24-22-4 0 0,0 0 0 0 0,0 0 0 0 0,-1 0 0 0 0,-11 7 0 0 0,2-1-12 0 0,15-11 9 0 0,0 1 0 0 0,-1-1 1 0 0,1 0-1 0 0,-1 0 0 0 0,0 1 0 0 0,1-1 0 0 0,-1 0 0 0 0,0-1 0 0 0,1 1 0 0 0,-1 0 0 0 0,0 0 0 0 0,-3 0 0 0 0,-7 0 4 0 0,11-1-5 0 0,0 0 1 0 0,1 1 0 0 0,-1-1 0 0 0,0 0 0 0 0,0 0-1 0 0,0 0 1 0 0,1 1 0 0 0,-1-1 0 0 0,0 0 0 0 0,0 0-1 0 0,0 0 1 0 0,1 0 0 0 0,-1-1 0 0 0,0 1 0 0 0,0 0-1 0 0,0 0 1 0 0,1 0 0 0 0,-1-1 0 0 0,0 1 0 0 0,0 0-1 0 0,1-1 1 0 0,-1 1 0 0 0,0 0 0 0 0,1-1 0 0 0,-1 1-1 0 0,0-1 1 0 0,1 0 0 0 0,-1 1 0 0 0,1-1 0 0 0,-1 1-1 0 0,1-1 1 0 0,-1 0 0 0 0,1 1 0 0 0,-1-1-1 0 0,1 0 1 0 0,0 1 0 0 0,-1-1 0 0 0,1 0 0 0 0,0 0-1 0 0,0 0 1 0 0,-1 1 0 0 0,1-1 0 0 0,0 0 0 0 0,0 0-1 0 0,0 1 1 0 0,0-1 0 0 0,0 0 0 0 0,0 0 0 0 0,0 0-1 0 0,0 0 1 0 0,1-1 0 0 0,-1 2 1 0 0,0-1 0 0 0,0 1 0 0 0,0-1 0 0 0,0 1 0 0 0,1-1 1 0 0,-1 1-1 0 0,0-1 0 0 0,0 1 0 0 0,1-1 0 0 0,-1 1 0 0 0,0-1 0 0 0,0 1 0 0 0,1-1 0 0 0,-1 1 0 0 0,1-1 0 0 0,-1 1 1 0 0,0 0-1 0 0,1-1 0 0 0,-1 1 0 0 0,1 0 0 0 0,-1-1 0 0 0,1 1 0 0 0,-1 0 0 0 0,1 0 0 0 0,-1-1 0 0 0,1 1 0 0 0,-1 0 0 0 0,1 0 1 0 0,0 0-1 0 0,24-3-1 0 0,23 12 18 0 0,-21 1-52 0 0,0-2-1 0 0,0-1 1 0 0,1-1 0 0 0,0-1 0 0 0,0-1 0 0 0,29-1-1 0 0,3-9-1144 0 0,-7 1-3414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9:10.2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376 202 632 0 0,'-62'-15'5094'0'0,"39"11"-3933"0"0,1-1 1 0 0,-33-13-1 0 0,26 7 783 0 0,1 1-1 0 0,-48-9 1 0 0,72 18-1925 0 0,0-1 0 0 0,-1 0-1 0 0,1 0 1 0 0,0 0 0 0 0,0 0 0 0 0,1-1 0 0 0,-1 0 0 0 0,0 0 0 0 0,1 0 0 0 0,-1 0 0 0 0,1 0 0 0 0,0-1 0 0 0,0 1 0 0 0,1-1-1 0 0,-1 0 1 0 0,1 0 0 0 0,0 0 0 0 0,-4-7 0 0 0,6 9-25 0 0,0 1 1 0 0,0-1-1 0 0,0 0 0 0 0,0 1 1 0 0,0-1-1 0 0,0 1 0 0 0,0-1 1 0 0,0 1-1 0 0,1-1 0 0 0,-1 1 1 0 0,1-1-1 0 0,-1 1 0 0 0,1-1 0 0 0,0 1 1 0 0,-1 0-1 0 0,1-1 0 0 0,0 1 1 0 0,0 0-1 0 0,2-3 0 0 0,-2 2-3 0 0,1 1 0 0 0,-1-1 0 0 0,1 0-1 0 0,0 0 1 0 0,-1 1 0 0 0,1-1 0 0 0,0 1-1 0 0,0-1 1 0 0,0 1 0 0 0,0 0-1 0 0,0 0 1 0 0,1 0 0 0 0,2-1 0 0 0,-1 1 6 0 0,0 0 0 0 0,0 0 1 0 0,1 1-1 0 0,-1 0 0 0 0,0 0 0 0 0,1 0 1 0 0,-1 0-1 0 0,0 1 0 0 0,0-1 1 0 0,1 1-1 0 0,-1 0 0 0 0,0 1 0 0 0,0-1 1 0 0,0 1-1 0 0,0 0 0 0 0,0 0 1 0 0,-1 0-1 0 0,1 0 0 0 0,0 0 0 0 0,-1 1 1 0 0,0 0-1 0 0,1 0 0 0 0,-1 0 1 0 0,0 0-1 0 0,-1 0 0 0 0,1 1 1 0 0,0-1-1 0 0,-1 1 0 0 0,3 5 0 0 0,2 3 5 0 0,-1 1 0 0 0,0-1 0 0 0,-1 2-1 0 0,0-1 1 0 0,-1 1 0 0 0,-1-1 0 0 0,3 18-1 0 0,-2 8 59 0 0,-2 50-1 0 0,-2-71-12 0 0,-2 4 155 0 0,0-1 0 0 0,-2 1 0 0 0,0 0 0 0 0,-12 32 0 0 0,5-18 126 0 0,7-22-244 0 0,-1-1 0 0 0,-1 0-1 0 0,0 0 1 0 0,-1-1 0 0 0,0 0 0 0 0,-1 0 0 0 0,0-1 0 0 0,-1 0-1 0 0,0 0 1 0 0,-1-1 0 0 0,-17 15 0 0 0,24-23-94 0 0,0 0-1 0 0,1 0 1 0 0,-1 0-1 0 0,0-1 1 0 0,0 1 0 0 0,0-1-1 0 0,0 0 1 0 0,0 0 0 0 0,0 0-1 0 0,0 0 1 0 0,0-1 0 0 0,0 1-1 0 0,-1-1 1 0 0,1 0-1 0 0,0 0 1 0 0,0 0 0 0 0,0 0-1 0 0,-1 0 1 0 0,-2-2 0 0 0,5 2 1 0 0,1-1-1 0 0,-1 0 1 0 0,1 1 0 0 0,-1-1 0 0 0,1 0 0 0 0,0 0 0 0 0,-1 0 0 0 0,1 1 0 0 0,0-1 0 0 0,0 0 0 0 0,0 0 0 0 0,-1 0-1 0 0,1 0 1 0 0,0 0 0 0 0,0 1 0 0 0,0-1 0 0 0,0 0 0 0 0,1 0 0 0 0,-1 0 0 0 0,0 0 0 0 0,0 0 0 0 0,0 1 0 0 0,1-3 0 0 0,7-21-319 0 0,-7 21 252 0 0,1-2 13 0 0,0 1 0 0 0,0-1 0 0 0,0 1 0 0 0,1 0 1 0 0,-1-1-1 0 0,1 1 0 0 0,0 0 0 0 0,1 0 1 0 0,-1 1-1 0 0,0-1 0 0 0,1 1 0 0 0,0 0 0 0 0,0 0 1 0 0,6-4-1 0 0,-3 3 30 0 0,1 1 0 0 0,0 0-1 0 0,-1 0 1 0 0,1 0 0 0 0,1 1 0 0 0,-1 0 0 0 0,15-1 0 0 0,6 2-12 0 0,-1 1 0 0 0,1 1 0 0 0,53 10 0 0 0,30 11-660 0 0,-72-12-205 0 0,1-2-1 0 0,81 5 0 0 0,-112-12-289 0 0,0-2-1 0 0,0 1 1 0 0,0-1-1 0 0,-1-1 1 0 0,1 0-1 0 0,0 0 1 0 0,15-7-1 0 0,-21 4-301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9:10.6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54 42 660 0 0,'-6'-8'1042'0'0,"4"6"-398"0"0,0-1 0 0 0,1 1 0 0 0,-1 0 1 0 0,0-1-1 0 0,0 1 0 0 0,0 0 0 0 0,0 1 1 0 0,-1-1-1 0 0,1 0 0 0 0,0 1 0 0 0,-1-1 1 0 0,0 1-1 0 0,1 0 0 0 0,-1 0 1 0 0,-12-6 4838 0 0,23 10-3142 0 0,50 21 146 0 0,-38-14-2235 0 0,39 16 89 0 0,82 50-1 0 0,22 18-330 0 0,24 16-1517 0 0,-140-78-2452 0 0,-47-32 3855 0 0,0 0 1 0 0,0 0 0 0 0,1 0 0 0 0,-1 0-1 0 0,0 1 1 0 0,0-1 0 0 0,1 0 0 0 0,-1 0-1 0 0,0 0 1 0 0,0 0 0 0 0,1 0 0 0 0,-49 16-14900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9:11.0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131 565 812 0 0,'-12'3'825'0'0,"-46"6"3012"0"0,54-9-3408 0 0,0 1 1 0 0,-1-1 0 0 0,1 0-1 0 0,0 0 1 0 0,0 0 0 0 0,0-1-1 0 0,0 0 1 0 0,0 0 0 0 0,0 0 0 0 0,-6-2-1 0 0,9 2-274 0 0,0 1-1 0 0,1 0 0 0 0,-1-1 0 0 0,0 1 1 0 0,1-1-1 0 0,-1 1 0 0 0,1-1 1 0 0,-1 1-1 0 0,1-1 0 0 0,-1 1 1 0 0,1-1-1 0 0,0 0 0 0 0,-1 1 1 0 0,1-1-1 0 0,0 0 0 0 0,-1 1 0 0 0,1-1 1 0 0,0 0-1 0 0,0 0 0 0 0,0 1 1 0 0,-1-1-1 0 0,1 0 0 0 0,0 1 1 0 0,0-1-1 0 0,0 0 0 0 0,0 0 1 0 0,0 1-1 0 0,1-2 0 0 0,12-25 2172 0 0,-5 16-1700 0 0,1 1-1 0 0,16-15 1 0 0,337-265-343 0 0,-282 225-3375 0 0,-6-6-4563 0 0,-66 62 6390 0 0,31-19-3426 0 0,-20 12 2909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9:11.4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25 1100 0 0,'-10'21'10229'0'0,"13"-23"-9691"0"0,0 1 0 0 0,0 0 0 0 0,1-1-1 0 0,-1 1 1 0 0,0 0 0 0 0,0 0 0 0 0,7 0 0 0 0,-3-1-91 0 0,24-7-276 0 0,1 2 0 0 0,0 0 0 0 0,1 3 0 0 0,0 0 0 0 0,-1 2 0 0 0,1 1 0 0 0,37 5 0 0 0,-54-2-169 0 0,41 8 14 0 0,-55-9-15 0 0,1-1-1 0 0,-1 1 1 0 0,1 0 0 0 0,-1 0-1 0 0,1 0 1 0 0,-1 1 0 0 0,0-1 0 0 0,1 1-1 0 0,-1-1 1 0 0,0 1 0 0 0,0 0-1 0 0,0-1 1 0 0,0 1 0 0 0,-1 0-1 0 0,1 0 1 0 0,0 1 0 0 0,1 2 0 0 0,-2-3-3 0 0,0 0 1 0 0,0-1-1 0 0,-1 1 1 0 0,1 0-1 0 0,-1 0 1 0 0,0 0-1 0 0,1 0 1 0 0,-1 0 0 0 0,0 0-1 0 0,0 0 1 0 0,0-1-1 0 0,0 1 1 0 0,-1 0-1 0 0,1 0 1 0 0,0 0-1 0 0,-1 0 1 0 0,1 0 0 0 0,-1 0-1 0 0,0-1 1 0 0,1 1-1 0 0,-1 0 1 0 0,0-1-1 0 0,0 1 1 0 0,-2 2-1 0 0,-2 2 20 0 0,0-1-1 0 0,-1 0 0 0 0,1-1 1 0 0,-1 1-1 0 0,-7 3 0 0 0,-7 7 188 0 0,11-9-68 0 0,9-6-128 0 0,-1 1 1 0 0,0-1-1 0 0,1 0 1 0 0,-1 1 0 0 0,1-1-1 0 0,-1 0 1 0 0,1 1 0 0 0,-1-1-1 0 0,1 1 1 0 0,-1-1-1 0 0,1 1 1 0 0,-1-1 0 0 0,1 1-1 0 0,-1 0 1 0 0,1-1 0 0 0,0 1-1 0 0,-1-1 1 0 0,1 1-1 0 0,0 0 1 0 0,0-1 0 0 0,-1 1-1 0 0,1 0 1 0 0,0-1-1 0 0,0 1 1 0 0,0 0 0 0 0,0 1-1 0 0,28-1-11 0 0,-26-1 2 0 0,26 0-16 0 0,38-5 0 0 0,-26 7 16 0 0,-13 1 1 0 0,-13-3-8 0 0,1 1-1 0 0,-1 0 1 0 0,0 1-1 0 0,26 8 1 0 0,-35-9 25 0 0,0 1 1 0 0,-1-1-1 0 0,1 1 1 0 0,0 0-1 0 0,-1 0 1 0 0,0 1 0 0 0,1 0-1 0 0,-1-1 1 0 0,0 1-1 0 0,0 1 1 0 0,-1-1-1 0 0,1 0 1 0 0,-1 1-1 0 0,0 0 1 0 0,1 0 0 0 0,-2 0-1 0 0,4 4 1 0 0,-6-6 33 0 0,0 0 0 0 0,1 0 1 0 0,-1 0-1 0 0,0 0 0 0 0,0-1 1 0 0,0 1-1 0 0,-1 0 0 0 0,1 0 1 0 0,0 0-1 0 0,-1 0 1 0 0,1-1-1 0 0,-1 1 0 0 0,1 0 1 0 0,-1-1-1 0 0,-1 3 0 0 0,-16 29 749 0 0,14-27-638 0 0,-3 4-58 0 0,-1 0 0 0 0,0-1 1 0 0,0-1-1 0 0,0 1 1 0 0,-1-1-1 0 0,0-1 1 0 0,-1 0-1 0 0,-10 7 0 0 0,-10 7 7 0 0,24-17-160 0 0,0-1-1 0 0,0 1 0 0 0,-1-1 1 0 0,0 0-1 0 0,1 0 0 0 0,-1-1 1 0 0,-11 2-1 0 0,14-3-396 0 0,0 0 1 0 0,-1 0 0 0 0,1-1-1 0 0,0 1 1 0 0,0-1-1 0 0,-1 0 1 0 0,1-1-1 0 0,0 1 1 0 0,-1-1-1 0 0,1 1 1 0 0,0-2-1 0 0,0 1 1 0 0,-7-3-1 0 0,46-17-12674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9:33.1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1 296 0 0,'-28'6'16678'0'0,"28"-7"-16598"0"0,80 9 1157 0 0,-56-4-941 0 0,37 0-1 0 0,136 2 122 0 0,-108-6-363 0 0,-70 2-916 0 0,-42 2-6776 0 0,11-2 5742 0 0,1 0 1 0 0,-1 0-1 0 0,-17 7 1 0 0,9-3 14 0 0,1-1 535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9:35.7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0 636 0 0,'0'8'1747'0'0,"0"-6"-1436"0"0,0-1 0 0 0,0 1 0 0 0,-1-1 0 0 0,1 1 0 0 0,0-1 0 0 0,0 1 0 0 0,0-1 0 0 0,1 1 0 0 0,-1-1 0 0 0,0 1 0 0 0,0-1 0 0 0,1 1 1 0 0,-1-1-1 0 0,1 0 0 0 0,-1 1 0 0 0,1-1 0 0 0,0 0 0 0 0,0 1 0 0 0,0-1 0 0 0,-1 0 0 0 0,1 0 0 0 0,0 1 0 0 0,0-1 0 0 0,1 0 0 0 0,-1 0 0 0 0,0 0 0 0 0,0-1 0 0 0,0 1 0 0 0,2 1 0 0 0,-1-1 180 0 0,26 4 2171 0 0,-15-4-1862 0 0,0 0 0 0 0,0 2 0 0 0,15 3 0 0 0,-16-3-510 0 0,1 0 1 0 0,-1-1 0 0 0,17 1-1 0 0,32 0 253 0 0,-37-1-415 0 0,45-3-1 0 0,33-3-47 0 0,-64 4-219 0 0,69-10 1 0 0,-91 6-380 0 0,7 2-3963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9:36.7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288 64 256 0 0,'-75'-5'4591'0'0,"40"2"-2331"0"0,29 1-1854 0 0,-1 1 0 0 0,1 1 1 0 0,-1-1-1 0 0,0 1 0 0 0,1 1 0 0 0,-10 0 0 0 0,9 1-131 0 0,-8 0 433 0 0,1 1-1 0 0,-1 0 1 0 0,1 1 0 0 0,0 1 0 0 0,-18 9-1 0 0,21-10 2552 0 0,24-5-2842 0 0,1 0 1 0 0,0-2-1 0 0,18-4 0 0 0,11-2 8 0 0,130-10 138 0 0,-78 11-473 0 0,237-14-191 0 0,-74 7-3826 0 0,-241 13 3405 0 0,-2 1-1835 0 0,-1-1 0 0 0,1 2 0 0 0,-1 0 0 0 0,1 0-1 0 0,21 5 1 0 0,-27-1 797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9:37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188 1 448 0 0,'-14'0'1478'0'0,"-1"0"-1"0"0,1 1 1 0 0,-1 1-1 0 0,-22 5 1 0 0,11-1 810 0 0,18-5-1697 0 0,1 0 0 0 0,-1 1 0 0 0,1 0 0 0 0,-1 1 0 0 0,-6 3 1 0 0,-1 0 2935 0 0,20-5-2825 0 0,-3-1-657 0 0,25 0 90 0 0,250-6-429 0 0,-64 1-4014 0 0,-2-1-6656 0 0,-174 6 9350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9:17.4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60 544 0 0,'16'4'10557'0'0,"-5"-3"-9597"0"0,-9-1-757 0 0,1 0-1040 0 0,8-8 4277 0 0,-11 8-3363 0 0,0 0 0 0 0,-1 0 0 0 0,1 0 0 0 0,0 0 0 0 0,0 0 0 0 0,-1 0 0 0 0,1 0 0 0 0,0 0 0 0 0,0 0 0 0 0,-2-2 847 0 0,2 2-847 0 0,-1 0 0 0 0,1 0 0 0 0,0-1 0 0 0,0 1 0 0 0,0 0 0 0 0,0 0 0 0 0,0 0 0 0 0,0-1 0 0 0,0 1 0 0 0,0 0 0 0 0,0 0 0 0 0,0-1 0 0 0,0 1 0 0 0,0 0 0 0 0,0 0 0 0 0,0 0-1 0 0,0-1 1 0 0,0 1 0 0 0,0 0 0 0 0,0 0 0 0 0,0-1 0 0 0,0 1 0 0 0,0 0 0 0 0,0 0 0 0 0,0 0 0 0 0,0-1 0 0 0,1 1 0 0 0,0-2-630 0 0,9-1-122 0 0,6 3 631 0 0,-15 0 88 0 0,7 0-5 0 0,-8 0-38 0 0,-3-1 1 0 0,1 2 0 0 0,-1-1 1 0 0,0 0-1 0 0,0 0 0 0 0,1 1 0 0 0,-1-1 0 0 0,1 1 0 0 0,-4 1 1 0 0,5-1-17 0 0,-25 4-15 0 0,24-5 32 0 0,-3 2 5 0 0,4-1-6 0 0,-1 0 0 0 0,1 0 1 0 0,0 0-1 0 0,-1-1 0 0 0,1 1 0 0 0,-1 0 0 0 0,1 0 0 0 0,-1-1 1 0 0,1 1-1 0 0,-1-1 0 0 0,1 0 0 0 0,-4 1 0 0 0,4-1 51 0 0,-7-2 144 0 0,7 0-58 0 0,8 1-121 0 0,-5 1 546 0 0,6 0-59 0 0,-14 0 272 0 0,13 0-333 0 0,11-10 902 0 0,-13 10-943 0 0,0 0 1 0 0,0 0-1 0 0,0 0 1 0 0,0 0-1 0 0,0-1 1 0 0,0 0-1 0 0,6-2 1 0 0,40-4-29 0 0,196-9 751 0 0,-14 8-837 0 0,-7 0-1187 0 0,-264 3-4600 0 0,-26 5-6348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9:17.7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42 660 0 0,'-19'-42'20061'0'0,"37"79"-18097"0"0,-16-14-1660 0 0,-1-3-178 0 0,3-2-85 0 0,-1 0 0 0 0,1 19 0 0 0,1 2-39 0 0,-2-11 2 0 0,-2-1 0 0 0,-2 46 1 0 0,-1-17-53 0 0,1-30-493 0 0,-2 0-1 0 0,0-1 0 0 0,-2 1 0 0 0,-10 31 0 0 0,14-55 295 0 0,1 0 1 0 0,-1 0-1 0 0,1 0 0 0 0,0 0 1 0 0,-1 0-1 0 0,1 0 0 0 0,0 0 1 0 0,0 0-1 0 0,0 0 0 0 0,0 0 1 0 0,0 0-1 0 0,2 3 0 0 0,-2-4-53 0 0,0 0-1 0 0,1 0 0 0 0,-1-1 0 0 0,1 1 0 0 0,12 7-4814 0 0,17-10-2094 0 0,-7-4 5824 0 0,4-4-199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2:28.8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27 268 0 0,'0'0'297'0'0,"31"0"4925"0"0,-19 1-4553 0 0,-8-1-459 0 0,0 0 0 0 0,1 0 0 0 0,-1 0 0 0 0,0 0 0 0 0,0 0 0 0 0,0-1 0 0 0,0 0-1 0 0,8-2 1 0 0,-9 2-107 0 0,-1 0-1 0 0,1 1 0 0 0,-1-1 0 0 0,1 1 0 0 0,-1-1 0 0 0,1 1 0 0 0,-1 0 1 0 0,1 0-1 0 0,4 1 0 0 0,-5-1-31 0 0,1 0 0 0 0,-1 1 1 0 0,1-1-1 0 0,-1 0 1 0 0,0-1-1 0 0,1 1 0 0 0,-1 0 1 0 0,1-1-1 0 0,3-1 0 0 0,-4 2-28 0 0,1-1-1 0 0,0 0 1 0 0,0 1-1 0 0,0 0 1 0 0,0-1-1 0 0,-1 1 1 0 0,1 0-1 0 0,0 1 1 0 0,5 0-1 0 0,24-1 85 0 0,44-9 399 0 0,-39 7-451 0 0,-33 2-83 0 0,-1 1 1 0 0,0-1-1 0 0,0 0 1 0 0,0 0-1 0 0,1 0 1 0 0,-1-1-1 0 0,0 1 1 0 0,0-1-1 0 0,6-2 1 0 0,-7 2-74 0 0,5 1-1558 0 0,-33 0-6943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9:11.9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77 167 300 0 0,'-6'1'692'0'0,"1"0"0"0"0,-1 0-1 0 0,0 0 1 0 0,0 1 0 0 0,1 0 0 0 0,-6 3-1 0 0,-20 4 6053 0 0,61-14-1296 0 0,307-54-224 0 0,4-1-5681 0 0,-259 45-2011 0 0,-104-1-5391 0 0,7 12 6445 0 0,-1 1 0 0 0,1 1 0 0 0,-16 0 0 0 0,-31-5-1472 0 0,18-2 1372 0 0,4 2 248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9:12.2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112 22 900 0 0,'-18'-5'1229'0'0,"6"1"38"0"0,0 0-1 0 0,-1 1 0 0 0,1 1 0 0 0,-16-1 0 0 0,27 3-1093 0 0,1 0 1 0 0,-1 0-1 0 0,0 0 0 0 0,1 0 1 0 0,-1 0-1 0 0,0 0 0 0 0,1 0 1 0 0,-1 0-1 0 0,1 0 0 0 0,-1 0 1 0 0,0 1-1 0 0,1-1 0 0 0,-1 0 1 0 0,1 1-1 0 0,-1-1 0 0 0,1 0 1 0 0,-1 1-1 0 0,1-1 0 0 0,-1 1 1 0 0,1-1-1 0 0,-1 0 0 0 0,1 1 1 0 0,-1-1-1 0 0,1 1 0 0 0,0 0 1 0 0,-1 0-1 0 0,0 20 2910 0 0,19 34-287 0 0,-9-32-2354 0 0,37 145 438 0 0,-39-141-805 0 0,-1 0-1 0 0,3 40 1 0 0,-7-41-811 0 0,2 0-1 0 0,1-1 1 0 0,8 28 0 0 0,-12-51 313 0 0,0 0 1 0 0,0-1 0 0 0,0 1-1 0 0,1 0 1 0 0,-1 0 0 0 0,0-1-1 0 0,0 1 1 0 0,1-1 0 0 0,-1 0-1 0 0,1 1 1 0 0,0-1 0 0 0,-1 0-1 0 0,1 0 1 0 0,0 0 0 0 0,0 0-1 0 0,-1 0 1 0 0,1 0 0 0 0,0 0-1 0 0,3 0 1 0 0,2 1-814 0 0,-1-1 1 0 0,1 0 0 0 0,0 0-1 0 0,13 0 1 0 0,7-1-729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9:13.4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343 4 848 0 0,'-249'134'17537'0'0,"248"-132"-17465"0"0,0-1 1 0 0,0 0-1 0 0,0 1 0 0 0,0-1 0 0 0,0 0 1 0 0,0 1-1 0 0,0-1 0 0 0,0 1 0 0 0,1-1 1 0 0,-1 1-1 0 0,1 0 0 0 0,-1-1 0 0 0,1 1 1 0 0,0 0-1 0 0,-1-1 0 0 0,1 1 0 0 0,0 0 1 0 0,0 0-1 0 0,0-1 0 0 0,0 1 0 0 0,1 1 1 0 0,-1 0-39 0 0,0 0 1 0 0,0 0 0 0 0,1-1 0 0 0,-1 1-1 0 0,1 0 1 0 0,0-1 0 0 0,0 1 0 0 0,0-1-1 0 0,0 1 1 0 0,0-1 0 0 0,0 1 0 0 0,1-1-1 0 0,1 3 1 0 0,128 110 214 0 0,-121-106-245 0 0,1 1 1 0 0,15 21-1 0 0,5 3 6 0 0,-22-24-10 0 0,1 0 0 0 0,-1 0 0 0 0,8 14-1 0 0,-14-19 2 0 0,0-1 0 0 0,-1 1 0 0 0,0 0 0 0 0,1 0 0 0 0,-1 0 0 0 0,-1 0 0 0 0,1 0 0 0 0,-1 0 0 0 0,0 1 0 0 0,1 8 0 0 0,-3-12-1 0 0,1 1 0 0 0,0-1 1 0 0,-1 0-1 0 0,0 0 0 0 0,1 0 1 0 0,-1 0-1 0 0,0 0 1 0 0,0 0-1 0 0,0 0 0 0 0,0-1 1 0 0,-1 1-1 0 0,1 0 1 0 0,0-1-1 0 0,-1 1 0 0 0,1 0 1 0 0,-1-1-1 0 0,1 0 0 0 0,-1 1 1 0 0,0-1-1 0 0,0 0 1 0 0,0 0-1 0 0,0 0 0 0 0,1 0 1 0 0,-1 0-1 0 0,0 0 0 0 0,-1-1 1 0 0,-3 2-1 0 0,-6 1-1 0 0,-1 0-1 0 0,0-1 1 0 0,-16 1-1 0 0,23-2 0 0 0,-37 4-8 0 0,11-1-9 0 0,-42 0 0 0 0,65-5 22 0 0,0 1 1 0 0,-1-1 0 0 0,1 0-1 0 0,0-1 1 0 0,0 0 0 0 0,0-1-1 0 0,1 0 1 0 0,-1 0 0 0 0,-10-6-1 0 0,19 9-2 0 0,-1 0 1 0 0,1-1-1 0 0,-1 1 0 0 0,1 0 0 0 0,-1 0 0 0 0,1-1 0 0 0,-1 1 1 0 0,1-1-1 0 0,-1 1 0 0 0,1 0 0 0 0,0-1 0 0 0,-1 1 1 0 0,1-1-1 0 0,0 1 0 0 0,0-1 0 0 0,-1 1 0 0 0,1-1 0 0 0,0 1 1 0 0,0-1-1 0 0,-1 1 0 0 0,1-1 0 0 0,0 1 0 0 0,0-1 0 0 0,0 0 1 0 0,0 1-1 0 0,0-1 0 0 0,0 1 0 0 0,0-1 0 0 0,0 0 1 0 0,11-17-5 0 0,26-10-52 0 0,285-144-660 0 0,-287 153 491 0 0,-1-2-1 0 0,-1-2 0 0 0,-1 0 1 0 0,-1-3-1 0 0,34-33 0 0 0,-60 53 199 0 0,0 0-1 0 0,0-1 0 0 0,0 1 0 0 0,0-1 0 0 0,-1 0 1 0 0,0 0-1 0 0,-1-1 0 0 0,5-13 0 0 0,-7 19 21 0 0,-1-1 1 0 0,1 1-1 0 0,-1-1 0 0 0,0 1 1 0 0,0-1-1 0 0,0 0 0 0 0,0 1 1 0 0,-1-1-1 0 0,1 1 1 0 0,-1-1-1 0 0,1 0 0 0 0,-1 1 1 0 0,0 0-1 0 0,0-1 0 0 0,0 1 1 0 0,0-1-1 0 0,0 1 0 0 0,-1 0 1 0 0,1 0-1 0 0,-1 0 0 0 0,1 0 1 0 0,-1 0-1 0 0,0 0 0 0 0,0 0 1 0 0,0 0-1 0 0,0 1 0 0 0,0-1 1 0 0,0 1-1 0 0,0-1 0 0 0,-5-1 1 0 0,-3-1 5 0 0,0 0 1 0 0,0 0 0 0 0,-1 1 0 0 0,0 0-1 0 0,0 0 1 0 0,1 2 0 0 0,-1-1 0 0 0,0 1-1 0 0,0 1 1 0 0,0 0 0 0 0,0 1 0 0 0,0 0-1 0 0,-19 4 1 0 0,6 0 6 0 0,1 1 0 0 0,0 2 0 0 0,0 0 0 0 0,1 1 0 0 0,-27 15 0 0 0,34-15-185 0 0,0 1 0 0 0,1 0 0 0 0,0 1 0 0 0,1 0 0 0 0,0 1 1 0 0,1 1-1 0 0,0 0 0 0 0,1 1 0 0 0,0 0 0 0 0,-11 19 0 0 0,21-29-117 0 0,-1-1-1 0 0,0 1 0 0 0,1-1 0 0 0,0 1 0 0 0,0 0 1 0 0,0 0-1 0 0,0 0 0 0 0,0-1 0 0 0,1 1 0 0 0,0 0 0 0 0,-1 0 1 0 0,2 0-1 0 0,-1 0 0 0 0,0 0 0 0 0,1 0 0 0 0,0 0 0 0 0,0 0 1 0 0,0-1-1 0 0,0 1 0 0 0,2 4 0 0 0,0-3-243 0 0,-1 0 0 0 0,1 0-1 0 0,0 0 1 0 0,1-1 0 0 0,-1 1 0 0 0,1-1-1 0 0,0 0 1 0 0,0 0 0 0 0,0 0 0 0 0,0-1-1 0 0,1 1 1 0 0,-1-1 0 0 0,1 0-1 0 0,5 2 1 0 0,26 11-931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9:13.8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22 1124 0 0,'-11'-22'16125'0'0,"12"33"-13203"0"0,0-9-2810 0 0,-1 1 1 0 0,1 0-1 0 0,-1-1 1 0 0,1 1-1 0 0,0-1 1 0 0,0 1-1 0 0,0-1 1 0 0,0 0 0 0 0,0 1-1 0 0,1-1 1 0 0,-1 0-1 0 0,1 0 1 0 0,-1 0-1 0 0,1 0 1 0 0,2 2 0 0 0,36 29 112 0 0,-23-19-91 0 0,196 147-352 0 0,-102-80-2407 0 0,-96-68 1207 0 0,-13-11 1095 0 0,-1 0 0 0 0,1 0 1 0 0,0-1-1 0 0,-1 1 1 0 0,1-1-1 0 0,0 0 1 0 0,0 1-1 0 0,0-1 1 0 0,1 0-1 0 0,-1 0 0 0 0,0 0 1 0 0,0 0-1 0 0,0-1 1 0 0,3 1-1 0 0,-51 5-8810 0 0,27-7 7466 0 0,0-4 224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9:28.2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64 625 376 0 0,'-5'0'681'0'0,"0"0"-1"0"0,0 1 1 0 0,-1 0-1 0 0,1 0 1 0 0,0 0-1 0 0,0 1 1 0 0,1 0-1 0 0,-1 0 1 0 0,-14 7 3747 0 0,24-11-3399 0 0,2-2-395 0 0,0 1 0 0 0,0 0 0 0 0,0 1 0 0 0,9-3 0 0 0,20-6 241 0 0,413-188 708 0 0,-328 145-1668 0 0,216-101-92 0 0,-119 42-3645 0 0,-202 104 3186 0 0,85-52-7685 0 0,-82 49 6274 0 0,0 1 325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9:29.0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391 118 840 0 0,'-11'7'9728'0'0,"7"-8"-9226"0"0,0 0-1 0 0,0 0 1 0 0,0 1-1 0 0,0 0 1 0 0,0 0-1 0 0,0 0 1 0 0,-8 1-1 0 0,-6 0 246 0 0,10-1-564 0 0,0-1 1 0 0,1 1 0 0 0,-1-1-1 0 0,0-1 1 0 0,0 0-1 0 0,0 0 1 0 0,1 0-1 0 0,-1-1 1 0 0,1 0 0 0 0,0 0-1 0 0,0-1 1 0 0,0 0-1 0 0,-8-6 1 0 0,13 8-171 0 0,0 1 0 0 0,-1-1 0 0 0,1 0 0 0 0,0 0 0 0 0,0 0 0 0 0,0 0 0 0 0,1 0 0 0 0,-1 0 0 0 0,0 0 0 0 0,1-1 0 0 0,-2-3 0 0 0,3 5-17 0 0,0-1 0 0 0,0 0 1 0 0,1 0-1 0 0,-1 0 0 0 0,0 1 1 0 0,1-1-1 0 0,-1 0 0 0 0,1 1 0 0 0,0-1 1 0 0,0 0-1 0 0,0 1 0 0 0,0-1 1 0 0,0 1-1 0 0,0-1 0 0 0,0 1 0 0 0,0 0 1 0 0,0-1-1 0 0,3-1 0 0 0,-1 0-1 0 0,0 1-1 0 0,0-1 0 0 0,1 1 0 0 0,-1 0 1 0 0,1-1-1 0 0,-1 2 0 0 0,1-1 0 0 0,0 0 1 0 0,0 1-1 0 0,0 0 0 0 0,-1 0 0 0 0,1 0 1 0 0,0 0-1 0 0,1 0 0 0 0,-1 1 0 0 0,0 0 1 0 0,0 0-1 0 0,0 0 0 0 0,0 0 0 0 0,0 1 1 0 0,0 0-1 0 0,4 1 0 0 0,0-1 5 0 0,0 2 0 0 0,0-1 0 0 0,0 1-1 0 0,0 0 1 0 0,-1 1 0 0 0,1-1 0 0 0,-1 2 0 0 0,0-1-1 0 0,12 11 1 0 0,-15-11 3 0 0,0 0 0 0 0,0 0 0 0 0,-1 0 0 0 0,0 1 0 0 0,1 0 0 0 0,-1 0-1 0 0,-1 0 1 0 0,1 0 0 0 0,2 8 0 0 0,-4-10 1 0 0,0 0 0 0 0,0 0 0 0 0,-1 0 0 0 0,1 0 0 0 0,-1 0 0 0 0,0 0 0 0 0,0 1 0 0 0,0-1 0 0 0,0 0 0 0 0,0 0 0 0 0,-1 0 0 0 0,1 0 0 0 0,-1 0-1 0 0,0 0 1 0 0,0 0 0 0 0,0 0 0 0 0,-3 4 0 0 0,-2 4 2 0 0,-1 0 0 0 0,0-1 0 0 0,-1 0-1 0 0,0 0 1 0 0,0-1 0 0 0,-1 0 0 0 0,0 0-1 0 0,-1-1 1 0 0,0 0 0 0 0,0-1 0 0 0,-1 0-1 0 0,0-1 1 0 0,-18 9 0 0 0,-27 7 21 0 0,26-10-5 0 0,0-1-1 0 0,-35 8 0 0 0,29-9 3 0 0,-14 2-161 0 0,97-23-2 0 0,192 28 148 0 0,-96-3-731 0 0,-109-12-1315 0 0,58-6 0 0 0,29-13-8578 0 0,-110 16 8962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9:45.4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459 57 448 0 0,'0'0'111'0'0,"0"0"0"0"0,0 1 1 0 0,0-1-1 0 0,-3 5 1891 0 0,3-5-1891 0 0,0 0 0 0 0,-1 0 0 0 0,1 0 1 0 0,0 0-1 0 0,-1 1 0 0 0,1-1 0 0 0,0 0 0 0 0,0 0 1 0 0,-1 0-1 0 0,1 0 0 0 0,0 0 0 0 0,-1 0 0 0 0,1 0 1 0 0,0 0-1 0 0,-1 0 0 0 0,1 0 0 0 0,0 0 0 0 0,-1 0 1 0 0,-31 10 2245 0 0,22-8-1679 0 0,1 1 0 0 0,0 0 0 0 0,-1 1-1 0 0,1 0 1 0 0,-10 6 0 0 0,-27 18 1991 0 0,36-20-2406 0 0,0 1 0 0 0,0 0 0 0 0,1 1 1 0 0,0 0-1 0 0,0 0 0 0 0,-10 19 0 0 0,15-23-230 0 0,1 1 0 0 0,1 0 0 0 0,-1 0 0 0 0,1 0-1 0 0,0 0 1 0 0,1 0 0 0 0,-1 0 0 0 0,1 0 0 0 0,1 1-1 0 0,0-1 1 0 0,0 0 0 0 0,0 0 0 0 0,1 1 0 0 0,2 9-1 0 0,-2-12-25 0 0,0 1-1 0 0,1 0 0 0 0,-1 0 1 0 0,1 0-1 0 0,1-1 0 0 0,-1 1 1 0 0,1-1-1 0 0,0 0 0 0 0,0 0 0 0 0,1 0 1 0 0,0 0-1 0 0,-1-1 0 0 0,2 1 1 0 0,-1-1-1 0 0,0 0 0 0 0,1 0 1 0 0,7 5-1 0 0,-6-6-14 0 0,-1 0 0 0 0,1 0 0 0 0,0 0 0 0 0,1-1 0 0 0,-1 0 0 0 0,0 0 0 0 0,1-1 0 0 0,-1 0 0 0 0,1 0 1 0 0,-1 0-1 0 0,1-1 0 0 0,-1 0 0 0 0,1 0 0 0 0,0 0 0 0 0,-1-1 0 0 0,1 0 0 0 0,-1 0 0 0 0,7-3 0 0 0,5-1 6 0 0,0-1 0 0 0,-1 0 0 0 0,1-2 0 0 0,-2 0 0 0 0,1 0 0 0 0,-1-2 0 0 0,24-18-1 0 0,1-6 6 0 0,52-53 0 0 0,-88 81-2 0 0,1 0 0 0 0,-1 0 1 0 0,0 0-1 0 0,-1 0 0 0 0,1-1 0 0 0,-1 0 0 0 0,-1 0 1 0 0,1 0-1 0 0,-1 0 0 0 0,0-1 0 0 0,3-15 1 0 0,-5 20-1 0 0,-1-1 1 0 0,0 0-1 0 0,0 0 0 0 0,0 0 1 0 0,0 0-1 0 0,-1 0 1 0 0,1 0-1 0 0,-1 0 1 0 0,0 1-1 0 0,0-1 1 0 0,-1 0-1 0 0,1 1 1 0 0,-1-1-1 0 0,0 0 0 0 0,0 1 1 0 0,0 0-1 0 0,0-1 1 0 0,0 1-1 0 0,-1 0 1 0 0,1 0-1 0 0,-1 1 1 0 0,0-1-1 0 0,0 0 1 0 0,0 1-1 0 0,-6-4 1 0 0,-4-1 26 0 0,0 0 0 0 0,-1 1 0 0 0,0 0 0 0 0,0 1 0 0 0,0 1 0 0 0,0 0 0 0 0,-1 1 0 0 0,0 0 0 0 0,-16 0 0 0 0,3 1-38 0 0,-1 2 0 0 0,0 0 1 0 0,-51 8-1 0 0,41-1-824 0 0,0 2 1 0 0,-56 20-1 0 0,74-21-538 0 0,0 2-1 0 0,1 0 1 0 0,0 1-1 0 0,0 1 1 0 0,-31 25-1 0 0,46-32 803 0 0,0-1 0 0 0,0 2-1 0 0,0-1 1 0 0,1 0 0 0 0,-1 1 0 0 0,-5 11 0 0 0,-8 6-952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39:48.3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 0 140 0 0,'-2'1'617'0'0,"-1"0"1"0"0,1 0-1 0 0,-1 0 0 0 0,0 0 1 0 0,1 0-1 0 0,-1-1 0 0 0,1 0 1 0 0,-1 1-1 0 0,0-1 0 0 0,0 0 1 0 0,-33 7 12750 0 0,34-5-12741 0 0,2-2-294 0 0,11 6-103 0 0,64-14 668 0 0,-58 5-807 0 0,-1 0-1 0 0,1 2 0 0 0,0 0 0 0 0,20 2 1 0 0,183 29 371 0 0,-198-29-645 0 0,-19-1 80 0 0,-1 0-1 0 0,0 0 0 0 0,0 0 1 0 0,0 1-1 0 0,0-1 0 0 0,0 0 0 0 0,1 1 1 0 0,-1-1-1 0 0,4 2 0 0 0,-54-1-19435 0 0,30 5 17757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0:07.2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928 29 348 0 0,'18'0'6263'0'0,"-163"-3"2738"0"0,-195-20-8322 0 0,302 21-601 0 0,-1 1 0 0 0,1 2-1 0 0,-1 1 1 0 0,-40 9 0 0 0,76-10-68 0 0,-1-1 0 0 0,1 1 1 0 0,-1 0-1 0 0,1 0 0 0 0,-1 0 0 0 0,1 0 0 0 0,0 1 0 0 0,0 0 0 0 0,0-1 0 0 0,-5 5 0 0 0,6-4-7 0 0,1-1 0 0 0,-1 1 0 0 0,1 0-1 0 0,0 0 1 0 0,0 0 0 0 0,-1 0 0 0 0,2 0 0 0 0,-1 0-1 0 0,0 1 1 0 0,0-1 0 0 0,1 0 0 0 0,-1 0 0 0 0,1 1-1 0 0,0-1 1 0 0,-1 0 0 0 0,1 0 0 0 0,1 4 0 0 0,-1 13 3 0 0,1 0 0 0 0,5 30 0 0 0,4 42-6 0 0,0 80-35 0 0,-7-125 56 0 0,-3 86 1 0 0,-2-51 9 0 0,2 11-784 0 0,0-92 696 0 0,0 1 0 0 0,0-1 0 0 0,0 0 0 0 0,-1 1 0 0 0,1-1-1 0 0,0 1 1 0 0,0-1 0 0 0,-1 0 0 0 0,1 1 0 0 0,0-1 0 0 0,0 0 0 0 0,-1 0-1 0 0,1 1 1 0 0,0-1 0 0 0,-1 0 0 0 0,1 0 0 0 0,0 1 0 0 0,-1-1 0 0 0,1 0 0 0 0,-1 0-1 0 0,1 0 1 0 0,0 0 0 0 0,-1 0 0 0 0,1 0 0 0 0,-1 1 0 0 0,1-1 0 0 0,0 0 0 0 0,-1 0-1 0 0,1 0 1 0 0,-1 0 0 0 0,1 0 0 0 0,-1-1 0 0 0,1 1 0 0 0,0 0 0 0 0,-1 0 0 0 0,1 0-1 0 0,-1 0 1 0 0,1 0 0 0 0,0 0 0 0 0,-1-1 0 0 0,1 1 0 0 0,0 0 0 0 0,-1 0 0 0 0,1-1-1 0 0,0 1 1 0 0,-1 0 0 0 0,1 0 0 0 0,-1-1 0 0 0,-22-13-2423 0 0,-109-84-6931 0 0,103 78 8287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0:07.6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23 452 0 0,'0'-1'130'0'0,"1"1"0"0"0,-1-1 0 0 0,0 1-1 0 0,0-1 1 0 0,0 1 0 0 0,0-1 0 0 0,1 0 0 0 0,-1 1 0 0 0,0-1-1 0 0,0 1 1 0 0,1-1 0 0 0,-1 1 0 0 0,0-1 0 0 0,1 1 0 0 0,-1 0 0 0 0,1-1-1 0 0,-1 1 1 0 0,0-1 0 0 0,1 1 0 0 0,-1 0 0 0 0,1-1 0 0 0,-1 1-1 0 0,1 0 1 0 0,-1-1 0 0 0,2 1 0 0 0,21-5 2518 0 0,38 5 797 0 0,-38 1-2620 0 0,32 0 641 0 0,-20 1-551 0 0,36-4 0 0 0,128-4 170 0 0,-9 4-1559 0 0,-101 4-4767 0 0,-88-3 5006 0 0,0 1 0 0 0,0 0 0 0 0,0 0 0 0 0,0 0 0 0 0,0 0 0 0 0,0 0 1 0 0,0 0-1 0 0,0 0 0 0 0,0 0 0 0 0,0 0 0 0 0,0 0 0 0 0,0 0 1 0 0,0 1-1 0 0,0-1 0 0 0,0 0 0 0 0,0 1 0 0 0,0-1 0 0 0,0 1 1 0 0,-1-1-1 0 0,1 1 0 0 0,0 0 0 0 0,0-1 0 0 0,-1 1 0 0 0,1 0 1 0 0,0-1-1 0 0,0 1 0 0 0,-1 0 0 0 0,1 0 0 0 0,-1 0 0 0 0,1-1 0 0 0,-1 1 1 0 0,1 0-1 0 0,-1 0 0 0 0,1 2 0 0 0,-1 2-929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2:31.4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 97 196 0 0,'19'-11'7241'0'0,"-34"13"-2946"0"0,15-2-4216 0 0,-1 0-1 0 0,1 0 0 0 0,0 0 1 0 0,-1-1-1 0 0,1 1 0 0 0,-1 0 0 0 0,1 0 1 0 0,0 0-1 0 0,-1 0 0 0 0,1 0 1 0 0,-1 0-1 0 0,1 0 0 0 0,-1 0 0 0 0,1 0 1 0 0,0 1-1 0 0,-1-1 0 0 0,1 0 1 0 0,0 0-1 0 0,-1 0 0 0 0,1 0 0 0 0,-1 1 1 0 0,1-1-1 0 0,0 0 0 0 0,-1 0 1 0 0,1 0-1 0 0,0 1 0 0 0,-1-1 0 0 0,1 0 1 0 0,0 1-1 0 0,0-1 0 0 0,-1 0 1 0 0,1 1-1 0 0,0-1 0 0 0,0 0 0 0 0,0 1 1 0 0,-1-1-1 0 0,1 0 0 0 0,0 1 1 0 0,0-1-1 0 0,0 3 959 0 0,20-4-1088 0 0,6-14 85 0 0,-15-7-3 0 0,-6 5-25 0 0,-5 17-6 0 0,1-1 0 0 0,-1 1 1 0 0,0-1-1 0 0,1 1 0 0 0,-1-1 1 0 0,0 0-1 0 0,0 1 0 0 0,1-1 1 0 0,-1 1-1 0 0,0-1 0 0 0,0 0 1 0 0,0 1-1 0 0,0-1 0 0 0,0 1 1 0 0,0-1-1 0 0,0 0 0 0 0,0 1 1 0 0,0-1-1 0 0,0 0 0 0 0,0 1 1 0 0,-1-1-1 0 0,1 1 0 0 0,0-1 1 0 0,0 0-1 0 0,-1 1 0 0 0,1-1 1 0 0,0 1-1 0 0,0-1 0 0 0,-1 1 1 0 0,1-1-1 0 0,-1 1 0 0 0,1-1 1 0 0,-1 1-1 0 0,1-1 0 0 0,-1 0 1 0 0,0 0 46 0 0,-1-1 0 0 0,1 1 0 0 0,0-1 0 0 0,-1 1 0 0 0,1-1 0 0 0,-1 1 0 0 0,1 0 0 0 0,-1 0 1 0 0,1 0-1 0 0,-1 0 0 0 0,0 0 0 0 0,0 0 0 0 0,1 0 0 0 0,-1 0 0 0 0,0 1 0 0 0,0-1 0 0 0,0 1 0 0 0,0-1 0 0 0,0 1 1 0 0,0 0-1 0 0,0 0 0 0 0,0 0 0 0 0,0 0 0 0 0,0 0 0 0 0,0 0 0 0 0,0 1 0 0 0,0-1 0 0 0,1 1 0 0 0,-1-1 0 0 0,0 1 1 0 0,-3 1-1 0 0,3-1-32 0 0,0 0-1 0 0,0 0 1 0 0,1 0 0 0 0,-1 0 0 0 0,0 1 0 0 0,1-1 0 0 0,-1 0 0 0 0,1 1 0 0 0,0-1 0 0 0,-1 1 0 0 0,1 0 0 0 0,0-1 0 0 0,0 1-1 0 0,-2 3 1 0 0,-10 12-174 0 0,11-16-107 0 0,22 5-6844 0 0,8-12-520 0 0,-18 6 6184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0:08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336 20 984 0 0,'-48'6'6544'0'0,"11"-3"-2185"0"0,33-3-3975 0 0,0 0 1 0 0,0 0 0 0 0,0 0-1 0 0,0 1 1 0 0,0-1-1 0 0,0 1 1 0 0,0 0-1 0 0,-5 2 1 0 0,6-2-216 0 0,0 0 1 0 0,0 0-1 0 0,1-1 1 0 0,-1 1-1 0 0,0 0 0 0 0,0-1 1 0 0,0 0-1 0 0,-4 0 1 0 0,4 0-85 0 0,-1 0 1 0 0,1 0-1 0 0,-1 1 1 0 0,1-1-1 0 0,0 1 1 0 0,-1-1-1 0 0,1 1 1 0 0,-5 3-1 0 0,-16 9 274 0 0,-35 27-1 0 0,53-36-342 0 0,0 1-1 0 0,0 0 0 0 0,1 1 1 0 0,-1 0-1 0 0,2-1 0 0 0,-1 2 1 0 0,0-1-1 0 0,1 0 0 0 0,0 1 0 0 0,-4 11 1 0 0,7-16-16 0 0,0 0 0 0 0,1 1 1 0 0,0-1-1 0 0,-1 0 0 0 0,1 0 0 0 0,0 1 1 0 0,0-1-1 0 0,1 0 0 0 0,-1 1 0 0 0,0-1 1 0 0,1 0-1 0 0,-1 1 0 0 0,1-1 1 0 0,0 0-1 0 0,-1 0 0 0 0,1 0 0 0 0,0 0 1 0 0,1 0-1 0 0,-1 0 0 0 0,0 0 1 0 0,0 0-1 0 0,1 0 0 0 0,-1 0 0 0 0,1-1 1 0 0,0 1-1 0 0,0-1 0 0 0,-1 1 0 0 0,1-1 1 0 0,0 1-1 0 0,0-1 0 0 0,0 0 1 0 0,0 0-1 0 0,3 1 0 0 0,3 2-24 0 0,-1-1-1 0 0,1 0 1 0 0,0-1 0 0 0,0 1 0 0 0,0-1-1 0 0,0-1 1 0 0,0 0 0 0 0,10 1-1 0 0,8-3-70 0 0,0-1 0 0 0,0-1 0 0 0,-1-2 0 0 0,0 0 0 0 0,0-1 0 0 0,0-2 0 0 0,24-11 0 0 0,-40 15 80 0 0,1-1 0 0 0,-1 0 0 0 0,0-1 0 0 0,-1 0 0 0 0,0 0 0 0 0,11-11 0 0 0,-15 14 12 0 0,-1 0 1 0 0,0-1-1 0 0,0 0 1 0 0,0 0-1 0 0,-1 0 0 0 0,1 0 1 0 0,-1 0-1 0 0,0 0 0 0 0,0-1 1 0 0,0 1-1 0 0,-1-1 0 0 0,0 1 1 0 0,0-1-1 0 0,0 1 1 0 0,1-10-1 0 0,-3 11 3 0 0,1-1 1 0 0,-1 1 0 0 0,0 0-1 0 0,0 0 1 0 0,0 0-1 0 0,0 0 1 0 0,0 0-1 0 0,-1 1 1 0 0,1-1-1 0 0,-1 0 1 0 0,0 1 0 0 0,0-1-1 0 0,0 1 1 0 0,0-1-1 0 0,0 1 1 0 0,0 0-1 0 0,-1 0 1 0 0,1 0-1 0 0,-1 0 1 0 0,1 0 0 0 0,-6-2-1 0 0,0 0 11 0 0,0 0 0 0 0,0 0 0 0 0,-1 1 0 0 0,1 0 0 0 0,-1 0 0 0 0,-14-2 0 0 0,4 3-63 0 0,0 1-1 0 0,0 1 0 0 0,0 0 0 0 0,1 2 1 0 0,-1 0-1 0 0,-19 5 0 0 0,22-3-771 0 0,-1 0-1 0 0,-24 12 0 0 0,31-11-394 0 0,-1 0 1 0 0,1 1-1 0 0,1 0 0 0 0,-13 10 0 0 0,21-15 1027 0 0,-1 0 0 0 0,1 0 0 0 0,0-1 0 0 0,0 1 0 0 0,0 0 0 0 0,0 0 0 0 0,0 0 1 0 0,0 0-1 0 0,0 1 0 0 0,1-1 0 0 0,-1 0 0 0 0,0 0 0 0 0,0 0 0 0 0,1 1 0 0 0,-1-1 0 0 0,1 0 0 0 0,-1 1 0 0 0,1-1 1 0 0,0 0-1 0 0,-1 1 0 0 0,1-1 0 0 0,0 1 0 0 0,0-1 0 0 0,0 0 0 0 0,0 1 0 0 0,0-1 0 0 0,0 1 0 0 0,1-1 0 0 0,-1 0 1 0 0,0 1-1 0 0,1-1 0 0 0,-1 0 0 0 0,1 1 0 0 0,-1-1 0 0 0,1 0 0 0 0,1 2 0 0 0,-1 3-822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0:08.3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44 352 0 0,'11'-6'640'0'0,"0"1"1"0"0,1 1-1 0 0,14-4 0 0 0,-15 5 741 0 0,-1 0-1 0 0,1-1 0 0 0,12-6 1066 0 0,-25 26 4332 0 0,1-14-6631 0 0,-1 1 0 0 0,1 0 0 0 0,0 0 0 0 0,-1 0 0 0 0,1 0 0 0 0,1 1 0 0 0,-1-1 0 0 0,0 0 0 0 0,1 0-1 0 0,-1 4 1 0 0,-4 21 243 0 0,4-23-355 0 0,0-1 0 0 0,1 0 0 0 0,-1 1 0 0 0,1 0-1 0 0,0-1 1 0 0,0 1 0 0 0,1 6 0 0 0,0-5-9 0 0,-1 0 0 0 0,0-1 1 0 0,0 1-1 0 0,0 0 0 0 0,-2 8 0 0 0,1-8-19 0 0,0-1 0 0 0,0 1-1 0 0,0-1 1 0 0,1 1 0 0 0,0-1-1 0 0,0 1 1 0 0,0-1-1 0 0,1 1 1 0 0,-1-1 0 0 0,3 9-1 0 0,-2-11-35 0 0,0-1-1 0 0,1 1 0 0 0,-1 0 0 0 0,0 0 0 0 0,1-1 0 0 0,-1 1 1 0 0,1-1-1 0 0,0 1 0 0 0,0-1 0 0 0,0 0 0 0 0,0 0 0 0 0,0 0 1 0 0,1 0-1 0 0,-1 0 0 0 0,1 0 0 0 0,-1-1 0 0 0,1 1 0 0 0,-1-1 1 0 0,1 0-1 0 0,0 0 0 0 0,5 2 0 0 0,2-1-684 0 0,1 0 0 0 0,0 0 0 0 0,1-1 0 0 0,-1-1 0 0 0,0 0 0 0 0,0-1-1 0 0,0 0 1 0 0,0 0 0 0 0,14-4 0 0 0,13-5-3743 0 0,45-19 0 0 0,-80 28 4241 0 0,26-10-1258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0:08.7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556 29 776 0 0,'-1'-2'303'0'0,"1"1"-1"0"0,-1-1 1 0 0,0 1 0 0 0,0-1-1 0 0,0 1 1 0 0,1 0 0 0 0,-1 0 0 0 0,0-1-1 0 0,-1 1 1 0 0,1 0 0 0 0,0 0-1 0 0,0 0 1 0 0,0 0 0 0 0,-1 0-1 0 0,1 1 1 0 0,-1-1 0 0 0,1 0-1 0 0,0 0 1 0 0,-1 1 0 0 0,1-1-1 0 0,-1 1 1 0 0,1 0 0 0 0,-1-1-1 0 0,0 1 1 0 0,1 0 0 0 0,-1 0-1 0 0,1 0 1 0 0,-3 0 0 0 0,-50-3 4124 0 0,52 3-4121 0 0,-15-1 329 0 0,0 1 0 0 0,0 1 1 0 0,1 0-1 0 0,-1 2 0 0 0,1 0 0 0 0,-1 0 1 0 0,-30 13-1 0 0,11-1-525 0 0,1 3 0 0 0,-46 30-1 0 0,73-42-111 0 0,-18 11 7 0 0,-29 26 0 0 0,49-38-2 0 0,1 0-1 0 0,0 0 0 0 0,0 1 1 0 0,0-1-1 0 0,0 1 0 0 0,1 0 1 0 0,0 0-1 0 0,1 1 0 0 0,-1-1 1 0 0,1 1-1 0 0,-2 8 0 0 0,4-13-11 0 0,0 0 0 0 0,1 1 0 0 0,0-1 0 0 0,-1 0 0 0 0,1 1 0 0 0,0-1 0 0 0,0 1 0 0 0,0-1 0 0 0,0 1 0 0 0,1-1 0 0 0,-1 0-1 0 0,1 1 1 0 0,-1-1 0 0 0,1 0 0 0 0,0 1 0 0 0,0-1 0 0 0,0 0 0 0 0,0 0 0 0 0,1 0 0 0 0,-1 0 0 0 0,0 0 0 0 0,1 0-1 0 0,-1 0 1 0 0,1 0 0 0 0,0-1 0 0 0,0 1 0 0 0,-1-1 0 0 0,1 1 0 0 0,0-1 0 0 0,0 1 0 0 0,1-1 0 0 0,-1 0 0 0 0,0 0-1 0 0,0 0 1 0 0,1-1 0 0 0,-1 1 0 0 0,3 0 0 0 0,7 2-215 0 0,0 0-1 0 0,1-1 1 0 0,-1-1 0 0 0,0 0-1 0 0,1-1 1 0 0,13-1-1 0 0,31-3-3154 0 0,101-22 0 0 0,-125 18 1521 0 0,0-1 0 0 0,-1-2 0 0 0,0-2 1 0 0,42-22-1 0 0,-35 13 407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0:09.1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340 27 484 0 0,'0'-1'229'0'0,"0"1"-1"0"0,0-1 1 0 0,0 0 0 0 0,0 0-1 0 0,0 1 1 0 0,0-1 0 0 0,0 0-1 0 0,0 1 1 0 0,-1-1 0 0 0,1 0-1 0 0,0 0 1 0 0,0 1 0 0 0,-1-1-1 0 0,1 0 1 0 0,0 1 0 0 0,-1-1-1 0 0,1 1 1 0 0,-1-1 0 0 0,-11-13 5630 0 0,9 22-2683 0 0,4 16-879 0 0,1-20-2215 0 0,-1 0 0 0 0,0-1-1 0 0,0 1 1 0 0,-1-1 0 0 0,1 1-1 0 0,-1 0 1 0 0,0 0-1 0 0,1-1 1 0 0,-2 1 0 0 0,1 0-1 0 0,0 0 1 0 0,-1-1-1 0 0,-1 7 1 0 0,-2 24 117 0 0,2-18-142 0 0,-1 1 1 0 0,0-1-1 0 0,-1 0 0 0 0,-1 0 1 0 0,0-1-1 0 0,-14 28 0 0 0,1 1-3 0 0,-26 54 128 0 0,-102 170 0 0 0,77-139-1846 0 0,66-120-1618 0 0,8-17 767 0 0,4-20-1039 0 0,-9-21-1663 0 0,0 28 3847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0:09.4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16 820 0 0,'-17'-7'1454'0'0,"14"6"-781"0"0,0-1 0 0 0,-1 1 0 0 0,1 0 1 0 0,0 0-1 0 0,-1 0 0 0 0,1 0 1 0 0,-4 0-1 0 0,54 16 4696 0 0,121-5-3007 0 0,-20-2-2171 0 0,-64 0-211 0 0,129 20-2285 0 0,-179-21 1282 0 0,-9-3-823 0 0,0 2 1 0 0,0 0-1 0 0,-1 1 1 0 0,0 2-1 0 0,28 13 1 0 0,-41-12 692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0:09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92 1176 0 0,'-35'17'3435'0'0,"25"-12"-2338"0"0,0 0 1 0 0,0 0-1 0 0,0 1 0 0 0,-11 9 1 0 0,5-4 817 0 0,13-10-1702 0 0,1 0 0 0 0,0 0 0 0 0,0 0 0 0 0,0 1 0 0 0,0-1 0 0 0,0 0 0 0 0,1 1 0 0 0,-1-1 0 0 0,0 1 1 0 0,1 0-1 0 0,-1 0 0 0 0,1-1 0 0 0,-1 1 0 0 0,1 0 0 0 0,0 0 0 0 0,0 0 0 0 0,-1 4 0 0 0,-2 10 922 0 0,3-15-1115 0 0,1-1 0 0 0,0 1-1 0 0,-1-1 1 0 0,1 1 0 0 0,0-1 0 0 0,0 1-1 0 0,0 0 1 0 0,0-1 0 0 0,-1 1 0 0 0,1-1-1 0 0,0 1 1 0 0,0 0 0 0 0,0-1 0 0 0,0 1-1 0 0,1 0 1 0 0,-1-1 0 0 0,0 1 0 0 0,0-1-1 0 0,0 1 1 0 0,0 0 0 0 0,1-1 0 0 0,-1 1-1 0 0,0-1 1 0 0,0 1 0 0 0,1-1 0 0 0,-1 1-1 0 0,1-1 1 0 0,-1 1 0 0 0,1 0 0 0 0,0 7 102 0 0,3 4-25 0 0,4-6-89 0 0,0 0 1 0 0,1 0-1 0 0,0-1 1 0 0,0 0-1 0 0,1-1 0 0 0,-1 0 1 0 0,1-1-1 0 0,0 1 1 0 0,17 2-1 0 0,-8-3-61 0 0,0-1 0 0 0,1-1 0 0 0,0 0 0 0 0,29-4 0 0 0,-34 1-1 0 0,1-1-1 0 0,0 0 1 0 0,-1-1 0 0 0,0-1-1 0 0,0-1 1 0 0,-1 0-1 0 0,1-1 1 0 0,-1 0-1 0 0,0-2 1 0 0,-1 1 0 0 0,0-1-1 0 0,-1-1 1 0 0,0 0-1 0 0,0-1 1 0 0,14-18 0 0 0,-23 25 56 0 0,-1 0 1 0 0,0 0 0 0 0,-1-1 0 0 0,1 1 0 0 0,-1-1 0 0 0,0 1 0 0 0,0-1 0 0 0,0 1 0 0 0,-1-1-1 0 0,1 0 1 0 0,-1 1 0 0 0,0-1 0 0 0,0 0 0 0 0,-1 1 0 0 0,0-1 0 0 0,0 0 0 0 0,0 1 0 0 0,0-1 0 0 0,0 1-1 0 0,-1 0 1 0 0,0-1 0 0 0,0 1 0 0 0,0 0 0 0 0,-1 0 0 0 0,1 0 0 0 0,-1 0 0 0 0,0 1 0 0 0,0-1 0 0 0,0 1-1 0 0,-1-1 1 0 0,-3-2 0 0 0,1 3 21 0 0,1 0 13 0 0,0 0 0 0 0,1 0 0 0 0,-1 0 0 0 0,-1 1 0 0 0,1 0 0 0 0,0 0 0 0 0,-1 1 0 0 0,1-1 0 0 0,-1 1 0 0 0,1 0 0 0 0,-7 0 0 0 0,-3 2-91 0 0,1 1 0 0 0,-1 0 0 0 0,1 0 0 0 0,-1 2 0 0 0,1-1 0 0 0,0 2 1 0 0,0 0-1 0 0,0 1 0 0 0,1 0 0 0 0,-13 9 0 0 0,11-6-1023 0 0,2 0 1 0 0,-1 1-1 0 0,1 1 0 0 0,-22 23 1 0 0,31-30 381 0 0,1 1 0 0 0,0-1 0 0 0,-1 1 0 0 0,2 0 1 0 0,-1 0-1 0 0,-2 7 0 0 0,4-11 499 0 0,0 1 0 0 0,1-1 0 0 0,-1 1 1 0 0,1-1-1 0 0,-1 1 0 0 0,1-1 0 0 0,0 1 0 0 0,0-1 1 0 0,0 1-1 0 0,0 0 0 0 0,0-1 0 0 0,0 1 0 0 0,0-1 1 0 0,0 1-1 0 0,1-1 0 0 0,-1 1 0 0 0,1-1 0 0 0,-1 1 0 0 0,1-1 1 0 0,-1 1-1 0 0,1-1 0 0 0,0 0 0 0 0,0 1 0 0 0,-1-1 1 0 0,3 2-1 0 0,14 9-1101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0:10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234 325 268 0 0,'-33'42'20049'0'0,"33"-43"-20007"0"0,-1 1 0 0 0,1-1 0 0 0,-1 0-1 0 0,1 1 1 0 0,-1-1 0 0 0,1 0 0 0 0,0 1-1 0 0,-1-1 1 0 0,1 0 0 0 0,0 0 0 0 0,0 1-1 0 0,-1-1 1 0 0,1 0 0 0 0,0 0 0 0 0,0 1-1 0 0,0-1 1 0 0,0 0 0 0 0,0-1 0 0 0,-10-25 96 0 0,1-28-83 0 0,8 39-42 0 0,-1 1 0 0 0,-1-1 0 0 0,-8-27 0 0 0,1 5 4 0 0,9 36-26 0 0,-2-18-113 0 0,-2 1 0 0 0,0 0 0 0 0,-2 0 1 0 0,-14-30-1 0 0,21 48-55 0 0,-1 0 1 0 0,0 0-1 0 0,1 0 1 0 0,-1 0-1 0 0,0 0 1 0 0,0 0-1 0 0,0 1 1 0 0,0-1 0 0 0,0 0-1 0 0,0 0 1 0 0,0 1-1 0 0,0-1 1 0 0,0 1-1 0 0,0-1 1 0 0,0 1-1 0 0,0 0 1 0 0,-1-1-1 0 0,1 1 1 0 0,0 0 0 0 0,0 0-1 0 0,0 0 1 0 0,-1 0-1 0 0,1 0 1 0 0,0 0-1 0 0,0 0 1 0 0,0 0-1 0 0,-1 0 1 0 0,1 0 0 0 0,0 1-1 0 0,0-1 1 0 0,0 0-1 0 0,0 1 1 0 0,0-1-1 0 0,0 1 1 0 0,0 0-1 0 0,0-1 1 0 0,0 1-1 0 0,0 0 1 0 0,0-1 0 0 0,0 1-1 0 0,-1 2 1 0 0,-7 4-1787 0 0,0 1 0 0 0,1 0-1 0 0,-10 12 1 0 0,12-13 684 0 0,5-5 1171 0 0,0-1 0 0 0,-1 1 0 0 0,1-1 0 0 0,0 1 0 0 0,0 0 0 0 0,0 0 0 0 0,0-1 0 0 0,0 1 0 0 0,1 0 0 0 0,-1 0 0 0 0,0 0 0 0 0,1 0-1 0 0,0 0 1 0 0,-1 0 0 0 0,1 0 0 0 0,0 0 0 0 0,0 0 0 0 0,0 0 0 0 0,0 0 0 0 0,0 0 0 0 0,1 0 0 0 0,-1 0 0 0 0,1 0 0 0 0,-1 0 0 0 0,1 0 0 0 0,0 2-1 0 0,1-1 397 0 0,0 1-1 0 0,0-1 0 0 0,0 0 0 0 0,1 0 0 0 0,-1 0 0 0 0,1 0 0 0 0,-1-1 0 0 0,1 1 0 0 0,0-1 1 0 0,0 1-1 0 0,6 3 0 0 0,0-2 724 0 0,0 0 1 0 0,-1-1 0 0 0,1 1-1 0 0,0-2 1 0 0,1 1 0 0 0,-1-1-1 0 0,19 1 1 0 0,2-2 905 0 0,35-3 1 0 0,-10 0-796 0 0,280-14-2024 0 0,-304 14-417 0 0,-22 1 138 0 0,-1 1 0 0 0,1 0 0 0 0,0 0 0 0 0,13 2 0 0 0,3 4-5644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0:10.7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195 75 480 0 0,'4'7'9291'0'0,"0"-3"-9297"0"0,-1-2 457 0 0,0 1 1 0 0,0 0-1 0 0,0-1 1 0 0,1 0-1 0 0,-1 0 1 0 0,1 0-1 0 0,0 0 1 0 0,-1-1-1 0 0,1 1 1 0 0,0-1-1 0 0,0 0 1 0 0,0 0-1 0 0,0-1 1 0 0,4 1 0 0 0,65 1-133 0 0,-48-2 23 0 0,12-3-327 0 0,1 0-1 0 0,40-11 1 0 0,-72 13-18 0 0,-5 1 3 0 0,0 0-1 0 0,-1 0 0 0 0,1 0 1 0 0,0 0-1 0 0,0 0 0 0 0,-1 0 1 0 0,1 0-1 0 0,0 0 0 0 0,0 0 1 0 0,-1 0-1 0 0,1-1 0 0 0,0 1 1 0 0,0 0-1 0 0,-1-1 0 0 0,1 1 1 0 0,0 0-1 0 0,-1-1 0 0 0,1 1 1 0 0,-1-1-1 0 0,1 1 0 0 0,0-1 1 0 0,-1 1-1 0 0,1-1 0 0 0,-1 1 1 0 0,0-1-1 0 0,1 0 0 0 0,-1 1 1 0 0,1-1-1 0 0,-1 1 0 0 0,0-1 1 0 0,1 0-1 0 0,-1 0 0 0 0,0 1 1 0 0,0-1-1 0 0,0 0 0 0 0,1 0 1 0 0,-1 1-1 0 0,0-1 0 0 0,0 0 1 0 0,0 0-1 0 0,0 1 0 0 0,0-1 1 0 0,0 0-1 0 0,-1 0 0 0 0,1 1 1 0 0,0-1-1 0 0,0 0 0 0 0,-1 1 1 0 0,1-1-1 0 0,0 0 0 0 0,0 1 1 0 0,-1-1-1 0 0,1 0 0 0 0,-1 1 1 0 0,1-1-1 0 0,-1 1 0 0 0,1-1 1 0 0,-1 0-1 0 0,1 1 0 0 0,-1-1 1 0 0,0 0-1 0 0,-4-4 30 0 0,-1 0 0 0 0,1 0 0 0 0,-1 1 0 0 0,0-1-1 0 0,-7-4 1 0 0,2 5 123 0 0,0-1-1 0 0,1 1 1 0 0,-1 1-1 0 0,-1 0 1 0 0,1 0-1 0 0,0 1 1 0 0,-1 1-1 0 0,1 0 1 0 0,-1 1-1 0 0,1 0 1 0 0,-13 1-1 0 0,-3 2 114 0 0,-1 1 0 0 0,1 1-1 0 0,-38 13 1 0 0,47-12-178 0 0,0 1-1 0 0,0 1 0 0 0,-33 20 1 0 0,43-23-78 0 0,0 1 1 0 0,1 0-1 0 0,-1 0 0 0 0,1 1 1 0 0,0-1-1 0 0,0 2 1 0 0,1-1-1 0 0,0 1 1 0 0,-8 14-1 0 0,12-18-6 0 0,0 0 0 0 0,0 0 0 0 0,1 1 0 0 0,-1-1-1 0 0,1 1 1 0 0,0-1 0 0 0,1 0 0 0 0,-1 1 0 0 0,1 0 0 0 0,0-1 0 0 0,0 1-1 0 0,0-1 1 0 0,0 1 0 0 0,1-1 0 0 0,0 1 0 0 0,0-1 0 0 0,0 1 0 0 0,1-1-1 0 0,-1 0 1 0 0,1 0 0 0 0,0 0 0 0 0,0 0 0 0 0,1 0 0 0 0,-1 0-1 0 0,1 0 1 0 0,0-1 0 0 0,0 1 0 0 0,0-1 0 0 0,5 5 0 0 0,2 0-33 0 0,0 0 0 0 0,0 0 0 0 0,1-1 0 0 0,0-1 0 0 0,0 1 0 0 0,1-2 1 0 0,-1 0-1 0 0,1 0 0 0 0,18 4 0 0 0,0-3-568 0 0,-1-1 1 0 0,0-1-1 0 0,1-2 1 0 0,51-2-1 0 0,121-23-5028 0 0,-164 17 4332 0 0,32-6-2663 0 0,70-24-1 0 0,-92 21 2409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0:11.1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278 68 8 0 0,'-66'4'9598'0'0,"40"-1"-5476"0"0,-44 13 0 0 0,63-15-3937 0 0,1 1 1 0 0,-1 0-1 0 0,1 1 0 0 0,0-1 0 0 0,0 1 0 0 0,0 0 0 0 0,1 1 0 0 0,-1 0 0 0 0,1 0 0 0 0,-1 0 1 0 0,1 0-1 0 0,1 1 0 0 0,-1 0 0 0 0,1 0 0 0 0,-1 0 0 0 0,-4 8 0 0 0,6-7-151 0 0,1 0 0 0 0,-1 0 0 0 0,1 0 0 0 0,0 0 0 0 0,1 0 0 0 0,-1 1 0 0 0,1-1 0 0 0,0 1 0 0 0,1 12 0 0 0,0-13-28 0 0,0 0 0 0 0,0 0 1 0 0,1 0-1 0 0,0 0 0 0 0,0-1 0 0 0,0 1 0 0 0,1 0 0 0 0,3 8 0 0 0,-3-11-9 0 0,0 0 1 0 0,0 1-1 0 0,0-1 0 0 0,0-1 0 0 0,1 1 1 0 0,-1 0-1 0 0,1-1 0 0 0,0 1 0 0 0,0-1 0 0 0,0 0 1 0 0,0 0-1 0 0,0 0 0 0 0,0 0 0 0 0,7 2 1 0 0,1 0-45 0 0,1-1 0 0 0,-1 0 1 0 0,0 0-1 0 0,1-2 0 0 0,0 1 0 0 0,-1-2 1 0 0,1 1-1 0 0,0-2 0 0 0,-1 1 1 0 0,1-2-1 0 0,0 1 0 0 0,-1-2 1 0 0,13-3-1 0 0,0-2-113 0 0,0 0 0 0 0,0-2 0 0 0,-1 0 0 0 0,41-27 0 0 0,-49 28 123 0 0,-1-1 1 0 0,-1 0-1 0 0,1-2 0 0 0,-2 1 1 0 0,0-2-1 0 0,0 1 0 0 0,11-18 1 0 0,-21 27 36 0 0,0-1 1 0 0,0 1-1 0 0,-1 0 1 0 0,1-1-1 0 0,-1 1 1 0 0,0-1-1 0 0,0 1 0 0 0,0-1 1 0 0,-1 1-1 0 0,1-1 1 0 0,-1 0-1 0 0,0 1 1 0 0,0-1-1 0 0,0 0 1 0 0,-1 1-1 0 0,1-1 1 0 0,-1 1-1 0 0,0-1 1 0 0,0 0-1 0 0,0 1 0 0 0,0 0 1 0 0,0-1-1 0 0,-1 1 1 0 0,0 0-1 0 0,0-1 1 0 0,0 1-1 0 0,0 0 1 0 0,0 1-1 0 0,0-1 1 0 0,-1 0-1 0 0,1 0 1 0 0,-1 1-1 0 0,0 0 0 0 0,0-1 1 0 0,0 1-1 0 0,0 0 1 0 0,0 1-1 0 0,-5-3 1 0 0,-4-2-8 0 0,-1 0 1 0 0,0 1-1 0 0,0 1 0 0 0,0 0 1 0 0,0 1-1 0 0,0 0 0 0 0,-1 1 1 0 0,0 0-1 0 0,1 1 1 0 0,-1 1-1 0 0,0 0 0 0 0,1 1 1 0 0,-1 1-1 0 0,1 0 0 0 0,-27 7 1 0 0,26-5-546 0 0,0 1-1 0 0,0 0 1 0 0,1 1 0 0 0,0 0 0 0 0,0 1-1 0 0,-21 15 1 0 0,22-12-354 0 0,1-3-353 0 0,2 0 0 0 0,-1 1 1 0 0,1 0-1 0 0,0 1 0 0 0,1 0 0 0 0,0 0 0 0 0,0 0 0 0 0,-8 16 0 0 0,12-3-771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0:11.5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87 52 0 0,'7'-17'22380'0'0,"-14"18"-19402"0"0,55-71-28236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2:32.1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1 183 404 0 0,'0'0'3692'0'0,"1"16"957"0"0,1-14-4407 0 0,0 0 0 0 0,-1 0 0 0 0,1 0-1 0 0,-1 1 1 0 0,1-1 0 0 0,-1 0 0 0 0,0 1 0 0 0,0-1 0 0 0,0 1 0 0 0,0 0 0 0 0,0 2 0 0 0,9 19 454 0 0,-9-19-635 0 0,0-1 0 0 0,0 1-1 0 0,-1 0 1 0 0,1-1-1 0 0,-1 1 1 0 0,0 0 0 0 0,0-1-1 0 0,-2 10 1 0 0,1 5 52 0 0,1 0-38 0 0,-1-9-43 0 0,1 0-1 0 0,1 0 1 0 0,-1 0-1 0 0,2 0 1 0 0,-1 0 0 0 0,4 12-1 0 0,-4-18-32 0 0,1 0 0 0 0,0 0-1 0 0,-1 0 1 0 0,1 1 0 0 0,0-2-1 0 0,1 1 1 0 0,-1 0 0 0 0,1 0 0 0 0,0-1-1 0 0,0 1 1 0 0,0-1 0 0 0,0 0-1 0 0,1 0 1 0 0,-1 0 0 0 0,1 0 0 0 0,6 3-1 0 0,-8-6 2 0 0,0 0 0 0 0,-1 0 0 0 0,1 0-1 0 0,0-1 1 0 0,0 1 0 0 0,-1-1 0 0 0,1 1 0 0 0,0-1 0 0 0,-1 1-1 0 0,1-1 1 0 0,0 0 0 0 0,-1 0 0 0 0,1 0 0 0 0,-1 0-1 0 0,0 0 1 0 0,1 0 0 0 0,-1 0 0 0 0,0-1 0 0 0,0 1 0 0 0,1 0-1 0 0,-1-1 1 0 0,1-2 0 0 0,2 0-2 0 0,0-1 0 0 0,0 0 0 0 0,0 0 0 0 0,-1 0 1 0 0,0-1-1 0 0,3-7 0 0 0,32-116 7 0 0,-28 81-14 0 0,-7 35 1 0 0,-4 13 7 0 0,1-1 0 0 0,0 0 1 0 0,0 1-1 0 0,1-1 0 0 0,-1 1 1 0 0,0-1-1 0 0,0 0 0 0 0,0 1 1 0 0,0-1-1 0 0,0 1 0 0 0,1-1 0 0 0,-1 1 1 0 0,0-1-1 0 0,0 1 0 0 0,1-1 1 0 0,-1 1-1 0 0,0-1 0 0 0,1 1 1 0 0,-1-1-1 0 0,1 1 0 0 0,-1-1 1 0 0,1 1-1 0 0,-1 0 0 0 0,1-1 1 0 0,1 0-6 0 0,0 0 3 0 0,-2 1 4 0 0,1 0 0 0 0,-1 0 0 0 0,0 0 0 0 0,1 0 0 0 0,-1 0 0 0 0,1 0 0 0 0,-1 0 0 0 0,1 0 0 0 0,-1 1 0 0 0,1-1 0 0 0,-1 0 0 0 0,1 0 0 0 0,-1 0 0 0 0,0 1 0 0 0,1-1 0 0 0,-1 0 0 0 0,1 1 0 0 0,-1-1 0 0 0,0 0 0 0 0,1 1 0 0 0,-1-1 0 0 0,0 0 0 0 0,1 1 0 0 0,-1-1 0 0 0,0 0 0 0 0,0 1 0 0 0,0-1 0 0 0,1 1 0 0 0,-1-1 1 0 0,0 1-1 0 0,6 14-2 0 0,-5-8-1 0 0,1 0 0 0 0,0 0 0 0 0,0 0 0 0 0,1-1 0 0 0,0 1 0 0 0,0-1 0 0 0,5 9 0 0 0,5 9-2 0 0,15 49-40 0 0,-25-68 42 0 0,11 21-5 0 0,-14-26 7 0 0,1 1-1 0 0,-1-1 1 0 0,0 1-1 0 0,1-1 1 0 0,-1 0-1 0 0,1 1 1 0 0,-1-1 0 0 0,1 0-1 0 0,-1 1 1 0 0,1-1-1 0 0,-1 0 1 0 0,1 0-1 0 0,-1 0 1 0 0,1 1-1 0 0,-1-1 1 0 0,1 0-1 0 0,0 0 1 0 0,-1 0-1 0 0,1 0 1 0 0,-1 0-1 0 0,1 0 1 0 0,-1 0-1 0 0,1 0 1 0 0,0 0-1 0 0,-1 0 1 0 0,1-1-1 0 0,-1 1 1 0 0,1 0-1 0 0,-1 0 1 0 0,1 0-1 0 0,-1-1 1 0 0,1 1-1 0 0,-1 0 1 0 0,1-1-1 0 0,-1 1 1 0 0,1 0-1 0 0,-1-1 1 0 0,0 1-1 0 0,1 0 1 0 0,-1-1-1 0 0,1 1 1 0 0,-1-1-1 0 0,1 0 1 0 0,11-14 5 0 0,0 0 0 0 0,-1-1 0 0 0,-1-1 0 0 0,0 1 0 0 0,8-23 1 0 0,29-91 38 0 0,-22 55-25 0 0,2-5-96 0 0,-24 60-214 0 0,-4 13-881 0 0,-36 49-9296 0 0,35-31 9247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0:11.9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27 864 0 0,'29'-27'22595'0'0,"-29"28"-22671"0"0,0-1-1 0 0,0 1 1 0 0,0-1 0 0 0,0 0-1 0 0,0 1 1 0 0,0-1 0 0 0,0 0-1 0 0,0 1 1 0 0,0-1 0 0 0,0 1-1 0 0,0-1 1 0 0,0 0 0 0 0,0 1 0 0 0,-1-1-1 0 0,1 0 1 0 0,0 1 0 0 0,0-1-1 0 0,0 0 1 0 0,-1 1 0 0 0,1-1-1 0 0,0 0 1 0 0,0 0 0 0 0,-1 1 0 0 0,1-1-1 0 0,0 0 1 0 0,0 0 0 0 0,-1 1-1 0 0,1-1 1 0 0,0 0 0 0 0,-1 0-1 0 0,1 0 1 0 0,0 1 0 0 0,-1-1 0 0 0,1 0-1 0 0,-1 0 1 0 0,0 1-339 0 0,-36 29-10779 0 0,4-2 6211 0 0,7-11 2727 0 0,6 4 504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3:43.9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54 156 332 0 0,'0'-1'271'0'0,"0"-1"0"0"0,0 1 0 0 0,-1-1-1 0 0,1 1 1 0 0,-1 0 0 0 0,1-1 0 0 0,-1 1 0 0 0,1 0 0 0 0,-1-1 0 0 0,0 1 0 0 0,0 0-1 0 0,0 0 1 0 0,0 0 0 0 0,0 0 0 0 0,0 0 0 0 0,0 0 0 0 0,-2-2 0 0 0,2 2 15 0 0,0 0-1 0 0,0 0 1 0 0,0 0 0 0 0,0 0 0 0 0,0 0 0 0 0,0 0 0 0 0,0 0 0 0 0,0-1 0 0 0,0 1 0 0 0,0 0 0 0 0,1-1 0 0 0,-1 1 0 0 0,1-1 0 0 0,-1 1 0 0 0,1 0-1 0 0,-1-1 1 0 0,1-2 0 0 0,-1-12 2323 0 0,0 12-2166 0 0,1 0 1 0 0,0 0-1 0 0,0 0 0 0 0,0 0 1 0 0,0 0-1 0 0,0 0 0 0 0,1 0 1 0 0,0 0-1 0 0,0 0 0 0 0,0 0 1 0 0,0 0-1 0 0,4-7 0 0 0,-5 11-375 0 0,1-1 0 0 0,-1 0 0 0 0,0 0 0 0 0,1 1 0 0 0,-1-1 0 0 0,1 0 0 0 0,-1 0 0 0 0,0 0 0 0 0,0 1 0 0 0,0-1 0 0 0,1 0 0 0 0,-1 0 0 0 0,0 0 0 0 0,0 0 0 0 0,0 1 0 0 0,0-1-1 0 0,0 0 1 0 0,-1-1 0 0 0,1 2-34 0 0,0-1 0 0 0,0 0 0 0 0,0 1 0 0 0,0-1 0 0 0,0 1 0 0 0,0-1 0 0 0,0 1-1 0 0,0-1 1 0 0,0 0 0 0 0,0 1 0 0 0,0-1 0 0 0,0 1 0 0 0,0-1 0 0 0,1 1 0 0 0,-1-1-1 0 0,0 1 1 0 0,0-1 0 0 0,1 1 0 0 0,-1-1 0 0 0,0 1 0 0 0,1-1 0 0 0,-1 1 0 0 0,0-1-1 0 0,1 1 1 0 0,-1-1 0 0 0,1 1 0 0 0,2-2 1197 0 0,6 40-129 0 0,-4 6-842 0 0,-3-36-233 0 0,-1 0 1 0 0,0 0 0 0 0,-1 0 0 0 0,1 0 0 0 0,-3 15 0 0 0,-14 149 67 0 0,13-137-110 0 0,1 49 0 0 0,2-52-238 0 0,-1 0 1 0 0,-5 33-1 0 0,-1-33-315 0 0,4-19-271 0 0,0 1 0 0 0,1-1 0 0 0,-1 17-1 0 0,3-29 654 0 0,0 0 0 0 0,0-1 0 0 0,0 1 0 0 0,0 0 1 0 0,0 0-1 0 0,0-1 0 0 0,0 1 0 0 0,0 0 0 0 0,0-1 0 0 0,0 1 0 0 0,0 0 0 0 0,-1-1 0 0 0,1 1 0 0 0,0 0 0 0 0,-1-1 0 0 0,1 1 0 0 0,0 0 0 0 0,-1-1 0 0 0,1 1 0 0 0,-1-1 0 0 0,1 1 0 0 0,-1-1 0 0 0,1 1 0 0 0,-1-1 0 0 0,1 1 0 0 0,-1-1 0 0 0,1 0 0 0 0,-1 1 0 0 0,0-1 0 0 0,1 0 0 0 0,-1 1 0 0 0,0-1 0 0 0,1 0 0 0 0,-1 0 0 0 0,-1 1 0 0 0,0-23-9093 0 0,18 3 7395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3:44.4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28 392 0 0,'7'-15'13378'0'0,"-14"13"-11359"0"0,7 5-1763 0 0,-1-1 0 0 0,0 0-1 0 0,0 0 1 0 0,0 0-1 0 0,0 0 1 0 0,0 0-1 0 0,0 0 1 0 0,-1 0-1 0 0,1 0 1 0 0,-3 2-1 0 0,-12 21 438 0 0,6 17 50 0 0,8-33-600 0 0,0 1-1 0 0,0-1 1 0 0,-1 0-1 0 0,-5 12 1 0 0,4-12-106 0 0,0 0 0 0 0,1 0 1 0 0,0 0-1 0 0,1 0 1 0 0,0 0-1 0 0,0 1 1 0 0,1-1-1 0 0,0 1 1 0 0,1-1-1 0 0,0 1 0 0 0,0-1 1 0 0,1 1-1 0 0,1-1 1 0 0,-1 1-1 0 0,1-1 1 0 0,1 0-1 0 0,0 0 1 0 0,0 0-1 0 0,1 0 0 0 0,0 0 1 0 0,6 8-1 0 0,-5-9-38 0 0,0 0 0 0 0,0 0-1 0 0,1-1 1 0 0,0 0 0 0 0,0 0-1 0 0,1-1 1 0 0,0 0 0 0 0,0 0-1 0 0,0-1 1 0 0,1 1 0 0 0,0-1-1 0 0,0-1 1 0 0,0 0 0 0 0,1 0 0 0 0,-1-1-1 0 0,1 0 1 0 0,0 0 0 0 0,0-1-1 0 0,0 0 1 0 0,0 0 0 0 0,16 0-1 0 0,-11-3-56 0 0,-1 0 0 0 0,1-1-1 0 0,-1-1 1 0 0,1 0-1 0 0,-1 0 1 0 0,0-1 0 0 0,0-1-1 0 0,-1 0 1 0 0,0-1 0 0 0,1-1-1 0 0,-2 1 1 0 0,1-2 0 0 0,14-12-1 0 0,-10 7-64 0 0,0-1-1 0 0,-2-1 1 0 0,1-1-1 0 0,-2 0 1 0 0,0-1-1 0 0,-1 0 1 0 0,-1-1 0 0 0,10-20-1 0 0,-18 31 113 0 0,-1 0-1 0 0,1 0 1 0 0,-1 0 0 0 0,-1 0-1 0 0,1 0 1 0 0,-1-1 0 0 0,-1 1-1 0 0,1 0 1 0 0,-1-1 0 0 0,-1 1-1 0 0,1 0 1 0 0,-1-1 0 0 0,0 1-1 0 0,-1 0 1 0 0,-2-9 0 0 0,2 11 13 0 0,0-1 0 0 0,0 0 0 0 0,-1 1 1 0 0,0-1-1 0 0,0 1 0 0 0,0 0 0 0 0,0 0 0 0 0,-1 0 0 0 0,0 0 1 0 0,0 1-1 0 0,0-1 0 0 0,-1 1 0 0 0,0 0 0 0 0,1 0 0 0 0,-1 1 1 0 0,-1 0-1 0 0,1 0 0 0 0,-9-4 0 0 0,-3 1 32 0 0,0 0 1 0 0,0 2-1 0 0,0 0 0 0 0,-1 1 0 0 0,-21-1 1 0 0,29 3-16 0 0,0 1 1 0 0,0 1-1 0 0,0 0 1 0 0,0 0 0 0 0,0 1-1 0 0,0 0 1 0 0,0 1-1 0 0,1 0 1 0 0,-1 0-1 0 0,-15 9 1 0 0,6-2-159 0 0,1 2-1 0 0,0 0 1 0 0,-17 16 0 0 0,27-22-294 0 0,1 1 1 0 0,0 1-1 0 0,1 0 0 0 0,0 0 0 0 0,0 0 0 0 0,0 0 1 0 0,1 1-1 0 0,-7 16 0 0 0,9-16-49 0 0,0-3-611 0 0,0 1 0 0 0,1 0 0 0 0,0 0 0 0 0,0 0 0 0 0,-1 12 0 0 0,3-17 870 0 0,0 0 1 0 0,0-1-1 0 0,0 1 1 0 0,0 0 0 0 0,0-1-1 0 0,1 1 1 0 0,-1 0 0 0 0,1-1-1 0 0,-1 1 1 0 0,1 0 0 0 0,0-1-1 0 0,0 1 1 0 0,-1-1-1 0 0,1 1 1 0 0,0-1 0 0 0,0 1-1 0 0,1-1 1 0 0,-1 0 0 0 0,0 0-1 0 0,0 1 1 0 0,1-1-1 0 0,-1 0 1 0 0,0 0 0 0 0,1 0-1 0 0,-1 0 1 0 0,1-1 0 0 0,0 1-1 0 0,2 1 1 0 0,15 4-1333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3:44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316 180 1004 0 0,'-4'-2'481'0'0,"0"1"0"0"0,-1-1 0 0 0,1 1 0 0 0,-1 0 0 0 0,1 0 0 0 0,-1 1 0 0 0,0-1-1 0 0,-9 2 1 0 0,-12-3 1418 0 0,0 0 1258 0 0,-48 2 1 0 0,32 1-532 0 0,37-1-2352 0 0,0 0-1 0 0,0 0 1 0 0,0 0-1 0 0,0 1 1 0 0,0 0-1 0 0,0 0 1 0 0,0 0 0 0 0,0 1-1 0 0,0-1 1 0 0,1 1-1 0 0,-1 0 1 0 0,-8 6-1 0 0,11-6-195 0 0,-1 0-1 0 0,1 0 1 0 0,0 1-1 0 0,0-1 1 0 0,0 1-1 0 0,0 0 0 0 0,1 0 1 0 0,-1 0-1 0 0,1-1 1 0 0,0 1-1 0 0,-1 1 1 0 0,1-1-1 0 0,1 0 1 0 0,-1 0-1 0 0,0 0 0 0 0,1 0 1 0 0,-1 1-1 0 0,1-1 1 0 0,1 6-1 0 0,-1-2-28 0 0,1-1 0 0 0,0 1-1 0 0,0 0 1 0 0,0-1 0 0 0,1 1-1 0 0,0-1 1 0 0,4 8 0 0 0,7 23 28 0 0,-11-32-78 0 0,0 0 1 0 0,1 0-1 0 0,-1 0 0 0 0,1 0 1 0 0,0 0-1 0 0,1 0 1 0 0,-1-1-1 0 0,1 1 0 0 0,0-1 1 0 0,0 0-1 0 0,1 0 0 0 0,-1-1 1 0 0,1 1-1 0 0,-1-1 1 0 0,1 0-1 0 0,0 0 0 0 0,1-1 1 0 0,-1 0-1 0 0,0 1 0 0 0,1-2 1 0 0,10 4-1 0 0,-1-2-21 0 0,-1 0 0 0 0,1 0 1 0 0,0-1-1 0 0,0-1 0 0 0,0-1 0 0 0,0 0 0 0 0,23-3 0 0 0,-19 0-160 0 0,0 0-1 0 0,0-2 0 0 0,-1 0 0 0 0,1-1 1 0 0,-1-1-1 0 0,-1 0 0 0 0,1-1 1 0 0,-1-1-1 0 0,-1-1 0 0 0,1-1 0 0 0,-2 0 1 0 0,1-1-1 0 0,-2 0 0 0 0,0-1 0 0 0,15-19 1 0 0,-25 27 134 0 0,0-1 1 0 0,-1 0 0 0 0,0-1-1 0 0,0 1 1 0 0,-1 0 0 0 0,0-1-1 0 0,0 0 1 0 0,0 1-1 0 0,-1-1 1 0 0,0 0 0 0 0,0 0-1 0 0,-1 0 1 0 0,0 0 0 0 0,0 0-1 0 0,-1 0 1 0 0,1 1 0 0 0,-1-1-1 0 0,-1 0 1 0 0,0 0-1 0 0,0 1 1 0 0,0-1 0 0 0,0 1-1 0 0,-1-1 1 0 0,0 1 0 0 0,-7-9-1 0 0,4 6 76 0 0,0 0 1 0 0,-1 0-1 0 0,-1 1 0 0 0,0 0 0 0 0,0 1 0 0 0,0-1 0 0 0,-1 1 1 0 0,0 1-1 0 0,0 0 0 0 0,-1 0 0 0 0,-16-7 0 0 0,15 10-12 0 0,0 0 0 0 0,1 1-1 0 0,-1 0 1 0 0,0 1 0 0 0,0 0 0 0 0,0 0-1 0 0,0 1 1 0 0,0 1 0 0 0,0 0-1 0 0,0 1 1 0 0,0 0 0 0 0,1 0 0 0 0,-1 1-1 0 0,1 0 1 0 0,-1 1 0 0 0,1 0-1 0 0,0 1 1 0 0,1 0 0 0 0,-1 1 0 0 0,1 0-1 0 0,0 0 1 0 0,0 1 0 0 0,1 0-1 0 0,0 1 1 0 0,0-1 0 0 0,1 2 0 0 0,-10 13-1 0 0,6-7-409 0 0,-30 48-3017 0 0,38-60 2974 0 0,1 1 0 0 0,1 0-1 0 0,-1 0 1 0 0,0 0 0 0 0,1 0 0 0 0,0 0-1 0 0,0 0 1 0 0,0 1 0 0 0,1-1-1 0 0,-1 0 1 0 0,1 0 0 0 0,0 1 0 0 0,0-1-1 0 0,1 5 1 0 0,1-6 151 0 0,-1 0 0 0 0,1 0 0 0 0,-1-1-1 0 0,1 1 1 0 0,0 0 0 0 0,0-1 0 0 0,0 0 0 0 0,0 1-1 0 0,0-1 1 0 0,1 0 0 0 0,-1 0 0 0 0,1 0 0 0 0,-1-1 0 0 0,1 1-1 0 0,0-1 1 0 0,0 1 0 0 0,0-1 0 0 0,0 0 0 0 0,0 0-1 0 0,0 0 1 0 0,4 0 0 0 0,22 6-1116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3:45.4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230 42 296 0 0,'-3'0'940'0'0,"-1"-1"0"0"0,1 0 0 0 0,-1 0-1 0 0,1 0 1 0 0,0 0 0 0 0,-1 0 0 0 0,-3-3 0 0 0,3 2-139 0 0,1 0 0 0 0,0 1 0 0 0,-1-1 0 0 0,1 1 0 0 0,-1 0 0 0 0,0 0 0 0 0,-5 0 0 0 0,-11-2 3722 0 0,18 2-4411 0 0,1 1-1 0 0,0-1 0 0 0,-1 1 1 0 0,1 0-1 0 0,-1 0 1 0 0,1 0-1 0 0,-1 0 1 0 0,1 0-1 0 0,-1 0 0 0 0,1 0 1 0 0,-1 0-1 0 0,1 0 1 0 0,-1 1-1 0 0,1-1 1 0 0,-1 1-1 0 0,1-1 0 0 0,0 1 1 0 0,-3 1-1 0 0,0 0-40 0 0,-1 1 0 0 0,1 0 0 0 0,0 0 1 0 0,0 0-1 0 0,0 1 0 0 0,1-1 0 0 0,-1 1 0 0 0,1 0 0 0 0,0 0 0 0 0,0 0 0 0 0,0 1 0 0 0,0-1 0 0 0,1 1 0 0 0,0-1 0 0 0,0 1 0 0 0,0 0 0 0 0,1 0 1 0 0,-1 0-1 0 0,1 0 0 0 0,0 0 0 0 0,0 0 0 0 0,1 0 0 0 0,0 0 0 0 0,0 0 0 0 0,0 1 0 0 0,0-1 0 0 0,1 0 0 0 0,0 0 0 0 0,2 8 0 0 0,0-7-68 0 0,0 0-1 0 0,0-1 0 0 0,0 1 1 0 0,0-1-1 0 0,1 0 0 0 0,0 0 1 0 0,0 0-1 0 0,0 0 0 0 0,1-1 1 0 0,-1 0-1 0 0,1 0 0 0 0,9 6 1 0 0,-1-2-6 0 0,0 0 1 0 0,1-1-1 0 0,0 0 1 0 0,17 6-1 0 0,-14-8-119 0 0,0-1-1 0 0,0 0 1 0 0,1-2-1 0 0,-1 1 1 0 0,1-2-1 0 0,-1-1 1 0 0,1 0-1 0 0,0-1 1 0 0,-1-1-1 0 0,1 0 1 0 0,-1-1-1 0 0,0-2 1 0 0,0 1-1 0 0,0-2 1 0 0,26-12-1 0 0,-38 14 65 0 0,0 1 1 0 0,1-1-1 0 0,-2-1 0 0 0,1 1 0 0 0,0-1 0 0 0,-1 0 0 0 0,0 0 1 0 0,0 0-1 0 0,-1 0 0 0 0,1-1 0 0 0,-1 1 0 0 0,0-1 1 0 0,-1 0-1 0 0,1 0 0 0 0,-1 0 0 0 0,-1-1 0 0 0,1 1 0 0 0,-1 0 1 0 0,0-1-1 0 0,0 1 0 0 0,-1-11 0 0 0,0 13 49 0 0,-1 0-1 0 0,0 0 1 0 0,0 1 0 0 0,0-1-1 0 0,0 0 1 0 0,-1 0 0 0 0,0 1-1 0 0,1-1 1 0 0,-1 1-1 0 0,-1 0 1 0 0,1 0 0 0 0,0-1-1 0 0,-1 1 1 0 0,1 1 0 0 0,-1-1-1 0 0,0 0 1 0 0,0 1-1 0 0,0-1 1 0 0,-5-2 0 0 0,-2-1 11 0 0,0 0 0 0 0,0 0 0 0 0,0 1 1 0 0,-1 0-1 0 0,-18-5 0 0 0,4 5-2 0 0,-1 0 0 0 0,1 2 1 0 0,-1 1-1 0 0,0 1 0 0 0,0 1 0 0 0,0 2 0 0 0,0 0 0 0 0,1 2 1 0 0,-1 0-1 0 0,1 2 0 0 0,0 1 0 0 0,-39 16 0 0 0,56-19-205 0 0,1-1-1 0 0,0 1 0 0 0,0 0 1 0 0,0 0-1 0 0,-9 8 0 0 0,14-10-66 0 0,0 0 0 0 0,0 0 0 0 0,0 0 0 0 0,0 0-1 0 0,0 1 1 0 0,0-1 0 0 0,0 1 0 0 0,1-1 0 0 0,-1 1-1 0 0,1-1 1 0 0,0 1 0 0 0,0 0 0 0 0,0 0 0 0 0,0 0-1 0 0,0-1 1 0 0,0 1 0 0 0,0 4 0 0 0,1-4-68 0 0,0-1 0 0 0,0 1 0 0 0,0 0 0 0 0,1-1 0 0 0,-1 1 0 0 0,0 0 0 0 0,1-1-1 0 0,0 1 1 0 0,-1-1 0 0 0,1 1 0 0 0,0-1 0 0 0,0 0 0 0 0,1 1 0 0 0,-1-1 0 0 0,0 0 0 0 0,1 0 0 0 0,0 0 0 0 0,-1 0 0 0 0,1 0 0 0 0,0 0 0 0 0,0 0 0 0 0,0 0 0 0 0,0-1 0 0 0,0 1 0 0 0,0-1 0 0 0,1 0-1 0 0,-1 1 1 0 0,0-1 0 0 0,4 1 0 0 0,29 10-1662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3:46.2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2 236 0 0,'-21'8'8298'0'0,"21"-8"-8227"0"0,36 14 7189 0 0,-21-9-7029 0 0,-3 1 10 0 0,-1 0-1 0 0,0 0 1 0 0,0 1 0 0 0,0 0-1 0 0,-1 1 1 0 0,0 0 0 0 0,-1 1-1 0 0,0 0 1 0 0,0 0-1 0 0,9 14 1 0 0,-14-16-183 0 0,-1 0 1 0 0,0 0-1 0 0,0 1 0 0 0,-1-1 1 0 0,1 1-1 0 0,-2-1 0 0 0,1 1 1 0 0,-1 0-1 0 0,0-1 0 0 0,-1 1 1 0 0,0 0-1 0 0,0 0 0 0 0,-1 0 0 0 0,-2 9 1 0 0,2-11-28 0 0,-1 7 35 0 0,-1-1 1 0 0,0 1-1 0 0,0-1 0 0 0,-2 0 0 0 0,1 0 0 0 0,-1 0 0 0 0,-13 20 1 0 0,15-26-83 0 0,4-19-117 0 0,0 7 41 0 0,0 0 0 0 0,1 1 1 0 0,-1-1-1 0 0,1 1 0 0 0,0-1 1 0 0,1 1-1 0 0,3-7 0 0 0,5-10-240 0 0,-4 4 113 0 0,1 1 0 0 0,0 0 0 0 0,1 1 1 0 0,1 0-1 0 0,1 0 0 0 0,22-25 0 0 0,-29 36 190 0 0,10-10-101 0 0,-1 0 0 0 0,21-15-1 0 0,-29 26 118 0 0,-1 1 0 0 0,1 0 0 0 0,-1 0 0 0 0,1 0 1 0 0,0 1-1 0 0,0 0 0 0 0,0 0 0 0 0,0 0 0 0 0,0 0 0 0 0,1 1 0 0 0,-1 0 0 0 0,0 0 0 0 0,8 0 0 0 0,-7 2 25 0 0,0 0-1 0 0,1 1 1 0 0,-1 0 0 0 0,0 0 0 0 0,0 0-1 0 0,0 1 1 0 0,-1 0 0 0 0,1 0-1 0 0,0 0 1 0 0,-1 0 0 0 0,0 1 0 0 0,0 0-1 0 0,0 1 1 0 0,-1-1 0 0 0,1 1-1 0 0,3 5 1 0 0,11 29 344 0 0,-15-33-277 0 0,-1 1-1 0 0,-1 0 1 0 0,1-1 0 0 0,-1 1 0 0 0,0 0 0 0 0,-1 0 0 0 0,1 10 0 0 0,-2 10 245 0 0,0-20-178 0 0,0-20-157 0 0,1 7-6 0 0,0 0-1 0 0,1 0 0 0 0,0 0 0 0 0,0 0 0 0 0,0 0 1 0 0,0 0-1 0 0,1 0 0 0 0,0 1 0 0 0,0-1 1 0 0,1 1-1 0 0,6-8 0 0 0,13-24-139 0 0,-18 27 130 0 0,1 1 0 0 0,0-1 0 0 0,1 1-1 0 0,0 0 1 0 0,0 1 0 0 0,1 0 0 0 0,0 0-1 0 0,0 0 1 0 0,1 1 0 0 0,0 0 0 0 0,1 1-1 0 0,-1 0 1 0 0,15-6 0 0 0,-21 10 31 0 0,1 1-1 0 0,-1 0 1 0 0,1 0 0 0 0,-1 0 0 0 0,1 1-1 0 0,0-1 1 0 0,0 1 0 0 0,-1 0-1 0 0,1 0 1 0 0,0 0 0 0 0,0 0-1 0 0,-1 1 1 0 0,1-1 0 0 0,0 1 0 0 0,-1 0-1 0 0,1 0 1 0 0,0 1 0 0 0,-1-1-1 0 0,0 1 1 0 0,1-1 0 0 0,2 3 0 0 0,3 3 23 0 0,0 1 1 0 0,-1 0-1 0 0,0 0 1 0 0,0 1-1 0 0,8 12 0 0 0,8 8 32 0 0,-17-19 1 0 0,0 0 0 0 0,0 0 0 0 0,-1 1 0 0 0,7 18 0 0 0,3 3 92 0 0,-10-20-103 0 0,0 1 0 0 0,0-1 0 0 0,-1 1 1 0 0,-1 1-1 0 0,0-1 0 0 0,-1 1 0 0 0,2 23 1 0 0,0 4-475 0 0,0 0-3889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3:46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155 204 72 0 0,'-1'-11'15917'0'0,"-7"11"-15710"0"0,1-1 1 0 0,0 1-1 0 0,0-1 0 0 0,0-1 1 0 0,-1 0-1 0 0,1 0 0 0 0,1 0 1 0 0,-1 0-1 0 0,0-1 1 0 0,1-1-1 0 0,-1 1 0 0 0,1-1 1 0 0,-9-6-1 0 0,11 7-214 0 0,0-1 1 0 0,0 0-1 0 0,1 0 1 0 0,-1 0-1 0 0,1 0 0 0 0,0-1 1 0 0,0 1-1 0 0,0-1 0 0 0,0 0 1 0 0,1 0-1 0 0,0 0 0 0 0,0 0 1 0 0,0 0-1 0 0,1 0 0 0 0,0-1 1 0 0,0 1-1 0 0,0 0 0 0 0,0-11 1 0 0,1 14 4 0 0,0 0 1 0 0,0-1 0 0 0,1 1 0 0 0,-1-1-1 0 0,1 1 1 0 0,-1 0 0 0 0,1-1 0 0 0,0 1-1 0 0,0 0 1 0 0,0-1 0 0 0,0 1 0 0 0,0 0-1 0 0,0 0 1 0 0,1 0 0 0 0,-1 0 0 0 0,1 0-1 0 0,-1 0 1 0 0,1 1 0 0 0,0-1 0 0 0,0 0-1 0 0,0 1 1 0 0,0 0 0 0 0,0-1 0 0 0,0 1-1 0 0,0 0 1 0 0,0 0 0 0 0,0 0 0 0 0,1 0-1 0 0,-1 0 1 0 0,0 1 0 0 0,1-1 0 0 0,-1 1-1 0 0,1-1 1 0 0,-1 1 0 0 0,4 0 0 0 0,-1 0 1 0 0,-1 0 1 0 0,1 0-1 0 0,0 0 1 0 0,0 1-1 0 0,-1-1 1 0 0,1 1-1 0 0,0 0 1 0 0,-1 1-1 0 0,1-1 1 0 0,-1 1-1 0 0,1 0 1 0 0,-1 0-1 0 0,0 0 1 0 0,0 1-1 0 0,0-1 1 0 0,0 1-1 0 0,6 6 1 0 0,8 9-19 0 0,-13-14 13 0 0,-1 1 1 0 0,1 0-1 0 0,-1 0 1 0 0,7 11-1 0 0,-4-5 7 0 0,-1 1 1 0 0,0 0-1 0 0,-1-1 1 0 0,7 21-1 0 0,-11-26-2 0 0,0-1 1 0 0,0 0-1 0 0,0 1 0 0 0,-1-1 1 0 0,0 1-1 0 0,0-1 0 0 0,0 0 0 0 0,-1 1 1 0 0,0-1-1 0 0,0 1 0 0 0,0-1 0 0 0,-1 0 1 0 0,-3 9-1 0 0,-3 4-5 0 0,4-6 16 0 0,-2-1 1 0 0,1 1 0 0 0,-1-1 0 0 0,-1 0 0 0 0,-13 16-1 0 0,6-8-24 0 0,12-17-4 0 0,1 1 0 0 0,-1-1 0 0 0,0 1 0 0 0,0-1 0 0 0,0 0 1 0 0,0 0-1 0 0,0 0 0 0 0,-1 0 0 0 0,1 0 0 0 0,-1 0 0 0 0,1-1 0 0 0,-1 1 0 0 0,-3 0 0 0 0,0 1-74 0 0,0-1 0 0 0,-1 0-1 0 0,0 0 1 0 0,1 0-1 0 0,-1-1 1 0 0,0 0-1 0 0,-11 0 1 0 0,16-1 67 0 0,-1-1-1 0 0,0 1 1 0 0,1-1-1 0 0,-1 0 1 0 0,1 1 0 0 0,-1-1-1 0 0,1 0 1 0 0,-1-1-1 0 0,1 1 1 0 0,-1 0 0 0 0,1-1-1 0 0,0 1 1 0 0,0-1-1 0 0,0 0 1 0 0,0 0 0 0 0,0 0-1 0 0,0 0 1 0 0,0 0-1 0 0,1 0 1 0 0,-1 0 0 0 0,-1-4-1 0 0,2 5 15 0 0,1 0 0 0 0,-1 0 0 0 0,1 0-1 0 0,0 1 1 0 0,0-1 0 0 0,-1 0 0 0 0,1 0-1 0 0,0 0 1 0 0,0 0 0 0 0,0 0 0 0 0,0 0-1 0 0,0 0 1 0 0,0 0 0 0 0,0 0 0 0 0,0 0 0 0 0,1 1-1 0 0,-1-1 1 0 0,0 0 0 0 0,0 0 0 0 0,1 0-1 0 0,-1 0 1 0 0,1 0 0 0 0,-1 1 0 0 0,1-1-1 0 0,-1 0 1 0 0,1 0 0 0 0,-1 1 0 0 0,1-1 0 0 0,-1 0-1 0 0,1 1 1 0 0,0-1 0 0 0,0 0 0 0 0,0 0-1 0 0,2-1 3 0 0,-1 1-1 0 0,1-1 1 0 0,0 0-1 0 0,-1 1 0 0 0,1-1 1 0 0,0 1-1 0 0,0 0 0 0 0,6-1 1 0 0,17-1 12 0 0,0 2 0 0 0,0 0 0 0 0,0 2 0 0 0,41 6-1 0 0,9 1 6 0 0,69 4-368 0 0,-76-4-384 0 0,127-3 0 0 0,-192-6 625 0 0,80-8-3133 0 0,-76 7 2390 0 0,0 0 1 0 0,0 0-1 0 0,-1-1 1 0 0,1 0-1 0 0,-1 0 1 0 0,0-1-1 0 0,0 0 1 0 0,7-6-1 0 0,-4 0-943 0 0,-8-1 272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3:48.4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6 112 1060 0 0,'-6'-11'5651'0'0,"14"1"-3145"0"0,-4 5-1075 0 0,-2 4-1097 0 0,-1 0 1 0 0,0 1-1 0 0,0-1 0 0 0,0 0 0 0 0,0 0 0 0 0,0-1 0 0 0,0 1 0 0 0,-1 0 0 0 0,1 0 0 0 0,0 0 0 0 0,0-1 0 0 0,-1 1 0 0 0,1-2 0 0 0,0 2-243 0 0,-1 1-1 0 0,0-1 0 0 0,1 0 0 0 0,-1 0 0 0 0,1 1 0 0 0,-1-1 0 0 0,1 0 0 0 0,-1 1 1 0 0,1-1-1 0 0,-1 1 0 0 0,1-1 0 0 0,0 1 0 0 0,-1-1 0 0 0,1 1 0 0 0,0-1 1 0 0,0 1-1 0 0,-1-1 0 0 0,1 1 0 0 0,0 0 0 0 0,0 0 0 0 0,0-1 0 0 0,-1 1 0 0 0,1 0 1 0 0,0 0-1 0 0,0 0 0 0 0,0 0 0 0 0,0 0 0 0 0,-1 0 0 0 0,1 0 0 0 0,0 0 0 0 0,0 0 1 0 0,0 0-1 0 0,-1 1 0 0 0,3-1 0 0 0,11-1 915 0 0,8-1-406 0 0,1 1 1 0 0,-1 0-1 0 0,0 2 0 0 0,25 4 0 0 0,36 0 62 0 0,259-35-122 0 0,-171 10-969 0 0,-101 11-980 0 0,-41 4-1474 0 0,-68 17-9405 0 0,-39 18 6898 0 0,51-19 4270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3:48.7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19 276 0 0,'-41'12'2983'0'0,"-14"16"8893"0"0,55-27-11729 0 0,0-1 0 0 0,0 0 1 0 0,-1 1-1 0 0,1-1 0 0 0,0 1 0 0 0,0-1 0 0 0,0 0 1 0 0,0 1-1 0 0,-1-1 0 0 0,1 1 0 0 0,0-1 1 0 0,0 0-1 0 0,0 1 0 0 0,0-1 0 0 0,0 1 1 0 0,0-1-1 0 0,0 1 0 0 0,0-1 0 0 0,0 0 1 0 0,0 1-1 0 0,1-1 0 0 0,-1 1 0 0 0,0-1 1 0 0,0 1-1 0 0,0-1 0 0 0,0 0 0 0 0,1 1 1 0 0,-1-1-1 0 0,0 1 0 0 0,10 10 1362 0 0,0-10-1257 0 0,0 0 1 0 0,0 0 0 0 0,0 0 0 0 0,0-1 0 0 0,0-1 0 0 0,18-3-1 0 0,0 1 17 0 0,241-26 573 0 0,35-3-1448 0 0,-235 24-835 0 0,1 0-2351 0 0,-55 7 563 0 0,0 1 1 0 0,26 3-1 0 0,-10 6-2049 0 0,-14-8 3252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3:49.3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75 184 0 0,'0'-2'292'0'0,"1"-1"0"0"0,0 1 0 0 0,-1-1 0 0 0,1 1 0 0 0,0 0 0 0 0,0 0 0 0 0,1-1 0 0 0,-1 1 0 0 0,0 0 0 0 0,1 0 0 0 0,-1 0 0 0 0,1 0 0 0 0,0 1 0 0 0,0-1 0 0 0,0 0 0 0 0,-1 1-1 0 0,1-1 1 0 0,1 1 0 0 0,-1 0 0 0 0,0-1 0 0 0,0 1 0 0 0,4-1 0 0 0,13-7 2082 0 0,-17 7-1833 0 0,1 1 0 0 0,-1-1-1 0 0,1 1 1 0 0,0 0 0 0 0,-1 0 0 0 0,14-12 5736 0 0,-15 14-6108 0 0,1 1 0 0 0,-1 0 1 0 0,1 0-1 0 0,-1 0 0 0 0,0 0 0 0 0,0 0 0 0 0,0 0 0 0 0,0 0 1 0 0,0 0-1 0 0,0 1 0 0 0,0-1 0 0 0,-1 0 0 0 0,1 0 1 0 0,-1 1-1 0 0,0-1 0 0 0,1 1 0 0 0,-1-1 0 0 0,0 0 0 0 0,-1 4 1 0 0,5 22 71 0 0,21 54 38 0 0,-14-26-431 0 0,-2 1 0 0 0,1 92 0 0 0,0-84-1927 0 0,-10-65 2016 0 0,0 1-1 0 0,0-1 1 0 0,0 0 0 0 0,0 1 0 0 0,0-1-1 0 0,0 1 1 0 0,0-1 0 0 0,0 0 0 0 0,0 1 0 0 0,0-1-1 0 0,0 1 1 0 0,0-1 0 0 0,0 0 0 0 0,0 1-1 0 0,0-1 1 0 0,0 0 0 0 0,1 1 0 0 0,-1-1 0 0 0,0 1-1 0 0,0-1 1 0 0,0 0 0 0 0,1 1 0 0 0,-1-1-1 0 0,0 0 1 0 0,1 0 0 0 0,-1 1 0 0 0,0-1 0 0 0,0 0-1 0 0,1 0 1 0 0,-1 1 0 0 0,0-1 0 0 0,1 0-1 0 0,-1 0 1 0 0,1 0 0 0 0,14-6-3447 0 0,12-22-2958 0 0,11-24 87 0 0,-19 30 4945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2:32.8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356 4 108 0 0,'-3'-1'322'0'0,"1"1"1"0"0,-1-1-1 0 0,0 1 1 0 0,1-1-1 0 0,-1 1 1 0 0,1 0-1 0 0,-1 0 1 0 0,0 0-1 0 0,1 0 1 0 0,-1 1-1 0 0,1-1 0 0 0,-1 1 1 0 0,1-1-1 0 0,-1 1 1 0 0,1 0-1 0 0,-1 0 1 0 0,1 0-1 0 0,-3 2 1 0 0,-11 3 701 0 0,-13 10 1039 0 0,23-13-1811 0 0,0 0 0 0 0,1 0 0 0 0,-1 1 0 0 0,1 0 0 0 0,0 0 0 0 0,0 0 0 0 0,0 1 0 0 0,1 0 1 0 0,-8 9-1 0 0,4-5-117 0 0,-10 11 76 0 0,7-9-138 0 0,1 1 0 0 0,0 0 1 0 0,-8 14-1 0 0,1-1-19 0 0,-4 9-16 0 0,-27 52-11 0 0,42-74-20 0 0,-2 7 0 0 0,0-1-1 0 0,-5 22 1 0 0,12-37-7 0 0,0 1 0 0 0,0 0 0 0 0,0 0 0 0 0,1-1 0 0 0,-1 1 0 0 0,1 0 0 0 0,0 0 0 0 0,0-1 0 0 0,0 1 0 0 0,1 0 0 0 0,0 0 0 0 0,-1 0 0 0 0,1-1 0 0 0,0 1 0 0 0,1-1 0 0 0,-1 1 0 0 0,3 5 0 0 0,3 4-4 0 0,-7-12 3 0 0,1 1 0 0 0,0-1 1 0 0,-1 1-1 0 0,1-1 0 0 0,0 0 0 0 0,0 1 0 0 0,0-1 0 0 0,0 0 1 0 0,0 0-1 0 0,0 0 0 0 0,0 1 0 0 0,0-1 0 0 0,2 1 0 0 0,3 2-48 0 0,0-1 0 0 0,0 0 0 0 0,1 0 0 0 0,-1-1 0 0 0,1 0 0 0 0,-1 0 0 0 0,1 0 0 0 0,0-1 0 0 0,0 0 0 0 0,-1 0 0 0 0,1-1 0 0 0,0 0 0 0 0,0 0 0 0 0,0-1 0 0 0,0 0 0 0 0,0 0 0 0 0,-1 0 0 0 0,1-1 0 0 0,0 0 0 0 0,-1 0 0 0 0,1-1 0 0 0,-1 1 0 0 0,0-1 0 0 0,0-1 0 0 0,0 0 0 0 0,0 1 0 0 0,-1-2 0 0 0,1 1 0 0 0,6-8 0 0 0,-8 8 33 0 0,-1 0 0 0 0,0 0 0 0 0,-1 0 0 0 0,1 0 0 0 0,-1 0 0 0 0,0-1 0 0 0,0 1 0 0 0,0-1 0 0 0,0 1 0 0 0,-1-1 0 0 0,0 0-1 0 0,0 0 1 0 0,0 0 0 0 0,0 0 0 0 0,-1 1 0 0 0,0-1 0 0 0,0 0 0 0 0,-1-5 0 0 0,1 8 13 0 0,0 0 0 0 0,0 0 0 0 0,0 0-1 0 0,0 0 1 0 0,-1 0 0 0 0,1 0 0 0 0,0 0 0 0 0,-1 0 0 0 0,0 1 0 0 0,1-1-1 0 0,-1 0 1 0 0,0 0 0 0 0,0 1 0 0 0,0-1 0 0 0,0 0 0 0 0,0 1 0 0 0,0-1-1 0 0,-1 1 1 0 0,1-1 0 0 0,0 1 0 0 0,-1 0 0 0 0,1 0 0 0 0,-1-1 0 0 0,1 1 0 0 0,-1 0-1 0 0,0 1 1 0 0,0-1 0 0 0,1 0 0 0 0,-1 0 0 0 0,0 1 0 0 0,0-1 0 0 0,0 1-1 0 0,0-1 1 0 0,1 1 0 0 0,-1 0 0 0 0,0 0 0 0 0,0 0 0 0 0,0 0 0 0 0,0 0-1 0 0,-3 1 1 0 0,-4-1-345 0 0,0 2 0 0 0,0-1 0 0 0,1 1 0 0 0,-1 1 0 0 0,1 0 0 0 0,-1 0 0 0 0,-14 8-1 0 0,-68 47-5386 0 0,70-41 4423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3:49.7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55 80 0 0,'-3'-1'634'0'0,"0"0"-1"0"0,-1 1 1 0 0,1-1-1 0 0,0 1 1 0 0,0-1-1 0 0,0 1 1 0 0,0 0-1 0 0,0 0 1 0 0,-1 0 0 0 0,1 0-1 0 0,0 1 1 0 0,0-1-1 0 0,0 1 1 0 0,-5 2-1 0 0,6-3-322 0 0,0 1-1 0 0,0-1 1 0 0,1 1-1 0 0,-1-1 1 0 0,0 1-1 0 0,1 0 1 0 0,-1 0-1 0 0,0-1 0 0 0,1 1 1 0 0,-1 0-1 0 0,1 1 1 0 0,0-1-1 0 0,-1 0 1 0 0,1 0-1 0 0,0 1 1 0 0,0-1-1 0 0,-1 1 0 0 0,1-1 1 0 0,0 1-1 0 0,1-1 1 0 0,-1 1-1 0 0,0-1 1 0 0,0 1-1 0 0,1 0 1 0 0,-2 2-1 0 0,-2 8 924 0 0,3-11-1185 0 0,1-1-1 0 0,-1 1 1 0 0,1 0-1 0 0,-1 0 1 0 0,1-1-1 0 0,0 1 1 0 0,-1 0-1 0 0,1-1 1 0 0,0 1-1 0 0,-1 0 1 0 0,1 0 0 0 0,0 0-1 0 0,0-1 1 0 0,0 1-1 0 0,0 0 1 0 0,0 0-1 0 0,0 0 1 0 0,0-1-1 0 0,0 1 1 0 0,0 0-1 0 0,0 0 1 0 0,1 0-1 0 0,-1-1 1 0 0,0 2-1 0 0,5 8 360 0 0,-4-5-308 0 0,1 0 0 0 0,1 0 1 0 0,-1-1-1 0 0,1 1 0 0 0,-1-1 1 0 0,1 1-1 0 0,0-1 1 0 0,1 0-1 0 0,-1 0 0 0 0,1 0 1 0 0,8 6-1 0 0,16 14-5 0 0,-22-18-83 0 0,0 0 0 0 0,1-1 0 0 0,0 0-1 0 0,7 5 1 0 0,10 3-61 0 0,1-1 1 0 0,31 12-1 0 0,-45-20-31 0 0,1-1-1 0 0,-1 0 1 0 0,1-1-1 0 0,0 0 0 0 0,0-1 1 0 0,-1 0-1 0 0,22-2 1 0 0,-20 0-31 0 0,-1-1 1 0 0,1 0-1 0 0,0-1 0 0 0,-1-1 0 0 0,0 0 1 0 0,1 0-1 0 0,14-9 0 0 0,-22 10 73 0 0,1 0-1 0 0,-1-1 0 0 0,0 1 0 0 0,0-1 0 0 0,0-1 0 0 0,0 1 0 0 0,-1-1 0 0 0,1 1 0 0 0,-1-1 1 0 0,-1 0-1 0 0,1-1 0 0 0,-1 1 0 0 0,0-1 0 0 0,0 1 0 0 0,0-1 0 0 0,-1 0 0 0 0,2-7 0 0 0,-3 9 29 0 0,-1 0-1 0 0,0 0 0 0 0,0 0 0 0 0,0 1 0 0 0,-1-1 0 0 0,1 0 0 0 0,-1 0 0 0 0,0 0 0 0 0,0 1 1 0 0,0-1-1 0 0,0 0 0 0 0,-1 1 0 0 0,0-1 0 0 0,1 1 0 0 0,-6-6 0 0 0,3 2-1 0 0,-1 0-1 0 0,0 1 0 0 0,-1 0 1 0 0,1 0-1 0 0,-1 0 0 0 0,-13-9 1 0 0,3 6-60 0 0,-1 0 0 0 0,0 0 0 0 0,0 2 1 0 0,-1 0-1 0 0,0 1 0 0 0,0 1 0 0 0,-1 1 1 0 0,1 0-1 0 0,-1 1 0 0 0,0 2 0 0 0,0 0 1 0 0,0 0-1 0 0,-21 4 0 0 0,32-3-55 0 0,0 1-1 0 0,0 1 1 0 0,0 0 0 0 0,0 0-1 0 0,0 0 1 0 0,0 1 0 0 0,1 0-1 0 0,-1 1 1 0 0,1-1-1 0 0,0 2 1 0 0,0-1 0 0 0,-8 7-1 0 0,10-7-329 0 0,1 0 0 0 0,0 0 0 0 0,0 0 0 0 0,1 1-1 0 0,-1-1 1 0 0,1 1 0 0 0,0 0 0 0 0,0 0 0 0 0,1 0-1 0 0,0 0 1 0 0,0 1 0 0 0,0-1 0 0 0,0 1 0 0 0,1-1-1 0 0,0 1 1 0 0,0 0 0 0 0,0-1 0 0 0,1 8 0 0 0,-1-11 225 0 0,1 0-1 0 0,0 0 1 0 0,0 0 0 0 0,0 0 0 0 0,0 0 0 0 0,0 0 0 0 0,0 0 0 0 0,0 0-1 0 0,1 0 1 0 0,-1 0 0 0 0,1 0 0 0 0,0 0 0 0 0,-1-1 0 0 0,1 1-1 0 0,0 0 1 0 0,0 0 0 0 0,0 0 0 0 0,0-1 0 0 0,0 1 0 0 0,1-1 0 0 0,-1 1-1 0 0,0-1 1 0 0,1 1 0 0 0,-1-1 0 0 0,3 1 0 0 0,15 10-1227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3:50.5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12 652 0 0,'5'0'800'0'0,"-4"-1"-516"0"0,0 1-1 0 0,-1 0 1 0 0,1 0-1 0 0,0 0 1 0 0,0-1-1 0 0,0 1 1 0 0,-1 0-1 0 0,1 0 0 0 0,0 0 1 0 0,0 0-1 0 0,0 0 1 0 0,0 0-1 0 0,-1 1 1 0 0,1-1-1 0 0,0 0 1 0 0,0 0-1 0 0,0 0 1 0 0,-1 1-1 0 0,1-1 1 0 0,5 5 2267 0 0,-5-4-2268 0 0,3 7 1787 0 0,-3-7-1909 0 0,-1-1 0 0 0,1 1 0 0 0,-1-1 0 0 0,1 1 0 0 0,-1 0 0 0 0,1-1 0 0 0,-1 1 0 0 0,0 0-1 0 0,1-1 1 0 0,-1 1 0 0 0,0 0 0 0 0,0 0 0 0 0,0-1 0 0 0,1 1 0 0 0,-1 0 0 0 0,0 0 0 0 0,0 1 0 0 0,0 73 4365 0 0,0-17-3859 0 0,9 7-398 0 0,-9-59-260 0 0,1-2-7 0 0,-1 0-1 0 0,0 0 1 0 0,0 0-1 0 0,-1 0 0 0 0,1 0 1 0 0,-1 0-1 0 0,0 0 1 0 0,0 0-1 0 0,0 0 0 0 0,-3 5 1 0 0,2-4 1 0 0,-8 12-70 0 0,10-16 60 0 0,0-1 0 0 0,-1 0 0 0 0,1 1 0 0 0,0-1 0 0 0,-1 0 0 0 0,1 0 0 0 0,0 1 0 0 0,-1-1 0 0 0,1 0 0 0 0,-1 0 0 0 0,1 0 0 0 0,0 1 0 0 0,-1-1 0 0 0,1 0 0 0 0,-1 0 0 0 0,1 0 0 0 0,-1 0 0 0 0,1 0 0 0 0,0 0 0 0 0,-1 0 0 0 0,1 0 0 0 0,-1 0 0 0 0,1 0 0 0 0,-1 0 0 0 0,1 0 1 0 0,0-1-1 0 0,-1 1 0 0 0,1 0 0 0 0,-1 0 0 0 0,1 0 0 0 0,0 0 0 0 0,-1-1 0 0 0,1 1 0 0 0,0 0 0 0 0,-1 0 0 0 0,1-1 0 0 0,0 1 0 0 0,-1 0 0 0 0,1-1 0 0 0,0 1 0 0 0,-1 0 0 0 0,1-1 0 0 0,0 0 0 0 0,-1-2-59 0 0,0 0-1 0 0,0 0 0 0 0,0-1 1 0 0,1 1-1 0 0,0 0 0 0 0,0-1 1 0 0,-1 1-1 0 0,2 0 0 0 0,-1-1 1 0 0,1-4-1 0 0,0-5-167 0 0,0 0 120 0 0,1 1 0 0 0,0-1 0 0 0,1 1 0 0 0,0 0 0 0 0,1 0 0 0 0,0 0-1 0 0,1 0 1 0 0,1 1 0 0 0,0 0 0 0 0,0 0 0 0 0,1 0 0 0 0,0 1 0 0 0,1 0-1 0 0,14-15 1 0 0,-20 24 114 0 0,0-1 0 0 0,1 1 1 0 0,-1 0-1 0 0,0 0 0 0 0,0 0 0 0 0,1 0 0 0 0,-1 0 0 0 0,1 0 0 0 0,-1 1 0 0 0,1-1 0 0 0,-1 1 1 0 0,1 0-1 0 0,-1-1 0 0 0,1 1 0 0 0,-1 0 0 0 0,1 1 0 0 0,-1-1 0 0 0,1 0 0 0 0,-1 1 0 0 0,1-1 1 0 0,-1 1-1 0 0,1 0 0 0 0,-1 0 0 0 0,0 0 0 0 0,1 0 0 0 0,-1 0 0 0 0,0 1 0 0 0,0-1 0 0 0,0 1 1 0 0,0-1-1 0 0,0 1 0 0 0,0 0 0 0 0,0 0 0 0 0,-1-1 0 0 0,4 5 0 0 0,20 34 200 0 0,-18-32-140 0 0,-1 1 1 0 0,-1-1-1 0 0,1 1 1 0 0,5 15-1 0 0,-5-11-13 0 0,-4-10-31 0 0,0 0 0 0 0,-1 0 0 0 0,1 0 0 0 0,-1 1 0 0 0,0-1 0 0 0,0 0 0 0 0,1 5 0 0 0,7 7 74 0 0,-9-15-89 0 0,0 0-1 0 0,1 1 1 0 0,-1-1-1 0 0,0 0 1 0 0,0 0-1 0 0,0 0 1 0 0,0 1-1 0 0,0-1 1 0 0,0 0-1 0 0,0 0 1 0 0,0 0-1 0 0,0 0 1 0 0,1 1-1 0 0,-1-1 1 0 0,0 0-1 0 0,0 0 1 0 0,0 0-1 0 0,0 0 1 0 0,0 1-1 0 0,1-1 1 0 0,-1 0-1 0 0,0 0 1 0 0,0 0-1 0 0,0 0 1 0 0,1 0-1 0 0,-1 0 1 0 0,0 0-1 0 0,0 0 1 0 0,0 0-1 0 0,1 0 1 0 0,-1 0-1 0 0,0 0 1 0 0,0 0-1 0 0,1 0 1 0 0,-1 0-1 0 0,0 0 1 0 0,0 0-1 0 0,0 0 1 0 0,1 0-1 0 0,-1 0 1 0 0,0 0-1 0 0,0 0 1 0 0,0 0-1 0 0,1 0 1 0 0,-1 0-1 0 0,0 0 1 0 0,0 0-1 0 0,0-1 1 0 0,1 1-1 0 0,-1 0 0 0 0,0 0 1 0 0,0 0-1 0 0,0 0 1 0 0,0 0-1 0 0,0-1 1 0 0,1 1-1 0 0,-1 0 1 0 0,0 0-1 0 0,0-1 1 0 0,19-16-76 0 0,-9 4-101 0 0,0-1 0 0 0,8-17-1 0 0,-8 14-31 0 0,-2 3 69 0 0,-5 7 85 0 0,1 1 0 0 0,0-1 0 0 0,1 1-1 0 0,-1-1 1 0 0,1 1 0 0 0,0 0 0 0 0,1 1-1 0 0,7-7 1 0 0,-1 3 65 0 0,0 0 0 0 0,0 1-1 0 0,1 0 1 0 0,0 1 0 0 0,1 1 0 0 0,-1 0-1 0 0,1 1 1 0 0,17-5 0 0 0,-11 7 120 0 0,1 0 0 0 0,-1 2 1 0 0,28 0-1 0 0,-41 1-81 0 0,0 1 0 0 0,0-1 0 0 0,0 1 0 0 0,0 1 1 0 0,-1-1-1 0 0,1 1 0 0 0,0 0 0 0 0,-1 1 0 0 0,1 0 0 0 0,-1 0 0 0 0,0 0 0 0 0,0 0 1 0 0,8 7-1 0 0,-10-6-17 0 0,-1 0-1 0 0,1 0 1 0 0,-1 0 0 0 0,0 0 0 0 0,0 0 0 0 0,-1 1 0 0 0,1-1-1 0 0,-1 1 1 0 0,0-1 0 0 0,0 1 0 0 0,-1 0 0 0 0,2 7 0 0 0,0 3-24 0 0,-2-1 1 0 0,0 30-1 0 0,-1-32-59 0 0,0-5-128 0 0,-1 0 0 0 0,0 0 0 0 0,-1 0 0 0 0,1 0 0 0 0,-4 7 0 0 0,-1 10-2346 0 0,3 1-4193 0 0,3-25 6604 0 0,0 1 0 0 0,-1-1-1 0 0,1 0 1 0 0,0 1 0 0 0,0-1-1 0 0,0 0 1 0 0,0 1 0 0 0,0-1 0 0 0,0 0-1 0 0,0 1 1 0 0,0-1 0 0 0,0 0 0 0 0,0 1-1 0 0,0-1 1 0 0,0 0 0 0 0,0 1 0 0 0,0-1-1 0 0,1 0 1 0 0,-1 1 0 0 0,0-1-1 0 0,0 0 1 0 0,0 1 0 0 0,0-1 0 0 0,1 0-1 0 0,-1 0 1 0 0,0 1 0 0 0,2 0-793 0 0,-2 0 792 0 0,1-1 1 0 0,-1 0 0 0 0,0 0 0 0 0,1 0-1 0 0,-1 0 1 0 0,0 0 0 0 0,1 0 0 0 0,-1 0-1 0 0,0 0 1 0 0,1 0 0 0 0,-1 0-1 0 0,0 0 1 0 0,1 0 0 0 0,-1 0 0 0 0,0 0-1 0 0,1 0 1 0 0,-1 0 0 0 0,10 0-1430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3:51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16 992 0 0,'-9'-16'13964'0'0,"18"33"-10992"0"0,12 46-1160 0 0,-16-33-1650 0 0,-1-1-1 0 0,-2 1 0 0 0,-1 0 0 0 0,-3 41 0 0 0,0-2-158 0 0,1-46-85 0 0,1-11-44 0 0,-1 0 1 0 0,2 0-1 0 0,1 12 0 0 0,-2-22-43 0 0,1 1-1 0 0,-1-1 1 0 0,1 1 0 0 0,0-1-1 0 0,-1 1 1 0 0,1-1-1 0 0,0 1 1 0 0,1-1 0 0 0,-1 0-1 0 0,0 1 1 0 0,1-1-1 0 0,-1 0 1 0 0,1 0 0 0 0,0 0-1 0 0,0 0 1 0 0,0-1-1 0 0,0 1 1 0 0,4 3 0 0 0,-4-5-218 0 0,0 1 0 0 0,0 0 0 0 0,1 0 0 0 0,-1-1 0 0 0,0 1 0 0 0,1-1 0 0 0,-1 0 0 0 0,0 0 0 0 0,1 0 0 0 0,-1 0 0 0 0,1 0 0 0 0,-1 0 0 0 0,0 0 1 0 0,1-1-1 0 0,-1 0 0 0 0,0 1 0 0 0,0-1 0 0 0,5-2 0 0 0,40-24-5277 0 0,-27 14 4170 0 0,8-3-118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3:52.3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 33 308 0 0,'-1'0'102'0'0,"1"1"0"0"0,0-1 0 0 0,-1 0 0 0 0,1 0 0 0 0,-1-1 0 0 0,1 1 0 0 0,0 0 0 0 0,-1 0 0 0 0,1 0 0 0 0,0 0 0 0 0,-1 0 0 0 0,1 0-1 0 0,-1 0 1 0 0,1-1 0 0 0,0 1 0 0 0,-1 0 0 0 0,1 0 0 0 0,0 0 0 0 0,0-1 0 0 0,-1 1 0 0 0,1 0 0 0 0,0 0 0 0 0,-1-1 0 0 0,1 1 0 0 0,0 0 0 0 0,0-1 0 0 0,0 1 0 0 0,-1-1 0 0 0,1 1 9 0 0,0-1 0 0 0,0 1 1 0 0,-1 0-1 0 0,1-1 0 0 0,0 1 1 0 0,0 0-1 0 0,0-1 0 0 0,-1 1 0 0 0,1 0 1 0 0,0 0-1 0 0,-1-1 0 0 0,1 1 0 0 0,0 0 1 0 0,-1 0-1 0 0,1 0 0 0 0,0-1 1 0 0,-1 1-1 0 0,1 0 0 0 0,0 0 0 0 0,-1 0 1 0 0,1 0-1 0 0,0 0 0 0 0,-1 0 1 0 0,1 0-1 0 0,-1 0 0 0 0,1 0 0 0 0,0 0 1 0 0,-1 0-1 0 0,-1 0 201 0 0,0 0 1 0 0,0 0-1 0 0,0 0 1 0 0,0 0-1 0 0,0 0 1 0 0,0 1-1 0 0,0-1 1 0 0,1 1 0 0 0,-1-1-1 0 0,0 1 1 0 0,0 0-1 0 0,0 0 1 0 0,1-1-1 0 0,-1 1 1 0 0,0 1-1 0 0,1-1 1 0 0,-1 0-1 0 0,1 0 1 0 0,0 1-1 0 0,-1-1 1 0 0,1 0-1 0 0,0 1 1 0 0,0-1-1 0 0,0 1 1 0 0,0 0-1 0 0,0-1 1 0 0,0 1-1 0 0,0 0 1 0 0,0 0-1 0 0,1-1 1 0 0,-1 1-1 0 0,1 0 1 0 0,-1 0-1 0 0,1 0 1 0 0,0 4-1 0 0,-5 14 533 0 0,4-18-799 0 0,0-1 0 0 0,1 1 1 0 0,-1 0-1 0 0,1 0 1 0 0,-1 0-1 0 0,1 0 1 0 0,0 0-1 0 0,-1 0 0 0 0,1 0 1 0 0,0 0-1 0 0,0 0 1 0 0,1 0-1 0 0,-1 0 1 0 0,1 3-1 0 0,1 0 31 0 0,0 3-32 0 0,1 0 0 0 0,0 0 0 0 0,0 0 0 0 0,0-1 1 0 0,1 1-1 0 0,1-1 0 0 0,-1 0 0 0 0,1 0 0 0 0,0 0 0 0 0,12 10 0 0 0,0 0-24 0 0,-14-13-21 0 0,2 0 0 0 0,-1 0 0 0 0,0 0 0 0 0,1 0 0 0 0,6 3 0 0 0,0 0-53 0 0,0-2 0 0 0,0 1 0 0 0,1-2 0 0 0,-1 1 0 0 0,1-2 0 0 0,0 1 0 0 0,15 1 0 0 0,-20-5-22 0 0,0 1 1 0 0,0-1-1 0 0,0 0 1 0 0,0-1-1 0 0,0 0 1 0 0,-1 0-1 0 0,1-1 0 0 0,0 1 1 0 0,-1-1-1 0 0,1-1 1 0 0,-1 1-1 0 0,0-1 0 0 0,1 0 1 0 0,-1-1-1 0 0,5-4 1 0 0,-5 4 2 0 0,0 0 1 0 0,-1-1 0 0 0,1 0-1 0 0,-1 0 1 0 0,0-1 0 0 0,-1 1-1 0 0,0-1 1 0 0,0 0 0 0 0,0 0-1 0 0,3-8 1 0 0,-5 10 39 0 0,0 0 1 0 0,-1 0-1 0 0,1 0 0 0 0,-1 0 1 0 0,0-1-1 0 0,-1 1 0 0 0,1 0 0 0 0,-1-1 1 0 0,0 1-1 0 0,0 0 0 0 0,0-1 1 0 0,0 1-1 0 0,-1-1 0 0 0,0 1 0 0 0,0 0 1 0 0,0 0-1 0 0,-3-7 0 0 0,1 3 16 0 0,0 1-1 0 0,0 0 1 0 0,-1 0 0 0 0,0 1-1 0 0,0-1 1 0 0,-1 1 0 0 0,0 0-1 0 0,0 0 1 0 0,0 0-1 0 0,-1 1 1 0 0,0-1 0 0 0,0 2-1 0 0,0-1 1 0 0,-1 1-1 0 0,1-1 1 0 0,-1 2 0 0 0,0-1-1 0 0,0 1 1 0 0,0 0-1 0 0,-1 1 1 0 0,1-1 0 0 0,-1 2-1 0 0,1-1 1 0 0,-1 1 0 0 0,-12-1-1 0 0,13 2-51 0 0,1 0-1 0 0,-1 0 1 0 0,1 0-1 0 0,0 1 1 0 0,-1 0-1 0 0,1 0 1 0 0,0 0 0 0 0,0 1-1 0 0,0 0 1 0 0,0 0-1 0 0,0 1 1 0 0,0 0-1 0 0,0 0 1 0 0,1 0-1 0 0,-1 1 1 0 0,1-1-1 0 0,0 1 1 0 0,0 0-1 0 0,1 1 1 0 0,-1-1 0 0 0,1 1-1 0 0,0 0 1 0 0,0 0-1 0 0,-4 9 1 0 0,1-2-300 0 0,3-5-579 0 0,0 0 0 0 0,1 0 1 0 0,-1 1-1 0 0,2-1 0 0 0,-4 12 0 0 0,6-18 783 0 0,0 0 0 0 0,0 0 1 0 0,-1 0-1 0 0,1 1 0 0 0,0-1 0 0 0,0 0 0 0 0,1 0 0 0 0,-1 1 0 0 0,0-1 0 0 0,0 0 0 0 0,0 0 0 0 0,1 0 0 0 0,-1 1 0 0 0,1-1 1 0 0,-1 0-1 0 0,1 0 0 0 0,-1 0 0 0 0,1 0 0 0 0,0 0 0 0 0,0 0 0 0 0,-1 0 0 0 0,1 0 0 0 0,0 0 0 0 0,0 0 0 0 0,0 0 0 0 0,0-1 0 0 0,0 1 1 0 0,0 0-1 0 0,0-1 0 0 0,0 1 0 0 0,0-1 0 0 0,1 1 0 0 0,-1-1 0 0 0,0 1 0 0 0,0-1 0 0 0,0 0 0 0 0,1 1 0 0 0,-1-1 0 0 0,0 0 0 0 0,3 0 1 0 0,15 1-1219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3:53.0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11 856 0 0,'12'-4'5532'0'0,"12"-2"254"0"0,-24 6-5676 0 0,1 0-1 0 0,-1 0 0 0 0,1 0 1 0 0,-1 0-1 0 0,1 0 0 0 0,0 0 1 0 0,-1 0-1 0 0,1 0 0 0 0,-1 1 1 0 0,1-1-1 0 0,-1 0 0 0 0,1 0 1 0 0,-1 1-1 0 0,0-1 0 0 0,1 0 1 0 0,-1 1-1 0 0,1-1 0 0 0,-1 0 1 0 0,0 1-1 0 0,1-1 1 0 0,-1 1-1 0 0,1-1 0 0 0,-1 1 1 0 0,0-1-1 0 0,0 1 0 0 0,1-1 1 0 0,-1 1-1 0 0,0-1 0 0 0,0 1 1 0 0,0-1-1 0 0,0 1 0 0 0,1-1 1 0 0,-1 1-1 0 0,0-1 0 0 0,0 1 1 0 0,0-1-1 0 0,0 1 0 0 0,0 0 1 0 0,0-1-1 0 0,-1 1 1 0 0,11 26 1474 0 0,-9-19-1420 0 0,0-1 0 0 0,1 0 0 0 0,0 1 0 0 0,1-1 0 0 0,-1 0 1 0 0,5 8-1 0 0,2 6 60 0 0,-4-7-90 0 0,-2-7-71 0 0,0 1-1 0 0,-1 0 1 0 0,1-1 0 0 0,-2 1-1 0 0,3 16 1 0 0,5 45 188 0 0,-9-65-246 0 0,0-3-9 0 0,1-1 0 0 0,-1 1 0 0 0,0 0 0 0 0,0-1 1 0 0,0 1-1 0 0,0 0 0 0 0,0-1 0 0 0,0 1 0 0 0,0 0 1 0 0,0-1-1 0 0,0 1 0 0 0,0 0 0 0 0,0-1 0 0 0,-1 1 0 0 0,1 0 1 0 0,0-1-1 0 0,0 1 0 0 0,-1 0 0 0 0,1-1 0 0 0,0 1 1 0 0,-1-1-1 0 0,1 1 0 0 0,-1 0 0 0 0,1-1 0 0 0,0 1 0 0 0,-1-1 1 0 0,0 1-1 0 0,1-1 0 0 0,-1 0 0 0 0,1 1 0 0 0,-2 0 1 0 0,2-7-162 0 0,0 0 0 0 0,0 0 0 0 0,0 1 1 0 0,0-1-1 0 0,1 0 0 0 0,0 0 1 0 0,1 1-1 0 0,2-10 0 0 0,7-21-338 0 0,-10 31 430 0 0,1 0 1 0 0,-1 0-1 0 0,1 0 1 0 0,-1 0-1 0 0,1 0 1 0 0,1 0-1 0 0,5-9 1 0 0,13-20-202 0 0,11-14 55 0 0,-30 45 213 0 0,1 0-1 0 0,-1 0 0 0 0,1 1 0 0 0,-1-1 1 0 0,1 1-1 0 0,0-1 0 0 0,0 1 0 0 0,0 0 1 0 0,0 0-1 0 0,1 1 0 0 0,6-4 1 0 0,-9 5 12 0 0,1 0 1 0 0,0 0 0 0 0,0 0 0 0 0,-1 0 0 0 0,1 0-1 0 0,0 0 1 0 0,0 1 0 0 0,-1-1 0 0 0,1 1 0 0 0,0-1 0 0 0,-1 1-1 0 0,1 0 1 0 0,0-1 0 0 0,-1 1 0 0 0,1 0 0 0 0,-1 0-1 0 0,1 0 1 0 0,2 2 0 0 0,26 27 173 0 0,-19-19-120 0 0,-4-2-8 0 0,0-1 1 0 0,0 1 0 0 0,-1 0-1 0 0,0 1 1 0 0,0 0-1 0 0,-1 0 1 0 0,-1 0-1 0 0,0 0 1 0 0,4 14-1 0 0,5 7 99 0 0,-11-26-128 0 0,0 0 0 0 0,0 0 0 0 0,0 0-1 0 0,0 0 1 0 0,-1 0 0 0 0,0 0 0 0 0,0 0 0 0 0,0 9-1 0 0,-1-13-46 0 0,0-29-542 0 0,1 15 411 0 0,0-1 0 0 0,0 1 0 0 0,2 0 1 0 0,-1 0-1 0 0,2 0 0 0 0,0 0 1 0 0,0 0-1 0 0,1 1 0 0 0,1 0 0 0 0,0 0 1 0 0,0 0-1 0 0,17-20 0 0 0,-10 15 107 0 0,-11 15 48 0 0,0-1 1 0 0,0 1 0 0 0,0-1-1 0 0,0 1 1 0 0,0 0 0 0 0,1-1 0 0 0,-1 1-1 0 0,1 1 1 0 0,0-1 0 0 0,-1 0-1 0 0,1 1 1 0 0,3-2 0 0 0,-3 1 39 0 0,1 1 1 0 0,-1 0 0 0 0,0 0-1 0 0,0 0 1 0 0,0 1-1 0 0,1-1 1 0 0,-1 1 0 0 0,0 0-1 0 0,1 0 1 0 0,-1 0-1 0 0,0 0 1 0 0,7 1-1 0 0,-8 0 2 0 0,0 0 0 0 0,0 0-1 0 0,0 0 1 0 0,0 0-1 0 0,0 1 1 0 0,0-1 0 0 0,0 1-1 0 0,-1-1 1 0 0,1 1-1 0 0,-1-1 1 0 0,1 1 0 0 0,-1 0-1 0 0,1 0 1 0 0,-1 0-1 0 0,0 0 1 0 0,0 0 0 0 0,0 0-1 0 0,1 3 1 0 0,13 24 377 0 0,-9-19-306 0 0,-1 0 0 0 0,-1-1 0 0 0,4 13 0 0 0,12 37 148 0 0,-12-36-214 0 0,-7-20-45 0 0,1 1 0 0 0,-1-1 1 0 0,0 1-1 0 0,0 0 0 0 0,0-1 1 0 0,0 1-1 0 0,-1 0 1 0 0,1 5-1 0 0,9 59-468 0 0,-6-42-715 0 0,1 2-3291 0 0,-14 5-4879 0 0,9-28 7530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3:55.4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1 884 0 0,'66'0'14143'0'0,"-75"11"-11024"0"0,5-8-3033 0 0,0 0 1 0 0,0 0 0 0 0,0 0 0 0 0,1 0 0 0 0,-1 1-1 0 0,1 0 1 0 0,0 0 0 0 0,0 0 0 0 0,0 0 0 0 0,1 0-1 0 0,0 1 1 0 0,-1-1 0 0 0,1 1 0 0 0,1-1 0 0 0,-1 1-1 0 0,1 0 1 0 0,0 0 0 0 0,-1 5 0 0 0,-1 13-62 0 0,1 0 1 0 0,0 38-1 0 0,3-45 29 0 0,-1 8-55 0 0,2 0 0 0 0,1 0-1 0 0,2 0 1 0 0,11 39 0 0 0,-1-17-6 0 0,30 59 1 0 0,-24-54 9 0 0,13 22 11 0 0,-3-15 1 0 0,-22-39-32 0 0,1-1 0 0 0,0-1-1 0 0,18 24 1 0 0,-1-8-75 0 0,-13-13-171 0 0,2-1-1 0 0,32 31 1 0 0,-33-38-655 0 0,-1 0 0 0 0,2-1 0 0 0,0 0 0 0 0,20 10 0 0 0,-29-18 58 0 0,-1-1 0 0 0,1 0 0 0 0,-1 0 0 0 0,1 0 1 0 0,0 0-1 0 0,0-1 0 0 0,0-1 0 0 0,0 1 0 0 0,0-1 0 0 0,0 0 0 0 0,0 0 0 0 0,0-1 1 0 0,-1 0-1 0 0,13-3 0 0 0,0-2-611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3:56.4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5 812 0 0,'-19'-4'13080'0'0,"19"9"-12698"0"0,0 0 0 0 0,-1 0 0 0 0,1-1 0 0 0,-1 1 0 0 0,0 0 0 0 0,0 0 0 0 0,0-1 0 0 0,-2 5 0 0 0,0 15-47 0 0,2-5-207 0 0,-4 0-94 0 0,1 1 0 0 0,1 0 0 0 0,1 0-1 0 0,0 0 1 0 0,2 1 0 0 0,0-1 0 0 0,1 0 0 0 0,1 0 0 0 0,5 21 0 0 0,-5-31-29 0 0,1-1-1 0 0,-1 0 1 0 0,2 0 0 0 0,5 11 0 0 0,8 25 0 0 0,-9-19-18 0 0,1 0-1 0 0,2-1 1 0 0,16 29 0 0 0,15 36-199 0 0,-29-61-36 0 0,22 38-1 0 0,9 19-666 0 0,-33-61 72 0 0,0-1 0 0 0,2-1 0 0 0,19 29 0 0 0,-20-36-870 0 0,1 0 0 0 0,23 22 0 0 0,-31-34 1174 0 0,1 0-1 0 0,0-1 1 0 0,-1 0 0 0 0,1 0 0 0 0,0 0-1 0 0,1 0 1 0 0,-1-1 0 0 0,0 0 0 0 0,1-1 0 0 0,-1 1-1 0 0,13 0 1 0 0,9-1-683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3:57.4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0 688 0 0,'-20'1'6676'0'0,"22"1"-6155"0"0,0-1 0 0 0,1 0 0 0 0,-1 0 1 0 0,1 0-1 0 0,-1 0 0 0 0,1 0 0 0 0,-1 0 0 0 0,1-1 0 0 0,0 1 0 0 0,-1-1 1 0 0,1 0-1 0 0,0 0 0 0 0,2 0 0 0 0,-1 0-306 0 0,-1 1-1 0 0,1 0 0 0 0,-1-1 1 0 0,1 1-1 0 0,-1 1 1 0 0,1-1-1 0 0,-1 0 1 0 0,1 1-1 0 0,-1 0 1 0 0,0-1-1 0 0,0 1 1 0 0,0 1-1 0 0,5 3 1 0 0,34 39 57 0 0,-31-32-179 0 0,58 78-53 0 0,-52-68-44 0 0,0 0-1 0 0,24 45 0 0 0,8 12 2 0 0,-40-67-6 0 0,-1 1-1 0 0,0-1 1 0 0,-1 1-1 0 0,0 1 1 0 0,-1 0 0 0 0,-1 0-1 0 0,-1 0 1 0 0,0 0-1 0 0,0 1 1 0 0,1 27 0 0 0,-5-31-25 0 0,-1 0 1 0 0,-1 0 0 0 0,0-1-1 0 0,-1 1 1 0 0,0 0 0 0 0,0-1-1 0 0,-1 0 1 0 0,-1 0 0 0 0,0 0-1 0 0,-8 13 1 0 0,0-5-592 0 0,0 0-1 0 0,-2-1 0 0 0,0 0 1 0 0,-23 21-1 0 0,26-28-914 0 0,1-2 0 0 0,-23 15 0 0 0,29-21 755 0 0,0 0-1 0 0,0-1 0 0 0,0 1 0 0 0,0-1 1 0 0,-1 0-1 0 0,1 0 0 0 0,-1-1 1 0 0,0 1-1 0 0,-11 0 0 0 0,6-2-598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4:04.6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0 216 0 0,'-19'5'4630'0'0,"-9"0"5316"0"0,27-4-9675 0 0,-6 5 822 0 0,6-6-1055 0 0,0 0 0 0 0,1 0-1 0 0,-1 0 1 0 0,1 0 0 0 0,-1 0 0 0 0,1 1 0 0 0,-1-1-1 0 0,1 0 1 0 0,-1 1 0 0 0,1-1 0 0 0,-1 0 0 0 0,1 1-1 0 0,-1-1 1 0 0,1 0 0 0 0,-1 1 0 0 0,1-1 0 0 0,0 1-1 0 0,-1-1 1 0 0,1 1 0 0 0,0-1 0 0 0,-1 1 0 0 0,1-1-1 0 0,0 1 1 0 0,0-1 0 0 0,-1 1 0 0 0,1-1 0 0 0,0 1-1 0 0,0 0 1 0 0,0 1 32 0 0,1 1 0 0 0,-1-1 0 0 0,1 0 0 0 0,0 0 0 0 0,0 0 1 0 0,0 0-1 0 0,0 0 0 0 0,0 0 0 0 0,0 0 0 0 0,0 0 0 0 0,1-1 0 0 0,-1 1 0 0 0,1 0 0 0 0,1 1 0 0 0,2 3 295 0 0,-5-6-360 0 0,0 1-1 0 0,0-1 1 0 0,0 0 0 0 0,0 0-1 0 0,0 1 1 0 0,0-1 0 0 0,0 0-1 0 0,0 1 1 0 0,0-1 0 0 0,1 0-1 0 0,-1 0 1 0 0,0 1 0 0 0,0-1-1 0 0,0 0 1 0 0,0 0 0 0 0,1 0-1 0 0,-1 1 1 0 0,0-1 0 0 0,0 0-1 0 0,1 0 1 0 0,-1 0-1 0 0,0 0 1 0 0,0 1 0 0 0,0-1-1 0 0,1 0 1 0 0,-1 0 0 0 0,0 0-1 0 0,1 0 1 0 0,-1 0 0 0 0,0 0-1 0 0,0 0 1 0 0,1 0 0 0 0,-1 0-1 0 0,2 1 27 0 0,0 0 0 0 0,-1 0-1 0 0,1 0 1 0 0,-1 0-1 0 0,1 0 1 0 0,-1 0-1 0 0,0 0 1 0 0,0 0 0 0 0,1 0-1 0 0,-1 1 1 0 0,0-1-1 0 0,0 1 1 0 0,1 1 0 0 0,17 16 236 0 0,-14-15-195 0 0,0 1 0 0 0,0 0-1 0 0,0 0 1 0 0,-1 0-1 0 0,5 7 1 0 0,6 6 35 0 0,7 8-19 0 0,-3-4-33 0 0,0-1 1 0 0,34 28 0 0 0,-47-43-34 0 0,0 0 0 0 0,-1 1 0 0 0,0-1 0 0 0,0 1 0 0 0,0 0 0 0 0,5 12 0 0 0,-3-7 44 0 0,1 4 47 0 0,-1 1-1 0 0,-1 0 1 0 0,0 0 0 0 0,6 33 0 0 0,-11-43-98 0 0,4 11 26 0 0,-1 1 0 0 0,-1-1 0 0 0,-1 1-1 0 0,-1 0 1 0 0,0-1 0 0 0,-1 1 0 0 0,-1 0 0 0 0,-4 20 0 0 0,-5 43 16 0 0,-22 36-42 0 0,30-111-11 0 0,-1 0-1 0 0,-1 0 1 0 0,1-1-1 0 0,-1 0 1 0 0,-7 10-1 0 0,-8 14-7 0 0,4-1-28 0 0,-27 39 1 0 0,14-24 45 0 0,26-33-296 0 0,2-11 259 0 0,0 0 0 0 0,0 0 1 0 0,0 0-1 0 0,0 1 1 0 0,0-1-1 0 0,0 0 0 0 0,0 0 1 0 0,0 0-1 0 0,0 1 1 0 0,0-1-1 0 0,0 0 0 0 0,0 0 1 0 0,0 0-1 0 0,0 1 1 0 0,0-1-1 0 0,-1 0 0 0 0,1 0 1 0 0,0 0-1 0 0,0 1 1 0 0,0-1-1 0 0,0 0 0 0 0,0 0 1 0 0,0 0-1 0 0,0 0 1 0 0,-1 0-1 0 0,1 1 1 0 0,0-1-1 0 0,0 0 0 0 0,0 0 1 0 0,0 0-1 0 0,-1 0 1 0 0,1 0-1 0 0,0 0 0 0 0,0 0 1 0 0,0 1-1 0 0,0-1 1 0 0,-1 0-1 0 0,1 0 0 0 0,0 0 1 0 0,0 0-1 0 0,0 0 1 0 0,-1 0-1 0 0,1 0 0 0 0,0 0 1 0 0,0 0-1 0 0,0 0 1 0 0,-1 0-1 0 0,1 0 0 0 0,0 0 1 0 0,0 0-1 0 0,0 0 1 0 0,-1-1-1 0 0,1 1 0 0 0,0 0 1 0 0,-2 0-643 0 0,2-5-1073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4:32.2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490 0 196 0 0,'-88'11'7553'0'0,"-100"-11"-2305"0"0,93 11-3993 0 0,86-11-1170 0 0,1 1 0 0 0,0 1 0 0 0,0-1 0 0 0,0 1 0 0 0,-16 7 0 0 0,20-8-51 0 0,-1 1 0 0 0,1 0-1 0 0,0 0 1 0 0,0 0 0 0 0,0 1 0 0 0,0-1-1 0 0,0 1 1 0 0,0 0 0 0 0,1 0-1 0 0,0 1 1 0 0,-4 3 0 0 0,6-2-34 0 0,0 0 0 0 0,0 0 0 0 0,1 0 1 0 0,0 1-1 0 0,0-1 0 0 0,0 0 0 0 0,1 0 1 0 0,-1 0-1 0 0,1 1 0 0 0,0-1 0 0 0,1 0 1 0 0,2 6-1 0 0,-4-10-1 0 0,13 33 5 0 0,1 0 1 0 0,34 60-1 0 0,-24-51 2 0 0,-7-14-10 0 0,2 0-1 0 0,1-2 0 0 0,1 0 1 0 0,34 34-1 0 0,-35-36-4 0 0,-17-21 6 0 0,0 1 1 0 0,0-1-1 0 0,1 0 0 0 0,-1 0 1 0 0,1 0-1 0 0,4 3 0 0 0,-1-2 5 0 0,-1 1-1 0 0,-1 0 0 0 0,1 0 0 0 0,5 7 1 0 0,-8-8-47 0 0,1 0 0 0 0,0-1 0 0 0,0 1 0 0 0,1-1 0 0 0,9 7 0 0 0,-50-31-8042 0 0,-35-24 2829 0 0,52 28 4189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2:33.6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220 0 540 0 0,'-2'17'1271'0'0,"-2"-15"-1282"0"0,1 1 0 0 0,-1 0 0 0 0,0-1 0 0 0,-1 0 0 0 0,1 0 0 0 0,0 0 0 0 0,-1 0 0 0 0,1-1 0 0 0,-1 0 0 0 0,1 0-1 0 0,-1 0 1 0 0,0 0 0 0 0,1-1 0 0 0,-1 1 0 0 0,0-1 0 0 0,-4-1 0 0 0,2 1 125 0 0,0 0 0 0 0,0 1 0 0 0,-1 0 0 0 0,1 0 0 0 0,0 0-1 0 0,0 1 1 0 0,1 0 0 0 0,-10 4 0 0 0,-40 27 1572 0 0,55-32-1565 0 0,1-1 0 0 0,-1 0-1 0 0,1 0 1 0 0,-1 0-1 0 0,1 0 1 0 0,-1 0-1 0 0,1 1 1 0 0,0-1 0 0 0,-1 0-1 0 0,1 0 1 0 0,-1 1-1 0 0,1-1 1 0 0,-1 0-1 0 0,1 1 1 0 0,0-1 0 0 0,-1 0-1 0 0,1 1 1 0 0,0-1-1 0 0,-1 1 1 0 0,1-1-1 0 0,0 1 1 0 0,0-1 0 0 0,0 0-1 0 0,-1 1 1 0 0,1-1-1 0 0,0 1 1 0 0,0-1 0 0 0,0 1-1 0 0,0-1 1 0 0,0 1-1 0 0,0-1 1 0 0,0 1-1 0 0,0-1 1 0 0,0 2 0 0 0,17 6 1816 0 0,32-4-575 0 0,285-15 2930 0 0,-134 7-3614 0 0,21-1-586 0 0,-162 3-69 0 0,26-2-28 0 0,-29 4-1689 0 0,-85 0-7891 0 0,0 5 5981 0 0,12-5 2165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4:32.6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21 640 0 0,'-18'-11'8567'0'0,"47"12"-6737"0"0,-5-1-805 0 0,0 0 0 0 0,33-5 1 0 0,-32 2-778 0 0,0 1 0 0 0,0 1 0 0 0,29 4 1 0 0,6-1-179 0 0,-2-2-168 0 0,-21 0-3777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4:33.2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154 46 716 0 0,'-4'0'556'0'0,"3"0"-376"0"0,0-1-1 0 0,0 1 1 0 0,0 0-1 0 0,-1 0 1 0 0,1 0 0 0 0,0 0-1 0 0,0 0 1 0 0,0 0 0 0 0,0 0-1 0 0,0 0 1 0 0,0 0 0 0 0,-1 1-1 0 0,1-1 1 0 0,0 0 0 0 0,0 1-1 0 0,0-1 1 0 0,0 1 0 0 0,-3 2 1629 0 0,-15 14 3034 0 0,15-11-4162 0 0,3-6-655 0 0,1 0 1 0 0,-1 0-1 0 0,1 0 1 0 0,0 1-1 0 0,-1-1 0 0 0,1 0 1 0 0,0 0-1 0 0,0 1 1 0 0,-1-1-1 0 0,1 0 1 0 0,0 0-1 0 0,0 1 0 0 0,-1-1 1 0 0,1 0-1 0 0,0 1 1 0 0,0-1-1 0 0,0 1 0 0 0,-1-1 1 0 0,1 0-1 0 0,0 1 1 0 0,0-1-1 0 0,0 1 1 0 0,0-1-1 0 0,0 0 0 0 0,0 1 1 0 0,0-1-1 0 0,0 1 1 0 0,0 0-1 0 0,-4 9 489 0 0,-2 7-2 0 0,6-10-430 0 0,0-1-55 0 0,-1-1-1 0 0,1 1 1 0 0,0-1-1 0 0,0 0 1 0 0,1 1-1 0 0,-1-1 0 0 0,1 0 1 0 0,1 1-1 0 0,-1-1 1 0 0,1 0-1 0 0,-1 0 0 0 0,1 0 1 0 0,1 0-1 0 0,-1 0 1 0 0,1-1-1 0 0,0 1 1 0 0,6 7-1 0 0,-5-8-27 0 0,-1 0 1 0 0,1 0-1 0 0,0-1 1 0 0,0 1-1 0 0,1-1 0 0 0,-1 0 1 0 0,1-1-1 0 0,-1 1 1 0 0,1-1-1 0 0,0 1 1 0 0,0-2-1 0 0,0 1 0 0 0,0 0 1 0 0,0-1-1 0 0,0 0 1 0 0,1 0-1 0 0,-1-1 0 0 0,0 1 1 0 0,1-1-1 0 0,5-1 1 0 0,-2 1 4 0 0,1-1 1 0 0,-1-1-1 0 0,-1 1 1 0 0,1-2 0 0 0,0 1-1 0 0,0-1 1 0 0,8-4 0 0 0,-13 5-5 0 0,0 1 1 0 0,0-1-1 0 0,-1 0 1 0 0,1 0-1 0 0,0-1 1 0 0,-1 1 0 0 0,0-1-1 0 0,1 1 1 0 0,-1-1-1 0 0,0 0 1 0 0,0 0 0 0 0,-1-1-1 0 0,1 1 1 0 0,-1-1-1 0 0,0 1 1 0 0,3-6 0 0 0,3-7 6 0 0,-7 14-6 0 0,0 0 0 0 0,1 0-1 0 0,-2 0 1 0 0,1 1 0 0 0,0-1 0 0 0,0 0 0 0 0,0 0-1 0 0,-1 0 1 0 0,1-1 0 0 0,-1 1 0 0 0,0-3 0 0 0,1-15 5 0 0,0 15-6 0 0,0 1 0 0 0,-1-1 0 0 0,0 0 1 0 0,0 1-1 0 0,0-1 0 0 0,0 1 1 0 0,-1-1-1 0 0,0 1 0 0 0,1-1 0 0 0,-2 1 1 0 0,1-1-1 0 0,-1 1 0 0 0,-3-8 0 0 0,-6-2-5 0 0,9 11 3 0 0,0 1 0 0 0,-1-1 0 0 0,1 0 0 0 0,0 1 0 0 0,-1 0 0 0 0,1-1 0 0 0,-1 1 1 0 0,0 0-1 0 0,0 0 0 0 0,1 1 0 0 0,-6-3 0 0 0,1 1 1 0 0,0 1 0 0 0,1 0 0 0 0,-1 0 0 0 0,0 0-1 0 0,0 1 1 0 0,0 0 0 0 0,-1 1 0 0 0,1-1 0 0 0,0 1 0 0 0,0 1 0 0 0,0-1 0 0 0,-8 3 0 0 0,3-1-2 0 0,1 2 0 0 0,-1-1 1 0 0,-16 9-1 0 0,-2-1-7 0 0,21-6-49 0 0,0 0 1 0 0,0 0 0 0 0,0 1 0 0 0,1 0 0 0 0,0 0-1 0 0,0 1 1 0 0,-12 14 0 0 0,5-7-521 0 0,-6 23-2831 0 0,20-35 3047 0 0,-1 0 1 0 0,1-1 0 0 0,0 1 0 0 0,0 0 0 0 0,0 0 0 0 0,1 0-1 0 0,-1 0 1 0 0,0 0 0 0 0,1 0 0 0 0,-1 2 0 0 0,1-3 228 0 0,0-1 1 0 0,-1 1-1 0 0,1 0 0 0 0,0-1 1 0 0,0 1-1 0 0,0 0 1 0 0,0-1-1 0 0,0 1 0 0 0,0 0 1 0 0,0-1-1 0 0,1 1 1 0 0,-1 0-1 0 0,0-1 0 0 0,0 1 1 0 0,0 0-1 0 0,1-1 0 0 0,-1 1 1 0 0,0-1-1 0 0,1 1 1 0 0,-1 0-1 0 0,0-1 0 0 0,1 1 1 0 0,-1-1-1 0 0,1 1 1 0 0,-1-1-1 0 0,1 1 0 0 0,-1-1 1 0 0,1 0-1 0 0,-1 1 1 0 0,1-1-1 0 0,0 0 0 0 0,-1 1 1 0 0,2-1-1 0 0,8 1-1069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4:33.5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22 668 0 0,'38'-22'8906'0'0,"4"50"-1769"0"0,12 30-6183 0 0,-37-38-868 0 0,33 30-1 0 0,-33-33-78 0 0,14 9-20 0 0,-10-12-65 0 0,-15-10-50 0 0,-1 0-1 0 0,1-1 1 0 0,0 0 0 0 0,0 0 0 0 0,10 4 0 0 0,27 1-2264 0 0,-38-7 1606 0 0,1-1 0 0 0,0 0 0 0 0,-1 0-1 0 0,1 0 1 0 0,-1-1 0 0 0,1 0 0 0 0,-1 0-1 0 0,1 0 1 0 0,-1-1 0 0 0,0 0 0 0 0,0 0-1 0 0,0 0 1 0 0,0 0 0 0 0,0-1 0 0 0,8-5 0 0 0,5-3-662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4:33.9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210 38 648 0 0,'1'-1'248'0'0,"0"0"1"0"0,0 1-1 0 0,1-1 0 0 0,-1 0 1 0 0,0 0-1 0 0,0 0 0 0 0,0 0 1 0 0,0 0-1 0 0,0 0 0 0 0,0 0 1 0 0,0-1-1 0 0,0 1 0 0 0,0 0 1 0 0,-1 0-1 0 0,1-1 1 0 0,-1 1-1 0 0,1 0 0 0 0,-1-1 1 0 0,0-15 7115 0 0,-11 17-6998 0 0,-1 1 0 0 0,0 0 0 0 0,1 1 0 0 0,0 0 0 0 0,-1 1 0 0 0,1 0 1 0 0,0 0-1 0 0,0 1 0 0 0,1 1 0 0 0,-17 9 0 0 0,20-9-133 0 0,0 0-1 0 0,0 0 1 0 0,0 0-1 0 0,1 1 1 0 0,0 0-1 0 0,0 1 1 0 0,0-1-1 0 0,1 1 1 0 0,0 0-1 0 0,0 0 1 0 0,1 1-1 0 0,0 0 1 0 0,0-1-1 0 0,-4 17 1 0 0,8-20-233 0 0,0 0 0 0 0,0 0 0 0 0,0 0 0 0 0,1 0 0 0 0,0 0 0 0 0,0 0 0 0 0,0 0 0 0 0,0 0 0 0 0,1 0 0 0 0,-1 0 0 0 0,1-1 0 0 0,0 1 0 0 0,0-1 0 0 0,1 1 0 0 0,-1-1 0 0 0,1 0 0 0 0,-1 0 0 0 0,1 0 0 0 0,0 0 0 0 0,5 4 0 0 0,1-3-23 0 0,0 0 0 0 0,1 0 0 0 0,0-1-1 0 0,-1 0 1 0 0,1 0 0 0 0,0-1 0 0 0,0-1 0 0 0,18 2 0 0 0,7-3-752 0 0,41-6-1 0 0,-74 6 711 0 0,17-2-821 0 0,-1-1 0 0 0,1-2-1 0 0,-1 1 1 0 0,17-8-1 0 0,-13 3-1142 0 0,-1 0 0 0 0,-1-2-1 0 0,0 0 1 0 0,0-1 0 0 0,27-22-1 0 0,-28 18 712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4:34.2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 40 508 0 0,'-1'-1'189'0'0,"0"0"0"0"0,-33-36 15696 0 0,37 47-15109 0 0,1 8-380 0 0,-4-14-352 0 0,1-1 1 0 0,0 1-1 0 0,-1-1 1 0 0,1 1-1 0 0,0-1 0 0 0,1 1 1 0 0,-1-1-1 0 0,3 4 0 0 0,6 18 109 0 0,6 25 46 0 0,-10-34-149 0 0,0 0 0 0 0,4 26 0 0 0,-3-10-32 0 0,1 0 0 0 0,15 34 0 0 0,4 19-30 0 0,-9-31-162 0 0,1-1 0 0 0,40 75 0 0 0,-52-111-229 0 0,-6-14 124 0 0,0-1 0 0 0,0 0 1 0 0,0 1-1 0 0,0-1 0 0 0,0 1 0 0 0,0-1 1 0 0,1 0-1 0 0,-1 0 0 0 0,1 0 1 0 0,-1 0-1 0 0,1 0 0 0 0,3 3 0 0 0,-4-5 179 0 0,-1 0-1 0 0,0 0 0 0 0,1 0 1 0 0,-1 0-1 0 0,0 0 0 0 0,1 0 1 0 0,-1 0-1 0 0,0 0 0 0 0,1 0 1 0 0,-1 0-1 0 0,0 0 0 0 0,1 0 1 0 0,-1 0-1 0 0,0-1 0 0 0,0 1 0 0 0,1 0 1 0 0,-1 0-1 0 0,0 0 0 0 0,1 0 1 0 0,-1-1-1 0 0,0 1 0 0 0,0 0 1 0 0,1 0-1 0 0,-1 0 0 0 0,0-1 1 0 0,0 1-1 0 0,1 0 0 0 0,-1 0 1 0 0,0-1-1 0 0,0 1 0 0 0,0 0 1 0 0,0-1-1 0 0,1 1 0 0 0,-1 0 1 0 0,0-1-1 0 0,0 1 0 0 0,0 0 1 0 0,0-1-1 0 0,0 1 0 0 0,0 0 1 0 0,0-1-1 0 0,0 1 0 0 0,0 0 1 0 0,0-1-1 0 0,0 1 0 0 0,0 0 1 0 0,0-1-1 0 0,-48-65-8003 0 0,30 46 6959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4:34.6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112 28 28 0 0,'-31'-11'1768'0'0,"23"8"-862"0"0,0 0 1 0 0,0 0-1 0 0,0 1 0 0 0,-1 0 0 0 0,1 1 0 0 0,-10-1 0 0 0,4 2 2797 0 0,26 2 965 0 0,13 2-4050 0 0,162 16 252 0 0,-49-9-1009 0 0,-21 0-949 0 0,17 2-3536 0 0,-103-9 1430 0 0,-1 2-1 0 0,41 13 1 0 0,-44-12 1674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4:35.0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98 100 1040 0 0,'-94'58'14310'0'0,"94"-58"-14230"0"0,0 1-1 0 0,-1-1 1 0 0,1 0 0 0 0,0 1-1 0 0,-1-1 1 0 0,1 0 0 0 0,0 1-1 0 0,-1-1 1 0 0,1 1 0 0 0,0-1-1 0 0,0 0 1 0 0,0 1 0 0 0,0-1-1 0 0,-1 1 1 0 0,1-1-1 0 0,0 1 1 0 0,0-1 0 0 0,0 1-1 0 0,0-1 1 0 0,0 1 0 0 0,0-1-1 0 0,0 0 1 0 0,0 1 0 0 0,0-1-1 0 0,0 1 1 0 0,0-1 0 0 0,1 1-1 0 0,-1-1 1 0 0,0 1 0 0 0,0-1-1 0 0,0 1 1 0 0,0-1 0 0 0,1 0-1 0 0,-1 1 1 0 0,1 0 0 0 0,8 11 420 0 0,12 10 98 0 0,-5-12-580 0 0,1 0 1 0 0,1-2 0 0 0,-1 0-1 0 0,1-1 1 0 0,1-1-1 0 0,-1 0 1 0 0,1-2 0 0 0,0 0-1 0 0,37 2 1 0 0,-43-6-52 0 0,2 1-50 0 0,1-2 1 0 0,20-2 0 0 0,-32 2 48 0 0,0 0-1 0 0,0 0 1 0 0,0 0-1 0 0,0 0 1 0 0,0-1-1 0 0,-1 0 1 0 0,1 1-1 0 0,0-1 1 0 0,-1-1 0 0 0,0 1-1 0 0,1 0 1 0 0,-1-1-1 0 0,4-4 1 0 0,6-5-101 0 0,-12 11 123 0 0,1-1 1 0 0,0 1-1 0 0,0 0 0 0 0,-1-1 0 0 0,1 0 1 0 0,0 1-1 0 0,-1-1 0 0 0,0 0 0 0 0,1 0 1 0 0,-1 1-1 0 0,0-1 0 0 0,0 0 0 0 0,0 0 1 0 0,0-1-1 0 0,0 1 0 0 0,-1 0 0 0 0,1 0 1 0 0,0 0-1 0 0,-1 0 0 0 0,0-1 0 0 0,0 1 1 0 0,1 0-1 0 0,-1 0 0 0 0,0-1 0 0 0,-1-2 1 0 0,0 0 8 0 0,0 0 1 0 0,-1 0-1 0 0,0 0 1 0 0,0 0-1 0 0,0 0 0 0 0,0 0 1 0 0,-1 0-1 0 0,1 1 1 0 0,-1-1-1 0 0,-1 1 1 0 0,1 0-1 0 0,-1 0 1 0 0,1 0-1 0 0,-9-7 1 0 0,4 6 4 0 0,-9-8 9 0 0,-1 2 0 0 0,-24-13 1 0 0,25 17-32 0 0,-2-3-125 0 0,0 2-1 0 0,-1 1 0 0 0,-26-7 1 0 0,41 13 110 0 0,0 0 1 0 0,1 0-1 0 0,-1 0 1 0 0,0 1-1 0 0,0 0 1 0 0,0 0-1 0 0,0 0 1 0 0,0 1-1 0 0,0 0 1 0 0,0 0-1 0 0,0 0 1 0 0,0 0-1 0 0,1 1 1 0 0,-1-1-1 0 0,0 1 1 0 0,1 1-1 0 0,-1-1 1 0 0,1 1-1 0 0,-5 3 1 0 0,7-4-210 0 0,0 0 0 0 0,0 1 0 0 0,0-1 1 0 0,1 0-1 0 0,-1 1 0 0 0,1-1 1 0 0,0 1-1 0 0,-1-1 0 0 0,1 1 0 0 0,1 0 1 0 0,-1-1-1 0 0,0 1 0 0 0,0 0 1 0 0,1 0-1 0 0,0-1 0 0 0,0 1 1 0 0,-1 0-1 0 0,2 0 0 0 0,-1 0 0 0 0,0-1 1 0 0,0 1-1 0 0,1 0 0 0 0,0 0 1 0 0,1 3-1 0 0,-1-2-270 0 0,0-1 1 0 0,0 1-1 0 0,1 0 0 0 0,-1-1 0 0 0,1 1 1 0 0,0-1-1 0 0,0 1 0 0 0,1-1 1 0 0,-1 0-1 0 0,1 0 0 0 0,-1 0 1 0 0,1 0-1 0 0,0-1 0 0 0,0 1 1 0 0,0-1-1 0 0,0 0 0 0 0,7 4 1 0 0,15 0-818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4:35.4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316 245 948 0 0,'2'2'385'0'0,"1"0"0"0"0,-1 0-1 0 0,0 0 1 0 0,0 0 0 0 0,0 0 0 0 0,0 0 0 0 0,0 1-1 0 0,-1-1 1 0 0,1 1 0 0 0,-1-1 0 0 0,1 1 0 0 0,1 4-1 0 0,8 13 2242 0 0,-10-18-2331 0 0,-1 0 0 0 0,1 0 0 0 0,-1 1 0 0 0,1-1 0 0 0,-1 0 1 0 0,0 0-1 0 0,1 0 0 0 0,-1 0 0 0 0,0 1 0 0 0,-1-1 0 0 0,1 0 0 0 0,0 0 0 0 0,-1 0 0 0 0,1 0 0 0 0,-2 5 1157 0 0,-4-11-1200 0 0,-1 0 1 0 0,1 0-1 0 0,1-1 1 0 0,-1 0-1 0 0,1 0 0 0 0,-6-7 1 0 0,-7-6-205 0 0,12 12-23 0 0,0 0 0 0 0,1-1 0 0 0,-1 0-1 0 0,1 1 1 0 0,-7-15 0 0 0,4 8 16 0 0,0 0 0 0 0,-1 1 0 0 0,-15-16-1 0 0,-5-6 20 0 0,13 15-45 0 0,-1 2 0 0 0,-1-1 0 0 0,-26-18 0 0 0,16 13-32 0 0,27 22-14 0 0,0-1 1 0 0,-1 1 0 0 0,1 0-1 0 0,-1 0 1 0 0,1 0 0 0 0,-1 0 0 0 0,1 0-1 0 0,-1 0 1 0 0,0 0 0 0 0,1 1 0 0 0,-1-1-1 0 0,0 0 1 0 0,0 1 0 0 0,0 0-1 0 0,1-1 1 0 0,-1 1 0 0 0,-2 0 0 0 0,3 0-92 0 0,0 0 1 0 0,0 1 0 0 0,0-1 0 0 0,1 0 0 0 0,-1 1 0 0 0,0-1-1 0 0,0 1 1 0 0,1-1 0 0 0,-1 1 0 0 0,0-1 0 0 0,1 1 0 0 0,-1 0-1 0 0,1-1 1 0 0,-1 1 0 0 0,1 0 0 0 0,-1-1 0 0 0,1 1 0 0 0,-1 0-1 0 0,1 0 1 0 0,0 0 0 0 0,-1-1 0 0 0,1 1 0 0 0,0 0 0 0 0,-1 1-1 0 0,1 3-323 0 0,-1 0 0 0 0,1-1 0 0 0,-1 1 0 0 0,1 0 0 0 0,1-1-1 0 0,-1 1 1 0 0,1 0 0 0 0,0-1 0 0 0,0 1 0 0 0,0 0 0 0 0,2 5-1 0 0,3 9-602 0 0,-6-17 1010 0 0,1 0 0 0 0,-1 0 1 0 0,1 0-1 0 0,-1 0 0 0 0,1 0 0 0 0,-1 0 0 0 0,1-1 0 0 0,0 1 0 0 0,0 0 0 0 0,0 0 0 0 0,0-1 0 0 0,0 1 0 0 0,1-1 0 0 0,-1 1 0 0 0,2 1 1 0 0,7 5 395 0 0,0-1 1 0 0,0 0-1 0 0,1-1 0 0 0,0 0 1 0 0,0-1-1 0 0,0 0 1 0 0,1-1-1 0 0,0 0 1 0 0,-1 0-1 0 0,20 2 1 0 0,8-2 1524 0 0,0-1 0 0 0,41-3 0 0 0,-41 0-1130 0 0,64-5-119 0 0,-87 4-2380 0 0,0-1 0 0 0,26-5 0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4:36.3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470 2 516 0 0,'0'-1'16830'0'0,"-8"2"-18005"0"0,2-1 1580 0 0,-1 1 1 0 0,1 0-1 0 0,0 0 1 0 0,0 1-1 0 0,0 0 0 0 0,1 0 1 0 0,-1 0-1 0 0,-5 4 1 0 0,-29 9 446 0 0,22-10-702 0 0,0 1 0 0 0,1 0 0 0 0,0 2 1 0 0,0 0-1 0 0,1 0 0 0 0,0 2 0 0 0,1 0 0 0 0,-17 14 1 0 0,11-7-65 0 0,2 1 0 0 0,0 1 0 0 0,1 1-1 0 0,1 0 1 0 0,-18 28 0 0 0,25-32-67 0 0,0 0-1 0 0,1 1 0 0 0,1 1 0 0 0,1-1 0 0 0,-8 29 0 0 0,12-35-20 0 0,1-1 0 0 0,1 1 0 0 0,0 0-1 0 0,0-1 1 0 0,1 1 0 0 0,0 0 0 0 0,1 0-1 0 0,0-1 1 0 0,0 1 0 0 0,1 0 0 0 0,6 14-1 0 0,-5-18-2 0 0,0-1-1 0 0,0 1 1 0 0,1-1-1 0 0,0 0 0 0 0,0-1 1 0 0,1 1-1 0 0,0-1 0 0 0,0 0 1 0 0,0 0-1 0 0,0 0 1 0 0,1-1-1 0 0,0 0 0 0 0,0 0 1 0 0,0 0-1 0 0,9 4 0 0 0,8 2-196 0 0,0-1-1 0 0,0-1 0 0 0,32 7 0 0 0,-32-10-527 0 0,0-2 0 0 0,1 0-1 0 0,0-1 1 0 0,0-2 0 0 0,42-3 0 0 0,-49 1-895 0 0,1-1 1 0 0,-1-1-1 0 0,0 0 1 0 0,32-14-1 0 0,-41 15 629 0 0,0-1 0 0 0,-1 0 0 0 0,1 0-1 0 0,-1-1 1 0 0,0 0 0 0 0,7-8 0 0 0,-4 3-311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4:36.8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102 106 256 0 0,'-20'-5'2802'0'0,"19"5"-2555"0"0,0-1 0 0 0,0 0 1 0 0,0 1-1 0 0,0 0 0 0 0,0-1 1 0 0,0 1-1 0 0,0 0 0 0 0,0-1 0 0 0,0 1 1 0 0,0 0-1 0 0,0 0 0 0 0,-1 0 1 0 0,1 0-1 0 0,0 0 0 0 0,0 0 0 0 0,0 0 1 0 0,0 0-1 0 0,0 1 0 0 0,0-1 1 0 0,0 0-1 0 0,0 1 0 0 0,-2 0 0 0 0,1 0 311 0 0,0 0-1 0 0,0 0 1 0 0,0 1-1 0 0,0-1 1 0 0,0 0-1 0 0,1 1 1 0 0,-1-1-1 0 0,0 1 1 0 0,1-1-1 0 0,-1 1 1 0 0,1 0-1 0 0,0 0 1 0 0,0 0-1 0 0,0 0 1 0 0,-2 3-1 0 0,2 0-232 0 0,0 0 0 0 0,0 1 1 0 0,1-1-1 0 0,-1 1 0 0 0,2 8 0 0 0,-1-6 72 0 0,0-5-367 0 0,1 0-1 0 0,0 0 1 0 0,0 0 0 0 0,0 0-1 0 0,1 0 1 0 0,-1-1-1 0 0,1 1 1 0 0,-1 0 0 0 0,1-1-1 0 0,0 0 1 0 0,0 1-1 0 0,0-1 1 0 0,0 0 0 0 0,0 0-1 0 0,1 0 1 0 0,-1 0 0 0 0,1 0-1 0 0,-1-1 1 0 0,1 1-1 0 0,3 1 1 0 0,1 1-33 0 0,1 0 1 0 0,0 0-1 0 0,0-1 0 0 0,0 0 1 0 0,0-1-1 0 0,9 3 1 0 0,6-3-63 0 0,0-1 0 0 0,1 0 1 0 0,-1-2-1 0 0,0 0 0 0 0,0-2 1 0 0,44-11-1 0 0,-57 12-34 0 0,1-1 0 0 0,-1 0 0 0 0,1-1 0 0 0,-1 0 0 0 0,0-1 0 0 0,-1 0 0 0 0,1 0 0 0 0,-1-1 0 0 0,0-1 0 0 0,-1 1 0 0 0,1-1 1 0 0,-1-1-1 0 0,0 0 0 0 0,-1 0 0 0 0,0 0 0 0 0,11-18 0 0 0,-17 24 80 0 0,-1 0 0 0 0,1 0 1 0 0,0-1-1 0 0,-1 1 0 0 0,1 0 0 0 0,-1-1 1 0 0,0 1-1 0 0,0 0 0 0 0,0-1 0 0 0,0 1 1 0 0,0-1-1 0 0,0 1 0 0 0,-1 0 1 0 0,1-1-1 0 0,-1 1 0 0 0,0 0 0 0 0,0 0 1 0 0,0-1-1 0 0,0 1 0 0 0,0 0 0 0 0,0 0 1 0 0,0 0-1 0 0,-1 0 0 0 0,1 0 1 0 0,-1 0-1 0 0,1 1 0 0 0,-4-4 0 0 0,0 0 13 0 0,0 1 0 0 0,0-1-1 0 0,-1 1 1 0 0,0 0 0 0 0,0 1-1 0 0,0-1 1 0 0,0 1 0 0 0,-8-3-1 0 0,-7 0 10 0 0,0 2-1 0 0,0 0 0 0 0,-1 1 0 0 0,1 1 1 0 0,-1 0-1 0 0,0 2 0 0 0,1 1 0 0 0,-1 1 1 0 0,1 0-1 0 0,-1 2 0 0 0,1 1 1 0 0,0 0-1 0 0,1 1 0 0 0,-23 11 0 0 0,36-14-33 0 0,1 0 0 0 0,0 0 0 0 0,0 1 0 0 0,0 0 0 0 0,0 0 0 0 0,1 0 0 0 0,0 1 0 0 0,0 0 0 0 0,0 0 0 0 0,0 0 0 0 0,-4 7-1 0 0,7-9-233 0 0,0 0-1 0 0,1 1 0 0 0,-1-1 1 0 0,1 0-1 0 0,0 1 0 0 0,-1-1 1 0 0,2 1-1 0 0,-1 0 0 0 0,0-1 1 0 0,1 1-1 0 0,-1 0 0 0 0,1-1 1 0 0,0 1-1 0 0,0 0 0 0 0,1-1 1 0 0,-1 1-1 0 0,1 0 0 0 0,0-1 0 0 0,0 1 1 0 0,0-1-1 0 0,2 6 0 0 0,-1-7-53 0 0,-1 0-1 0 0,1 0 0 0 0,0 0 0 0 0,0 0 1 0 0,0 0-1 0 0,0 0 0 0 0,0-1 0 0 0,1 1 1 0 0,-1-1-1 0 0,0 1 0 0 0,1-1 0 0 0,-1 0 1 0 0,4 1-1 0 0,38 11-3484 0 0,-19-13 2407 0 0,-4 0 190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2:39.4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204 1 884 0 0,'-32'8'10537'0'0,"45"-5"-10038"0"0,10 7 92 0 0,-18-8-530 0 0,-1 0-1 0 0,1 0 1 0 0,-1-1-1 0 0,1 1 1 0 0,0-1 0 0 0,5 1-1 0 0,111 19 168 0 0,270 21-266 0 0,-362-38 26 0 0,58 15 1 0 0,-86-19 11 0 0,0 0 1 0 0,0 1-1 0 0,0-1 0 0 0,0 0 1 0 0,0 1-1 0 0,-1-1 1 0 0,1 1-1 0 0,0-1 0 0 0,0 1 1 0 0,0-1-1 0 0,-1 1 1 0 0,1 0-1 0 0,0-1 0 0 0,-1 1 1 0 0,1 0-1 0 0,0 0 1 0 0,-1-1-1 0 0,1 1 0 0 0,-1 0 1 0 0,1 0-1 0 0,-1 0 1 0 0,0 0-1 0 0,1 0 0 0 0,-1 0 1 0 0,0-1-1 0 0,0 1 0 0 0,1 0 1 0 0,-1 0-1 0 0,0 0 1 0 0,0 0-1 0 0,0 0 0 0 0,0 0 1 0 0,0 0-1 0 0,-1 0 1 0 0,1 0-1 0 0,0 0 0 0 0,0 0 1 0 0,0 0-1 0 0,-1 0 1 0 0,1 0-1 0 0,-1 0 0 0 0,1-1 1 0 0,-1 1-1 0 0,0 1 1 0 0,-2 16 15 0 0,2-16-18 0 0,1 1 1 0 0,-1-1-1 0 0,1 0 1 0 0,-1 0-1 0 0,0 1 1 0 0,0-1-1 0 0,0 0 1 0 0,0 0-1 0 0,0 0 1 0 0,-3 2-1 0 0,-5 14-14 0 0,-20 52 10 0 0,1 36 54 0 0,-1 2-89 0 0,21-76 24 0 0,5-24 15 0 0,1-1 0 0 0,1 1 0 0 0,-1 0 1 0 0,0 16-1 0 0,2 2 2 0 0,0 0 1 0 0,2 0-1 0 0,1 0 1 0 0,1-1-1 0 0,1 1 0 0 0,2-1 1 0 0,11 30-1 0 0,10 38 11 0 0,-24-82-16 0 0,-2-1 0 0 0,1 1 1 0 0,1 19-1 0 0,1 5-20 0 0,-2-11-9 0 0,-1 1 1 0 0,-2-1-1 0 0,-2 32 1 0 0,0 3-16 0 0,2-32 31 0 0,-1-15 3 0 0,1 1 0 0 0,0-1 0 0 0,1 1-1 0 0,0-1 1 0 0,1 1 0 0 0,5 18 0 0 0,16 41-103 0 0,-17-51 16 0 0,1 0 0 0 0,14 32 0 0 0,-10-29 96 0 0,-2 1 0 0 0,0 0 0 0 0,9 47-1 0 0,-17-63 10 0 0,0-1-1 0 0,-1 0 0 0 0,0 1 1 0 0,0-1-1 0 0,-1 0 0 0 0,0 1 1 0 0,-2 8-1 0 0,-2 32 4 0 0,-5 35-30 0 0,9-65 26 0 0,2 0 0 0 0,0-1-1 0 0,0 1 1 0 0,2-1 0 0 0,0 1-1 0 0,10 27 1 0 0,3 35-10 0 0,-7-12 1 0 0,-6-35 13 0 0,-3-31-6 0 0,0 0 0 0 0,0 1 0 0 0,0-1 0 0 0,0 0 1 0 0,0 0-1 0 0,1 0 0 0 0,0 1 0 0 0,0-1 0 0 0,-1 0 0 0 0,4 5 0 0 0,-3-6-1 0 0,-1 0 0 0 0,1 0 1 0 0,-1 0-1 0 0,1 0 0 0 0,-1 0 0 0 0,0 0 0 0 0,0 0 1 0 0,0 0-1 0 0,0 0 0 0 0,0 0 0 0 0,-1 4 0 0 0,0 9 22 0 0,1-14 89 0 0,-18-8 284 0 0,15 6-362 0 0,0 0 0 0 0,0-1 0 0 0,1 1 1 0 0,-1 0-1 0 0,0 0 0 0 0,0 1 0 0 0,0-1 0 0 0,-3 0 0 0 0,-80-4 280 0 0,-77-1 42 0 0,-244 33 234 0 0,336-21-582 0 0,-119 21-322 0 0,188-26 203 0 0,1-1 0 0 0,-1 1 1 0 0,0-1-1 0 0,1 1 0 0 0,-1-1 1 0 0,0 0-1 0 0,0 0 0 0 0,1 0 1 0 0,-1 0-1 0 0,0 0 0 0 0,0 0 0 0 0,1-1 1 0 0,-1 1-1 0 0,0 0 0 0 0,1-1 1 0 0,-3 0-1 0 0,4-1-57 0 0,-1 1 0 0 0,1 0 1 0 0,-1 0-1 0 0,1 0 0 0 0,0-1 0 0 0,0 1 0 0 0,-1 0 0 0 0,1 0 0 0 0,0-1 0 0 0,0 1 1 0 0,0 0-1 0 0,1 0 0 0 0,-1-1 0 0 0,0 1 0 0 0,0 0 0 0 0,1 0 0 0 0,-1 0 1 0 0,1 0-1 0 0,-1-1 0 0 0,1 1 0 0 0,0-1 0 0 0,3-9-806 0 0,0 1 0 0 0,1-1-1 0 0,0 1 1 0 0,0 0 0 0 0,1 1-1 0 0,13-16 1 0 0,8-7-346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4:37.5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39 4 0 0,'122'85'12478'0'0,"-117"-82"-12208"0"0,-2 0-1 0 0,1 0 0 0 0,0 0 1 0 0,-1 1-1 0 0,1-1 0 0 0,-1 1 1 0 0,0 0-1 0 0,0 0 0 0 0,0 0 1 0 0,-1 0-1 0 0,1 0 0 0 0,-1 0 1 0 0,0 1-1 0 0,-1-1 0 0 0,1 1 1 0 0,1 6-1 0 0,6 41 550 0 0,-8-41-700 0 0,-2 21 78 0 0,1-31-194 0 0,0-1 0 0 0,0 1-1 0 0,0 0 1 0 0,-1 0 0 0 0,1 0 0 0 0,0 0-1 0 0,-1-1 1 0 0,1 1 0 0 0,0 0-1 0 0,-1 0 1 0 0,1-1 0 0 0,-1 1 0 0 0,1 0-1 0 0,-1-1 1 0 0,0 1 0 0 0,1-1 0 0 0,-1 1-1 0 0,0-1 1 0 0,1 1 0 0 0,-1-1 0 0 0,0 1-1 0 0,0-1 1 0 0,1 1 0 0 0,-1-1-1 0 0,0 0 1 0 0,0 0 0 0 0,0 1 0 0 0,0-1-1 0 0,1 0 1 0 0,-1 0 0 0 0,0 0 0 0 0,-1 0-1 0 0,0 0-6 0 0,1 0-1 0 0,-1-1 0 0 0,1 1 0 0 0,0 0 0 0 0,-1-1 1 0 0,1 1-1 0 0,0-1 0 0 0,-1 0 0 0 0,1 1 0 0 0,0-1 1 0 0,0 0-1 0 0,-1 0 0 0 0,1 0 0 0 0,0 0 0 0 0,0 0 1 0 0,0 0-1 0 0,0 0 0 0 0,0 0 0 0 0,0-1 0 0 0,1 1 1 0 0,-1 0-1 0 0,0 0 0 0 0,1-1 0 0 0,-1 1 0 0 0,1 0 1 0 0,-1-1-1 0 0,0-1 0 0 0,-9-51-348 0 0,5 27 125 0 0,5 21 176 0 0,0 0 0 0 0,0-1 0 0 0,1 1 0 0 0,0 0 0 0 0,0 0 0 0 0,0 1 0 0 0,1-1 0 0 0,0 0 0 0 0,3-7 0 0 0,1-6-82 0 0,-4 16 122 0 0,-1 0 0 0 0,1-1 0 0 0,-1 1 0 0 0,1 0 0 0 0,0 0 0 0 0,1 0 0 0 0,-1 0 0 0 0,0 0 0 0 0,1 0 0 0 0,0 0 1 0 0,-1 1-1 0 0,1 0 0 0 0,0-1 0 0 0,1 1 0 0 0,4-2 0 0 0,-1 0-23 0 0,1 0 0 0 0,0 1 1 0 0,0 0-1 0 0,0 0 0 0 0,12-2 1 0 0,-16 5 27 0 0,-1 0 1 0 0,0-1 0 0 0,1 1 0 0 0,-1 1 0 0 0,0-1 0 0 0,1 0 0 0 0,-1 1 0 0 0,0 0 0 0 0,0-1 0 0 0,0 1 0 0 0,1 0 0 0 0,-1 1 0 0 0,0-1 0 0 0,0 1 0 0 0,0-1 0 0 0,-1 1 0 0 0,1 0 0 0 0,0 0 0 0 0,-1 0 0 0 0,1 0 0 0 0,-1 1 0 0 0,1-1 0 0 0,-1 1 0 0 0,3 4 0 0 0,2 4 113 0 0,-1-1 0 0 0,0 1 0 0 0,0 0 0 0 0,7 23 0 0 0,-12-29-38 0 0,0 0 0 0 0,0 1 0 0 0,0-1 0 0 0,-1 1 1 0 0,0-1-1 0 0,0 1 0 0 0,-1 6 0 0 0,0 8 90 0 0,1-20-161 0 0,0 0 1 0 0,0 0 0 0 0,0 0 0 0 0,0 0-1 0 0,1 1 1 0 0,-1-1 0 0 0,0 0 0 0 0,0 0-1 0 0,1 0 1 0 0,-1 0 0 0 0,0 0-1 0 0,0 0 1 0 0,0 0 0 0 0,1 1 0 0 0,-1-1-1 0 0,0 0 1 0 0,0 0 0 0 0,1 0 0 0 0,-1 0-1 0 0,0 0 1 0 0,0 0 0 0 0,1 0 0 0 0,-1 0-1 0 0,0 0 1 0 0,0 0 0 0 0,1 0-1 0 0,-1 0 1 0 0,0-1 0 0 0,0 1 0 0 0,0 0-1 0 0,1 0 1 0 0,-1 0 0 0 0,0 0 0 0 0,0 0-1 0 0,1 0 1 0 0,-1-1 0 0 0,0 1 0 0 0,0 0-1 0 0,0 0 1 0 0,0 0 0 0 0,1 0-1 0 0,-1-1 1 0 0,0 1 0 0 0,0 0 0 0 0,0 0-1 0 0,0-1 1 0 0,11-8-46 0 0,16-40-233 0 0,-11 16-87 0 0,-14 27 295 0 0,0 1 0 0 0,0-1 0 0 0,1 1 1 0 0,-1 0-1 0 0,1 0 0 0 0,0 0 0 0 0,4-4 0 0 0,15-16-118 0 0,31-25 0 0 0,-51 49 190 0 0,0-1 0 0 0,-1 1 1 0 0,1 0-1 0 0,0 0 0 0 0,0 0 1 0 0,0 0-1 0 0,0 0 0 0 0,0 0 0 0 0,0 1 1 0 0,0-1-1 0 0,0 1 0 0 0,1-1 1 0 0,-1 1-1 0 0,0 0 0 0 0,0 0 0 0 0,0 0 1 0 0,0 0-1 0 0,1 0 0 0 0,-1 0 1 0 0,0 1-1 0 0,0-1 0 0 0,0 1 0 0 0,0-1 1 0 0,0 1-1 0 0,0 0 0 0 0,0 0 1 0 0,0 0-1 0 0,0 0 0 0 0,0 0 0 0 0,0 0 1 0 0,-1 1-1 0 0,1-1 0 0 0,0 1 1 0 0,-1-1-1 0 0,1 1 0 0 0,1 2 1 0 0,2 2 1 0 0,0 0 1 0 0,0 1 0 0 0,0 0 0 0 0,-1 0 0 0 0,0 0-1 0 0,0 0 1 0 0,-1 0 0 0 0,5 16 0 0 0,20 56-21 0 0,-26-72-244 0 0,-1 0 0 0 0,0 1 0 0 0,-1-1 0 0 0,1 0 0 0 0,-1 0 0 0 0,-1 0 0 0 0,0 1 1 0 0,-1 6-1 0 0,1-8-810 0 0,-1 0 0 0 0,1 0 0 0 0,-1-1 0 0 0,-1 1 0 0 0,1-1 0 0 0,-1 1 0 0 0,0-1 0 0 0,0 0 0 0 0,-6 9 0 0 0,7-10-477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4:38.0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 1 20 0 0,'0'0'1143'0'0,"-20"4"4533"0"0,14-2-5019 0 0,5-2-605 0 0,1 0 0 0 0,-1 0 0 0 0,1 0 0 0 0,-1 0 0 0 0,1 0 0 0 0,-1 0 0 0 0,1 0 0 0 0,0 0 0 0 0,-1 0 0 0 0,1 1 0 0 0,-1-1 0 0 0,1 0 0 0 0,-1 0 0 0 0,1 0 0 0 0,0 1 0 0 0,-1-1 0 0 0,1 0 0 0 0,0 1 0 0 0,-1-1 0 0 0,1 0 0 0 0,0 1 0 0 0,-1-1 0 0 0,1 0 0 0 0,0 1 0 0 0,-1-1 0 0 0,1 1 0 0 0,0-1 0 0 0,0 0 0 0 0,0 1 0 0 0,0-1 0 0 0,-1 1 0 0 0,1-1 0 0 0,0 1 0 0 0,0 0 0 0 0,-10 15 5994 0 0,12-6-3322 0 0,0-9-2626 0 0,-1 1 0 0 0,1 0 0 0 0,0 0 0 0 0,-1 0 0 0 0,0 0 0 0 0,0 0 0 0 0,1 0 0 0 0,-1 0 0 0 0,0 0 0 0 0,-1 0 1 0 0,1 1-1 0 0,0-1 0 0 0,-1 0 0 0 0,1 1 0 0 0,-1-1 0 0 0,1 0 0 0 0,-1 1 0 0 0,0 2 0 0 0,0-1-22 0 0,1 0-1 0 0,0 1 1 0 0,0-1 0 0 0,1 0-1 0 0,-1 0 1 0 0,5 8-1 0 0,2 6 110 0 0,11 46 144 0 0,-9-41-288 0 0,-7-15-36 0 0,0 0 1 0 0,1 0-1 0 0,0 0 1 0 0,0-1-1 0 0,9 12 1 0 0,-11-16-11 0 0,0-1 0 0 0,1 1 0 0 0,0-1 1 0 0,-1 0-1 0 0,1 0 0 0 0,0 0 0 0 0,0-1 0 0 0,0 1 0 0 0,0-1 0 0 0,0 1 1 0 0,1-1-1 0 0,-1 0 0 0 0,0 0 0 0 0,0-1 0 0 0,1 1 0 0 0,-1-1 1 0 0,1 1-1 0 0,5-1 0 0 0,0-1 0 0 0,0 0 0 0 0,-1-1 0 0 0,1 0 0 0 0,0-1 1 0 0,-1 1-1 0 0,12-7 0 0 0,2 1-24 0 0,-16 5 1 0 0,0 1-1 0 0,0-2 1 0 0,0 1-1 0 0,0 0 0 0 0,-1-1 1 0 0,1 0-1 0 0,-1-1 1 0 0,0 1-1 0 0,6-8 1 0 0,0-1-281 0 0,-1-1 1 0 0,14-22-1 0 0,-22 33 180 0 0,-1-1-1 0 0,1 1 1 0 0,-1-1-1 0 0,1 1 0 0 0,-1-1 1 0 0,-1 0-1 0 0,1 0 1 0 0,0 1-1 0 0,-1-1 0 0 0,0 0 1 0 0,0 0-1 0 0,0 0 0 0 0,0 1 1 0 0,-1-1-1 0 0,1 0 1 0 0,-1 0-1 0 0,0 0 0 0 0,0 1 1 0 0,0-1-1 0 0,-1 1 1 0 0,-2-6-1 0 0,-5-3-712 0 0,8 11 736 0 0,1 0 0 0 0,-1 0 0 0 0,0 0 0 0 0,0 0 1 0 0,0-1-1 0 0,0 1 0 0 0,0 1 0 0 0,0-1 0 0 0,0 0 0 0 0,0 0 1 0 0,-1 0-1 0 0,1 0 0 0 0,0 1 0 0 0,0-1 0 0 0,-2 0 0 0 0,-5-2-659 0 0,-36-10-4201 0 0,42 13 4745 0 0,1 0 1 0 0,-1 0-1 0 0,1-1 0 0 0,0 1 0 0 0,-1 1 1 0 0,1-1-1 0 0,-1 0 0 0 0,1 0 0 0 0,0 0 1 0 0,-1 1-1 0 0,1-1 0 0 0,0 1 0 0 0,-1-1 1 0 0,1 1-1 0 0,0 0 0 0 0,0-1 0 0 0,-1 1 0 0 0,1 0 1 0 0,0 0-1 0 0,0 0 0 0 0,0 0 0 0 0,0 0 1 0 0,0 0-1 0 0,0 0 0 0 0,0 0 0 0 0,0 1 1 0 0,-1 5-1030 0 0,2-2 158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4:38.5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0 392 0 0,'8'1'1095'0'0,"-1"0"0"0"0,0 1 0 0 0,1-1 1 0 0,-1 1-1 0 0,0 1 0 0 0,0 0 0 0 0,0-1 0 0 0,0 2 0 0 0,12 7 0 0 0,29 13 1749 0 0,-43-22-2701 0 0,-1 1 0 0 0,0-1 0 0 0,0 0 0 0 0,0 1 0 0 0,-1 0 0 0 0,1 0 0 0 0,-1 0 0 0 0,1 1 0 0 0,2 3 0 0 0,11 10 141 0 0,-14-15-255 0 0,-1 1-1 0 0,1 0 1 0 0,0 0-1 0 0,-1 0 0 0 0,0 0 1 0 0,0 1-1 0 0,0-1 0 0 0,0 1 1 0 0,0-1-1 0 0,1 8 0 0 0,11 16 55 0 0,-11-21-77 0 0,0 0 1 0 0,-1 0-1 0 0,1 0 0 0 0,-1 1 1 0 0,-1-1-1 0 0,1 1 0 0 0,-1 0 1 0 0,1 7-1 0 0,-2-4-1 0 0,-2 9-69 0 0,1-19 62 0 0,0 0 0 0 0,1 0 0 0 0,-1 0 0 0 0,0 0 0 0 0,1 0 0 0 0,-1 0 0 0 0,0 0 0 0 0,1 0 0 0 0,-1 0 0 0 0,0-1 0 0 0,1 1 0 0 0,-1 0-1 0 0,0 0 1 0 0,1-1 0 0 0,-1 1 0 0 0,0 0 0 0 0,1-1 0 0 0,-1 1 0 0 0,1 0 0 0 0,-1-1 0 0 0,1 1 0 0 0,-1-1 0 0 0,1 1 0 0 0,-1-1 0 0 0,1 1 0 0 0,-1-2 0 0 0,-7-6 1 0 0,1-1 1 0 0,0 1-1 0 0,1-2 1 0 0,0 1-1 0 0,0 0 1 0 0,1-1-1 0 0,-6-17 1 0 0,1-16-13 0 0,10 42 14 0 0,-1-1 0 0 0,1 1 0 0 0,0-1 0 0 0,-1 1 0 0 0,1-1 0 0 0,0 1 1 0 0,0-1-1 0 0,0 1 0 0 0,0-1 0 0 0,0 1 0 0 0,1-1 0 0 0,-1 1 0 0 0,0-1 0 0 0,1 1 0 0 0,-1-1 0 0 0,1 1 0 0 0,-1-1 0 0 0,2-1 0 0 0,3-16-4 0 0,-5 17 1 0 0,0 0-1 0 0,0 0 1 0 0,1 0-1 0 0,-1 0 0 0 0,0 0 1 0 0,1 0-1 0 0,-1 0 0 0 0,1 0 1 0 0,-1 0-1 0 0,1 0 0 0 0,0 1 1 0 0,0-1-1 0 0,0 0 0 0 0,0 0 1 0 0,0 1-1 0 0,1-1 0 0 0,-1 1 1 0 0,0-1-1 0 0,1 1 1 0 0,-1-1-1 0 0,3 0 0 0 0,-1 0-8 0 0,1 0 0 0 0,-1 0-1 0 0,1 1 1 0 0,-1-1 0 0 0,1 1-1 0 0,0 0 1 0 0,0 0 0 0 0,-1 1 0 0 0,1-1-1 0 0,6 1 1 0 0,-1 0-7 0 0,0 0 0 0 0,0 1 0 0 0,0 0 0 0 0,0 0 0 0 0,0 1 0 0 0,0 0 0 0 0,-1 1 0 0 0,1 0 0 0 0,8 4 0 0 0,-8-2 24 0 0,-1 0 0 0 0,0 0-1 0 0,0 1 1 0 0,0 0-1 0 0,0 1 1 0 0,-1-1-1 0 0,0 1 1 0 0,0 1-1 0 0,-1-1 1 0 0,0 1 0 0 0,-1 0-1 0 0,1 1 1 0 0,-1-1-1 0 0,-1 1 1 0 0,0 0-1 0 0,0 0 1 0 0,2 10-1 0 0,33 67 41 0 0,-38-80-252 0 0,2-1 0 0 0,-1 1 0 0 0,0-1-1 0 0,1 0 1 0 0,0 0 0 0 0,1 0-1 0 0,-1 0 1 0 0,1-1 0 0 0,0 0 0 0 0,0 1-1 0 0,7 5 1 0 0,-49-22-12067 0 0,20 7 11078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4:38.8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17 205 28 0 0,'-16'5'6258'0'0,"21"-4"-4932"0"0,12 2 1681 0 0,-16-3-2773 0 0,1 1-1 0 0,0-1 1 0 0,-1 0 0 0 0,1 1-1 0 0,0-1 1 0 0,-1 0 0 0 0,1 0 0 0 0,0 0-1 0 0,-1 0 1 0 0,1 0 0 0 0,3-1-1 0 0,21-5 2192 0 0,-20 5-2232 0 0,-1 0 0 0 0,1-1-1 0 0,0 1 1 0 0,-1-1-1 0 0,1 0 1 0 0,-1-1 0 0 0,0 1-1 0 0,0-1 1 0 0,8-5-1 0 0,2-4-84 0 0,-7 8-130 0 0,0-2 0 0 0,-1 1 0 0 0,0-1 0 0 0,0 0 0 0 0,-1-1 0 0 0,11-12 0 0 0,22-35-2888 0 0,0 1-7189 0 0,-31 47 8063 0 0,1 1 317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4:39.7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15 852 0 0,'1'-10'7944'0'0,"16"7"-1802"0"0,-17 3-6031 0 0,1 0 1 0 0,-1-1-1 0 0,0 1 1 0 0,0 0-1 0 0,0-1 1 0 0,15 6 5747 0 0,-11-1-5766 0 0,-4-3-10 0 0,9 7 60 0 0,-8-8-170 0 0,-1 0 0 0 0,1 0 0 0 0,-1 0 0 0 0,1 1 0 0 0,-1-1 0 0 0,1 0 0 0 0,-1 0 0 0 0,1 1 0 0 0,-1-1 0 0 0,1 0 0 0 0,-1 1 0 0 0,1-1 0 0 0,-1 1 0 0 0,1-1 1 0 0,-1 1-1 0 0,0-1 0 0 0,1 0 0 0 0,-1 1 0 0 0,0 0 0 0 0,1-1 0 0 0,-1 1 0 0 0,0 0 0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4:40.1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1 484 0 0,'-10'16'9000'0'0,"14"-10"-6528"0"0,-3-6-2358 0 0,-1 1-1 0 0,0-1 0 0 0,1 0 0 0 0,-1 0 1 0 0,0 0-1 0 0,1 1 0 0 0,-1-1 0 0 0,0 0 0 0 0,1 0 1 0 0,-1 1-1 0 0,0-1 0 0 0,0 0 0 0 0,0 1 1 0 0,1-1-1 0 0,-1 0 0 0 0,0 1 0 0 0,0-1 0 0 0,0 0 1 0 0,0 1-1 0 0,1-1 0 0 0,-1 0 0 0 0,0 1 1 0 0,0-1-1 0 0,0 1 0 0 0,0-1 0 0 0,0 0 0 0 0,0 1 1 0 0,2 1 597 0 0,0 0 0 0 0,1 0 1 0 0,-1 0-1 0 0,1 0 0 0 0,0-1 0 0 0,-1 1 1 0 0,1-1-1 0 0,0 0 0 0 0,4 1 0 0 0,0-2 1581 0 0,1 0-2710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5:58.6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54 44 196 0 0,'0'0'783'0'0,"-27"11"3143"0"0,22-3-3028 0 0,-2 0-178 0 0,-8 3 1295 0 0,15-10-1968 0 0,0-1 1 0 0,0 0-1 0 0,0 0 0 0 0,0 0 1 0 0,0 0-1 0 0,1 1 0 0 0,-1-1 0 0 0,0 0 1 0 0,0 0-1 0 0,0 0 0 0 0,0 0 1 0 0,0 1-1 0 0,0-1 0 0 0,1 0 1 0 0,-1 0-1 0 0,0 0 0 0 0,0 0 1 0 0,0 0-1 0 0,0 0 0 0 0,0 0 0 0 0,1 1 1 0 0,-1-1-1 0 0,0 0 0 0 0,0 0 1 0 0,0 0-1 0 0,1 0 0 0 0,-1 0 1 0 0,0 0-1 0 0,0 0 0 0 0,0 0 1 0 0,1 0-1 0 0,-1 0 0 0 0,0 0 0 0 0,0 0 1 0 0,0 0-1 0 0,1 0 0 0 0,-1 0 1 0 0,0 0-1 0 0,0 0 0 0 0,0 0 1 0 0,0-1-1 0 0,1 1 0 0 0,39-6 2378 0 0,-32 4-2490 0 0,546-64 1554 0 0,-271 56-4351 0 0,-348 31-6367 0 0,28-21 7823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5:58.9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2 340 0 0,'-5'0'490'0'0,"4"-1"-204"0"0,0 1 0 0 0,0 0 1 0 0,0 0-1 0 0,-20 11 8651 0 0,21-11-8876 0 0,12 17 1610 0 0,9 13-380 0 0,-18-27-1199 0 0,0 1-1 0 0,0-1 0 0 0,0 1 0 0 0,-1 0 1 0 0,0 0-1 0 0,1 0 0 0 0,2 9 0 0 0,7 27 196 0 0,-8-29-259 0 0,0 0 1 0 0,-1 0-1 0 0,-1 0 1 0 0,0 1-1 0 0,1 16 1 0 0,7 52-9 0 0,-10-64-40 0 0,-1-10-224 0 0,1 1 0 0 0,0 0 0 0 0,0 0 0 0 0,1-1-1 0 0,0 1 1 0 0,0 0 0 0 0,5 12 0 0 0,-4 10-5587 0 0,-3-21 3274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5:59.3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 47 192 0 0,'21'5'4094'0'0,"-15"-2"-2980"0"0,1 0 1 0 0,0 0 0 0 0,0-1 0 0 0,0 1-1 0 0,1-1 1 0 0,11 1 0 0 0,-4-2-233 0 0,-1 0 0 0 0,28-2 1 0 0,5-5-1509 0 0,56-15 0 0 0,-34 6 1184 0 0,-52 9-796 0 0,-24 1-258 0 0,-32 1-65 0 0,-180-2 64 0 0,172 3 481 0 0,39 1 48 0 0,-1 1-1 0 0,1 0 1 0 0,-1 0-1 0 0,1 1 1 0 0,-1 0-1 0 0,0 1 1 0 0,1 0-1 0 0,-1 0 0 0 0,1 1 1 0 0,-1 0-1 0 0,-12 5 1 0 0,20-7-27 0 0,0 1 1 0 0,1-1 0 0 0,-1 1-1 0 0,0-1 1 0 0,1 1 0 0 0,-1-1-1 0 0,1 1 1 0 0,-1 0 0 0 0,0-1-1 0 0,1 1 1 0 0,0 0 0 0 0,-1-1-1 0 0,1 1 1 0 0,-1 0 0 0 0,1 0-1 0 0,0 0 1 0 0,0-1 0 0 0,-1 1-1 0 0,1 0 1 0 0,0 0 0 0 0,0 0-1 0 0,0 0 1 0 0,0-1 0 0 0,0 1-1 0 0,0 0 1 0 0,0 1 0 0 0,11 27 41 0 0,-6-20-41 0 0,2 0-1 0 0,-1 0 1 0 0,13 12 0 0 0,-3-4-9 0 0,1-1 1 0 0,1-1-1 0 0,0-1 1 0 0,1 0-1 0 0,0-1 1 0 0,1-2-1 0 0,36 17 1 0 0,-39-22-81 0 0,0 0 0 0 0,0-2 0 0 0,0 0 1 0 0,1-1-1 0 0,-1 0 0 0 0,1-1 1 0 0,0-2-1 0 0,0 1 0 0 0,34-6 1 0 0,-36 3-674 0 0,1-2 0 0 0,-1 0 0 0 0,0-1 1 0 0,0 0-1 0 0,0-1 0 0 0,21-13 0 0 0,3-13-3182 0 0,-34 26 3333 0 0,6-10-657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5:59.9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67 868 0 0,'12'4'2361'0'0,"-11"-4"-2164"0"0,0 0 0 0 0,0 0 0 0 0,0 0 1 0 0,0 0-1 0 0,-1 0 0 0 0,1 0 1 0 0,0 0-1 0 0,0 1 0 0 0,0-1 1 0 0,0 0-1 0 0,-1 1 0 0 0,1-1 1 0 0,0 1-1 0 0,0-1 0 0 0,-1 1 0 0 0,1-1 1 0 0,0 1-1 0 0,-1-1 0 0 0,2 2 1 0 0,25 26 4790 0 0,-16-8-3837 0 0,-1 0-1 0 0,-1 1 0 0 0,12 41 1 0 0,-13-44-1057 0 0,-7-16-86 0 0,1 0 1 0 0,-1 1 0 0 0,0-1 0 0 0,0 1-1 0 0,0-1 1 0 0,-1 1 0 0 0,1-1 0 0 0,-1 1-1 0 0,1 4 1 0 0,0-2-7 0 0,-1 0 1 0 0,1 0-1 0 0,0-1 0 0 0,0 1 1 0 0,0 0-1 0 0,1-1 0 0 0,0 1 0 0 0,0-1 1 0 0,5 9-1 0 0,-7-13-4 0 0,-1 0 0 0 0,1 0 0 0 0,0 0-1 0 0,0 0 1 0 0,0 0 0 0 0,-1 0 0 0 0,1 0 0 0 0,0 0 0 0 0,0 0 0 0 0,0 0 0 0 0,-1 0-1 0 0,1 0 1 0 0,0 0 0 0 0,0 0 0 0 0,0 0 0 0 0,-1 0 0 0 0,1 0 0 0 0,0 0 0 0 0,0 0-1 0 0,0 1 1 0 0,0-1 0 0 0,-1 0 0 0 0,1 0 0 0 0,0 0 0 0 0,0 0 0 0 0,0 0 0 0 0,0 1-1 0 0,0-1 1 0 0,0 0 0 0 0,-1 0 0 0 0,1 0 0 0 0,0 0 0 0 0,0 1 0 0 0,0-1 0 0 0,0 0 0 0 0,0 0-1 0 0,0 0 1 0 0,0 1 0 0 0,0-1 0 0 0,0 0 0 0 0,0 0 0 0 0,0 0 0 0 0,0 1 0 0 0,0-1-1 0 0,0 0 1 0 0,0 0 0 0 0,0 0 0 0 0,0 1 0 0 0,0-1 0 0 0,0 0 0 0 0,0 0 0 0 0,0 0-1 0 0,0 1 1 0 0,1-1 0 0 0,-1 0 0 0 0,0 0 0 0 0,0 0 0 0 0,0 0 0 0 0,0 1 0 0 0,0-1 0 0 0,0 0-1 0 0,1 0 1 0 0,-1 0 0 0 0,0 0 0 0 0,0 0 0 0 0,0 0 0 0 0,1 0 0 0 0,-1 1 0 0 0,0-1-1 0 0,-1 0-14 0 0,0 0 0 0 0,0-1-1 0 0,1 1 1 0 0,-1 0-1 0 0,0 0 1 0 0,0-1-1 0 0,0 1 1 0 0,0 0 0 0 0,0-1-1 0 0,1 1 1 0 0,-1-1-1 0 0,0 1 1 0 0,0-1 0 0 0,1 0-1 0 0,-1 1 1 0 0,0-1-1 0 0,1 0 1 0 0,-1 1 0 0 0,0-2-1 0 0,-32-42-771 0 0,25 35 566 0 0,1-1-1 0 0,0 0 0 0 0,0 0 0 0 0,-6-14 1 0 0,10 18 98 0 0,0-1 1 0 0,0 0-1 0 0,0 0 1 0 0,1 0 0 0 0,1 0-1 0 0,-1 0 1 0 0,0-14-1 0 0,-3-8-202 0 0,4 26 298 0 0,0 0 0 0 0,0 0 0 0 0,1-1 0 0 0,-1 1 0 0 0,1 0 0 0 0,0 0 0 0 0,0-1 0 0 0,0 1 0 0 0,1-4 0 0 0,2-9-50 0 0,8-28-50 0 0,-10 42 127 0 0,0 0 0 0 0,0 1 0 0 0,0-1 0 0 0,0 0 0 0 0,0 1 0 0 0,0-1 0 0 0,0 1 0 0 0,1-1 0 0 0,-1 1 0 0 0,1 0 0 0 0,-1-1 0 0 0,1 1 0 0 0,-1 0 0 0 0,1 0 0 0 0,0 0 0 0 0,0 0 0 0 0,-1 0 0 0 0,1 1 0 0 0,0-1 0 0 0,4 0 0 0 0,1 0 8 0 0,1 1 1 0 0,0 0 0 0 0,0 0-1 0 0,0 0 1 0 0,0 1 0 0 0,0 1-1 0 0,0 0 1 0 0,-1 0 0 0 0,1 0-1 0 0,-1 1 1 0 0,1 0 0 0 0,-1 0-1 0 0,8 5 1 0 0,7 5 206 0 0,0 1-1 0 0,37 31 1 0 0,-40-26 123 0 0,0 0 0 0 0,-2 0 0 0 0,29 43 0 0 0,-15-20-124 0 0,-9-3-174 0 0,-21-35-215 0 0,0-1 0 0 0,1 1 0 0 0,0-1 0 0 0,-1 0 1 0 0,1 1-1 0 0,0-1 0 0 0,1 0 0 0 0,-1 0 0 0 0,1 0 0 0 0,-1-1 1 0 0,1 1-1 0 0,0-1 0 0 0,6 5 0 0 0,-9-7 80 0 0,1 0 1 0 0,-1 0-1 0 0,1 1 0 0 0,-1-1 1 0 0,1 0-1 0 0,-1 0 0 0 0,0 0 0 0 0,1 0 1 0 0,-1 0-1 0 0,1 0 0 0 0,-1 0 1 0 0,1 0-1 0 0,-1 0 0 0 0,1-1 1 0 0,-1 1-1 0 0,1 0 0 0 0,-1 0 0 0 0,1 0 1 0 0,-1 0-1 0 0,1-1 0 0 0,-1 1 1 0 0,0 0-1 0 0,1-1 0 0 0,-1 1 0 0 0,1 0 1 0 0,-1-1-1 0 0,0 1 0 0 0,1 0 1 0 0,-1-1-1 0 0,0 1 0 0 0,0 0 0 0 0,1-1 1 0 0,-1 0-1 0 0,6-14-2184 0 0,4-28-2553 0 0,-10 27 3510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2:40.9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315 188 428 0 0,'0'0'4784'0'0,"-29"0"-1604"0"0,-7-1-2495 0 0,0-1 0 0 0,-1-2-1 0 0,1-2 1 0 0,-48-14 0 0 0,82 20-684 0 0,1 0 0 0 0,0-1 0 0 0,0 1 0 0 0,-1 0 0 0 0,1-1 1 0 0,0 1-1 0 0,-1-1 0 0 0,1 0 0 0 0,0 1 0 0 0,0-1 0 0 0,0 0 1 0 0,0 0-1 0 0,0 0 0 0 0,0 0 0 0 0,0 1 0 0 0,0-1 0 0 0,0-1 0 0 0,0 1 1 0 0,0 0-1 0 0,1 0 0 0 0,-1 0 0 0 0,0 0 0 0 0,1 0 0 0 0,-1-1 0 0 0,1 1 1 0 0,0 0-1 0 0,-1-1 0 0 0,1 1 0 0 0,0 0 0 0 0,0-1 0 0 0,-1-1 1 0 0,2-3 0 0 0,0 1 0 0 0,0 0 1 0 0,0 0-1 0 0,1 0 0 0 0,0 0 1 0 0,3-7-1 0 0,2-4-23 0 0,-5 13 20 0 0,0-1-1 0 0,1 1 1 0 0,-1-1-1 0 0,1 1 1 0 0,0 0-1 0 0,0 0 0 0 0,0 0 1 0 0,0 1-1 0 0,0-1 1 0 0,1 1-1 0 0,4-3 0 0 0,10-10-10 0 0,-15 14 10 0 0,1-1 1 0 0,-1 0-1 0 0,0 1 1 0 0,1 0-1 0 0,-1 0 0 0 0,1 0 1 0 0,0 0-1 0 0,-1 0 0 0 0,1 1 1 0 0,0 0-1 0 0,-1 0 1 0 0,1 0-1 0 0,0 0 0 0 0,-1 0 1 0 0,1 1-1 0 0,0-1 0 0 0,-1 1 1 0 0,1 0-1 0 0,-1 0 1 0 0,1 1-1 0 0,-1-1 0 0 0,4 3 1 0 0,-1 0 6 0 0,0 1-2 0 0,0 1 0 0 0,0-1 0 0 0,0 1 0 0 0,-1-1 0 0 0,0 2 0 0 0,6 7 0 0 0,-1 0 9 0 0,-8-11-9 0 0,0-1-1 0 0,0 1 1 0 0,0 0 0 0 0,0 0-1 0 0,0 0 1 0 0,-1 0-1 0 0,3 6 1 0 0,0 6-3 0 0,0-1 1 0 0,-1 1-1 0 0,-1-1 0 0 0,1 24 1 0 0,-3-32 1 0 0,0 0 1 0 0,0 1 0 0 0,-1-1 0 0 0,0 1 0 0 0,-1-1-1 0 0,1 0 1 0 0,-1 0 0 0 0,0 1 0 0 0,-1-1 0 0 0,0-1-1 0 0,0 1 1 0 0,0 0 0 0 0,-5 6 0 0 0,-8 8 18 0 0,4-4-15 0 0,0 0-1 0 0,-13 23 1 0 0,20-32-6 0 0,0-1 0 0 0,0 0 0 0 0,0 0 0 0 0,-1-1 0 0 0,0 0 0 0 0,0 0 0 0 0,0 0 0 0 0,-9 5 0 0 0,-1 1-3 0 0,10-7-6 0 0,-1 1 0 0 0,1-1 0 0 0,-1 0 0 0 0,1-1 0 0 0,-1 0 0 0 0,0 0 0 0 0,-1 0 0 0 0,1-1 0 0 0,0 0 0 0 0,-1-1 0 0 0,1 1 0 0 0,-1-1 0 0 0,-8 0 0 0 0,16-1 7 0 0,-1 0 1 0 0,1 0-1 0 0,0 0 1 0 0,-1 0-1 0 0,1 0 0 0 0,0 0 1 0 0,0 0-1 0 0,-1 0 0 0 0,1 0 1 0 0,0 0-1 0 0,-1-1 1 0 0,1 1-1 0 0,0 0 0 0 0,-1 0 1 0 0,1 0-1 0 0,0 0 0 0 0,0 0 1 0 0,-1 0-1 0 0,1-1 0 0 0,0 1 1 0 0,0 0-1 0 0,-1 0 1 0 0,1 0-1 0 0,0-1 0 0 0,0 1 1 0 0,0 0-1 0 0,-1 0 0 0 0,1-1 1 0 0,0 1-1 0 0,0 0 1 0 0,0 0-1 0 0,0-1 0 0 0,0 1 1 0 0,0 0-1 0 0,-1-1 0 0 0,1 1 1 0 0,5-14-36 0 0,-3 12 32 0 0,-1-1 0 0 0,1 1 1 0 0,0 0-1 0 0,0 0 1 0 0,0 0-1 0 0,0 0 0 0 0,0 0 1 0 0,0 0-1 0 0,0 1 1 0 0,4-2-1 0 0,3-1-1 0 0,2-1 11 0 0,0 1 1 0 0,0 1 0 0 0,1-1 0 0 0,0 2-1 0 0,-1 0 1 0 0,15-1 0 0 0,64 3 101 0 0,117 16-1 0 0,-171-11-243 0 0,13 2-964 0 0,67 2 1 0 0,-102-11-1560 0 0,-22-3-394 0 0,2 2 2008 0 0,-4-3-540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00.3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59 115 916 0 0,'-18'10'10028'0'0,"14"-9"-9257"0"0,-20 10 3642 0 0,23-10-4366 0 0,-1 1-1 0 0,1-1 0 0 0,0 1 1 0 0,0-1-1 0 0,0 1 1 0 0,0 0-1 0 0,0 0 0 0 0,1-1 1 0 0,-1 1-1 0 0,0 0 1 0 0,1 0-1 0 0,-1 0 0 0 0,1 0 1 0 0,0 0-1 0 0,-1 0 1 0 0,1 0-1 0 0,0 0 0 0 0,0 0 1 0 0,0 0-1 0 0,1 0 1 0 0,-1 0-1 0 0,0-1 0 0 0,1 1 1 0 0,1 3-1 0 0,0 0-42 0 0,2 0-1 0 0,-1 0 1 0 0,0-1 0 0 0,1 1-1 0 0,0-1 1 0 0,0 0-1 0 0,0 0 1 0 0,1-1-1 0 0,-1 1 1 0 0,1-1 0 0 0,0 0-1 0 0,0 0 1 0 0,0 0-1 0 0,7 2 1 0 0,-3-1-2 0 0,1 0 1 0 0,0-1-1 0 0,0 0 1 0 0,0-1-1 0 0,1 0 1 0 0,-1-1-1 0 0,12 1 1 0 0,-13-3-158 0 0,1 0 1 0 0,0 0 0 0 0,0-1 0 0 0,-1 0 0 0 0,0-1-1 0 0,1 0 1 0 0,-1-1 0 0 0,0 0 0 0 0,0 0 0 0 0,-1 0-1 0 0,1-2 1 0 0,7-5 0 0 0,-4 3-121 0 0,-1-2 0 0 0,0 1 1 0 0,0-2-1 0 0,-1 1 0 0 0,-1-2 1 0 0,0 1-1 0 0,11-17 0 0 0,-19 26 252 0 0,0 0 0 0 0,0 0 0 0 0,0 0 0 0 0,0 0 0 0 0,0 0 0 0 0,-1 0 0 0 0,1 0 0 0 0,-1-1 0 0 0,1 1 0 0 0,-1 0 0 0 0,0 0 0 0 0,0 0 0 0 0,0-1-1 0 0,0 1 1 0 0,0 0 0 0 0,0 0 0 0 0,0 0 0 0 0,-1 0 0 0 0,0-1 0 0 0,1 1 0 0 0,-1 0 0 0 0,0 0 0 0 0,0 0 0 0 0,0 0 0 0 0,0 0 0 0 0,0 0 0 0 0,0 1 0 0 0,0-1 0 0 0,-1 0 0 0 0,1 0 0 0 0,-1 1-1 0 0,1-1 1 0 0,-1 1 0 0 0,0 0 0 0 0,0-1 0 0 0,0 1 0 0 0,-3-2 0 0 0,-5-2 55 0 0,0-1 0 0 0,-1 1-1 0 0,0 1 1 0 0,0 0 0 0 0,-22-5 0 0 0,13 5 196 0 0,1 1 1 0 0,-32-2 0 0 0,43 5-153 0 0,0 0 1 0 0,1 0-1 0 0,-1 1 1 0 0,0 0-1 0 0,1 1 1 0 0,-1-1 0 0 0,1 1-1 0 0,-1 1 1 0 0,-12 5-1 0 0,17-5-152 0 0,0-1-1 0 0,0 1 1 0 0,0 0-1 0 0,0 0 1 0 0,0 0-1 0 0,1 0 1 0 0,-1 1-1 0 0,1-1 1 0 0,0 0-1 0 0,0 1 1 0 0,0 0-1 0 0,0 0 1 0 0,1-1-1 0 0,-1 1 0 0 0,1 0 1 0 0,0 0-1 0 0,1 0 1 0 0,-1 0-1 0 0,0 6 1 0 0,1-6-456 0 0,-1 1-1 0 0,1 0 1 0 0,0 0-1 0 0,0 0 1 0 0,1-1 0 0 0,-1 1-1 0 0,1 0 1 0 0,0 0 0 0 0,0-1-1 0 0,1 1 1 0 0,0-1-1 0 0,-1 1 1 0 0,1-1 0 0 0,1 1-1 0 0,3 5 1 0 0,6 0-1116 0 0,5-3 231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00.7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0 660 0 0,'-1'0'254'0'0,"-1"0"-1"0"0,1 0 1 0 0,-1 0 0 0 0,1 0-1 0 0,-1 1 1 0 0,1-1 0 0 0,-1 0-1 0 0,1 0 1 0 0,-1 1 0 0 0,1-1 0 0 0,-1 1-1 0 0,1-1 1 0 0,0 1 0 0 0,-1 0-1 0 0,1 0 1 0 0,0 0 0 0 0,0-1-1 0 0,-1 1 1 0 0,1 0 0 0 0,0 0-1 0 0,0 0 1 0 0,0 1 0 0 0,0-1-1 0 0,0 0 1 0 0,1 0 0 0 0,-1 1-1 0 0,0-1 1 0 0,0 0 0 0 0,1 1-1 0 0,-1-1 1 0 0,1 0 0 0 0,-1 2-1 0 0,5 3 156 0 0,0 0 0 0 0,0-1 0 0 0,1 0 0 0 0,0 0 0 0 0,0-1 0 0 0,0 1-1 0 0,1-1 1 0 0,5 4 0 0 0,35 17 191 0 0,107 65 401 0 0,-129-74-924 0 0,0 2 0 0 0,-1 0 0 0 0,39 42 0 0 0,-53-50-19 0 0,0 1 1 0 0,-1 0-1 0 0,0 0 0 0 0,-1 1 1 0 0,0 0-1 0 0,-1 0 1 0 0,0 1-1 0 0,-1 0 0 0 0,3 14 1 0 0,-6-21-8 0 0,-1 1 1 0 0,0-1 0 0 0,0 0-1 0 0,0 1 1 0 0,-1-1 0 0 0,0 1-1 0 0,-1-1 1 0 0,1 0 0 0 0,-1 1-1 0 0,-1-1 1 0 0,1 0 0 0 0,-1 0-1 0 0,0 0 1 0 0,0 0 0 0 0,-1 0-1 0 0,1 0 1 0 0,-1 0 0 0 0,-1-1-1 0 0,1 0 1 0 0,-9 10 0 0 0,7-10-35 0 0,-1 1 1 0 0,0-1-1 0 0,0-1 1 0 0,0 1-1 0 0,-1-1 1 0 0,1 0-1 0 0,-1 0 1 0 0,0-1-1 0 0,0 0 1 0 0,-1 0-1 0 0,1-1 1 0 0,0 0-1 0 0,-1 0 1 0 0,0-1-1 0 0,1 0 1 0 0,-1 0-1 0 0,0 0 1 0 0,1-1-1 0 0,-1-1 1 0 0,-10-1-1 0 0,8 1-378 0 0,-1-1-1 0 0,1 0 0 0 0,0-1 1 0 0,0 0-1 0 0,0-1 0 0 0,0 0 0 0 0,0 0 1 0 0,1-1-1 0 0,0 0 0 0 0,0-1 0 0 0,0 0 1 0 0,1-1-1 0 0,0 1 0 0 0,-9-11 0 0 0,10 9-402 0 0,1 0-1 0 0,0-1 1 0 0,-9-18 0 0 0,3 5-220 0 0,10 17 633 0 0,1 0 1 0 0,0 0 0 0 0,1 0-1 0 0,-1 0 1 0 0,1 0 0 0 0,0 0-1 0 0,0 0 1 0 0,2-9 0 0 0,-1-2-1201 0 0,-1 0 1 0 0,0 10 815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01.3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75 212 0 0,'-13'0'2160'0'0,"-31"6"11715"0"0,45 15-10647 0 0,20 4-2706 0 0,-12-12-442 0 0,2-1-1 0 0,14 14 1 0 0,-3-4-22 0 0,-18-18-55 0 0,0 1 0 0 0,0-1 0 0 0,1 0 0 0 0,0 0 0 0 0,-1 0 0 0 0,1-1 0 0 0,10 6 1 0 0,13 3-38 0 0,41 13 0 0 0,-61-22-2 0 0,1-1 0 0 0,0 0-1 0 0,0-1 1 0 0,0 0 0 0 0,0 0 0 0 0,0-1-1 0 0,0 0 1 0 0,0-1 0 0 0,12-2-1 0 0,-9 0-126 0 0,-1 0 0 0 0,0-1-1 0 0,0 0 1 0 0,0-1-1 0 0,-1 0 1 0 0,1-1-1 0 0,13-10 1 0 0,-18 12 82 0 0,-1 0 0 0 0,0-1 0 0 0,0 1 0 0 0,0-1 0 0 0,-1 0 1 0 0,0 0-1 0 0,0-1 0 0 0,0 0 0 0 0,0 1 0 0 0,-1-1 0 0 0,0 0 0 0 0,0 0 0 0 0,-1-1 0 0 0,3-8 1 0 0,-4 11 64 0 0,0 0 0 0 0,-1 0 0 0 0,1 0 0 0 0,-1-1 0 0 0,0 1 0 0 0,0 0 0 0 0,-1-1 0 0 0,1 1 0 0 0,-1 0 0 0 0,0 0 0 0 0,0 0 0 0 0,0 0 0 0 0,0 0 0 0 0,-1 0 0 0 0,0 0 0 0 0,1 0 0 0 0,-2 0 0 0 0,1 0 0 0 0,0 1 0 0 0,-1-1 0 0 0,1 1 0 0 0,-1 0 0 0 0,0 0 0 0 0,0 0 0 0 0,-1 0 0 0 0,1 0 0 0 0,0 1 0 0 0,-1 0 0 0 0,0-1 0 0 0,-4-1 0 0 0,-4-1 18 0 0,0 0 0 0 0,0 0 0 0 0,-1 1-1 0 0,1 1 1 0 0,-1 0 0 0 0,0 1 0 0 0,1 0-1 0 0,-26 0 1 0 0,29 2-89 0 0,-1 1-1 0 0,0 0 1 0 0,1 0-1 0 0,-1 1 1 0 0,0 0-1 0 0,1 0 1 0 0,0 1-1 0 0,-14 7 1 0 0,20-9-99 0 0,-1 1 0 0 0,1 0 1 0 0,0 0-1 0 0,0 0 0 0 0,0 0 1 0 0,0 1-1 0 0,0 0 0 0 0,0-1 1 0 0,1 1-1 0 0,-1 0 0 0 0,1 0 1 0 0,0 0-1 0 0,0 0 0 0 0,0 1 1 0 0,0-1-1 0 0,0 1 0 0 0,1-1 1 0 0,0 1-1 0 0,-1-1 0 0 0,1 1 1 0 0,1 0-1 0 0,-1 0 0 0 0,0-1 1 0 0,1 7-1 0 0,0-1-839 0 0,0 0 0 0 0,1 0-1 0 0,0 0 1 0 0,3 12 0 0 0,-3-18 759 0 0,0 0 0 0 0,0 0 0 0 0,0 0 0 0 0,1 0 0 0 0,-1 0 0 0 0,1-1 0 0 0,-1 1 0 0 0,1-1 0 0 0,0 1 0 0 0,0-1 0 0 0,0 1 0 0 0,0-1 0 0 0,1 0 0 0 0,-1 0 0 0 0,1 0 0 0 0,3 2 0 0 0,21 7-1181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01.9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203 59 560 0 0,'-163'39'12044'0'0,"155"-34"-10642"0"0,-3 0 445 0 0,10-5-1780 0 0,0 0-1 0 0,0 0 0 0 0,0 0 0 0 0,0 1 0 0 0,1-1 0 0 0,-1 0 0 0 0,0 0 0 0 0,0 1 0 0 0,0-1 0 0 0,0 1 1 0 0,0-1-1 0 0,1 1 0 0 0,-1-1 0 0 0,0 1 0 0 0,0 0 0 0 0,1-1 0 0 0,-1 1 0 0 0,0 0 0 0 0,1-1 0 0 0,-1 1 1 0 0,1 0-1 0 0,-1 0 0 0 0,1 0 0 0 0,-1 0 0 0 0,1-1 0 0 0,0 1 0 0 0,-1 0 0 0 0,1 0 0 0 0,0 0 0 0 0,0 0 1 0 0,-1 0-1 0 0,1 0 0 0 0,0 0 0 0 0,0 0 0 0 0,0 0 0 0 0,0 0 0 0 0,0 0 0 0 0,1 0 0 0 0,-1 0 0 0 0,0 0 1 0 0,0 0-1 0 0,1-1 0 0 0,-1 2 0 0 0,1 3 6 0 0,0-1 0 0 0,0 0-1 0 0,1 0 1 0 0,-1 0 0 0 0,1 0 0 0 0,0 0 0 0 0,0 0 0 0 0,0 0 0 0 0,3 3-1 0 0,-1-3-34 0 0,2 4-4 0 0,0-1-1 0 0,1 0 1 0 0,0-1-1 0 0,0 0 1 0 0,1 0-1 0 0,14 9 0 0 0,-9-8-46 0 0,-1 0-1 0 0,1-2 1 0 0,0 1-1 0 0,1-2 1 0 0,-1 0-1 0 0,1 0 1 0 0,0-2-1 0 0,0 1 1 0 0,0-2-1 0 0,0 0 1 0 0,0 0-1 0 0,27-4 1 0 0,-26 2-153 0 0,0-1 1 0 0,0-1 0 0 0,1 0-1 0 0,-2-1 1 0 0,1-1-1 0 0,0 0 1 0 0,18-11 0 0 0,-26 13 73 0 0,-1-1 0 0 0,0 0 1 0 0,0 0-1 0 0,0 0 1 0 0,0-1-1 0 0,-1 0 1 0 0,1 0-1 0 0,-1 0 1 0 0,-1-1-1 0 0,1 0 1 0 0,-1 0-1 0 0,0 0 1 0 0,0 0-1 0 0,-1-1 0 0 0,0 1 1 0 0,0-1-1 0 0,2-8 1 0 0,-5 12 81 0 0,1 1 0 0 0,-1-1 0 0 0,0 1 0 0 0,0-1 0 0 0,-1 0 0 0 0,1 1 0 0 0,-1-1 0 0 0,1 1 0 0 0,-1-1 0 0 0,0 1 0 0 0,0-1 0 0 0,0 1 1 0 0,0-1-1 0 0,0 1 0 0 0,0 0 0 0 0,-1 0 0 0 0,1 0 0 0 0,-1 0 0 0 0,1 0 0 0 0,-5-4 0 0 0,-2-2-1 0 0,-1 0 0 0 0,-19-13 1 0 0,28 20 10 0 0,-11-5 6 0 0,0 0-1 0 0,0 0 0 0 0,0 1 0 0 0,0 0 0 0 0,-1 1 0 0 0,0 0 1 0 0,0 1-1 0 0,0 1 0 0 0,-14-2 0 0 0,7 2 48 0 0,1 1 1 0 0,0 1-1 0 0,-1 1 0 0 0,1 0 1 0 0,-31 7-1 0 0,44-7-89 0 0,-1 1-1 0 0,1 0 1 0 0,0 0 0 0 0,0 0-1 0 0,0 1 1 0 0,0 0 0 0 0,0 0-1 0 0,1 0 1 0 0,-1 0 0 0 0,1 1 0 0 0,0 0-1 0 0,0-1 1 0 0,-6 9 0 0 0,4-4-1367 0 0,0 0 0 0 0,1 0 0 0 0,-8 18 1 0 0,13-25 1164 0 0,0 0 0 0 0,0 0 0 0 0,0 0 0 0 0,0 0 0 0 0,0 1 0 0 0,0-1 1 0 0,0 0-1 0 0,0 0 0 0 0,1 0 0 0 0,-1 0 0 0 0,0 0 0 0 0,1 0 0 0 0,-1 0 0 0 0,1 0 1 0 0,-1 0-1 0 0,1 0 0 0 0,0 0 0 0 0,-1 0 0 0 0,1 0 0 0 0,1 1 0 0 0,19 17-3422 0 0,-4-13 2167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02.3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75 0 36 0 0,'-7'1'1011'0'0,"1"1"-1"0"0,0-1 1 0 0,-1 1-1 0 0,1 1 1 0 0,0-1 0 0 0,0 1-1 0 0,0 0 1 0 0,-6 4-1 0 0,9-5-237 0 0,-6 5 1446 0 0,11-4-1434 0 0,3 4 4 0 0,-4-5-689 0 0,1 0 0 0 0,-1 0 0 0 0,0-1 0 0 0,1 1 0 0 0,0 0 0 0 0,-1-1 0 0 0,1 1 0 0 0,0-1-1 0 0,0 0 1 0 0,0 0 0 0 0,0 0 0 0 0,0 0 0 0 0,0 0 0 0 0,0 0 0 0 0,3 1 0 0 0,12 7 547 0 0,25 19 345 0 0,-34-23-933 0 0,1 0 0 0 0,-1 1 0 0 0,0 0 0 0 0,-1 0 1 0 0,8 8-1 0 0,-5-4-41 0 0,1 0 1 0 0,20 13 0 0 0,10 9-29 0 0,-32-23-96 0 0,1-1-1 0 0,0 0 1 0 0,1 0 0 0 0,21 11-1 0 0,-27-17-595 0 0,0 0 0 0 0,0 0 0 0 0,1 0 1 0 0,-1-1-1 0 0,0 1 0 0 0,1-1 0 0 0,-1 0 0 0 0,6-1 0 0 0,-10 0 454 0 0,0 0 0 0 0,-1 0 0 0 0,1 0-1 0 0,0 0 1 0 0,-1 0 0 0 0,1-1 0 0 0,0 1 0 0 0,-1 0 0 0 0,1 0 0 0 0,12-17-5280 0 0,-4 3 3954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02.7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5 72 0 0,'0'0'835'0'0,"-19"-5"4251"0"0,49 41 2158 0 0,-10-14-4653 0 0,8 16-466 0 0,-18-19-1798 0 0,-8-14-290 0 0,1-1 0 0 0,-1 1 0 0 0,0-1 0 0 0,0 1 0 0 0,-1 0 0 0 0,1-1 0 0 0,-1 1 0 0 0,0 0 0 0 0,0 0 0 0 0,-1 5 0 0 0,10 86 156 0 0,-10-60-169 0 0,8 52 0 0 0,-1-28-36 0 0,-6-37-19 0 0,2-1 0 0 0,1 0 0 0 0,11 40 0 0 0,-6-34-119 0 0,-7-21-54 0 0,-1-1 0 0 0,2 1 0 0 0,-1 0 0 0 0,1 0-1 0 0,0-1 1 0 0,0 0 0 0 0,8 11 0 0 0,1 6-1385 0 0,-12-21 1376 0 0,1-1 0 0 0,-1 1 0 0 0,1-1 0 0 0,-1 1 0 0 0,1-1 0 0 0,0 1 0 0 0,-1-1 0 0 0,1 0 0 0 0,0 1 0 0 0,0-1 1 0 0,0 0-1 0 0,0 0 0 0 0,0 1 0 0 0,0-1 0 0 0,1 0 0 0 0,-1 0 0 0 0,2 1 0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03.3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116 138 56 0 0,'-1'-27'8391'0'0,"0"27"-7970"0"0,-47 3 7913 0 0,44-3-8193 0 0,1 1-1 0 0,0 0 1 0 0,0-1 0 0 0,0 1 0 0 0,0 0 0 0 0,0 0 0 0 0,0 1 0 0 0,0-1-1 0 0,0 0 1 0 0,1 1 0 0 0,-1 0 0 0 0,0 0 0 0 0,-2 2 0 0 0,0 1-40 0 0,-10 10 91 0 0,15-15-191 0 0,0 1 1 0 0,0-1 0 0 0,-1 0 0 0 0,1 1 0 0 0,0-1-1 0 0,0 0 1 0 0,0 1 0 0 0,0-1 0 0 0,0 1-1 0 0,0-1 1 0 0,0 0 0 0 0,0 1 0 0 0,0-1 0 0 0,0 1-1 0 0,0-1 1 0 0,0 0 0 0 0,0 1 0 0 0,0-1-1 0 0,1 0 1 0 0,-1 1 0 0 0,0-1 0 0 0,0 1 0 0 0,0-1-1 0 0,0 0 1 0 0,1 1 0 0 0,-1-1 0 0 0,0 0-1 0 0,0 0 1 0 0,1 1 0 0 0,-1-1 0 0 0,0 0 0 0 0,1 0-1 0 0,-1 1 1 0 0,0-1 0 0 0,0 0 0 0 0,1 0-1 0 0,-1 0 1 0 0,1 1 0 0 0,-1-1 0 0 0,0 0 0 0 0,1 0-1 0 0,-1 0 1 0 0,0 0 0 0 0,1 0 0 0 0,-1 0-1 0 0,1 0 1 0 0,-1 0 0 0 0,1 0 0 0 0,47 26 8 0 0,-14-14-14 0 0,-26-8-1 0 0,1-1 1 0 0,0 0-1 0 0,17 3 1 0 0,-13-4-10 0 0,1-1 1 0 0,0 0 0 0 0,-1-1-1 0 0,1-1 1 0 0,21-3 0 0 0,-28 2-3 0 0,0 1 1 0 0,-1-1-1 0 0,1 0 1 0 0,-1-1 0 0 0,1 1-1 0 0,-1-1 1 0 0,0-1 0 0 0,0 1-1 0 0,0-1 1 0 0,-1 0-1 0 0,1 0 1 0 0,9-10 0 0 0,15-14-95 0 0,7-9-22 0 0,-34 35 129 0 0,-2-1-1 0 0,1 0 1 0 0,0 0 0 0 0,0 0-1 0 0,-1-1 1 0 0,0 1 0 0 0,0 0 0 0 0,0 0-1 0 0,0-1 1 0 0,0 1 0 0 0,0-1-1 0 0,-1 1 1 0 0,0-5 0 0 0,1 6 1 0 0,-1 0 1 0 0,0 0 0 0 0,0 0-1 0 0,0 1 1 0 0,0-1 0 0 0,-1 0-1 0 0,1 0 1 0 0,0 0 0 0 0,-1 1-1 0 0,1-1 1 0 0,-1 0 0 0 0,0 0-1 0 0,1 1 1 0 0,-1-1 0 0 0,0 1-1 0 0,0-1 1 0 0,0 1 0 0 0,0-1-1 0 0,0 1 1 0 0,-1-1 0 0 0,1 1-1 0 0,0 0 1 0 0,-1 0 0 0 0,1-1-1 0 0,-1 1 1 0 0,1 0 0 0 0,-1 0-1 0 0,1 1 1 0 0,-1-1 0 0 0,0 0-1 0 0,1 0 1 0 0,-4 0 0 0 0,-10-2-32 0 0,0 1 1 0 0,0 0-1 0 0,-1 1 0 0 0,1 0 1 0 0,-1 1-1 0 0,1 1 1 0 0,0 1-1 0 0,-1 0 0 0 0,1 1 1 0 0,0 0-1 0 0,0 1 1 0 0,1 1-1 0 0,-1 1 0 0 0,1 0 1 0 0,0 0-1 0 0,1 2 0 0 0,-1-1 1 0 0,1 2-1 0 0,-17 14 1 0 0,26-19-269 0 0,1-1 1 0 0,0 1 0 0 0,0 0-1 0 0,0 0 1 0 0,0 0 0 0 0,1 0-1 0 0,-3 7 1 0 0,4-10 88 0 0,1 0 0 0 0,-1 0 1 0 0,0 1-1 0 0,1-1 0 0 0,0 0 0 0 0,-1 1 1 0 0,1-1-1 0 0,0 0 0 0 0,0 1 0 0 0,0-1 0 0 0,0 1 1 0 0,0-1-1 0 0,0 0 0 0 0,0 1 0 0 0,0-1 1 0 0,0 0-1 0 0,1 1 0 0 0,-1-1 0 0 0,1 0 1 0 0,-1 1-1 0 0,1-1 0 0 0,-1 0 0 0 0,1 0 1 0 0,0 1-1 0 0,-1-1 0 0 0,1 0 0 0 0,2 2 1 0 0,2 2-904 0 0,-2-3 678 0 0,-1 0 1 0 0,0 0 0 0 0,0-1 0 0 0,1 1 0 0 0,-1 0 0 0 0,1-1 0 0 0,-1 0-1 0 0,1 1 1 0 0,0-1 0 0 0,0 0 0 0 0,-1-1 0 0 0,1 1 0 0 0,0 0-1 0 0,0-1 1 0 0,4 1 0 0 0,18 0-988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03.7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198 0 472 0 0,'0'0'1247'0'0,"18"7"5539"0"0,100 47-17 0 0,-95-43-6454 0 0,-16-8-234 0 0,0 0-1 0 0,-1 0 1 0 0,1 1-1 0 0,-1 0 1 0 0,0 1-1 0 0,7 5 1 0 0,29 26 263 0 0,15 17 12 0 0,-52-48-320 0 0,-1 0-1 0 0,0 0 1 0 0,-1 0 0 0 0,1 0-1 0 0,-1 1 1 0 0,0 0 0 0 0,-1 0-1 0 0,1 0 1 0 0,2 11 0 0 0,-3-11-21 0 0,-1 1 1 0 0,0-1 0 0 0,0 0 0 0 0,0 1 0 0 0,-1 0-1 0 0,0-1 1 0 0,0 1 0 0 0,-1-1 0 0 0,0 1 0 0 0,0-1-1 0 0,-1 1 1 0 0,1-1 0 0 0,-1 0 0 0 0,-1 0 0 0 0,1 0 0 0 0,-1 0-1 0 0,0 0 1 0 0,0 0 0 0 0,-1-1 0 0 0,0 1 0 0 0,0-1-1 0 0,0 0 1 0 0,-5 4 0 0 0,-6 4-24 0 0,-1-1 0 0 0,0-1 0 0 0,0-1-1 0 0,-1 0 1 0 0,0-1 0 0 0,-1-1 0 0 0,0-1 0 0 0,0 0 0 0 0,-1-1-1 0 0,-19 3 1 0 0,22-6-31 0 0,0 0 0 0 0,0-2 0 0 0,0 0 1 0 0,0 0-1 0 0,0-2 0 0 0,0 0 0 0 0,0 0 0 0 0,0-2 0 0 0,0 0 0 0 0,1-1 0 0 0,-1 0 0 0 0,-21-10 0 0 0,32 11-23 0 0,-1 0 1 0 0,0 0 0 0 0,1 0-1 0 0,0-1 1 0 0,0 0-1 0 0,0 0 1 0 0,0-1-1 0 0,-7-8 1 0 0,10 11 6 0 0,1 0 0 0 0,0 1 0 0 0,-1-1 0 0 0,1 0 0 0 0,0 0 0 0 0,0 0 0 0 0,1 0 0 0 0,-1 0 1 0 0,0 0-1 0 0,1-1 0 0 0,-1 1 0 0 0,1 0 0 0 0,-1 0 0 0 0,1 0 0 0 0,0 0 0 0 0,0-1 0 0 0,0 1 0 0 0,0 0 0 0 0,1 0 0 0 0,-1 0 0 0 0,0-1 0 0 0,1 1 0 0 0,0 0 0 0 0,-1 0 1 0 0,1 0-1 0 0,2-3 0 0 0,2-2-249 0 0,0 0 0 0 0,0 0 0 0 0,1 1 0 0 0,0 0 0 0 0,1 0 0 0 0,-1 1 0 0 0,1 0 0 0 0,0 0 0 0 0,0 0 0 0 0,1 1 0 0 0,-1 0 0 0 0,13-5 0 0 0,13-3-1923 0 0,60-13 1 0 0,-74 20 1306 0 0,83-13-3412 0 0,-72 9 3200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04.1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147 7 56 0 0,'-3'0'1518'0'0,"-8"0"-185"0"0,1 1-1 0 0,-1 1 1 0 0,1 0 0 0 0,0 0-1 0 0,-1 1 1 0 0,1 0-1 0 0,-11 5 1 0 0,11-5-773 0 0,-21 9 1677 0 0,31-11-2191 0 0,-1-1 1 0 0,0 1-1 0 0,1-1 1 0 0,-1 1-1 0 0,1-1 1 0 0,-1 1-1 0 0,1-1 1 0 0,-1 1-1 0 0,1 0 1 0 0,-1-1-1 0 0,1 1 1 0 0,-1 0-1 0 0,1 0 1 0 0,0-1-1 0 0,0 1 1 0 0,-1 0-1 0 0,1 0 1 0 0,0-1-1 0 0,0 1 1 0 0,0 0-1 0 0,0 0 1 0 0,0 0-1 0 0,0-1 1 0 0,0 1-1 0 0,0 0 1 0 0,0 0-1 0 0,0 0 1 0 0,0-1-1 0 0,1 1 1 0 0,-1 0-1 0 0,0 0 1 0 0,0-1-1 0 0,1 1 1 0 0,-1 0-1 0 0,1-1 1 0 0,-1 1-1 0 0,1 1 1 0 0,2 1 3 0 0,0 0 0 0 0,0 0-1 0 0,0 0 1 0 0,1-1 0 0 0,-1 1 0 0 0,1-1 0 0 0,5 3 0 0 0,13 10 80 0 0,-9-3-105 0 0,1-1 1 0 0,0-1-1 0 0,0 0 0 0 0,28 13 0 0 0,-34-19-32 0 0,1 0 0 0 0,-1-1 0 0 0,1 0 0 0 0,-1 0 0 0 0,1-1 0 0 0,0 0 0 0 0,0 0 0 0 0,0-1 0 0 0,0-1 0 0 0,0 1 0 0 0,10-2 0 0 0,-15 0-21 0 0,0 1 1 0 0,0-1 0 0 0,0 0-1 0 0,0 0 1 0 0,0 0 0 0 0,0-1-1 0 0,-1 0 1 0 0,1 1-1 0 0,-1-1 1 0 0,1 0 0 0 0,-1-1-1 0 0,0 1 1 0 0,1-1 0 0 0,-1 1-1 0 0,-1-1 1 0 0,1 0 0 0 0,0 0-1 0 0,-1 0 1 0 0,1 0 0 0 0,-1-1-1 0 0,0 1 1 0 0,0-1 0 0 0,0 1-1 0 0,-1-1 1 0 0,1 0 0 0 0,-1 0-1 0 0,0 1 1 0 0,0-1 0 0 0,0 0-1 0 0,0 0 1 0 0,-1 0-1 0 0,0 0 1 0 0,0 0 0 0 0,0 0-1 0 0,0 0 1 0 0,-1 0 0 0 0,1 0-1 0 0,-1 0 1 0 0,0 0 0 0 0,0 0-1 0 0,0 0 1 0 0,-1 1 0 0 0,1-1-1 0 0,-1 0 1 0 0,0 1 0 0 0,0-1-1 0 0,-1 1 1 0 0,1 0 0 0 0,0 0-1 0 0,-1 0 1 0 0,0 0 0 0 0,0 0-1 0 0,0 0 1 0 0,0 1 0 0 0,-6-5-1 0 0,1 3 120 0 0,0 0 0 0 0,-1 1 0 0 0,1-1 0 0 0,-1 1 0 0 0,0 1 0 0 0,1 0 0 0 0,-1 0 0 0 0,0 1 0 0 0,-15-1 0 0 0,20 2-141 0 0,-1 0 0 0 0,0 0 0 0 0,1 1 0 0 0,-1 0 0 0 0,0 0 0 0 0,1 0 0 0 0,-1 0 0 0 0,1 1 0 0 0,-1-1 0 0 0,1 1 0 0 0,0 1 0 0 0,0-1 0 0 0,0 0 0 0 0,0 1 0 0 0,0 0 0 0 0,1 0 0 0 0,-1 0 0 0 0,1 0 0 0 0,0 1 0 0 0,-5 5 0 0 0,6-5-396 0 0,0 1 1 0 0,-1 0 0 0 0,2 0-1 0 0,-1 0 1 0 0,0 0-1 0 0,1 0 1 0 0,0 0 0 0 0,0 1-1 0 0,1-1 1 0 0,0 0 0 0 0,0 1-1 0 0,0-1 1 0 0,0 0-1 0 0,1 1 1 0 0,0-1 0 0 0,0 0-1 0 0,0 0 1 0 0,0 0-1 0 0,1 0 1 0 0,0 0 0 0 0,0 0-1 0 0,1 0 1 0 0,-1-1 0 0 0,1 1-1 0 0,0-1 1 0 0,0 1-1 0 0,1-1 1 0 0,-1 0 0 0 0,1-1-1 0 0,4 5 1 0 0,11 3-913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04.7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139 102 428 0 0,'-3'0'338'0'0,"1"0"-1"0"0,-1-1 1 0 0,1 1 0 0 0,0-1-1 0 0,-1 1 1 0 0,1-1 0 0 0,0 0 0 0 0,0 0-1 0 0,0 0 1 0 0,0 0 0 0 0,-4-3-1 0 0,4 3-102 0 0,-32-3 14697 0 0,53 10-14242 0 0,14 4-506 0 0,67 8-1 0 0,-87-17-212 0 0,0 0-1 0 0,0-1 1 0 0,0 0-1 0 0,0-1 1 0 0,0 0-1 0 0,0-1 1 0 0,0 0 0 0 0,16-6-1 0 0,-28 7 16 0 0,1 0 1 0 0,-1 0-1 0 0,1 0 0 0 0,-1 0 1 0 0,0 0-1 0 0,1 0 0 0 0,-1 0 0 0 0,0-1 1 0 0,0 1-1 0 0,0 0 0 0 0,0-1 0 0 0,0 1 1 0 0,0 0-1 0 0,-1-1 0 0 0,1 1 1 0 0,0-1-1 0 0,-1 0 0 0 0,1 1 0 0 0,-1-1 1 0 0,1 1-1 0 0,-1-1 0 0 0,0 0 0 0 0,0 1 1 0 0,0-1-1 0 0,0 0 0 0 0,0 1 0 0 0,0-1 1 0 0,0 0-1 0 0,0 1 0 0 0,-1-1 1 0 0,1 0-1 0 0,-1 1 0 0 0,1-1 0 0 0,-1 1 1 0 0,0-1-1 0 0,1 1 0 0 0,-1-1 0 0 0,0 1 1 0 0,0-1-1 0 0,0 1 0 0 0,0 0 1 0 0,0-1-1 0 0,0 1 0 0 0,-1 0 0 0 0,1 0 1 0 0,0 0-1 0 0,-1 0 0 0 0,-2-1 0 0 0,-6-4 7 0 0,-1 0 0 0 0,0 1-1 0 0,0 1 1 0 0,0 0 0 0 0,-1 1-1 0 0,1 0 1 0 0,-1 0 0 0 0,0 1-1 0 0,0 1 1 0 0,1 0 0 0 0,-1 1-1 0 0,0 0 1 0 0,0 1 0 0 0,0 0-1 0 0,0 1 1 0 0,0 0 0 0 0,1 0-1 0 0,-1 2 1 0 0,1-1 0 0 0,0 2-1 0 0,-14 6 1 0 0,17-6 5 0 0,1-1-1 0 0,-1 1 1 0 0,1 1-1 0 0,1-1 1 0 0,-1 1 0 0 0,1 0-1 0 0,0 1 1 0 0,-10 12-1 0 0,14-15 2 0 0,-1 1-1 0 0,1-1 0 0 0,0 0 1 0 0,0 1-1 0 0,0-1 0 0 0,1 1 1 0 0,-1 0-1 0 0,1 0 0 0 0,0-1 0 0 0,0 1 1 0 0,1 0-1 0 0,0 0 0 0 0,0 0 1 0 0,0 0-1 0 0,0 0 0 0 0,2 8 0 0 0,-1-8 0 0 0,-1 0 0 0 0,1 0 0 0 0,1 0 0 0 0,-1 0 0 0 0,1 0 0 0 0,0 0-1 0 0,0 0 1 0 0,0-1 0 0 0,1 1 0 0 0,-1-1 0 0 0,1 0 0 0 0,0 0-1 0 0,1 0 1 0 0,-1 0 0 0 0,1 0 0 0 0,-1 0 0 0 0,1-1 0 0 0,0 0-1 0 0,1 0 1 0 0,5 3 0 0 0,6 2-87 0 0,0-1 0 0 0,1 0 0 0 0,0-2 1 0 0,0 0-1 0 0,0-1 0 0 0,1 0 0 0 0,0-2 0 0 0,-1 0 0 0 0,1-1 0 0 0,0-1 0 0 0,23-2 0 0 0,18-5-1888 0 0,0-2-1 0 0,61-19 0 0 0,-105 25 1144 0 0,0-2 0 0 0,-1 0 0 0 0,1 0 0 0 0,-1-1 0 0 0,-1-1 0 0 0,15-9 0 0 0,0-1-1162 0 0,20-15-1314 0 0,-29 15 2081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2:49.7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64 1 588 0 0,'-36'2'13579'0'0,"45"2"-12037"0"0,-3-1-1232 0 0,1 0 1 0 0,0-1-1 0 0,-1 0 1 0 0,1 0-1 0 0,0 0 1 0 0,0-1-1 0 0,13 0 1 0 0,58-1-80 0 0,-43 0-48 0 0,156-11-12 0 0,-57 6-133 0 0,-144-1 139 0 0,-8 6-155 0 0,-40-1 4 0 0,-1 3 0 0 0,1 2-1 0 0,-63 13 1 0 0,36-4-50 0 0,56-9 47 0 0,-40 10 0 0 0,46-10-36 0 0,11-2-65 0 0,28-2 24 0 0,16-1-537 0 0,62-13 0 0 0,-10 2-2599 0 0,-51 6 970 0 0,-25 4 952 0 0,0 1 1 0 0,1-1-1 0 0,-1 1 1 0 0,0 1 0 0 0,1 0-1 0 0,-1 0 1 0 0,16 3 0 0 0,-14 1-345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05.2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0 480 0 0,'23'7'6756'0'0,"-11"-1"-5080"0"0,1 1 0 0 0,-2 1 0 0 0,16 12 0 0 0,-4-5 25 0 0,-20-14-1576 0 0,-1 1-1 0 0,1-1 1 0 0,-1 1-1 0 0,1-1 1 0 0,-1 1 0 0 0,0 0-1 0 0,0 0 1 0 0,0 0-1 0 0,0 0 1 0 0,0 1-1 0 0,0-1 1 0 0,-1 0 0 0 0,1 1-1 0 0,-1-1 1 0 0,1 1-1 0 0,-1 0 1 0 0,1 2 0 0 0,2 8 142 0 0,1-2-173 0 0,-1 0-1 0 0,0 1 0 0 0,-1 0 0 0 0,-1 0 0 0 0,0 0 1 0 0,1 16-1 0 0,7 42-767 0 0,-11-69 628 0 0,1-1 1 0 0,0 0-1 0 0,-1 0 1 0 0,1 0-1 0 0,0 1 1 0 0,-1-1 0 0 0,1 0-1 0 0,0 0 1 0 0,-1 0-1 0 0,1 0 1 0 0,-1 0-1 0 0,1 0 1 0 0,0 0-1 0 0,-1 0 1 0 0,1 0-1 0 0,-1 0 1 0 0,1 0 0 0 0,0 0-1 0 0,-1 0 1 0 0,1 0-1 0 0,-1 0 1 0 0,1 0-1 0 0,0 0 1 0 0,-1-1-1 0 0,1 1 1 0 0,0 0 0 0 0,-1 0-1 0 0,1 0 1 0 0,0-1-1 0 0,-1 1 1 0 0,1 0-1 0 0,0 0 1 0 0,-1-1-1 0 0,1 1 1 0 0,0 0-1 0 0,0-1 1 0 0,-1 1 0 0 0,1 0-1 0 0,0-1 1 0 0,-15-11-919 0 0,9 5 504 0 0,0-1-1 0 0,0 0 0 0 0,1-1 1 0 0,0 1-1 0 0,0-1 1 0 0,-4-11-1 0 0,7 15 347 0 0,0 0-1 0 0,1 0 1 0 0,0 0 0 0 0,0 0-1 0 0,0 0 1 0 0,0 0 0 0 0,1 0-1 0 0,0 0 1 0 0,0-1-1 0 0,0 1 1 0 0,1 0 0 0 0,-1 0-1 0 0,4-10 1 0 0,-2 9 104 0 0,1-1-1 0 0,0 1 1 0 0,1 0-1 0 0,0 0 1 0 0,0 0-1 0 0,0 1 1 0 0,0-1 0 0 0,1 1-1 0 0,0 0 1 0 0,0 0-1 0 0,0 0 1 0 0,1 1-1 0 0,-1 0 1 0 0,1 0 0 0 0,0 1-1 0 0,1-1 1 0 0,-1 1-1 0 0,0 0 1 0 0,1 1-1 0 0,0 0 1 0 0,-1 0 0 0 0,1 0-1 0 0,0 1 1 0 0,0 0-1 0 0,0 0 1 0 0,0 1-1 0 0,10 0 1 0 0,5 4 291 0 0,0 0 0 0 0,-1 2-1 0 0,1 0 1 0 0,-1 1 0 0 0,-1 1 0 0 0,34 18 0 0 0,-18-4 631 0 0,0 0 1 0 0,53 46 0 0 0,-81-61-944 0 0,1 0-1 0 0,-2 1 1 0 0,1 0 0 0 0,-1 0 0 0 0,-1 0 0 0 0,1 1 0 0 0,7 14-1 0 0,-12-19-270 0 0,-1 0 0 0 0,1 0-1 0 0,-1 0 1 0 0,0 0 0 0 0,0 0-1 0 0,0 0 1 0 0,-1 0 0 0 0,0 0-1 0 0,1 6 1 0 0,-2-6-271 0 0,1 0 0 0 0,-1 0 0 0 0,0-1 1 0 0,0 1-1 0 0,0 0 0 0 0,-1 0 0 0 0,1-1 1 0 0,-1 1-1 0 0,0-1 0 0 0,0 1 0 0 0,-2 3 0 0 0,-6 4-1442 0 0,0 0 254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05.8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366 14 8 0 0,'-2'-2'1024'0'0,"-1"1"0"0"0,0-1-1 0 0,0 1 1 0 0,0-1 0 0 0,0 1 0 0 0,0 0 0 0 0,0 0-1 0 0,0 0 1 0 0,0 1 0 0 0,-1-1 0 0 0,1 1 0 0 0,-6 0 0 0 0,-10 6 3630 0 0,-6 7-4796 0 0,-21 1 531 0 0,0-1-222 0 0,19-2-126 0 0,4-2-26 0 0,0 1 0 0 0,1 1 0 0 0,-35 23 0 0 0,55-33-10 0 0,-1 1-1 0 0,1 0 0 0 0,0 0 1 0 0,-1 0-1 0 0,1 0 1 0 0,0 1-1 0 0,0-1 1 0 0,0 0-1 0 0,1 1 1 0 0,-1 0-1 0 0,1-1 1 0 0,-1 1-1 0 0,1 0 1 0 0,0 0-1 0 0,0-1 1 0 0,0 1-1 0 0,0 0 1 0 0,1 0-1 0 0,-1 0 1 0 0,1 0-1 0 0,0 0 1 0 0,0 0-1 0 0,0 0 1 0 0,0 0-1 0 0,0 0 0 0 0,1 0 1 0 0,-1 0-1 0 0,1 0 1 0 0,1 4-1 0 0,1-1-11 0 0,0 1 0 0 0,0-1 0 0 0,0 0 0 0 0,1 0 0 0 0,0 0 0 0 0,1-1 0 0 0,-1 1 0 0 0,1-1 0 0 0,0 0 0 0 0,0 0-1 0 0,8 5 1 0 0,-5-4-142 0 0,1-1 0 0 0,0 0 0 0 0,0 0 0 0 0,0-1-1 0 0,1 0 1 0 0,0 0 0 0 0,-1-1 0 0 0,1 0 0 0 0,0-1-1 0 0,1-1 1 0 0,-1 1 0 0 0,0-1 0 0 0,0-1 0 0 0,21-1-1 0 0,5-4-1353 0 0,-1-1 0 0 0,0-2 0 0 0,33-13 0 0 0,-16 6-1026 0 0,102-38-4257 0 0,-127 47 5891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06.2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98 59 228 0 0,'-13'-7'1599'0'0,"-24"-12"6308"0"0,36 19-7608 0 0,0-1 0 0 0,-1 1 0 0 0,1 0 0 0 0,-1 0 0 0 0,1 0 0 0 0,0 0-1 0 0,-1 0 1 0 0,1 0 0 0 0,-1 0 0 0 0,1 0 0 0 0,0 0 0 0 0,-1 1 0 0 0,1-1 0 0 0,0 1 0 0 0,-1-1 0 0 0,1 1 0 0 0,0-1 0 0 0,-1 1 0 0 0,1 0 0 0 0,0-1 0 0 0,0 1 0 0 0,0 0-1 0 0,0 0 1 0 0,0 0 0 0 0,-2 1 0 0 0,2 0-208 0 0,0 0 0 0 0,-1 0-1 0 0,1-1 1 0 0,0 1 0 0 0,0 0-1 0 0,0 0 1 0 0,0 0 0 0 0,0 0-1 0 0,0 0 1 0 0,1 0 0 0 0,-1 1-1 0 0,1-1 1 0 0,0 0 0 0 0,-1 0-1 0 0,1 0 1 0 0,0 1 0 0 0,0-1-1 0 0,1 3 1 0 0,-1-1-38 0 0,2 1 0 0 0,-1-1 0 0 0,0 0 1 0 0,1 0-1 0 0,-1 0 0 0 0,1 0 0 0 0,0 0 0 0 0,1 0 0 0 0,2 4 0 0 0,1-1-48 0 0,0 0-1 0 0,0-1 0 0 0,1 1 1 0 0,-1-1-1 0 0,2 0 0 0 0,-1-1 1 0 0,0 1-1 0 0,1-2 0 0 0,12 7 1 0 0,-2-4-46 0 0,0-1 1 0 0,0 0-1 0 0,1-2 1 0 0,0 0-1 0 0,-1-1 0 0 0,1-1 1 0 0,1 0-1 0 0,-1-2 1 0 0,0 0-1 0 0,0-1 1 0 0,30-6-1 0 0,-44 5-57 0 0,1 1-1 0 0,-1-1 1 0 0,0-1 0 0 0,-1 1-1 0 0,1-1 1 0 0,0 0-1 0 0,-1 0 1 0 0,1 0 0 0 0,-1 0-1 0 0,0-1 1 0 0,0 0-1 0 0,-1 0 1 0 0,1 0 0 0 0,-1 0-1 0 0,1 0 1 0 0,-1-1 0 0 0,-1 0-1 0 0,5-9 1 0 0,-5 11 44 0 0,-1-1 1 0 0,0 0-1 0 0,0 0 1 0 0,-1 0-1 0 0,1 0 0 0 0,-1 0 1 0 0,1 0-1 0 0,-1 0 1 0 0,-1 0-1 0 0,1 0 1 0 0,0 0-1 0 0,-1 0 1 0 0,0 0-1 0 0,0 0 1 0 0,0 0-1 0 0,0 1 1 0 0,-1-1-1 0 0,0 0 0 0 0,1 1 1 0 0,-1-1-1 0 0,-1 1 1 0 0,1-1-1 0 0,0 1 1 0 0,-1 0-1 0 0,0 0 1 0 0,-4-4-1 0 0,0 2 105 0 0,0 0-1 0 0,0 0 1 0 0,0 1-1 0 0,-1 0 0 0 0,0 1 1 0 0,0-1-1 0 0,0 1 1 0 0,0 1-1 0 0,0 0 1 0 0,-1 0-1 0 0,1 0 1 0 0,-1 1-1 0 0,1 0 1 0 0,-1 1-1 0 0,1 0 1 0 0,-1 0-1 0 0,1 1 1 0 0,-1 0-1 0 0,-13 4 1 0 0,11-3-325 0 0,0 1 0 0 0,0 0 1 0 0,0 1-1 0 0,0 0 0 0 0,1 1 1 0 0,-1 0-1 0 0,1 0 0 0 0,0 1 1 0 0,1 1-1 0 0,0 0 0 0 0,0 0 1 0 0,0 0-1 0 0,1 1 0 0 0,-10 13 1 0 0,16-20-80 0 0,1 1 0 0 0,-1 0 1 0 0,1 0-1 0 0,-1 0 0 0 0,1 0 1 0 0,0 1-1 0 0,0-1 1 0 0,0 0-1 0 0,0 0 0 0 0,0 1 1 0 0,1-1-1 0 0,-1 0 1 0 0,1 1-1 0 0,-1-1 0 0 0,1 1 1 0 0,0-1-1 0 0,0 1 1 0 0,0-1-1 0 0,0 1 0 0 0,0-1 1 0 0,1 0-1 0 0,-1 1 0 0 0,1-1 1 0 0,0 1-1 0 0,-1-1 1 0 0,1 0-1 0 0,0 0 0 0 0,1 1 1 0 0,0 1-1 0 0,14 7-1143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07.0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42 588 0 0,'11'0'1589'0'0,"-9"0"-1261"0"0,0-1 1 0 0,1 1-1 0 0,-1 0 0 0 0,1 0 0 0 0,-1 0 1 0 0,0 0-1 0 0,1 0 0 0 0,-1 1 0 0 0,0-1 0 0 0,1 1 1 0 0,-1-1-1 0 0,0 1 0 0 0,1 0 0 0 0,2 2 1 0 0,15 12 1461 0 0,-18-13-1480 0 0,1 0 1 0 0,0-1-1 0 0,-1 1 0 0 0,0 0 0 0 0,1 0 0 0 0,-1 1 1 0 0,0-1-1 0 0,0 0 0 0 0,2 3 0 0 0,1 3 604 0 0,-3-5-618 0 0,0 0 0 0 0,0 0 0 0 0,0 0 0 0 0,-1 0 0 0 0,1 0 0 0 0,-1 1 0 0 0,0-1 0 0 0,1 6 0 0 0,8 23 1105 0 0,-5-8-1072 0 0,-4-21-313 0 0,0-1 1 0 0,-1 0-1 0 0,1 1 0 0 0,0-1 1 0 0,-1 1-1 0 0,0-1 1 0 0,0 1-1 0 0,1-1 1 0 0,-1 1-1 0 0,-1-1 0 0 0,1 0 1 0 0,-1 5-1 0 0,-2 4 27 0 0,-13 35 167 0 0,15-43-209 0 0,0 0 0 0 0,0-1 0 0 0,-1 1 0 0 0,1 0-1 0 0,-1-1 1 0 0,0 1 0 0 0,0-1 0 0 0,0 0-1 0 0,0 0 1 0 0,0 0 0 0 0,0 0 0 0 0,-4 3 0 0 0,5-5-78 0 0,0 1-76 0 0,0-2 104 0 0,0 1-1 0 0,1 0 1 0 0,-1 0 0 0 0,0 0 0 0 0,0 0 0 0 0,1 0-1 0 0,-1-1 1 0 0,0 1 0 0 0,0 0 0 0 0,1-1 0 0 0,-1 1-1 0 0,0 0 1 0 0,1-1 0 0 0,-1 1 0 0 0,0-1 0 0 0,1 1-1 0 0,-1-1 1 0 0,1 1 0 0 0,-1-1 0 0 0,1 0 0 0 0,-1 1-1 0 0,1-1 1 0 0,-1 0 0 0 0,1 1 0 0 0,0-1 0 0 0,-1 0-1 0 0,1 0 1 0 0,-3-29-1198 0 0,16-30-21 0 0,6 12 820 0 0,-17 44 422 0 0,-1-1-1 0 0,1 1 1 0 0,1 0-1 0 0,-1 1 0 0 0,0-1 1 0 0,1 0-1 0 0,0 1 1 0 0,0-1-1 0 0,0 1 1 0 0,0 0-1 0 0,1 0 0 0 0,-1 0 1 0 0,1 0-1 0 0,5-2 1 0 0,9-9-34 0 0,-15 12 69 0 0,1 1 0 0 0,-1 0 0 0 0,0 0 0 0 0,1 0 0 0 0,-1 0 1 0 0,0 0-1 0 0,1 1 0 0 0,-1-1 0 0 0,1 1 0 0 0,-1 0 0 0 0,1 0 1 0 0,-1 1-1 0 0,1-1 0 0 0,-1 1 0 0 0,1-1 0 0 0,-1 1 0 0 0,0 0 1 0 0,1 0-1 0 0,-1 1 0 0 0,0-1 0 0 0,0 1 0 0 0,0-1 0 0 0,0 1 1 0 0,3 3-1 0 0,33 16 614 0 0,-4 1 328 0 0,-29-19-746 0 0,-1 0 0 0 0,1 1 0 0 0,-1-1 0 0 0,0 1 0 0 0,8 7 0 0 0,-10-4 4 0 0,-3-7-207 0 0,0 0-1 0 0,0 1 0 0 0,0-1 1 0 0,0 0-1 0 0,0 0 0 0 0,0 0 1 0 0,0 0-1 0 0,0 1 1 0 0,1-1-1 0 0,-1 0 0 0 0,0 0 1 0 0,0 0-1 0 0,0 0 0 0 0,0 0 1 0 0,0 1-1 0 0,0-1 1 0 0,0 0-1 0 0,1 0 0 0 0,-1 0 1 0 0,0 0-1 0 0,0 0 0 0 0,0 0 1 0 0,0 0-1 0 0,0 1 0 0 0,1-1 1 0 0,-1 0-1 0 0,0 0 1 0 0,0 0-1 0 0,0 0 0 0 0,1 0 1 0 0,-1 0-1 0 0,0 0 0 0 0,0 0 1 0 0,0 0-1 0 0,0 0 0 0 0,1 0 1 0 0,-1 0-1 0 0,0 0 1 0 0,0 0-1 0 0,0 0 0 0 0,0 0 1 0 0,1 0-1 0 0,-1 0 0 0 0,0-1 1 0 0,2 1 3 0 0,-2-27-474 0 0,1 18 294 0 0,0 0-1 0 0,0 0 1 0 0,1 0 0 0 0,1 0 0 0 0,-1 1 0 0 0,7-14-1 0 0,-1 1 96 0 0,-7 18 86 0 0,1-1 0 0 0,-1 1 1 0 0,1-1-1 0 0,0 1 0 0 0,0 0 1 0 0,1 0-1 0 0,-1 0 0 0 0,0 0 0 0 0,1 0 1 0 0,0 0-1 0 0,0 1 0 0 0,0-1 0 0 0,0 1 1 0 0,0 0-1 0 0,0 0 0 0 0,1 0 0 0 0,-1 0 1 0 0,1 1-1 0 0,-1-1 0 0 0,1 1 0 0 0,-1 0 1 0 0,1 0-1 0 0,0 0 0 0 0,0 1 0 0 0,0-1 1 0 0,4 1-1 0 0,-3 0 82 0 0,1 0 1 0 0,0 0-1 0 0,-1 1 0 0 0,1 0 1 0 0,-1 0-1 0 0,1 0 0 0 0,-1 1 1 0 0,1-1-1 0 0,-1 2 0 0 0,0-1 1 0 0,0 0-1 0 0,0 1 0 0 0,0 0 1 0 0,-1 0-1 0 0,1 0 0 0 0,-1 1 0 0 0,8 7 1 0 0,2 3 152 0 0,-13-13-219 0 0,1 0 0 0 0,0 1 0 0 0,-1-1 0 0 0,0 1 0 0 0,1-1 0 0 0,-1 1 0 0 0,0 0 0 0 0,0 0 1 0 0,0-1-1 0 0,0 1 0 0 0,0 0 0 0 0,0 2 0 0 0,18 31 247 0 0,1 6-27 0 0,-8-12-121 0 0,-9-26-127 0 0,-2 1 0 0 0,1-1 0 0 0,0 1 0 0 0,-1 0 1 0 0,1 0-1 0 0,-1-1 0 0 0,0 1 0 0 0,-1 0 0 0 0,1 0 0 0 0,0 6 0 0 0,-1 54-4183 0 0,0-63 4115 0 0,0-1-1 0 0,0 0 1 0 0,0 1-1 0 0,0-1 1 0 0,0 0 0 0 0,0 1-1 0 0,0-1 1 0 0,0 0-1 0 0,0 0 1 0 0,0 1-1 0 0,-1-1 1 0 0,1 0 0 0 0,0 1-1 0 0,0-1 1 0 0,0 0-1 0 0,0 0 1 0 0,0 1-1 0 0,-1-1 1 0 0,1 0 0 0 0,0 0-1 0 0,0 1 1 0 0,0-1-1 0 0,-1 0 1 0 0,1 0 0 0 0,0 0-1 0 0,0 0 1 0 0,-1 1-1 0 0,1-1 1 0 0,0 0-1 0 0,-1 0 1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07.5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6 376 0 0,'-10'-6'8197'0'0,"28"28"-3579"0"0,-16-19-4331 0 0,1 1 1 0 0,-1 0-1 0 0,0-1 0 0 0,0 1 1 0 0,0 0-1 0 0,0 0 1 0 0,-1 0-1 0 0,1 1 1 0 0,-1-1-1 0 0,0 0 1 0 0,0 0-1 0 0,-1 1 1 0 0,1-1-1 0 0,-1 0 1 0 0,0 1-1 0 0,0-1 1 0 0,-1 6-1 0 0,0 2-80 0 0,2-6-116 0 0,0-1 0 0 0,0 0 1 0 0,0 0-1 0 0,1 1 0 0 0,0-1 1 0 0,3 6-1 0 0,3 11 42 0 0,-7-19-130 0 0,1 0 1 0 0,-1-1-1 0 0,0 1 0 0 0,1-1 0 0 0,0 1 0 0 0,-1-1 0 0 0,1 1 0 0 0,0-1 0 0 0,4 3 0 0 0,11 15 16 0 0,-11-10-21 0 0,0-1 0 0 0,1-1-1 0 0,0 1 1 0 0,0-1-1 0 0,1-1 1 0 0,0 1 0 0 0,0-1-1 0 0,1-1 1 0 0,0 1-1 0 0,0-2 1 0 0,1 1-1 0 0,-1-1 1 0 0,1 0 0 0 0,1-1-1 0 0,16 5 1 0 0,-24-9-54 0 0,1 0 1 0 0,-1 0 0 0 0,0 0-1 0 0,0 0 1 0 0,0 0-1 0 0,0-1 1 0 0,0 1-1 0 0,0-1 1 0 0,1 0 0 0 0,-1 0-1 0 0,-1 0 1 0 0,1 0-1 0 0,0 0 1 0 0,0-1-1 0 0,0 0 1 0 0,-1 1 0 0 0,1-1-1 0 0,-1 0 1 0 0,1 0-1 0 0,-1 0 1 0 0,0-1-1 0 0,0 1 1 0 0,0 0 0 0 0,2-3-1 0 0,1-2-226 0 0,0-1 1 0 0,-1 1-1 0 0,0 0 0 0 0,0-1 0 0 0,-1 0 0 0 0,0 0 0 0 0,4-14 0 0 0,1-10-486 0 0,-5 23 543 0 0,0-1 0 0 0,-1 1 0 0 0,0-1-1 0 0,0-16 1 0 0,-1 7-45 0 0,-1 13 72 0 0,1 0 0 0 0,-1 1 1 0 0,0-1-1 0 0,0 0 0 0 0,0 1 0 0 0,-1-1 0 0 0,0 1 0 0 0,0-1 0 0 0,-1 1 0 0 0,1-1 0 0 0,-1 1 1 0 0,0 0-1 0 0,0 0 0 0 0,-5-8 0 0 0,3 8-380 0 0,4 5 445 0 0,0 0 1 0 0,0-1-1 0 0,-1 1 1 0 0,1-1 0 0 0,0 1-1 0 0,0 0 1 0 0,0-1-1 0 0,-1 1 1 0 0,1 0-1 0 0,0-1 1 0 0,0 1 0 0 0,-1 0-1 0 0,1 0 1 0 0,0-1-1 0 0,-1 1 1 0 0,1 0-1 0 0,-1 0 1 0 0,1-1 0 0 0,0 1-1 0 0,-1 0 1 0 0,1 0-1 0 0,0 0 1 0 0,-1 0-1 0 0,1 0 1 0 0,-1-1 0 0 0,1 1-1 0 0,-1 0 1 0 0,1 0-1 0 0,0 0 1 0 0,-1 0-1 0 0,1 0 1 0 0,-1 0-1 0 0,1 0 1 0 0,-1 1 0 0 0,1-1-1 0 0,0 0 1 0 0,-1 0-1 0 0,1 0 1 0 0,-1 0-1 0 0,1 0 1 0 0,0 1 0 0 0,-1-1-1 0 0,1 0 1 0 0,-2 10-2497 0 0,2-4 1504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08.2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 19 904 0 0,'-19'22'11430'0'0,"27"-5"-9104"0"0,3 4-397 0 0,-2 11-1073 0 0,-8-29-803 0 0,-1 0 0 0 0,1 0 0 0 0,-1 0 0 0 0,1 0 0 0 0,0-1 0 0 0,0 1 0 0 0,0 0 0 0 0,2 4 0 0 0,-1-4-9 0 0,-1 0 0 0 0,1 0 0 0 0,-1 0 0 0 0,0 0 0 0 0,0 1 0 0 0,0-1 0 0 0,0 0 0 0 0,0 7 0 0 0,8 47 369 0 0,-9-44-326 0 0,1-10-80 0 0,-1-1-1 0 0,0 1 1 0 0,0-1 0 0 0,0 1-1 0 0,0-1 1 0 0,0 1 0 0 0,0-1-1 0 0,-1 1 1 0 0,1-1 0 0 0,-1 0 0 0 0,0 1-1 0 0,0-1 1 0 0,0 0 0 0 0,0 1-1 0 0,-2 2 1 0 0,0 2-219 0 0,2-5 124 0 0,-5-5-70 0 0,3 2 109 0 0,1-1 8 0 0,-1 0 1 0 0,0-1-1 0 0,1 1 0 0 0,-1 0 0 0 0,1-1 0 0 0,0 1 0 0 0,0-1 0 0 0,0 0 0 0 0,0 0 1 0 0,0 0-1 0 0,1 0 0 0 0,-1 0 0 0 0,0-3 0 0 0,-15-50-686 0 0,10 29 214 0 0,7 19 435 0 0,1-1 1 0 0,-1 1-1 0 0,1 0 1 0 0,1 0-1 0 0,0 0 1 0 0,0 0-1 0 0,0 1 1 0 0,7-15-1 0 0,-5 13 58 0 0,-2 3 17 0 0,0 1 1 0 0,1 0-1 0 0,-1 0 0 0 0,1 1 1 0 0,0-1-1 0 0,0 1 1 0 0,0-1-1 0 0,1 1 1 0 0,4-4-1 0 0,-1-1 8 0 0,5-2-20 0 0,-5 10 42 0 0,0 0-1 0 0,0 0 0 0 0,0 1 1 0 0,0 0-1 0 0,0 0 1 0 0,0 0-1 0 0,0 1 1 0 0,0 0-1 0 0,0 1 0 0 0,0 0 1 0 0,-1 0-1 0 0,11 5 1 0 0,-5-2 108 0 0,0 0 0 0 0,0 2 0 0 0,-1-1 1 0 0,0 2-1 0 0,-1-1 0 0 0,12 11 0 0 0,-5-2 103 0 0,-11-12-187 0 0,-1 0 0 0 0,0 0 0 0 0,0 1 0 0 0,-1 0-1 0 0,1 0 1 0 0,-1 0 0 0 0,0 0 0 0 0,-1 1 0 0 0,1-1 0 0 0,4 13 0 0 0,4 8 27 0 0,2 8 10 0 0,-13-33-118 0 0,-1 1-1 0 0,0-1 1 0 0,0 0 0 0 0,1 1 0 0 0,-1-1-1 0 0,0 1 1 0 0,0-1 0 0 0,-1 1 0 0 0,1-1-1 0 0,0 1 1 0 0,0-1 0 0 0,-1 0 0 0 0,1 1-1 0 0,-1-1 1 0 0,1 0 0 0 0,-1 1 0 0 0,0-1-1 0 0,1 0 1 0 0,-1 1 0 0 0,0-1-1 0 0,-1 1 1 0 0,-3 5-1050 0 0,4-6 981 0 0,1 0 1 0 0,0-1 0 0 0,-1 1-1 0 0,1 0 1 0 0,-1-1-1 0 0,1 1 1 0 0,-1-1 0 0 0,1 1-1 0 0,-1-1 1 0 0,1 1 0 0 0,-1-1-1 0 0,0 1 1 0 0,1-1 0 0 0,-1 1-1 0 0,0-1 1 0 0,1 0 0 0 0,-1 1-1 0 0,0-1 1 0 0,0 0 0 0 0,1 0-1 0 0,-1 0 1 0 0,0 0-1 0 0,0 1 1 0 0,1-1 0 0 0,-1 0-1 0 0,0 0 1 0 0,0 0 0 0 0,1 0-1 0 0,-1-1 1 0 0,0 1 0 0 0,0 0-1 0 0,1 0 1 0 0,-1 0 0 0 0,0-1-1 0 0,0 1 1 0 0,0-1-1 0 0,-11-2-2654 0 0,-1-1-1 0 0,2 0 0 0 0,-22-12 0 0 0,16 6 1357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08.6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10 162 144 0 0,'-10'5'7962'0'0,"31"-15"-5091"0"0,9-2-1161 0 0,-25 10-1479 0 0,0 1 0 0 0,0-1 0 0 0,0 0 0 0 0,0-1 0 0 0,-1 1 0 0 0,1-1 0 0 0,-1 0 0 0 0,0 0 0 0 0,8-8 0 0 0,-1 0-217 0 0,-5 5-50 0 0,0-1 0 0 0,0 0 1 0 0,-1 0-1 0 0,0-1 0 0 0,5-9 0 0 0,-8 13-561 0 0,-1 0-1 0 0,1 0 1 0 0,-1-1-1 0 0,0 1 1 0 0,-1 0 0 0 0,1-1-1 0 0,0-8 1 0 0,-1 12 434 0 0,0 1 0 0 0,-1-1 1 0 0,1 1-1 0 0,0 0 0 0 0,0-1 1 0 0,0 1-1 0 0,-14-4-5532 0 0,8 4 4466 0 0,-12 0-297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7:02.6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0 1004 0 0,'-10'7'7393'0'0,"10"-6"-7248"0"0,0-1 1 0 0,0 1-1 0 0,0 0 0 0 0,0 0 1 0 0,0-1-1 0 0,0 1 1 0 0,0 0-1 0 0,0 0 1 0 0,0 0-1 0 0,0-1 0 0 0,0 1 1 0 0,1 0-1 0 0,-1 0 1 0 0,0-1-1 0 0,1 1 0 0 0,-1 0 1 0 0,0 0-1 0 0,1-1 1 0 0,-1 1-1 0 0,1 0 1 0 0,-1-1-1 0 0,1 1 0 0 0,-1-1 1 0 0,1 1-1 0 0,0-1 1 0 0,0 1-1 0 0,10 7 2612 0 0,8 2-857 0 0,5-4-1459 0 0,0-2 0 0 0,0-1 0 0 0,1-1 0 0 0,41-1 1 0 0,-45-1-373 0 0,417-16-1078 0 0,-438 16 1008 0 0,58 4-2220 0 0,-56-4 1976 0 0,-1 0 0 0 0,1 0 1 0 0,0 1-1 0 0,-1-1 0 0 0,1 0 1 0 0,-1 1-1 0 0,1 0 0 0 0,0-1 1 0 0,-1 1-1 0 0,1 0 0 0 0,-1-1 1 0 0,1 1-1 0 0,-1 0 0 0 0,0 0 1 0 0,1 0-1 0 0,-1 0 0 0 0,0 1 1 0 0,0-1-1 0 0,1 0 0 0 0,-1 1 1 0 0,0-1-1 0 0,-1 0 0 0 0,1 1 0 0 0,0-1 1 0 0,0 1-1 0 0,0-1 0 0 0,-1 1 1 0 0,1 0-1 0 0,0 2 0 0 0,-2-2-132 0 0,1 0-1 0 0,-1 0 0 0 0,0 0 0 0 0,1 0 0 0 0,-1 0 0 0 0,0-1 0 0 0,0 1 0 0 0,0 0 0 0 0,-1-1 0 0 0,1 1 0 0 0,0-1 0 0 0,-1 1 0 0 0,1-1 1 0 0,-3 2-1 0 0,-5 8-1364 0 0,7-5 497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7:03.2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7 468 0 0,'6'-7'15697'0'0,"8"8"-9710"0"0,-5 0-8072 0 0,19 5 2227 0 0,0-1 1 0 0,53 2-1 0 0,2 0-158 0 0,-29-3-10 0 0,-39-4 16 0 0,0 1 0 0 0,0 1 1 0 0,20 4-1 0 0,-20 1 7 0 0,-15-7 3 0 0,0 1 0 0 0,0-1 0 0 0,0 0 0 0 0,0 0 1 0 0,0 0-1 0 0,0 1 0 0 0,0-1 0 0 0,0 0 0 0 0,1 0 0 0 0,-1 1 0 0 0,0-1 0 0 0,0 0 0 0 0,0 0 1 0 0,0 0-1 0 0,0 1 0 0 0,0-1 0 0 0,0 0 0 0 0,0 0 0 0 0,0 1 0 0 0,0-1 0 0 0,0 0 0 0 0,-1 0 1 0 0,1 1-1 0 0,0-1 0 0 0,0 0 0 0 0,0 0 0 0 0,0 0 0 0 0,0 1 0 0 0,0-1 0 0 0,0 0 0 0 0,-1 0 1 0 0,1 0-1 0 0,0 1 0 0 0,0-1 0 0 0,0 0 0 0 0,-1 0 0 0 0,1 0 0 0 0,0 0 0 0 0,0 0 0 0 0,0 0 1 0 0,-1 1-1 0 0,1-1 0 0 0,0 0 0 0 0,0 0 0 0 0,0 0 0 0 0,-1 0 0 0 0,-10 16 11 0 0,-47 27-5 0 0,40-31-4 0 0,1 2-1 0 0,0-1 0 0 0,-15 17 1 0 0,32-30-4 0 0,-1 1 1 0 0,1-1-1 0 0,0 0 1 0 0,0 1-1 0 0,-1-1 1 0 0,1 0-1 0 0,0 1 1 0 0,0-1-1 0 0,-1 0 1 0 0,1 1-1 0 0,0-1 1 0 0,0 0-1 0 0,0 1 1 0 0,0-1-1 0 0,-1 1 1 0 0,1-1-1 0 0,0 0 1 0 0,0 1-1 0 0,0-1 1 0 0,0 1-1 0 0,0-1 1 0 0,0 0-1 0 0,0 1 1 0 0,0-1-1 0 0,0 1 1 0 0,0-1-1 0 0,1 0 1 0 0,-1 1-1 0 0,0-1 1 0 0,0 1-1 0 0,0-1 1 0 0,0 0-1 0 0,1 1 1 0 0,-1-1-1 0 0,0 0 1 0 0,0 1-1 0 0,1-1 1 0 0,-1 0-1 0 0,0 1 1 0 0,0-1-1 0 0,1 0 1 0 0,-1 0-1 0 0,0 1 1 0 0,1-1-1 0 0,-1 0 1 0 0,0 0-1 0 0,1 0 1 0 0,-1 1-1 0 0,1-1 1 0 0,-1 0-1 0 0,0 0 1 0 0,1 0 0 0 0,24 5-67 0 0,84-13 17 0 0,-81 4 52 0 0,-1 2 0 0 0,1 0-1 0 0,-1 2 1 0 0,47 6 0 0 0,-73-6-1 0 0,0 0 1 0 0,0 0-1 0 0,0 0 1 0 0,0 0-1 0 0,0 1 1 0 0,0-1-1 0 0,0 0 0 0 0,-1 0 1 0 0,1 1-1 0 0,0-1 1 0 0,0 1-1 0 0,0-1 1 0 0,0 1-1 0 0,-1-1 1 0 0,1 1-1 0 0,0 0 0 0 0,0-1 1 0 0,-1 1-1 0 0,1 0 1 0 0,0-1-1 0 0,-1 1 1 0 0,1 0-1 0 0,-1 0 1 0 0,1 0-1 0 0,-1-1 1 0 0,1 3-1 0 0,-1-2 2 0 0,0 1 1 0 0,0-1-1 0 0,0 1 1 0 0,0-1-1 0 0,-1 1 1 0 0,1-1 0 0 0,0 1-1 0 0,-1-1 1 0 0,1 1-1 0 0,-1-1 1 0 0,0 0-1 0 0,1 1 1 0 0,-1-1-1 0 0,-2 3 1 0 0,-2 2 2 0 0,0 0 1 0 0,-1 0-1 0 0,1 0 1 0 0,-1 0-1 0 0,-7 4 1 0 0,-25 13-15 0 0,0-2 0 0 0,-2-1 1 0 0,-78 27-1 0 0,95-39-41 0 0,0 2-1248 0 0,37-15-3037 0 0,158-55-8892 0 0,-135 45 11933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7:04.0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27 688 0 0,'8'-5'5248'0'0,"13"-7"-3053"0"0,-11 9-857 0 0,28-4 4982 0 0,-27 8-4660 0 0,-3 2-1401 0 0,0 0 1 0 0,0 1-1 0 0,0 0 1 0 0,0 0-1 0 0,-1 0 1 0 0,1 1-1 0 0,11 10 1 0 0,20 12 109 0 0,-2-3-268 0 0,-2 2 0 0 0,-1 1 0 0 0,-1 2 0 0 0,40 44 0 0 0,-59-59-149 0 0,-2 1 0 0 0,0 0 0 0 0,0 1-1 0 0,-1 1 1 0 0,-1 0 0 0 0,12 27 0 0 0,-22-43-48 0 0,1 1 0 0 0,0-1 1 0 0,-1 0-1 0 0,1 1 0 0 0,-1-1 0 0 0,0 1 1 0 0,1-1-1 0 0,-1 0 0 0 0,0 1 0 0 0,0-1 1 0 0,0 1-1 0 0,0-1 0 0 0,0 1 0 0 0,0-1 1 0 0,0 1-1 0 0,-1-1 0 0 0,1 1 0 0 0,0-1 1 0 0,-1 0-1 0 0,1 1 0 0 0,-1-1 1 0 0,0 0-1 0 0,0 3 0 0 0,-1-3-190 0 0,1 0-1 0 0,0-1 0 0 0,-1 1 1 0 0,1 0-1 0 0,-1 0 1 0 0,1-1-1 0 0,-1 1 1 0 0,1-1-1 0 0,-1 1 0 0 0,1-1 1 0 0,-1 0-1 0 0,0 0 1 0 0,1 0-1 0 0,-1 0 1 0 0,0 0-1 0 0,1 0 0 0 0,-3 0 1 0 0,-8-2-1307 0 0,0-1 1 0 0,0 0-1 0 0,1 0 1 0 0,-15-8-1 0 0,-20-9-1258 0 0,25 9 1703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4:04.5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824 1 136 0 0,'9'11'4756'0'0,"1"9"1644"0"0,-41-14-1146 0 0,-83 0-3678 0 0,-186 34 0 0 0,249-32-1384 0 0,-17 6-53 0 0,-122 41 1 0 0,184-53-141 0 0,1-1 0 0 0,0 1 1 0 0,0 0-1 0 0,0 0 1 0 0,0 0-1 0 0,0 1 1 0 0,1 0-1 0 0,-1 0 0 0 0,1 0 1 0 0,0 1-1 0 0,0-1 1 0 0,0 1-1 0 0,-6 6 1 0 0,2 5-27 0 0,7-13 24 0 0,0 0 0 0 0,0 0 1 0 0,0 0-1 0 0,0 0 0 0 0,0 1 0 0 0,0-1 0 0 0,1 0 0 0 0,-1 0 1 0 0,1 1-1 0 0,-1-1 0 0 0,1 0 0 0 0,0 1 0 0 0,0 3 1 0 0,0 1 4 0 0,1 1 1 0 0,0 0 0 0 0,1 0 0 0 0,0 0 0 0 0,3 8-1 0 0,5 20 19 0 0,-5-17-24 0 0,0 0-1 0 0,15 31 1 0 0,-12-34-1 0 0,-2 1 1 0 0,0 0-1 0 0,7 32 0 0 0,19 129 31 0 0,-2-36-156 0 0,-13-74 41 0 0,-4-22-186 0 0,2 0 0 0 0,3-1 0 0 0,36 69 0 0 0,14 30-231 0 0,-59-119 500 0 0,0 0 1 0 0,-2 0 0 0 0,8 53-1 0 0,-3 128-20 0 0,-3-83 38 0 0,-8-103-14 0 0,1 0 0 0 0,1 0 0 0 0,9 30 0 0 0,0 7-2 0 0,-8-46 6 0 0,-1 0 0 0 0,2 0 1 0 0,-1-1-1 0 0,1 1 0 0 0,1-1 0 0 0,12 17 1 0 0,-15-21-3 0 0,1 0 0 0 0,-2 0 0 0 0,1 1 0 0 0,2 10 0 0 0,8 18-20 0 0,-10-28 14 0 0,0 1 1 0 0,-1 0 0 0 0,0 0-1 0 0,0-1 1 0 0,0 13-1 0 0,2 8-2 0 0,-2-14 4 0 0,-1 1-1 0 0,-1 0 1 0 0,0-1 0 0 0,-1 1 0 0 0,-3 17 0 0 0,-2 34 14 0 0,6-61-11 0 0,-1 10-2 0 0,1 0-1 0 0,0-1 1 0 0,2 1-1 0 0,-1 0 0 0 0,2 0 1 0 0,0-1-1 0 0,10 29 1 0 0,41 64 18 0 0,-45-73-37 0 0,-9-30 32 0 0,1 1-1 0 0,0-1 0 0 0,0 1 0 0 0,0-1 0 0 0,1 0 0 0 0,2 5 0 0 0,6 19-39 0 0,-9-26 19 0 0,0-1 9 0 0,0 0-1 0 0,0-1 1 0 0,0 1 0 0 0,-1 0 0 0 0,1 0 0 0 0,0 0 0 0 0,-1 0 0 0 0,1 0 0 0 0,-1 1 0 0 0,1-1 0 0 0,-1 0 0 0 0,1 0 0 0 0,-1 0 0 0 0,0 0 0 0 0,0 1 0 0 0,1-1 0 0 0,-1 1 0 0 0,-1 0 12 0 0,10 1 40 0 0,-8-3-47 0 0,10-11-167 0 0,56 4 124 0 0,-47 3 41 0 0,37-1 1 0 0,305 20 86 0 0,-283-12-94 0 0,-50-2-19 0 0,53 6 0 0 0,-50-6-39 0 0,-21-1-2848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7:04.4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159 275 780 0 0,'-30'0'1611'0'0,"19"-1"-907"0"0,0 0 0 0 0,1 1-1 0 0,-1 0 1 0 0,0 1 0 0 0,0 0 0 0 0,0 1 0 0 0,1 0 0 0 0,-1 1 0 0 0,-14 5 0 0 0,18-4 1230 0 0,11-2-1522 0 0,-1-2-103 0 0,-1-1-1 0 0,1 1 0 0 0,-1 0 0 0 0,0-1 0 0 0,1 0 1 0 0,-1 1-1 0 0,0-1 0 0 0,1 0 0 0 0,2-2 1 0 0,0 1 307 0 0,107-51 2915 0 0,-44 19-3049 0 0,-46 22-486 0 0,0-1 0 0 0,29-23 0 0 0,-30 21-884 0 0,0 1 0 0 0,34-18 1 0 0,2-4-4208 0 0,-46 28 2563 0 0,1 0 0 0 0,-1 1 0 0 0,20-8-1 0 0,-20 13 1056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7:04.8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25 152 0 0,'-7'-10'17719'0'0,"14"10"-19288"0"0,71-11 3149 0 0,-44 9-1487 0 0,-22 1-80 0 0,-1 0 0 0 0,1 1 0 0 0,-1 1-1 0 0,14 1 1 0 0,-8 0 14 0 0,-13-2-14 0 0,0 1 0 0 0,0-1 1 0 0,0 1-1 0 0,0 0 0 0 0,-1 0 0 0 0,1 0 0 0 0,0 0 0 0 0,4 3 0 0 0,-6-3 14 0 0,1 0-1 0 0,-1 1 0 0 0,0-1 0 0 0,1 1 0 0 0,-1-1 1 0 0,0 1-1 0 0,0 0 0 0 0,0 0 0 0 0,3 3 1 0 0,-5-4-17 0 0,0 1-1 0 0,1-1 1 0 0,-1 0 0 0 0,0 0 0 0 0,1 0 0 0 0,-1 1 0 0 0,0-1 0 0 0,0 0 0 0 0,0 0-1 0 0,0 0 1 0 0,0 1 0 0 0,0-1 0 0 0,0 0 0 0 0,-1 0 0 0 0,1 1 0 0 0,0-1 0 0 0,-1 0-1 0 0,1 0 1 0 0,-1 0 0 0 0,1 0 0 0 0,-1 0 0 0 0,0 0 0 0 0,-1 2 0 0 0,-5 8 38 0 0,-2-1 0 0 0,1 0 0 0 0,-1 0 0 0 0,-12 9 1 0 0,-11 12 38 0 0,32-31-89 0 0,0 0 0 0 0,0 0-1 0 0,-1 0 1 0 0,1 0 0 0 0,0 1 0 0 0,0-1-1 0 0,0 0 1 0 0,0 0 0 0 0,-1 1-1 0 0,1-1 1 0 0,0 0 0 0 0,0 0-1 0 0,0 1 1 0 0,0-1 0 0 0,0 0-1 0 0,0 0 1 0 0,-1 1 0 0 0,1-1 0 0 0,0 0-1 0 0,0 0 1 0 0,0 1 0 0 0,0-1-1 0 0,0 0 1 0 0,0 1 0 0 0,0-1-1 0 0,0 0 1 0 0,0 0 0 0 0,0 1-1 0 0,1-1 1 0 0,-1 0 0 0 0,0 0-1 0 0,0 1 1 0 0,0-1 0 0 0,0 0 0 0 0,0 0-1 0 0,0 1 1 0 0,1-1 0 0 0,-1 0-1 0 0,0 1 1 0 0,14 3-64 0 0,17-2 26 0 0,-30-2 44 0 0,33-1-18 0 0,-1 2 0 0 0,1 2-1 0 0,0 1 1 0 0,43 10-1 0 0,-71-12 19 0 0,-1 0-1 0 0,1 0 1 0 0,-1 1-1 0 0,0 0 1 0 0,0 0-1 0 0,0 0 1 0 0,9 8-1 0 0,-13-11-1 0 0,0 1 0 0 0,0 0 0 0 0,0 0 0 0 0,0 0 0 0 0,0 0 0 0 0,0 0 0 0 0,0 0-1 0 0,0 0 1 0 0,-1 0 0 0 0,1 0 0 0 0,0 0 0 0 0,-1 1 0 0 0,1-1 0 0 0,-1 0 0 0 0,1 0-1 0 0,-1 1 1 0 0,1-1 0 0 0,-1 0 0 0 0,0 1 0 0 0,0-1 0 0 0,0 0 0 0 0,0 1 0 0 0,0-1-1 0 0,0 0 1 0 0,0 1 0 0 0,0-1 0 0 0,0 0 0 0 0,-1 1 0 0 0,1-1 0 0 0,0 0 0 0 0,-1 1-1 0 0,0-1 1 0 0,1 0 0 0 0,-1 0 0 0 0,1 1 0 0 0,-1-1 0 0 0,-2 2 0 0 0,-4 6-3 0 0,-1 0 0 0 0,-1-1 0 0 0,0 0 0 0 0,0 0 1 0 0,0-1-1 0 0,-1 0 0 0 0,0 0 0 0 0,-14 6 0 0 0,-21 13-44 0 0,32-18 0 0 0,1-1 0 0 0,-23 10 0 0 0,-2-2-2054 0 0,-41 24-1 0 0,77-39 1967 0 0,1 0 1 0 0,-1 0 0 0 0,1 1-1 0 0,-1-1 1 0 0,1 0-1 0 0,-1 0 1 0 0,1 1 0 0 0,-1-1-1 0 0,1 0 1 0 0,0 1 0 0 0,-1-1-1 0 0,1 0 1 0 0,0 1-1 0 0,-1-1 1 0 0,1 1 0 0 0,0-1-1 0 0,-1 0 1 0 0,1 1 0 0 0,0-1-1 0 0,0 1 1 0 0,-1-1 0 0 0,1 1-1 0 0,0 0 1 0 0,37 6-8721 0 0,-17-7 7268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7:05.3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163 43 168 0 0,'2'-1'298'0'0,"-1"0"0"0"0,1-1 0 0 0,-1 1 0 0 0,1-1 0 0 0,-1 0 0 0 0,1 1 0 0 0,-1-1 0 0 0,0 0 0 0 0,0 0 0 0 0,0 0-1 0 0,0 0 1 0 0,-7-21 9247 0 0,6 25-9190 0 0,0 0 0 0 0,0-1 1 0 0,0 1-1 0 0,0 0 0 0 0,0 0 0 0 0,0-1 1 0 0,0 1-1 0 0,0 0 0 0 0,-1-1 1 0 0,1 1-1 0 0,-1 0 0 0 0,1-1 0 0 0,-1 1 1 0 0,0 1-1 0 0,-5 19 284 0 0,-3 16-33 0 0,-1 80-177 0 0,10-107-479 0 0,0 1 0 0 0,-1-1 0 0 0,0 0 0 0 0,-5 19 0 0 0,4 2-666 0 0,2-30 497 0 0,1 0 1 0 0,-1 1 0 0 0,0-1-1 0 0,0 0 1 0 0,0 0 0 0 0,0 1-1 0 0,-1-1 1 0 0,1 0 0 0 0,-1 0-1 0 0,1 0 1 0 0,-1 0 0 0 0,0 1-1 0 0,1-1 1 0 0,-1 0 0 0 0,-3 3-1 0 0,0 2-2040 0 0,-15-3-3586 0 0,11-5 5130 0 0,0 0 1 0 0,0 0-1 0 0,0 0 1 0 0,1-1-1 0 0,-1-1 1 0 0,1 1-1 0 0,0-1 1 0 0,-1 0 0 0 0,-8-6-1 0 0,-2 3 221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7:05.6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150 113 92 0 0,'-1'0'63'0'0,"-30"-12"2695"0"0,-60-14 0 0 0,90 26-2470 0 0,0 0 0 0 0,-1-1 0 0 0,1 1 0 0 0,-1 0 0 0 0,1 0 1 0 0,0-1-1 0 0,-1 1 0 0 0,1 0 0 0 0,-1-1 0 0 0,1 0 0 0 0,0 1 1 0 0,0-1-1 0 0,-1 0 0 0 0,1 1 0 0 0,0-1 0 0 0,0 0 0 0 0,0 0 1 0 0,0 0-1 0 0,-1-2 0 0 0,2 2-100 0 0,1 0 0 0 0,0 0 0 0 0,0 0 0 0 0,0 0 0 0 0,-1 1 0 0 0,1-1 1 0 0,0 0-1 0 0,0 0 0 0 0,0 1 0 0 0,0-1 0 0 0,1 0 0 0 0,-1 1 0 0 0,0-1 0 0 0,0 1 0 0 0,0 0 0 0 0,0-1 0 0 0,1 1 1 0 0,-1 0-1 0 0,0 0 0 0 0,0-1 0 0 0,0 1 0 0 0,1 0 0 0 0,0 0 0 0 0,201-30 4333 0 0,108 11-4673 0 0,-228 22-2662 0 0,-2 0-7044 0 0,-59-8 5163 0 0,-6 4 2841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7:06.1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 38 16 0 0,'-3'-2'879'0'0,"-1"0"-1"0"0,1 0 1 0 0,0-1 0 0 0,-1 1-1 0 0,1-1 1 0 0,0 0-1 0 0,0 0 1 0 0,1 0 0 0 0,-1 0-1 0 0,1 0 1 0 0,-3-6 1189 0 0,7 21 135 0 0,0-10-2095 0 0,1 1 0 0 0,0-1 0 0 0,-1 1 0 0 0,0-1 0 0 0,0 1 0 0 0,0 0 0 0 0,0 0 0 0 0,0 0 0 0 0,0 0 0 0 0,-1 0 0 0 0,0 0 0 0 0,1 1 0 0 0,-1-1 0 0 0,0 0 0 0 0,-1 1 0 0 0,2 3 0 0 0,0 7 52 0 0,0 0 0 0 0,0 27 0 0 0,-3-26-79 0 0,0-1-1 0 0,-2 1 0 0 0,0-1 1 0 0,0 1-1 0 0,-1-1 0 0 0,-8 17 1 0 0,-10 39 394 0 0,9-42-245 0 0,11-26-198 0 0,0 0-1 0 0,1 1 1 0 0,0-1-1 0 0,-1 0 1 0 0,1 1 0 0 0,0 0-1 0 0,0-1 1 0 0,0 1-1 0 0,1 0 1 0 0,-1-1-1 0 0,1 1 1 0 0,-1 3-1 0 0,30-43-69 0 0,-24 29 36 0 0,1 0-1 0 0,0 1 0 0 0,10-11 0 0 0,10-10-59 0 0,-18 19 13 0 0,1 0-1 0 0,0 0 1 0 0,12-9 0 0 0,-13 11-8 0 0,0 1 0 0 0,0-1-1 0 0,-1 0 1 0 0,0-1 0 0 0,11-15 0 0 0,3-2-50 0 0,-18 23 98 0 0,0-1-1 0 0,0 1 1 0 0,-1-1-1 0 0,0 0 1 0 0,1 0-1 0 0,-1 0 1 0 0,0 0-1 0 0,0-1 0 0 0,1-4 1 0 0,7-15-14 0 0,-8 19 26 0 0,-1 1-1 0 0,1-1 0 0 0,-1 1 1 0 0,0-1-1 0 0,0 0 1 0 0,0 0-1 0 0,0 0 0 0 0,0 1 1 0 0,-1-7-1 0 0,5-1-6 0 0,0-4 271 0 0,-5 15-262 0 0,0 0 1 0 0,0 0 0 0 0,0 0 0 0 0,0 0-1 0 0,0-1 1 0 0,0 1 0 0 0,0 0-1 0 0,0 0 1 0 0,0 0 0 0 0,0-1 0 0 0,-1 1-1 0 0,1 0 1 0 0,0 0 0 0 0,0 0-1 0 0,0 0 1 0 0,0 0 0 0 0,0-1 0 0 0,0 1-1 0 0,0 0 1 0 0,-1 0 0 0 0,1 0-1 0 0,0 0 1 0 0,0 0 0 0 0,0 0 0 0 0,0 0-1 0 0,-1 0 1 0 0,1-1 0 0 0,0 1-1 0 0,0 0 1 0 0,0 0 0 0 0,0 0 0 0 0,-1 0-1 0 0,1 0 1 0 0,0 0 0 0 0,0 0-1 0 0,0 0 1 0 0,-1 0 0 0 0,1 0 0 0 0,0 0-1 0 0,0 0 1 0 0,0 0 0 0 0,0 0-1 0 0,-1 0 1 0 0,1 1 0 0 0,0-1 0 0 0,0 0-1 0 0,0 0 1 0 0,0 0 0 0 0,-1 0-1 0 0,1 0 1 0 0,0 0 0 0 0,0 0 0 0 0,0 0-1 0 0,0 1 1 0 0,0-1 0 0 0,0 0 0 0 0,-1 0-1 0 0,1 0 1 0 0,0 0 0 0 0,0 0-1 0 0,0 1 1 0 0,0-1 0 0 0,0 0 0 0 0,0 0-1 0 0,-1 1 20 0 0,1-1 0 0 0,0 1-1 0 0,0-1 1 0 0,-1 0 0 0 0,1 1-1 0 0,0-1 1 0 0,0 1 0 0 0,-1-1-1 0 0,1 0 1 0 0,0 1 0 0 0,0-1-1 0 0,0 1 1 0 0,0-1 0 0 0,0 1-1 0 0,0-1 1 0 0,0 1 0 0 0,0-1 0 0 0,0 1-1 0 0,0-1 1 0 0,0 1 0 0 0,0-1-1 0 0,0 0 1 0 0,0 1 0 0 0,0 0-1 0 0,0 11 272 0 0,-2-8-250 0 0,0-1 1 0 0,1 1-1 0 0,0 0 1 0 0,0 0-1 0 0,0 0 1 0 0,0 0-1 0 0,1 0 1 0 0,-1 0-1 0 0,1 1 0 0 0,0-1 1 0 0,0 0-1 0 0,1 0 1 0 0,-1 0-1 0 0,1 0 1 0 0,2 7-1 0 0,3 9 41 0 0,17 38 0 0 0,-8-20-44 0 0,4 15-84 0 0,21 99-1 0 0,-37-142-211 0 0,0 1-1 0 0,0-1 1 0 0,1 1-1 0 0,0-1 1 0 0,1 0 0 0 0,0-1-1 0 0,0 1 1 0 0,1-1-1 0 0,11 13 1 0 0,-16-21-19 0 0,0 0 0 0 0,0 0 0 0 0,0 0 0 0 0,0 0 0 0 0,0 0 0 0 0,0 0 0 0 0,1 0 0 0 0,-1 0 0 0 0,0 0-1 0 0,1 0 1 0 0,-1-1 0 0 0,1 1 0 0 0,-1-1 0 0 0,1 1 0 0 0,-1-1 0 0 0,1 0 0 0 0,-1 1 0 0 0,1-1 0 0 0,-1 0 0 0 0,1 0 0 0 0,0 0 0 0 0,-1 0 0 0 0,1 0 0 0 0,-1-1 0 0 0,1 1 0 0 0,2-1 0 0 0,0-2-564 0 0,0 1-1 0 0,0-1 0 0 0,0 0 0 0 0,-1 0 0 0 0,1 0 0 0 0,-1-1 0 0 0,4-5 1 0 0,-2 4 753 0 0,14-20-1639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7:06.5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 1 196 0 0,'-40'17'9516'0'0,"41"-17"-9455"0"0,6 5 953 0 0,0 0 0 0 0,0 0 0 0 0,-1 1 1 0 0,1 0-1 0 0,6 9 0 0 0,27 24 999 0 0,10 13-1132 0 0,45 37-502 0 0,-75-69-360 0 0,8 10-176 0 0,0 2 1 0 0,-2 1 0 0 0,35 58-1 0 0,-7-15-3076 0 0,-72-85-4467 0 0,-8-8 4902 0 0,-13-6-339 0 0,19 8 1889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7:06.9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97 323 252 0 0,'-17'5'1977'0'0,"0"-2"-1"0"0,0 1 1 0 0,-28 0 0 0 0,55-15 2114 0 0,77-39 895 0 0,113-60-4220 0 0,-50 23-5089 0 0,-52 28-5719 0 0,-80 48 8152 0 0,-7 0 383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7:07.4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214 40 904 0 0,'14'11'10939'0'0,"-28"-7"-8882"0"0,-35 13 191 0 0,33-11-1920 0 0,0-1 0 0 0,-29 7 0 0 0,40-11-321 0 0,0-1 0 0 0,0 0 0 0 0,1 1 0 0 0,-1-1 0 0 0,0-1 0 0 0,0 1 0 0 0,0-1 0 0 0,0 0 0 0 0,0 0 0 0 0,0 0 0 0 0,1-1 0 0 0,-1 0 0 0 0,-7-3 0 0 0,11 4-15 0 0,0 1-1 0 0,0-1 1 0 0,0 0-1 0 0,1 1 1 0 0,-1-1-1 0 0,0 0 1 0 0,0 1-1 0 0,1-1 1 0 0,-1 0-1 0 0,1 0 1 0 0,-1 0 0 0 0,0 0-1 0 0,1 0 1 0 0,-1 1-1 0 0,1-1 1 0 0,0 0-1 0 0,-1 0 1 0 0,1 0-1 0 0,0 0 1 0 0,0 0-1 0 0,0 0 1 0 0,-1-1-1 0 0,1 1 1 0 0,0 0-1 0 0,0 0 1 0 0,1 0-1 0 0,-1 0 1 0 0,0 0-1 0 0,0 0 1 0 0,0 0 0 0 0,1 0-1 0 0,-1 0 1 0 0,0 0-1 0 0,1 0 1 0 0,-1 0-1 0 0,1 0 1 0 0,1-2-38 0 0,-1 0 0 0 0,1 0 0 0 0,0 1 0 0 0,0-1 0 0 0,0 1 0 0 0,0-1 1 0 0,0 1-1 0 0,1 0 0 0 0,-1 0 0 0 0,6-4 0 0 0,-2 3-22 0 0,1 0-1 0 0,0 1 0 0 0,0 0 1 0 0,-1 0-1 0 0,1 0 1 0 0,0 1-1 0 0,1 0 0 0 0,-1 0 1 0 0,0 1-1 0 0,0 0 1 0 0,0 0-1 0 0,0 1 1 0 0,0 0-1 0 0,8 2 0 0 0,0 0 43 0 0,1 1 0 0 0,-1 1 0 0 0,0 1 0 0 0,-1 0 0 0 0,17 10 0 0 0,-22-10 45 0 0,-1 0 0 0 0,-1 0 0 0 0,1 1 0 0 0,-1-1 0 0 0,0 2-1 0 0,0-1 1 0 0,-1 1 0 0 0,0 0 0 0 0,-1 1 0 0 0,0-1 0 0 0,0 1 0 0 0,-1 0-1 0 0,0 0 1 0 0,4 14 0 0 0,-7-19-8 0 0,-1 0 0 0 0,0 0-1 0 0,0 0 1 0 0,0 0 0 0 0,0 0 0 0 0,-1 0 0 0 0,0 0-1 0 0,1 0 1 0 0,-2 0 0 0 0,1 0 0 0 0,0 0-1 0 0,-1 0 1 0 0,-2 5 0 0 0,-31 47 74 0 0,31-51-81 0 0,-1 0 0 0 0,0 0-1 0 0,0 0 1 0 0,0 0 0 0 0,0-1-1 0 0,-1 0 1 0 0,-5 4 0 0 0,9-7-46 0 0,0 1 1 0 0,-1-1-1 0 0,1 0 1 0 0,0 0-1 0 0,-1 0 1 0 0,1 0-1 0 0,0 0 1 0 0,-1 0-1 0 0,1-1 1 0 0,-1 1-1 0 0,1-1 1 0 0,-1 0-1 0 0,0 1 1 0 0,1-1-1 0 0,-1-1 1 0 0,1 1-1 0 0,-1 0 1 0 0,1 0-1 0 0,-1-1 1 0 0,1 0-1 0 0,-5-1 1 0 0,7 2 18 0 0,-1 0-1 0 0,0-1 1 0 0,1 1 0 0 0,-1 0 0 0 0,0-1 0 0 0,1 1 0 0 0,-1 0 0 0 0,0-1-1 0 0,1 1 1 0 0,-1-1 0 0 0,1 1 0 0 0,-1-1 0 0 0,1 1 0 0 0,-1-1 0 0 0,1 1 0 0 0,0-1-1 0 0,-1 0 1 0 0,1 1 0 0 0,0-1 0 0 0,-1 0 0 0 0,1 1 0 0 0,0-1 0 0 0,0 0-1 0 0,-1 1 1 0 0,1-1 0 0 0,0 0 0 0 0,0 0 0 0 0,0 1 0 0 0,0-1 0 0 0,0-1-1 0 0,1 1-2 0 0,0-1 0 0 0,-1 1 0 0 0,1 0 0 0 0,0-1 0 0 0,0 1 0 0 0,0 0 0 0 0,0 0 0 0 0,0 0 0 0 0,0 0 0 0 0,1 0 0 0 0,-1 0-1 0 0,0 0 1 0 0,3-1 0 0 0,3-1-48 0 0,-1-1-1 0 0,1 1 1 0 0,0 1 0 0 0,0-1-1 0 0,10-1 1 0 0,-7 3-3 0 0,6-2-64 0 0,-1 1 0 0 0,1 1 0 0 0,-1 0 0 0 0,1 1 0 0 0,30 4-1 0 0,-33-2 41 0 0,114 27-1098 0 0,-110-24 11 0 0,-1 2-1 0 0,31 14 1 0 0,22 16-5098 0 0,-52-31 5059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7:07.9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 71 180 0 0,'-14'-12'3768'0'0,"13"11"-3428"0"0,0 1 0 0 0,0-1 0 0 0,0 1 0 0 0,0-1 0 0 0,-1 1 0 0 0,1-1 0 0 0,0 1 0 0 0,0 0 0 0 0,0-1 1 0 0,0 1-1 0 0,-1 0 0 0 0,1 0 0 0 0,0 0 0 0 0,0 0 0 0 0,0 0 0 0 0,0 0 0 0 0,-1 0 0 0 0,1 0 0 0 0,0 1 0 0 0,-2 0 0 0 0,1 0 258 0 0,0 0 1 0 0,-21 2 9321 0 0,41-4-9083 0 0,0 0-431 0 0,1-1-1 0 0,35-8 1 0 0,-8 2-224 0 0,259-23-145 0 0,-287 30-102 0 0,97-5-2258 0 0,-73 9-1357 0 0,-18 4-2326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7:08.9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0 157 148 0 0,'21'-14'3201'0'0,"-18"11"-2766"0"0,1 0-1 0 0,-1 0 1 0 0,1 0 0 0 0,-1 1 0 0 0,1 0 0 0 0,0 0-1 0 0,0 0 1 0 0,0 0 0 0 0,0 0 0 0 0,0 1-1 0 0,0 0 1 0 0,7-2 0 0 0,4 3 1097 0 0,-12-1-1253 0 0,-1 1 1 0 0,0 0-1 0 0,1 0 0 0 0,-1-1 0 0 0,1 2 0 0 0,-1-1 0 0 0,1 0 1 0 0,-1 0-1 0 0,0 1 0 0 0,1-1 0 0 0,-1 1 0 0 0,0 0 0 0 0,1 0 1 0 0,-1 0-1 0 0,0 0 0 0 0,0 0 0 0 0,0 0 0 0 0,0 0 1 0 0,0 1-1 0 0,0-1 0 0 0,0 1 0 0 0,1 2 0 0 0,1 0 56 0 0,-2 1-1 0 0,1-1 1 0 0,0 1 0 0 0,-1 0-1 0 0,0 0 1 0 0,1 6-1 0 0,15 29 378 0 0,-11-29-661 0 0,0-1 1 0 0,1 0-1 0 0,1 0 0 0 0,-1-1 1 0 0,1 0-1 0 0,1-1 1 0 0,0 0-1 0 0,0-1 0 0 0,0 1 1 0 0,1-2-1 0 0,13 7 1 0 0,45 16-67 0 0,103 28 0 0 0,-167-55 17 0 0,-1-1 1 0 0,1 1 0 0 0,0 1 0 0 0,-1-1 0 0 0,0 1 0 0 0,8 5 0 0 0,-11-7-3 0 0,0-1 1 0 0,-1 1-1 0 0,1-1 0 0 0,0 1 1 0 0,-1-1-1 0 0,1 1 0 0 0,-1-1 1 0 0,1 1-1 0 0,-1-1 0 0 0,1 1 1 0 0,-1 0-1 0 0,1-1 0 0 0,-1 1 1 0 0,0 0-1 0 0,1-1 0 0 0,-1 1 1 0 0,0 0-1 0 0,1 0 0 0 0,-1-1 1 0 0,0 1-1 0 0,0 0 0 0 0,0 0 1 0 0,0-1-1 0 0,0 1 0 0 0,0 0 1 0 0,0 0-1 0 0,0 0 0 0 0,0-1 1 0 0,0 1-1 0 0,0 0 0 0 0,0 0 1 0 0,-1-1-1 0 0,1 1 0 0 0,0 0 1 0 0,-1 0-1 0 0,1-1 0 0 0,0 1 1 0 0,-1 0-1 0 0,1-1 0 0 0,-1 1 1 0 0,1-1-1 0 0,-1 1 0 0 0,1 0 1 0 0,-1-1-1 0 0,0 1 0 0 0,1-1 1 0 0,-1 0-1 0 0,1 1 0 0 0,-1-1 1 0 0,0 1-1 0 0,0-1 0 0 0,-1 1 1 0 0,-13 8-10 0 0,9-5 1 0 0,0 0-1 0 0,0-1 0 0 0,0 1 1 0 0,-10 2-1 0 0,-24 5-50 0 0,0-2-1 0 0,-70 6 1 0 0,90-13 40 0 0,0-2 0 0 0,0 0 0 0 0,0-1 0 0 0,0-2 1 0 0,0 0-1 0 0,1 0 0 0 0,-34-12 0 0 0,52 15 19 0 0,0-1 0 0 0,0 1 0 0 0,0 0 0 0 0,0-1 0 0 0,0 1 0 0 0,0-1 0 0 0,0 1 0 0 0,0-1 0 0 0,0 1 0 0 0,1-1 0 0 0,-1 0 0 0 0,0 0 1 0 0,0 1-1 0 0,0-1 0 0 0,1 0 0 0 0,-1 0 0 0 0,0 0 0 0 0,1 0 0 0 0,-1 0 0 0 0,1 0 0 0 0,-1 0 0 0 0,1 0 0 0 0,-1 0 0 0 0,1 0 0 0 0,0 0 0 0 0,-1 0 0 0 0,1 0 0 0 0,0-2 0 0 0,0 0 0 0 0,1 0 1 0 0,0 0-1 0 0,-1 0 0 0 0,1 0 0 0 0,1 0 0 0 0,-1 0 0 0 0,3-5 0 0 0,3-9-9 0 0,-5 12 8 0 0,0 1-1 0 0,0-1 0 0 0,1 1 1 0 0,0 0-1 0 0,-1 0 0 0 0,1 0 1 0 0,1 0-1 0 0,-1 0 1 0 0,4-3-1 0 0,40-34-34 0 0,-19 19 1 0 0,22-21-60 0 0,-26 24-8 0 0,-1-1 0 0 0,-2-1 0 0 0,23-27-1 0 0,-40 42 75 0 0,0 0 0 0 0,0-1 0 0 0,-1 1-1 0 0,0-1 1 0 0,0 1 0 0 0,-1-1-1 0 0,1 0 1 0 0,1-12 0 0 0,-4 16 24 0 0,1 0-1 0 0,0 0 1 0 0,-1 0 0 0 0,0 0 0 0 0,0 0 0 0 0,0 0-1 0 0,0 0 1 0 0,-1 0 0 0 0,1 0 0 0 0,-1 0 0 0 0,0 0-1 0 0,1 0 1 0 0,-1 0 0 0 0,-1 0 0 0 0,1 0 0 0 0,0 0-1 0 0,-1 1 1 0 0,1-1 0 0 0,-1 0 0 0 0,0 1 0 0 0,-4-4-1 0 0,1 2 5 0 0,0 0 0 0 0,0 0 0 0 0,-1 1 0 0 0,1 0 0 0 0,-1 0-1 0 0,0 0 1 0 0,0 1 0 0 0,0 0 0 0 0,0 0 0 0 0,-1 1-1 0 0,1 0 1 0 0,0 0 0 0 0,-1 0 0 0 0,1 0 0 0 0,0 1-1 0 0,-1 1 1 0 0,1-1 0 0 0,-1 1 0 0 0,1 0 0 0 0,0 0 0 0 0,0 0-1 0 0,-1 1 1 0 0,1 0 0 0 0,0 1 0 0 0,0-1 0 0 0,1 1-1 0 0,-1 0 1 0 0,1 1 0 0 0,-1-1 0 0 0,-8 8 0 0 0,-5 7-767 0 0,0 1-1 0 0,-26 35 1 0 0,42-50 280 0 0,-1 0 0 0 0,1 1 0 0 0,0 0-1 0 0,0 0 1 0 0,1 0 0 0 0,-1 0 0 0 0,1 0 0 0 0,0 0 0 0 0,1 0 0 0 0,-1 1-1 0 0,1-1 1 0 0,0 1 0 0 0,0-1 0 0 0,1 1 0 0 0,-1 0 0 0 0,1-1-1 0 0,1 1 1 0 0,-1-1 0 0 0,3 11 0 0 0,-2-14 217 0 0,0 0 1 0 0,0 0-1 0 0,0 0 0 0 0,0 0 1 0 0,0 0-1 0 0,1 0 0 0 0,-1 0 1 0 0,1 0-1 0 0,-1-1 0 0 0,1 1 1 0 0,0 0-1 0 0,0-1 0 0 0,-1 0 1 0 0,1 1-1 0 0,0-1 0 0 0,0 0 1 0 0,1 0-1 0 0,-1 0 0 0 0,0 0 1 0 0,4 1-1 0 0,21 8-1085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0:03.1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125 81 28 0 0,'1'0'328'0'0,"0"0"0"0"0,0-1 0 0 0,1 1 0 0 0,-1 0 0 0 0,0 0 0 0 0,0 0 0 0 0,0 0 0 0 0,0 0 0 0 0,0 1 0 0 0,1-1 0 0 0,-1 0 0 0 0,0 0 0 0 0,13 11 5540 0 0,-26-12-5010 0 0,11 0-744 0 0,0 1 0 0 0,0 0 0 0 0,0 0 0 0 0,0-1 0 0 0,0 1 0 0 0,0 0-1 0 0,0 0 1 0 0,0 0 0 0 0,0 0 0 0 0,0 0 0 0 0,0 0 0 0 0,0 0 0 0 0,0 1 0 0 0,0-1 0 0 0,0 0 0 0 0,-2 1 0 0 0,-5 3-32 0 0,1 1-1 0 0,-1 0 0 0 0,1 0 1 0 0,0 0-1 0 0,0 1 1 0 0,0 0-1 0 0,1 1 0 0 0,0-1 1 0 0,0 1-1 0 0,1 0 1 0 0,-7 12-1 0 0,-6 9-29 0 0,16-26-43 0 0,0 0 1 0 0,1 0 0 0 0,-1 0 0 0 0,0 1 0 0 0,1-1 0 0 0,0 1 0 0 0,-1-1 0 0 0,1 1 0 0 0,0-1 0 0 0,0 1 0 0 0,1 0 0 0 0,-1-1 0 0 0,0 1 0 0 0,1 0 0 0 0,0 0 0 0 0,0 3 0 0 0,0-5 15 0 0,1-1-25 0 0,0-1 0 0 0,0 1 0 0 0,0-1 1 0 0,0 1-1 0 0,0-1 0 0 0,0 1 0 0 0,0-1 0 0 0,0 1 1 0 0,0-1-1 0 0,0 0 0 0 0,0 0 0 0 0,0 0 0 0 0,0 1 0 0 0,1-3 1 0 0,4-2-28 0 0,4-3 0 0 0,0-1 1 0 0,0 1-1 0 0,0-2 1 0 0,-1 1-1 0 0,-1-1 1 0 0,0-1-1 0 0,7-11 1 0 0,26-31-117 0 0,-26 25 107 0 0,-14 26 33 0 0,0 0 1 0 0,0-1-1 0 0,0 1 1 0 0,0 0-1 0 0,1-1 0 0 0,-1 1 1 0 0,0 0-1 0 0,1 0 1 0 0,0 0-1 0 0,-1 0 1 0 0,1 0-1 0 0,4-2 1 0 0,-6 3 3 0 0,0 1 0 0 0,0 0 0 0 0,0 0-1 0 0,0 0 1 0 0,0-1 0 0 0,0 1 0 0 0,0 0 0 0 0,0 0 0 0 0,0-1 0 0 0,0 1 0 0 0,0 0 0 0 0,0 0-1 0 0,0-1 1 0 0,0 1 0 0 0,0 0 0 0 0,0 0 0 0 0,0-1 0 0 0,0 1 0 0 0,0 0 0 0 0,0 0 0 0 0,0 0-1 0 0,0-1 1 0 0,0 1 0 0 0,-1 0 0 0 0,1 0 0 0 0,0 0 0 0 0,0-1 0 0 0,0 1 0 0 0,0 0 0 0 0,-1 0-1 0 0,1 0 1 0 0,0 0 0 0 0,0-1 0 0 0,0 1 0 0 0,0 0 0 0 0,-1 0 0 0 0,1 0 0 0 0,0 0-1 0 0,0 0 1 0 0,-1 0 0 0 0,1 0 0 0 0,0 0 0 0 0,0 0 0 0 0,-1 0 0 0 0,1 0 0 0 0,0 0 0 0 0,0 0-1 0 0,0 0 1 0 0,-1 0 0 0 0,1 0 0 0 0,0 0 0 0 0,0 0 0 0 0,-1 0 0 0 0,1 0 0 0 0,0 0 0 0 0,0 0-1 0 0,-1 0 1 0 0,1 0 0 0 0,0 0 0 0 0,0 1 0 0 0,0-1 0 0 0,-1 0 0 0 0,1 0 0 0 0,0 0 0 0 0,0 0-1 0 0,0 0 1 0 0,0 1 0 0 0,-1-1 0 0 0,1 0 0 0 0,-94 59 208 0 0,93-58-203 0 0,-1 0 0 0 0,1 0 1 0 0,0 0-1 0 0,-1 0 0 0 0,1 0 1 0 0,0 1-1 0 0,0-1 1 0 0,0 0-1 0 0,0 1 0 0 0,0-1 1 0 0,0 1-1 0 0,1-1 0 0 0,-1 1 1 0 0,0 0-1 0 0,1-1 0 0 0,-1 1 1 0 0,1 0-1 0 0,-1 2 0 0 0,0 38 47 0 0,1-26-56 0 0,5-7 10 0 0,0 1-12 0 0,-5-9-3 0 0,0-1 1 0 0,0 0-1 0 0,1 1 1 0 0,-1-1 0 0 0,1 0-1 0 0,-1 1 1 0 0,0-1-1 0 0,1 0 1 0 0,-1 0-1 0 0,1 1 1 0 0,-1-1 0 0 0,1 0-1 0 0,-1 0 1 0 0,0 0-1 0 0,1 0 1 0 0,-1 1 0 0 0,1-1-1 0 0,-1 0 1 0 0,1 0-1 0 0,-1 0 1 0 0,1 0-1 0 0,-1 0 1 0 0,1 0 0 0 0,-1 0-1 0 0,1 0 1 0 0,-1-1-1 0 0,1 1 1 0 0,-1 0 0 0 0,1 0-1 0 0,-1 0 1 0 0,0 0-1 0 0,1-1 1 0 0,-1 1-1 0 0,1 0 1 0 0,-1 0 0 0 0,1-1-1 0 0,-1 1 1 0 0,20-12-386 0 0,-11-2 167 0 0,1 1 0 0 0,18-19 1 0 0,13-17 154 0 0,-30 36 63 0 0,-8 10 6 0 0,0 0 1 0 0,0-1-1 0 0,0 1 1 0 0,0-1-1 0 0,-1 1 1 0 0,1-1-1 0 0,-1 0 0 0 0,3-8 1 0 0,-1 2 25 0 0,-1 2 12 0 0,-21 4 85 0 0,11 6-89 0 0,-1 0 0 0 0,1 0 0 0 0,0 0 0 0 0,-1 1 0 0 0,1 0 1 0 0,-7 4-1 0 0,-11 5 21 0 0,-23 15-143 0 0,-1-1-3994 0 0,31-16-191 0 0,7-9 629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4:06.2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1 504 0 0,'0'0'1701'0'0,"11"5"-745"0"0,-8-5-33 0 0,0 0 1 0 0,0 1-1 0 0,0-1 0 0 0,0 1 1 0 0,0 0-1 0 0,0 0 0 0 0,0 0 1 0 0,6 2-1 0 0,-1 3-370 0 0,1-1 0 0 0,-1 1-1 0 0,11 10 1 0 0,26 18 411 0 0,61 42 515 0 0,-45-39-1310 0 0,-2 3 1 0 0,69 60-1 0 0,-32-20-155 0 0,-83-71 473 0 0,-2 1-3673 0 0,-11-10 2990 0 0,-1 1 0 0 0,1-1 0 0 0,-1 1 0 0 0,1-1 0 0 0,-1 0 0 0 0,1 1 0 0 0,-1-1 0 0 0,0 0 0 0 0,1 0 0 0 0,-1 1 0 0 0,1-1 0 0 0,-1 0 0 0 0,0 0 0 0 0,1 0 0 0 0,-1 0 0 0 0,0 0 0 0 0,1 0 0 0 0,-1 0 0 0 0,0 0 0 0 0,1 0 0 0 0,-1 0 0 0 0,0 0 0 0 0,1 0 0 0 0,-2-1 0 0 0,-73-8-7229 0 0,56 8 6142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7:20.3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 0 720 0 0,'-4'2'568'0'0,"-1"-1"0"0"0,1 0 1 0 0,-1 1-1 0 0,1 0 0 0 0,0 0 0 0 0,-1 0 0 0 0,-4 4 1 0 0,3-3 368 0 0,6-3-842 0 0,0 1 0 0 0,-1-1 1 0 0,1 0-1 0 0,0 0 0 0 0,-1 1 1 0 0,1-1-1 0 0,0 0 0 0 0,0 1 1 0 0,-1-1-1 0 0,1 0 0 0 0,0 1 0 0 0,0-1 1 0 0,0 1-1 0 0,-1-1 0 0 0,1 0 1 0 0,0 1-1 0 0,0-1 0 0 0,0 1 1 0 0,0-1-1 0 0,0 0 0 0 0,0 1 1 0 0,0-1-1 0 0,0 1 0 0 0,0-1 1 0 0,0 1-1 0 0,0-1 0 0 0,0 0 1 0 0,0 1-1 0 0,0-1 0 0 0,0 1 1 0 0,1-1-1 0 0,-1 0 0 0 0,0 1 1 0 0,0-1-1 0 0,0 1 0 0 0,1-1 1 0 0,-1 0-1 0 0,0 1 0 0 0,0-1 1 0 0,1 0-1 0 0,-1 0 0 0 0,0 1 1 0 0,1-1-1 0 0,-1 0 0 0 0,0 0 1 0 0,1 1-1 0 0,14 11 1577 0 0,-15-12-1672 0 0,5 5 294 0 0,0 0 0 0 0,-1 1 1 0 0,0 0-1 0 0,0 0 0 0 0,0 0 0 0 0,-1 0 0 0 0,0 0 0 0 0,4 11 0 0 0,-4-11-168 0 0,8 16 244 0 0,6 15 212 0 0,9 43 146 0 0,22 88-462 0 0,-48-167-268 0 0,3 20-193 0 0,1 0 0 0 0,2 0 0 0 0,0 0 0 0 0,1 0 1 0 0,14 28-1 0 0,-20-49 12 0 0,0 1-1 0 0,-1 0 1 0 0,1-1 0 0 0,-1 1-1 0 0,1 0 1 0 0,-1 0 0 0 0,0-1 0 0 0,1 1-1 0 0,-1 0 1 0 0,0 0 0 0 0,0 0 0 0 0,1 0-1 0 0,-1-1 1 0 0,0 1 0 0 0,0 0 0 0 0,0 0-1 0 0,0 0 1 0 0,0 0 0 0 0,0 0 0 0 0,0 0-1 0 0,0-1 1 0 0,-1 1 0 0 0,1 0 0 0 0,0 0-1 0 0,0 0 1 0 0,-1 0 0 0 0,1-1-1 0 0,0 1 1 0 0,-1 0 0 0 0,1 0 0 0 0,-1-1-1 0 0,1 1 1 0 0,-1 0 0 0 0,1-1 0 0 0,-1 1-1 0 0,0 0 1 0 0,1-1 0 0 0,-1 1 0 0 0,-1 0-1 0 0,-3 1-774 0 0,1 0-1 0 0,0-1 0 0 0,-1 1 0 0 0,0-1 0 0 0,-9 2 1 0 0,8-2 398 0 0,-12 0-800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7:20.7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19 679 312 0 0,'0'1'230'0'0,"0"0"0"0"0,0 0-1 0 0,-1 0 1 0 0,1 0 0 0 0,-1-1 0 0 0,1 1 0 0 0,-1 0-1 0 0,1 0 1 0 0,-1 0 0 0 0,0-1 0 0 0,1 1 0 0 0,-1 0-1 0 0,0-1 1 0 0,0 1 0 0 0,1 0 0 0 0,-1-1 0 0 0,0 1-1 0 0,0-1 1 0 0,0 0 0 0 0,0 1 0 0 0,0-1 0 0 0,0 1-1 0 0,-1-1 1 0 0,0 0 410 0 0,10-30 4012 0 0,19-17-1784 0 0,-4 10-1459 0 0,-13 20-1085 0 0,0 0 0 0 0,1 1-1 0 0,1 0 1 0 0,19-19 0 0 0,64-57-43 0 0,-43 44-259 0 0,-20 18-278 0 0,58-41 0 0 0,-66 52-659 0 0,38-36 0 0 0,-13 10-1361 0 0,-39 36 1021 0 0,-1-1 0 0 0,0 0 0 0 0,0 0 0 0 0,-1-1 0 0 0,-1 0-1 0 0,10-17 1 0 0,-9 14-404 0 0,1-2 64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7:52.5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381 93 708 0 0,'0'0'2890'0'0,"-19"4"-250"0"0,19-3-2303 0 0,-46 5 5176 0 0,44-6-4985 0 0,-36 0 1519 0 0,-8 10-136 0 0,44-10-1761 0 0,-35-10 892 0 0,33 9-954 0 0,-1-1-1 0 0,0 1 0 0 0,1 0 0 0 0,-1 0 1 0 0,0 0-1 0 0,0 1 0 0 0,0 0 1 0 0,0 0-1 0 0,-7 1 0 0 0,1-1 118 0 0,9-1-175 0 0,2-2-6 0 0,0 2-10 0 0,38-21-38 0 0,18-10 9 0 0,-30 24 20 0 0,0 2 0 0 0,1 1 0 0 0,0 1-1 0 0,0 1 1 0 0,0 1 0 0 0,39 3 0 0 0,-42-1-3 0 0,80-5-21 0 0,-56-1-39 0 0,-47 6 66 0 0,5 0-1 0 0,-12 1 15 0 0,-68 18-3 0 0,-2-3 0 0 0,-80 5 0 0 0,-158-8-7 0 0,561-29 40 0 0,-193 15-30 0 0,-10 0-13 0 0,69 8 0 0 0,-48-6 2 0 0,-35-2-19 0 0,-18 4 12 0 0,-9-1 26 0 0,-10-1-9 0 0,-48-7-1356 0 0,29 5-1328 0 0,23 0 2148 0 0,0 0-1 0 0,0 1 1 0 0,0 0 0 0 0,0-1 0 0 0,0 1 0 0 0,-1 0 0 0 0,1 1 0 0 0,0-1 0 0 0,0 1 0 0 0,0-1-1 0 0,0 1 1 0 0,0 0 0 0 0,0 0 0 0 0,0 0 0 0 0,0 0 0 0 0,0 1 0 0 0,1-1 0 0 0,-5 3-1 0 0,-12 9-3165 0 0,10-3 2276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23.2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62 364 0 0,'2'-1'289'0'0,"1"1"0"0"0,-1-1 0 0 0,1 0 1 0 0,-1 1-1 0 0,0-1 0 0 0,1 0 0 0 0,-1-1 0 0 0,0 1 0 0 0,0 0 0 0 0,1-1 1 0 0,-1 1-1 0 0,0-1 0 0 0,-1 0 0 0 0,4-3 0 0 0,18-13 2474 0 0,-14 5-1233 0 0,-9 13-1409 0 0,0-1 0 0 0,1 1 0 0 0,-1 0-1 0 0,0-1 1 0 0,0 1 0 0 0,0-1 0 0 0,0 1 0 0 0,0-1 0 0 0,0 1 0 0 0,1 0-1 0 0,-1-1 1 0 0,0 1 0 0 0,0-1 0 0 0,1 1 0 0 0,-1 0 0 0 0,0-1 0 0 0,1 1-1 0 0,-1 0 1 0 0,0-1 0 0 0,1 1 0 0 0,-1 0 0 0 0,0 0 0 0 0,1-1-1 0 0,-1 1 1 0 0,1 0 0 0 0,-1 0 0 0 0,0 0 0 0 0,1 0 0 0 0,-1 0 0 0 0,1-1-1 0 0,-1 1 1 0 0,1 0 0 0 0,-1 0 0 0 0,1 0 0 0 0,-1 0 0 0 0,1 0 0 0 0,-1 0-1 0 0,0 0 1 0 0,1 0 0 0 0,-1 1 0 0 0,1-1 0 0 0,-1 0 0 0 0,1 0-1 0 0,-1 0 1 0 0,0 0 0 0 0,1 1 0 0 0,2 16 941 0 0,-1-15-1014 0 0,-1 1-1 0 0,1-1 1 0 0,-1 1-1 0 0,0-1 1 0 0,0 1-1 0 0,-1 0 1 0 0,1-1-1 0 0,0 1 1 0 0,-1 0-1 0 0,1 0 1 0 0,-1 0 0 0 0,0 2-1 0 0,-1 45 142 0 0,-1-24-128 0 0,-7 102-26 0 0,9-46-3279 0 0,0-82 3188 0 0,0 0 1 0 0,0 0-1 0 0,0 0 0 0 0,0 0 0 0 0,0 1 1 0 0,0-1-1 0 0,0 0 0 0 0,0 0 0 0 0,0 0 0 0 0,0 0 1 0 0,0 1-1 0 0,0-1 0 0 0,0 0 0 0 0,0 0 1 0 0,0 0-1 0 0,0 0 0 0 0,0 1 0 0 0,0-1 0 0 0,0 0 1 0 0,0 0-1 0 0,0 0 0 0 0,0 0 0 0 0,0 1 1 0 0,0-1-1 0 0,0 0 0 0 0,2 1-390 0 0,-2-1 390 0 0,0 0 0 0 0,0 0 0 0 0,0 0 1 0 0,0 0-1 0 0,0 0 0 0 0,1 0 0 0 0,-1 0 1 0 0,0 0-1 0 0,0 0 0 0 0,0 0 0 0 0,0 0 1 0 0,1 0-1 0 0,-1 0 0 0 0,0 0 0 0 0,0 0 0 0 0,0 0 1 0 0,1 0-1 0 0,3-26-8978 0 0,-4 20 7937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23.5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105 6 68 0 0,'29'-5'4507'0'0,"-30"32"-67"0"0,-2-23-4288 0 0,1-1-1 0 0,-1 1 1 0 0,1 0-1 0 0,0 1 0 0 0,1-1 1 0 0,-1 0-1 0 0,1 0 0 0 0,0 1 1 0 0,0-1-1 0 0,0 1 1 0 0,0-1-1 0 0,1 6 0 0 0,1 69 610 0 0,0-39-327 0 0,-1 194-1193 0 0,0-233 611 0 0,-1 0 0 0 0,1 1 0 0 0,-1-1 0 0 0,1 0 0 0 0,-1 0 0 0 0,1 0 0 0 0,-1 0 0 0 0,0 0 0 0 0,1 0-1 0 0,-1-1 1 0 0,0 1 0 0 0,0 0 0 0 0,0 0 0 0 0,0 0 0 0 0,0-1 0 0 0,0 1 0 0 0,0 0 0 0 0,0-1 0 0 0,0 1 0 0 0,0-1 0 0 0,0 1 0 0 0,0-1 0 0 0,0 0 0 0 0,0 1 0 0 0,0-1 0 0 0,-1 0 0 0 0,1 0 0 0 0,-2 0-1 0 0,-39 2-3615 0 0,17-6 2088 0 0,4 3 267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24.0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2 40 0 0,'-4'0'648'0'0,"3"0"-311"0"0,0-1 0 0 0,0 1 0 0 0,-1 0 0 0 0,1 0 1 0 0,0 0-1 0 0,0 0 0 0 0,0 0 0 0 0,0 0 0 0 0,0 0 0 0 0,0 0 0 0 0,0 0 0 0 0,0 0 1 0 0,0 1-1 0 0,0-1 0 0 0,0 0 0 0 0,0 1 0 0 0,0-1 0 0 0,0 1 0 0 0,0-1 0 0 0,0 1 1 0 0,-1 2 411 0 0,3-2-661 0 0,0 0-1 0 0,1 0 0 0 0,-1 0 0 0 0,0 0 1 0 0,0 0-1 0 0,0 0 0 0 0,0 1 0 0 0,0-1 0 0 0,0 1 1 0 0,0-1-1 0 0,-1 0 0 0 0,1 1 0 0 0,0 0 0 0 0,-1-1 1 0 0,1 1-1 0 0,-1-1 0 0 0,0 1 0 0 0,1 0 0 0 0,-1-1 1 0 0,0 1-1 0 0,0-1 0 0 0,0 3 0 0 0,4 15 402 0 0,-1-13-393 0 0,-1 0 89 0 0,1 0 0 0 0,0 1 0 0 0,0-1-1 0 0,1 0 1 0 0,-1 0 0 0 0,2-1 0 0 0,-1 1 0 0 0,0-1 0 0 0,9 7 0 0 0,140 105 1401 0 0,-134-103-1553 0 0,1-2 0 0 0,0 0 1 0 0,1 0-1 0 0,0-2 1 0 0,0-1-1 0 0,1-1 0 0 0,1 0 1 0 0,-1-2-1 0 0,47 7 1 0 0,-22-9-34 0 0,0-1 0 0 0,49-5 0 0 0,-66 0 3 0 0,1-2-1 0 0,37-10 1 0 0,-58 12-1 0 0,-1-1 0 0 0,0 0 0 0 0,0-1 0 0 0,0 0 0 0 0,0 0-1 0 0,-1-1 1 0 0,0 0 0 0 0,0 0 0 0 0,0-1 0 0 0,0 0 0 0 0,7-8 0 0 0,-11 9-62 0 0,-1 1 1 0 0,1 0-1 0 0,-1-1 1 0 0,0 0-1 0 0,0 0 0 0 0,0 0 1 0 0,-1 0-1 0 0,0 0 1 0 0,0-1-1 0 0,0 1 0 0 0,-1-1 1 0 0,1 1-1 0 0,-1-1 0 0 0,-1 1 1 0 0,1-1-1 0 0,-1 0 1 0 0,0 1-1 0 0,0-1 0 0 0,0 0 1 0 0,-1 1-1 0 0,-2-10 1 0 0,-1 1-904 0 0,4 12 738 0 0,0 0-1 0 0,0 1 1 0 0,0-1-1 0 0,-1 1 1 0 0,1-1 0 0 0,0 0-1 0 0,-1 1 1 0 0,1-1 0 0 0,-1 1-1 0 0,0-1 1 0 0,0 1-1 0 0,1-1 1 0 0,-1 1 0 0 0,0 0-1 0 0,0-1 1 0 0,0 1 0 0 0,0 0-1 0 0,0 0 1 0 0,-1 0-1 0 0,1 0 1 0 0,0 0 0 0 0,0 0-1 0 0,-1 0 1 0 0,1 0 0 0 0,-1 0-1 0 0,1 0 1 0 0,-1 1-1 0 0,1-1 1 0 0,-1 1 0 0 0,1-1-1 0 0,-1 1 1 0 0,1 0 0 0 0,-4-1-1 0 0,-14 6-3167 0 0,9 1 2047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24.9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2 328 0 0,'-8'0'1912'0'0,"6"0"-1573"0"0,1-1-1 0 0,-1 1 1 0 0,1 0-1 0 0,-1 0 0 0 0,1 0 1 0 0,-1 0-1 0 0,0 0 1 0 0,1 0-1 0 0,-1 0 0 0 0,1 0 1 0 0,-1 1-1 0 0,1-1 1 0 0,-1 1-1 0 0,1-1 0 0 0,-1 1 1 0 0,-23 7 10322 0 0,34-7-9692 0 0,21 4-48 0 0,123 12 122 0 0,113-1-907 0 0,-212-14-768 0 0,-1 1-4812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26.2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 12 896 0 0,'-2'-2'431'0'0,"-1"1"0"0"0,1 0 0 0 0,-1-1-1 0 0,1 1 1 0 0,-1 0 0 0 0,1 1 0 0 0,-1-1 0 0 0,1 0-1 0 0,-1 1 1 0 0,0-1 0 0 0,1 1 0 0 0,-13 0 3846 0 0,23 0-2522 0 0,130 10 3470 0 0,-57-3-4676 0 0,38 3-305 0 0,73 4-417 0 0,-65-17-2846 0 0,29-2-10136 0 0,-129 4 11630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27.3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18 656 0 0,'0'-1'241'0'0,"0"0"0"0"0,1 0 0 0 0,-1 1 0 0 0,1-1 0 0 0,-1 0 0 0 0,1 0 0 0 0,-1 1 0 0 0,1-1 0 0 0,-1 0 0 0 0,1 1 0 0 0,0-1 0 0 0,-1 1 0 0 0,1-1 0 0 0,0 1 0 0 0,-1-1 0 0 0,1 1 0 0 0,0-1 0 0 0,0 1 0 0 0,0 0 0 0 0,-1-1 0 0 0,1 1 0 0 0,0 0 0 0 0,0 0 0 0 0,0 0 0 0 0,0 0 0 0 0,1-1 0 0 0,25-1 1601 0 0,-25 1-1678 0 0,0 1 0 0 0,0 0-1 0 0,0 0 1 0 0,0 0 0 0 0,0 0-1 0 0,0 0 1 0 0,0 0-1 0 0,0 1 1 0 0,0-1 0 0 0,0 1-1 0 0,0-1 1 0 0,0 1 0 0 0,0 0-1 0 0,0 0 1 0 0,0 0-1 0 0,-1 0 1 0 0,1 0 0 0 0,0 0-1 0 0,-1 0 1 0 0,4 3-1 0 0,-4 0 28 0 0,0 0-1 0 0,0-1 0 0 0,1 1 0 0 0,-2 0 0 0 0,1 0 0 0 0,0-1 0 0 0,-1 1 0 0 0,0 0 0 0 0,0 0 0 0 0,-1 5 0 0 0,2-6-121 0 0,-2 0 0 0 0,1 0 0 0 0,0 0 1 0 0,-1 0-1 0 0,1 0 0 0 0,-1 0 0 0 0,0 0 0 0 0,0 0 0 0 0,0 0 1 0 0,-2 3-1 0 0,1-2 11 0 0,0 1 1 0 0,1-1-1 0 0,-1 1 1 0 0,1 0-1 0 0,-1-1 1 0 0,1 6 0 0 0,-7 18 125 0 0,5-20-161 0 0,1 0 0 0 0,-1 1 0 0 0,-1 15 0 0 0,-6 19-18 0 0,9-39-26 0 0,-1 3-5 0 0,0-1 0 0 0,-1 0 0 0 0,1 0 0 0 0,-1 0 1 0 0,0 0-1 0 0,-1 0 0 0 0,1-1 0 0 0,-1 1 0 0 0,-6 5 0 0 0,-3 7 9 0 0,12-16-5 0 0,-1 0 1 0 0,1 0 0 0 0,-1 0 0 0 0,1 0-1 0 0,-1 0 1 0 0,1 0 0 0 0,-1 0 0 0 0,0 0-1 0 0,0 0 1 0 0,0-1 0 0 0,-3 3-1 0 0,3-3-3 0 0,2 3 1 0 0,0-3-5 0 0,32-11-61 0 0,41-17 125 0 0,-42 18-47 0 0,5-4-13 0 0,50-24-38 0 0,-29 15 31 0 0,31-15-294 0 0,-78 33-22 0 0,0-2 0 0 0,-1 0 1 0 0,0 0-1 0 0,0 0 0 0 0,-1-1 0 0 0,12-13 0 0 0,-18 18 262 0 0,0 0 1 0 0,0-1-1 0 0,0 1 0 0 0,0-1 1 0 0,-1 1-1 0 0,0-1 1 0 0,1 1-1 0 0,-1-1 1 0 0,0 0-1 0 0,0 0 1 0 0,0 0-1 0 0,-1 0 1 0 0,1 1-1 0 0,-1-1 1 0 0,1 0-1 0 0,-1 0 1 0 0,0 0-1 0 0,0 0 1 0 0,-1 0-1 0 0,1 0 1 0 0,-2-5-1 0 0,0 2 65 0 0,0 0 0 0 0,0 0 0 0 0,-1 0 0 0 0,0 0 0 0 0,-1 1-1 0 0,1 0 1 0 0,-1-1 0 0 0,-7-7 0 0 0,10 12 62 0 0,0 0 0 0 0,0 0-1 0 0,0 1 1 0 0,0-1 0 0 0,0 0 0 0 0,0 0-1 0 0,0 0 1 0 0,0 1 0 0 0,0-1 0 0 0,0 1-1 0 0,0-1 1 0 0,0 1 0 0 0,-1-1 0 0 0,1 1-1 0 0,0 0 1 0 0,0-1 0 0 0,-1 1 0 0 0,1 0-1 0 0,0 0 1 0 0,-1 0 0 0 0,1 0 0 0 0,0 0 0 0 0,-2 1-1 0 0,2-1 28 0 0,0 1 0 0 0,0 0 0 0 0,0-1-1 0 0,0 1 1 0 0,0 0 0 0 0,0 0 0 0 0,0 0 0 0 0,1 0 0 0 0,-1 0-1 0 0,0 0 1 0 0,0 0 0 0 0,1 0 0 0 0,-1 1 0 0 0,1-1-1 0 0,-1 0 1 0 0,1 0 0 0 0,-1 0 0 0 0,1 3 0 0 0,-7 22 523 0 0,7-11-423 0 0,1 0 0 0 0,0 0 0 0 0,1 0-1 0 0,0-1 1 0 0,1 1 0 0 0,8 21 0 0 0,8 51-26 0 0,-13-63-129 0 0,-1 0 0 0 0,3 45 0 0 0,0-5 27 0 0,-6-43-123 0 0,0 1 1 0 0,-3 37-1 0 0,-1-10-5153 0 0,14-65-381 0 0,15-28 300 0 0,-18 24 4024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27.7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5 112 0 0,'-11'-5'7642'0'0,"11"5"-7487"0"0,0 1-1 0 0,0-1 1 0 0,0 1 0 0 0,0-1-1 0 0,0 0 1 0 0,0 1-1 0 0,0-1 1 0 0,0 0 0 0 0,0 1-1 0 0,0-1 1 0 0,0 1 0 0 0,2 4 2164 0 0,-1-4-2164 0 0,0 1 37 0 0,1 1 0 0 0,-1-1 0 0 0,0 1 0 0 0,0 0 0 0 0,0-1 0 0 0,0 1 0 0 0,0 0-1 0 0,-1 0 1 0 0,1 0 0 0 0,-1-1 0 0 0,0 1 0 0 0,0 3 0 0 0,-1 47 781 0 0,0-25-698 0 0,1 133 140 0 0,0-55-4483 0 0,0-105 3962 0 0,0-1 0 0 0,0 1 0 0 0,0-1 0 0 0,0 1-1 0 0,0-1 1 0 0,0 0 0 0 0,0 1 0 0 0,0-1 0 0 0,0 1 0 0 0,0-1 0 0 0,0 1 0 0 0,1-1 0 0 0,-1 1 0 0 0,0-1 0 0 0,0 0 0 0 0,0 1 0 0 0,1-1 0 0 0,-1 0 0 0 0,0 1 0 0 0,1-1-1 0 0,-1 1 1 0 0,0-1 0 0 0,1 0 0 0 0,-1 0 0 0 0,1 1 0 0 0,-1-1 0 0 0,0 0 0 0 0,1 0 0 0 0,-1 0 0 0 0,1 1 0 0 0,-1-1 0 0 0,0 0 0 0 0,1 0 0 0 0,-1 0 0 0 0,1 0 0 0 0,-1 0-1 0 0,1 0 1 0 0,-1 0 0 0 0,1 0 0 0 0,-1 0 0 0 0,1 0 0 0 0,-1 0 0 0 0,1 0 0 0 0,-1 0 0 0 0,0 0 0 0 0,1 0 0 0 0,-1-1 0 0 0,1 1 0 0 0,-1 0 0 0 0,1-1 0 0 0,1 1-148 0 0,-1-1 1 0 0,1 1 0 0 0,0-1-1 0 0,-1 0 1 0 0,0 0-1 0 0,1 0 1 0 0,-1 0 0 0 0,0 0-1 0 0,1 0 1 0 0,-1 0 0 0 0,0 0-1 0 0,0-1 1 0 0,1 0 0 0 0,1-9-1110 0 0,5 0 168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4:06.6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46 555 456 0 0,'-4'3'779'0'0,"0"-1"0"0"0,0 1 0 0 0,-1-1 0 0 0,1 0 0 0 0,-1 0 0 0 0,-6 2 0 0 0,2-1 1441 0 0,27-7-766 0 0,-7 0-569 0 0,-1 0 0 0 0,1 0 0 0 0,-1-1 0 0 0,18-11 0 0 0,-7 0-125 0 0,0 0 0 0 0,29-29 1 0 0,-26 22-536 0 0,172-179 238 0 0,-54 57-1614 0 0,-98 98-945 0 0,-2 3-3556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28.1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21 156 0 0,'0'-1'145'0'0,"0"1"0"0"0,0-1 0 0 0,0 0 0 0 0,0 0 0 0 0,0 1 0 0 0,0-1 0 0 0,0 0 0 0 0,0 0 0 0 0,1 1 0 0 0,-1-1 0 0 0,0 0 0 0 0,0 1 0 0 0,1-1 0 0 0,-1 0 0 0 0,0 1 0 0 0,1-1 0 0 0,-1 0 0 0 0,1 1 0 0 0,-1-1 0 0 0,0 1 0 0 0,1-1 0 0 0,0 0 0 0 0,-1 1 0 0 0,1 0 0 0 0,-1-1 0 0 0,1 1 0 0 0,0-1 0 0 0,-1 1-1 0 0,1 0 1 0 0,0-1 0 0 0,-1 1 0 0 0,1 0 0 0 0,0-1 0 0 0,-1 1 0 0 0,1 0 0 0 0,0 0 0 0 0,0 0 0 0 0,-1 0 0 0 0,1 0 0 0 0,0 0 0 0 0,0 0 0 0 0,-1 0 0 0 0,1 0 0 0 0,0 0 0 0 0,0 0 0 0 0,-1 1 0 0 0,1-1 0 0 0,0 0 0 0 0,-1 0 0 0 0,1 1 0 0 0,0-1 0 0 0,0 1 0 0 0,2 1 123 0 0,-1-1-1 0 0,0 1 1 0 0,0 0 0 0 0,0 0 0 0 0,0 0-1 0 0,0 0 1 0 0,0 0 0 0 0,-1 0-1 0 0,1 0 1 0 0,-1 1 0 0 0,1-1-1 0 0,-1 0 1 0 0,0 1 0 0 0,0-1-1 0 0,0 1 1 0 0,0 0 0 0 0,0-1 0 0 0,-1 1-1 0 0,1 0 1 0 0,-1-1 0 0 0,0 1-1 0 0,0 4 1 0 0,1-2-56 0 0,-1 1 1 0 0,1-1-1 0 0,0 0 0 0 0,0 0 1 0 0,1 0-1 0 0,2 6 0 0 0,2 4 12 0 0,-1 0-1 0 0,0 0 0 0 0,-1 0 0 0 0,-1 1 1 0 0,0 0-1 0 0,-2-1 0 0 0,1 23 1 0 0,8 150-122 0 0,-10-177 191 0 0,0 0-826 0 0,0 0 0 0 0,0 0 0 0 0,-1-1 1 0 0,-1 1-1 0 0,-3 15 0 0 0,4-23 245 0 0,0-1 1 0 0,0 0-1 0 0,1 0 0 0 0,-1 0 1 0 0,-1 0-1 0 0,1 0 0 0 0,0 0 0 0 0,0-1 1 0 0,-1 1-1 0 0,1 0 0 0 0,-1-1 1 0 0,1 1-1 0 0,-1-1 0 0 0,0 1 0 0 0,0-1 1 0 0,0 0-1 0 0,0 0 0 0 0,0 0 1 0 0,0 0-1 0 0,0 0 0 0 0,0 0 1 0 0,0 0-1 0 0,0-1 0 0 0,0 1 0 0 0,0-1 1 0 0,-1 1-1 0 0,1-1 0 0 0,0 0 1 0 0,0 0-1 0 0,-1 0 0 0 0,1 0 0 0 0,-4-1 1 0 0,-21-4-1763 0 0,-2 0 294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28.5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1 208 0 0,'0'0'4948'0'0,"1"0"-4847"0"0,1 0-1 0 0,-1 0 0 0 0,1 0 1 0 0,-1 0-1 0 0,0 1 0 0 0,1-1 1 0 0,-1 1-1 0 0,1-1 0 0 0,-1 1 0 0 0,0-1 1 0 0,1 1-1 0 0,-1 0 0 0 0,1 1 1 0 0,11 3 468 0 0,-10-4-414 0 0,-1 0 0 0 0,0 0 0 0 0,1 0 0 0 0,-1 0-1 0 0,0 0 1 0 0,0 0 0 0 0,0 1 0 0 0,0-1 0 0 0,0 1 0 0 0,2 1-1 0 0,31 41 3298 0 0,14 37 671 0 0,-40-68-3829 0 0,2 2-87 0 0,0 0 1 0 0,0 0-1 0 0,2-1 1 0 0,0 0-1 0 0,16 13 1 0 0,-9-11-153 0 0,0-1 0 0 0,0-1 0 0 0,1 0-1 0 0,1-2 1 0 0,1 0 0 0 0,33 12 0 0 0,-24-15-52 0 0,0 0 0 0 0,0-3 0 0 0,1 0 0 0 0,0-2 0 0 0,0-2 0 0 0,0-1 0 0 0,0-1 1 0 0,0-2-1 0 0,37-6 0 0 0,-51 5-162 0 0,1-1 0 0 0,0 0 0 0 0,-1-1 0 0 0,0-1 0 0 0,0-1 0 0 0,-1-1 0 0 0,0 0 0 0 0,0-2 0 0 0,32-21 0 0 0,-15-5-3707 0 0,-24 23 1569 0 0,-11 12 2085 0 0,1 1 0 0 0,-1-1 0 0 0,1 0 0 0 0,-1 0 0 0 0,1 0 0 0 0,-1 0 0 0 0,0 0 0 0 0,0 1 0 0 0,1-1 0 0 0,-1 0 0 0 0,0 0 0 0 0,0 0 0 0 0,0 0 0 0 0,0 0 0 0 0,0 0 0 0 0,0 0 0 0 0,0 0 0 0 0,0 0 0 0 0,-1 1 0 0 0,1-1 0 0 0,0 0 0 0 0,0 0 0 0 0,-1 0 0 0 0,1 0 0 0 0,-1 0 0 0 0,1 1 0 0 0,-1-1 0 0 0,1 0 0 0 0,-1 0 0 0 0,1 1 0 0 0,-1-1 0 0 0,0 0 0 0 0,1 1 0 0 0,-1-1 0 0 0,0 0 0 0 0,1 1 0 0 0,-1-1 0 0 0,0 1 0 0 0,0 0 0 0 0,-1-1 0 0 0,-7-5-1337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29.2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85 248 0 0,'-39'-16'17716'0'0,"56"18"-15733"0"0,24 1-1863 0 0,108-7 764 0 0,181-30-1 0 0,-142 1-861 0 0,-163 31-1616 0 0,-48 8-4425 0 0,-3 1 2550 0 0,-62 14-4671 0 0,59-14 6238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30.6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166 0 228 0 0,'-30'16'9424'0'0,"24"-14"-8787"0"0,1-1-1 0 0,-1 1 1 0 0,1 0-1 0 0,0 0 1 0 0,0 1-1 0 0,0-1 1 0 0,0 1-1 0 0,0 1 1 0 0,1-1-1 0 0,-1 0 1 0 0,1 1-1 0 0,-7 8 1 0 0,-3 0-102 0 0,11-9-476 0 0,1-1 1 0 0,-1 1-1 0 0,1 0 0 0 0,0 0 0 0 0,0 1 0 0 0,0-1 0 0 0,0 0 0 0 0,0 1 0 0 0,1-1 0 0 0,-1 1 1 0 0,1 0-1 0 0,0-1 0 0 0,0 1 0 0 0,1 0 0 0 0,-1 0 0 0 0,1-1 0 0 0,0 1 0 0 0,-1 0 0 0 0,2 5 0 0 0,2 0-39 0 0,1 0-1 0 0,0 0 0 0 0,1 0 0 0 0,-1-1 1 0 0,2 0-1 0 0,-1 0 0 0 0,1 0 0 0 0,0-1 0 0 0,1 0 1 0 0,10 10-1 0 0,10 5-11 0 0,46 30 1 0 0,-49-36-1 0 0,107 64-148 0 0,-122-75 117 0 0,-1 1 0 0 0,0 0 0 0 0,10 10-1 0 0,6 5-10 0 0,-22-20 32 0 0,-1 0 0 0 0,1 0-1 0 0,-1 0 1 0 0,0 0 0 0 0,1 0-1 0 0,-1 1 1 0 0,0-1 0 0 0,0 0-1 0 0,0 1 1 0 0,0-1 0 0 0,0 1-1 0 0,0-1 1 0 0,0 1 0 0 0,0-1-1 0 0,-1 1 1 0 0,1-1 0 0 0,0 1-1 0 0,-1 0 1 0 0,0-1 0 0 0,1 1-1 0 0,-1 0 1 0 0,0 0-1 0 0,0-1 1 0 0,0 1 0 0 0,0 0-1 0 0,0 0 1 0 0,0-1 0 0 0,0 1-1 0 0,-1 0 1 0 0,1 0 0 0 0,-2 2-1 0 0,1-1 0 0 0,-1-1-1 0 0,1 0 0 0 0,-1 0 1 0 0,1 0-1 0 0,-1 0 0 0 0,0 0 1 0 0,0 0-1 0 0,0-1 0 0 0,0 1 1 0 0,0-1-1 0 0,0 1 0 0 0,0-1 1 0 0,-1 0-1 0 0,1 0 0 0 0,0 0 0 0 0,-1 0 1 0 0,1 0-1 0 0,-1 0 0 0 0,-4 0 1 0 0,-28 6-73 0 0,24-5 30 0 0,0 0 0 0 0,0 0 0 0 0,-20 0 0 0 0,-7-1-41 0 0,-45-1-99 0 0,36-2 126 0 0,36 2 42 0 0,0 0-1 0 0,0 0 1 0 0,0-1 0 0 0,-1-1-1 0 0,1 0 1 0 0,1 0-1 0 0,-1-1 1 0 0,-15-7 0 0 0,26 10 18 0 0,-1 0 0 0 0,1 0-1 0 0,0 0 1 0 0,-1 0 0 0 0,1-1 0 0 0,0 1 0 0 0,0 0 0 0 0,-1 0 0 0 0,1-1 0 0 0,0 1 0 0 0,0 0-1 0 0,0-1 1 0 0,-1 1 0 0 0,1 0 0 0 0,0 0 0 0 0,0-1 0 0 0,0 1 0 0 0,0 0 0 0 0,0-1 0 0 0,0 1 0 0 0,0 0-1 0 0,-1-1 1 0 0,1 1 0 0 0,0-1 0 0 0,0 1 0 0 0,0 0 0 0 0,0-1 0 0 0,1 1 0 0 0,-1 0 0 0 0,0-1-1 0 0,0 1 1 0 0,0 0 0 0 0,0-1 0 0 0,0 1 0 0 0,0 0 0 0 0,0-1 0 0 0,1 1 0 0 0,-1 0 0 0 0,0 0 0 0 0,0-1-1 0 0,0 1 1 0 0,1 0 0 0 0,-1-1 0 0 0,0 1 0 0 0,0 0 0 0 0,1-1 0 0 0,15-11 4 0 0,-13 10-5 0 0,10-8 6 0 0,2 0-1 0 0,-1 2 0 0 0,26-12 1 0 0,2-1 5 0 0,23-14-2 0 0,-34 20-3 0 0,-1-2 0 0 0,0-1-1 0 0,34-27 1 0 0,-50 33-12 0 0,0 0 1 0 0,-1 0-1 0 0,0-2 1 0 0,-1 1-1 0 0,16-25 1 0 0,-26 35 4 0 0,4-7-5 0 0,0-1 0 0 0,0 0 0 0 0,8-24 0 0 0,-13 33 6 0 0,-1-1-1 0 0,1 1 1 0 0,0-1-1 0 0,-1 0 1 0 0,0 1 0 0 0,1-1-1 0 0,-1 0 1 0 0,0 0-1 0 0,0 1 1 0 0,-1-1 0 0 0,1 0-1 0 0,-1 1 1 0 0,1-1-1 0 0,-1 0 1 0 0,0 1 0 0 0,0-1-1 0 0,0 1 1 0 0,0-1-1 0 0,0 1 1 0 0,-1-1 0 0 0,1 1-1 0 0,-1 0 1 0 0,1 0-1 0 0,-4-3 1 0 0,-3-1-7 0 0,0 0 0 0 0,0 1-1 0 0,-1 0 1 0 0,1 1 0 0 0,-1 0-1 0 0,0 0 1 0 0,-1 1 0 0 0,1 0 0 0 0,-1 0-1 0 0,1 1 1 0 0,-1 1 0 0 0,0-1 0 0 0,1 2-1 0 0,-1-1 1 0 0,-19 3 0 0 0,3 0-234 0 0,1 1 0 0 0,-1 1 0 0 0,1 1-1 0 0,0 2 1 0 0,-26 9 0 0 0,41-12-32 0 0,0 1 0 0 0,1 0 0 0 0,-1 1 0 0 0,1-1 0 0 0,0 2-1 0 0,0-1 1 0 0,1 2 0 0 0,0-1 0 0 0,0 1 0 0 0,0 0 0 0 0,-5 9 0 0 0,12-14 17 0 0,-1 0 1 0 0,2 1 0 0 0,-1-1 0 0 0,0 0 0 0 0,1 0 0 0 0,-1 1 0 0 0,1-1-1 0 0,0 0 1 0 0,0 1 0 0 0,0-1 0 0 0,1 0 0 0 0,-1 1 0 0 0,1-1 0 0 0,0 0-1 0 0,0 0 1 0 0,0 0 0 0 0,0 1 0 0 0,0-1 0 0 0,3 4 0 0 0,3 6-1565 0 0,1 0-1 0 0,15 20 1 0 0,-9-16 185 0 0,12 0 268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31.0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17 812 0 0,'10'-16'15853'0'0,"-20"32"-13248"0"0,10-4-2540 0 0,0-1-1 0 0,-1 1 0 0 0,0 0 1 0 0,-5 16-1 0 0,-3 32-111 0 0,-1 47-314 0 0,1-43-1297 0 0,7-21-2343 0 0,2-43 3904 0 0,0 0 0 0 0,0 1 1 0 0,0-1-1 0 0,0 0 1 0 0,0 0-1 0 0,0 1 1 0 0,0-1-1 0 0,0 0 1 0 0,0 0-1 0 0,0 1 1 0 0,0-1-1 0 0,0 0 1 0 0,0 0-1 0 0,0 1 0 0 0,0-1 1 0 0,0 0-1 0 0,0 0 1 0 0,10 1-4206 0 0,-9-2 4055 0 0,0 0 0 0 0,0 1 0 0 0,-1-1-1 0 0,1 0 1 0 0,0 0 0 0 0,-1 0 0 0 0,1 0 0 0 0,-1 0 0 0 0,1 0-1 0 0,-1 0 1 0 0,1 0 0 0 0,-1 0 0 0 0,0 0 0 0 0,1 0 0 0 0,-1 0-1 0 0,0 0 1 0 0,0 0 0 0 0,0-2 0 0 0,2-9-1078 0 0,6-3 177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31.4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28 840 0 0,'12'-10'1381'0'0,"11"-5"3119"0"0,-23 15-4370 0 0,1-1 1 0 0,-1 1 0 0 0,1 0 0 0 0,0-1 0 0 0,0 1 0 0 0,-1 0 0 0 0,1 0-1 0 0,0 0 1 0 0,-1 0 0 0 0,1 0 0 0 0,0 0 0 0 0,0 0 0 0 0,-1 0 0 0 0,1 0-1 0 0,0 0 1 0 0,-1 0 0 0 0,1 0 0 0 0,0 0 0 0 0,0 0 0 0 0,-1 1 0 0 0,1-1-1 0 0,0 0 1 0 0,-1 1 0 0 0,1-1 0 0 0,-1 0 0 0 0,1 1 0 0 0,0-1 0 0 0,-1 1-1 0 0,1 0 1 0 0,4 6 345 0 0,-1 1 0 0 0,0-1 0 0 0,-1 1 0 0 0,0-1 0 0 0,0 1 0 0 0,-1 0 0 0 0,0 1 0 0 0,0-1 0 0 0,-1 0 0 0 0,1 16-1 0 0,-3 29-167 0 0,-1-1 0 0 0,-13 64-1 0 0,7-78-303 0 0,4-23-235 0 0,1 1 0 0 0,1 0 1 0 0,-1 17-1 0 0,2-28-133 0 0,1-1 1 0 0,-1 1-1 0 0,1-1 0 0 0,-1 0 1 0 0,0 0-1 0 0,-1 1 1 0 0,1-1-1 0 0,-4 7 1 0 0,1-4-873 0 0,0 0 1 0 0,-1-1 0 0 0,0 1 0 0 0,0-1 0 0 0,0 0 0 0 0,-1 0 0 0 0,-6 5 0 0 0,3-5-373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31.8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60 688 0 0,'-8'1'5696'0'0,"71"26"464"0"0,8 5-3092 0 0,-58-27-2734 0 0,0 0-1 0 0,0 0 1 0 0,0-2 0 0 0,0 0-1 0 0,0 0 1 0 0,25 1 0 0 0,25 5 150 0 0,-20-2-295 0 0,0-2-1 0 0,81-1 0 0 0,-66-5-186 0 0,-1-2-1 0 0,0-2 1 0 0,61-15-1 0 0,-98 16-155 0 0,-2-2 0 0 0,1 0 0 0 0,-1-1 0 0 0,0-1 0 0 0,0-1 0 0 0,-1 0 0 0 0,26-20 0 0 0,-42 29-39 0 0,0-1 1 0 0,0 0-1 0 0,0 1 1 0 0,0-1-1 0 0,-1 0 1 0 0,1 0-1 0 0,0 0 1 0 0,0 0-1 0 0,-1 0 1 0 0,1 0-1 0 0,-1 0 1 0 0,1 0-1 0 0,-1 0 1 0 0,1 0-1 0 0,-1 0 1 0 0,0 0-1 0 0,1 0 1 0 0,-1 0-1 0 0,0-1 1 0 0,0 1-1 0 0,0 0 1 0 0,0 0-1 0 0,0 0 1 0 0,0 0-1 0 0,0 0 1 0 0,0-1-1 0 0,0 1 0 0 0,0 0 1 0 0,-1 0-1 0 0,1 0 1 0 0,-1 0-1 0 0,1 0 1 0 0,-1 0-1 0 0,0-2 1 0 0,-1 1-250 0 0,1 0 0 0 0,-1 0-1 0 0,0 1 1 0 0,1-1 0 0 0,-1 1 0 0 0,0-1 0 0 0,0 1 0 0 0,0-1 0 0 0,0 1-1 0 0,0 0 1 0 0,0 0 0 0 0,0 0 0 0 0,-1 0 0 0 0,1 1 0 0 0,0-1-1 0 0,-4 0 1 0 0,-13-1-1399 0 0,0-2 334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33.0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125 103 4 0 0,'0'5'628'0'0,"0"-5"-499"0"0,1 1 1 0 0,-1-1-1 0 0,0 1 1 0 0,0-1-1 0 0,0 1 1 0 0,0-1-1 0 0,0 1 1 0 0,0-1-1 0 0,0 1 1 0 0,0-1-1 0 0,0 1 1 0 0,0-1-1 0 0,0 1 1 0 0,0-1-1 0 0,0 1 1 0 0,0-1-1 0 0,0 1 1 0 0,0-1-1 0 0,0 0 1 0 0,-1 1-1 0 0,1-1 1 0 0,0 1 0 0 0,0-1-1 0 0,-1 1 1 0 0,1-1-1 0 0,0 0 1 0 0,-1 1-1 0 0,1-1 1 0 0,0 0-1 0 0,-1 1 1 0 0,1-1-1 0 0,0 0 1 0 0,-1 1-1 0 0,1-1 1 0 0,-1 0-1 0 0,1 0 1 0 0,-1 1-1 0 0,1-1 1 0 0,-1 0-1 0 0,-2 0 741 0 0,-17-10 989 0 0,9 9-1527 0 0,10 1-311 0 0,0 0 1 0 0,1 0-1 0 0,-1 0 0 0 0,0 0 0 0 0,0-1 1 0 0,0 1-1 0 0,0 0 0 0 0,0 0 0 0 0,1 0 1 0 0,-1-1-1 0 0,0 1 0 0 0,0 0 0 0 0,0-1 0 0 0,1 1 1 0 0,-1-1-1 0 0,-1 0 0 0 0,-28-15 434 0 0,28 15-452 0 0,-1 0 1 0 0,1 0 0 0 0,0 0-1 0 0,0 0 1 0 0,0 0-1 0 0,0 0 1 0 0,0-1-1 0 0,0 1 1 0 0,0-1 0 0 0,0 0-1 0 0,1 1 1 0 0,-1-1-1 0 0,1 0 1 0 0,-1 0-1 0 0,1 0 1 0 0,0 0 0 0 0,0 0-1 0 0,-1 0 1 0 0,1 0-1 0 0,1-1 1 0 0,-1 1-1 0 0,0 0 1 0 0,1-1 0 0 0,-1 1-1 0 0,1 0 1 0 0,-1-1-1 0 0,1 1 1 0 0,0-1-1 0 0,0 1 1 0 0,1-3 0 0 0,-1 3-2 0 0,0 1 0 0 0,0-1 0 0 0,1 1 0 0 0,-1 0 0 0 0,1-1 0 0 0,-1 1 0 0 0,1-1 0 0 0,-1 1 0 0 0,1 0 0 0 0,0-1 0 0 0,0 1 0 0 0,0 0 0 0 0,-1 0 0 0 0,1-1 0 0 0,0 1 0 0 0,1 0 0 0 0,-1 0 0 0 0,0 0 0 0 0,0 0 0 0 0,0 1 0 0 0,1-1 0 0 0,-1 0 0 0 0,0 0 0 0 0,1 1 0 0 0,-1-1 0 0 0,0 1 0 0 0,1-1 0 0 0,-1 1 0 0 0,1 0 0 0 0,-1-1 0 0 0,1 1 0 0 0,-1 0 0 0 0,1 0 1 0 0,2 0-1 0 0,0 0 24 0 0,0 0 1 0 0,0 0-1 0 0,-1 0 1 0 0,1 1 0 0 0,0-1-1 0 0,0 1 1 0 0,-1 0-1 0 0,1 0 1 0 0,0 0 0 0 0,-1 1-1 0 0,1-1 1 0 0,-1 1-1 0 0,6 4 1 0 0,15 10 85 0 0,-20-14-104 0 0,-1 0-1 0 0,1 0 0 0 0,-1 1 1 0 0,0-1-1 0 0,1 1 1 0 0,-1 0-1 0 0,0 0 0 0 0,4 6 1 0 0,6 8 17 0 0,-9-13-23 0 0,-1 0 0 0 0,0 1 0 0 0,0-1 0 0 0,0 0 0 0 0,-1 1 0 0 0,1 0 0 0 0,-1-1 1 0 0,2 7-1 0 0,-3-4 0 0 0,1 1 1 0 0,-1-1-1 0 0,0 0 0 0 0,-1 0 1 0 0,0 1-1 0 0,0-1 1 0 0,0 0-1 0 0,-1 0 1 0 0,0 1-1 0 0,-1-1 1 0 0,1 0-1 0 0,-1 0 1 0 0,-1 0-1 0 0,1 0 1 0 0,-1-1-1 0 0,0 1 1 0 0,-1-1-1 0 0,0 1 0 0 0,0-1 1 0 0,0 0-1 0 0,-1-1 1 0 0,0 1-1 0 0,0-1 1 0 0,0 0-1 0 0,0 0 1 0 0,-1 0-1 0 0,0-1 1 0 0,0 0-1 0 0,-10 5 1 0 0,11-7-5 0 0,-1-1 0 0 0,1 0 0 0 0,0 0 0 0 0,-1 0 0 0 0,1 0-1 0 0,0-1 1 0 0,-7 0 0 0 0,-14-3-16 0 0,26 3 17 0 0,-1 0 0 0 0,0-1 0 0 0,1 1 0 0 0,-1 0 0 0 0,1 0 0 0 0,-1 0 0 0 0,1 0-1 0 0,-1-1 1 0 0,1 1 0 0 0,-1 0 0 0 0,1-1 0 0 0,-1 1 0 0 0,1 0 0 0 0,0-1 0 0 0,-1 1 0 0 0,1 0 0 0 0,-1-1 0 0 0,1 1 0 0 0,0-1 0 0 0,-1 1-1 0 0,1-1 1 0 0,0 1 0 0 0,0-1 0 0 0,-1 1 0 0 0,1-1 0 0 0,0 1 0 0 0,0-1 0 0 0,0 0 2 0 0,1 0 1 0 0,0 0-1 0 0,-1 0 0 0 0,1 1 0 0 0,0-1 1 0 0,0 0-1 0 0,-1 1 0 0 0,1-1 1 0 0,0 0-1 0 0,0 1 0 0 0,0-1 0 0 0,0 1 1 0 0,0-1-1 0 0,0 1 0 0 0,0 0 1 0 0,0-1-1 0 0,0 1 0 0 0,0 0 1 0 0,0 0-1 0 0,0 0 0 0 0,0 0 0 0 0,0 0 1 0 0,0 0-1 0 0,0 0 0 0 0,0 0 1 0 0,1 0-1 0 0,44 0 45 0 0,-29 1-6 0 0,141 9 299 0 0,-105-5-407 0 0,0-1 0 0 0,73-6 1 0 0,-119 1-10 0 0,52-7-1614 0 0,-55 8 1386 0 0,-1-1 0 0 0,0 0 0 0 0,0 0 0 0 0,0 0 0 0 0,0 0 0 0 0,0 0 0 0 0,0 0 0 0 0,0-1 1 0 0,-1 0-1 0 0,1 1 0 0 0,0-1 0 0 0,-1 0 0 0 0,1 0 0 0 0,-1 0 0 0 0,2-3 0 0 0,-2-5-1284 0 0,-2-1 157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34.5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1 244 0 0,'4'0'395'0'0,"-1"0"-1"0"0,0 0 1 0 0,1 0-1 0 0,-1 0 1 0 0,0 0 0 0 0,0 1-1 0 0,1 0 1 0 0,-1 0-1 0 0,0 0 1 0 0,0 0 0 0 0,0 0-1 0 0,6 4 902 0 0,39-10 1587 0 0,-39 4-2604 0 0,1-1-1 0 0,-1 1 0 0 0,0 1 1 0 0,1 0-1 0 0,15 2 1 0 0,8-1 181 0 0,178-1 375 0 0,-210 0-834 0 0,1 0 1 0 0,0 0-1 0 0,0 0 0 0 0,0 0 0 0 0,-1 0 0 0 0,1 0 0 0 0,0 1 0 0 0,0-1 0 0 0,-1 0 0 0 0,1 1 0 0 0,0 0 0 0 0,-1-1 0 0 0,1 1 0 0 0,0 0 0 0 0,-1 0 0 0 0,1 0 0 0 0,-1 0 0 0 0,0 0 0 0 0,1 0 1 0 0,-1 0-1 0 0,0 0 0 0 0,1 1 0 0 0,-1-1 0 0 0,0 1 0 0 0,0-1 0 0 0,0 1 0 0 0,0-1 0 0 0,0 1 0 0 0,-1-1 0 0 0,1 1 0 0 0,0 0 0 0 0,-1-1 0 0 0,1 1 0 0 0,-1 0 0 0 0,0-1 0 0 0,0 1 0 0 0,1 2 1 0 0,-1-1 0 0 0,-1 1 1 0 0,1-1 0 0 0,0 1 0 0 0,-1-1 0 0 0,0 1 0 0 0,0-1 0 0 0,0 1 0 0 0,0-1-1 0 0,-1 0 1 0 0,1 0 0 0 0,-1 0 0 0 0,0 0 0 0 0,0 0 0 0 0,0 0 0 0 0,0 0 0 0 0,0 0 0 0 0,-5 4-1 0 0,-4 1 5 0 0,0 1-1 0 0,0-2 0 0 0,-23 13 0 0 0,27-13-35 0 0,13-4 26 0 0,14-3 15 0 0,-20 0-13 0 0,44 1-2 0 0,-1 1 0 0 0,63 11-1 0 0,-98-12 35 0 0,1 1 0 0 0,-1 0 0 0 0,1 1 0 0 0,12 5 0 0 0,-20-7 17 0 0,1 0 0 0 0,0 0 0 0 0,0 0 0 0 0,0 0 0 0 0,-1 0 0 0 0,1 1 0 0 0,0-1 0 0 0,-1 1 0 0 0,1-1-1 0 0,-1 1 1 0 0,0-1 0 0 0,1 1 0 0 0,-1 0 0 0 0,0 0 0 0 0,0-1 0 0 0,0 1 0 0 0,0 0 0 0 0,-1 0 0 0 0,1 0 0 0 0,0 0 0 0 0,-1 0-1 0 0,1 0 1 0 0,-1 0 0 0 0,0 4 0 0 0,0-1 55 0 0,-1 0-1 0 0,0-1 1 0 0,0 1-1 0 0,-1 0 1 0 0,1 0-1 0 0,-1-1 0 0 0,0 1 1 0 0,0-1-1 0 0,-1 1 1 0 0,1-1-1 0 0,-1 0 1 0 0,0 0-1 0 0,0 0 1 0 0,-1 0-1 0 0,1-1 1 0 0,-1 1-1 0 0,1-1 0 0 0,-1 0 1 0 0,0 0-1 0 0,-1 0 1 0 0,-8 4-1 0 0,-5 3-126 0 0,-1-1 0 0 0,0-1 0 0 0,-40 12 0 0 0,22-12-834 0 0,-6 2-1768 0 0,19-1-1991 0 0,51 1-2463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36.2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 43 108 0 0,'-1'-1'273'0'0,"-1"0"-1"0"0,1 0 1 0 0,0 1 0 0 0,0-1-1 0 0,0 0 1 0 0,-1 1-1 0 0,1-1 1 0 0,0 1 0 0 0,-1-1-1 0 0,1 1 1 0 0,0 0 0 0 0,-1 0-1 0 0,1 0 1 0 0,-1-1-1 0 0,1 1 1 0 0,-17 2 7052 0 0,-9 4 1585 0 0,70-8-8798 0 0,51-10 1 0 0,-51 6-100 0 0,53-1-1 0 0,-21-1-261 0 0,-4 0-1592 0 0,-64 8 1012 0 0,0 1-1 0 0,0-1 1 0 0,0 1-1 0 0,10 3 0 0 0,-16-4 718 0 0,-1 0-1 0 0,1 0 1 0 0,-1 0-1 0 0,0 0 1 0 0,1 0-1 0 0,-1 0 1 0 0,0 0-1 0 0,1 0 1 0 0,-1 0-1 0 0,0 0 1 0 0,1 0-1 0 0,-1 1 1 0 0,0-1-1 0 0,1 0 1 0 0,-1 0-1 0 0,0 0 1 0 0,1 1-1 0 0,-1-1 1 0 0,0 0-1 0 0,1 1-111 0 0,-1-1 111 0 0,0 0 1 0 0,0 0-1 0 0,0 1 1 0 0,1-1-1 0 0,-1 0 1 0 0,0 1-1 0 0,0-1 1 0 0,0 0-1 0 0,0 1 1 0 0,0-1-1 0 0,0 0 1 0 0,1 1-1 0 0,-1-1 1 0 0,0 0-1 0 0,0 1 1 0 0,0-1-1 0 0,0 0 1 0 0,0 1-1 0 0,0-1 1 0 0,0 1-1 0 0,-1-1 1 0 0,1 0-1 0 0,0 1 1 0 0,0-1-1 0 0,0 0 1 0 0,0 1-1 0 0,0-1 1 0 0,0 0-1 0 0,-1 1 1 0 0,1-1-1 0 0,0 0 1 0 0,0 0-1 0 0,-1 1 1 0 0,1-1-226 0 0,-1 1 226 0 0,1-1-1 0 0,0 0 1 0 0,-1 0-1 0 0,1 1 1 0 0,-23 14-4277 0 0,22-15 4036 0 0,-8 6-1271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4:08.5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28 76 0 0,'9'9'10746'0'0,"-3"-30"-19506"0"0,-4 16 8189 0 0,0-5-728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36.6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 72 940 0 0,'-13'4'707'0'0,"-30"-1"12691"0"0,52-11-11133 0 0,9-1-1382 0 0,1 1 0 0 0,-1 1 0 0 0,28-8 0 0 0,-7 5-747 0 0,1 2 1 0 0,48-3 0 0 0,-5 8-1495 0 0,118 13 3882 0 0,-118-4-7873 0 0,-11-3-9500 0 0,-82-3 13049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8:10.8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374 163 224 0 0,'-1'2'259'0'0,"1"0"0"0"0,-1 0 0 0 0,1 0 0 0 0,-1 0-1 0 0,0 0 1 0 0,0 0 0 0 0,0 0 0 0 0,0 0 0 0 0,0-1 0 0 0,0 1 0 0 0,0 0 0 0 0,0-1 0 0 0,-1 1-1 0 0,1-1 1 0 0,-1 1 0 0 0,1-1 0 0 0,-4 3 0 0 0,1-1 115 0 0,0-1 0 0 0,0 1 0 0 0,-1 0 0 0 0,1-1 1 0 0,-1 0-1 0 0,-5 2 0 0 0,-7 1 1195 0 0,-12 2 1400 0 0,27-7-2560 0 0,-26-1 986 0 0,27 0-1374 0 0,-6 0 64 0 0,1-1 1 0 0,-1 0-1 0 0,1 0 1 0 0,0-1-1 0 0,-1 1 1 0 0,1-2-1 0 0,0 1 1 0 0,1 0-1 0 0,-7-6 1 0 0,5 2-82 0 0,5 6-3 0 0,1 0-1 0 0,0 0 0 0 0,-1 0 1 0 0,1 0-1 0 0,0 0 1 0 0,0 0-1 0 0,0 0 1 0 0,0 0-1 0 0,0 0 0 0 0,0-1 1 0 0,0 1-1 0 0,0 0 1 0 0,0-1-1 0 0,1 1 0 0 0,-1-1 1 0 0,0 1-1 0 0,1-1 1 0 0,0 1-1 0 0,-1-1 1 0 0,1 1-1 0 0,0-1 0 0 0,0 1 1 0 0,-1-1-1 0 0,1 0 1 0 0,1 1-1 0 0,-1-1 1 0 0,0 1-1 0 0,1-3 0 0 0,5-9 1 0 0,0 1-1 0 0,1 0 1 0 0,1 0-1 0 0,0 1 0 0 0,1 0 1 0 0,0 0-1 0 0,0 1 0 0 0,1 0 1 0 0,1 1-1 0 0,-1 0 1 0 0,21-12-1 0 0,-29 20 2 0 0,0 0 1 0 0,0 0-1 0 0,0 1 0 0 0,0-1 1 0 0,0 0-1 0 0,0 1 1 0 0,0 0-1 0 0,0-1 0 0 0,0 1 1 0 0,1 0-1 0 0,-1 0 0 0 0,0 0 1 0 0,0 1-1 0 0,0-1 1 0 0,0 0-1 0 0,0 1 0 0 0,0-1 1 0 0,0 1-1 0 0,0 0 0 0 0,0 0 1 0 0,3 1-1 0 0,-2 0 4 0 0,0 0 0 0 0,0 0 0 0 0,0 0-1 0 0,-1 0 1 0 0,1 0 0 0 0,0 1 0 0 0,-1 0 0 0 0,0-1 0 0 0,0 1 0 0 0,0 0-1 0 0,0 0 1 0 0,3 6 0 0 0,-4-3 4 0 0,1 0-1 0 0,-2 0 1 0 0,1 1-1 0 0,-1-1 1 0 0,0 1-1 0 0,0-1 1 0 0,-1 9-1 0 0,-1 6 8 0 0,1-1 13 0 0,0 0 0 0 0,-6 21 0 0 0,3-21 9 0 0,1 0 1 0 0,0 22 0 0 0,-6 31 21 0 0,7-54-61 0 0,0 1 0 0 0,-2-1 0 0 0,0 0 0 0 0,-1 0 1 0 0,-1-1-1 0 0,-1 0 0 0 0,-11 23 0 0 0,10-27 5 0 0,0 0 0 0 0,-1-1 0 0 0,-1 0-1 0 0,0-1 1 0 0,-16 16 0 0 0,3-3-9 0 0,18-19-2 0 0,-1-1-1 0 0,1 1 1 0 0,-1-1-1 0 0,0 0 1 0 0,0 0-1 0 0,-1-1 1 0 0,1 0-1 0 0,-1 0 1 0 0,-14 6-1 0 0,17-9-6 0 0,-1 0-1 0 0,1 0 1 0 0,-1 0-1 0 0,0-1 1 0 0,1 1-1 0 0,-1-1 1 0 0,0 0-1 0 0,1-1 1 0 0,-1 1 0 0 0,0-1-1 0 0,1 0 1 0 0,-1 0-1 0 0,1 0 1 0 0,-1 0-1 0 0,1-1 1 0 0,0 0-1 0 0,-8-4 1 0 0,11 5 11 0 0,-1 1 1 0 0,1-1-1 0 0,0 1 0 0 0,0-1 1 0 0,0 0-1 0 0,0 1 1 0 0,0-1-1 0 0,0 0 0 0 0,0 0 1 0 0,0 1-1 0 0,0-1 0 0 0,1 0 1 0 0,-1 0-1 0 0,0 0 0 0 0,1 0 1 0 0,-1 0-1 0 0,0 0 0 0 0,1 0 1 0 0,-1-1-1 0 0,1 1 1 0 0,-1 0-1 0 0,1 0 0 0 0,0 0 1 0 0,0 0-1 0 0,-1-1 0 0 0,1 1 1 0 0,0 0-1 0 0,0 0 0 0 0,0-1 1 0 0,0 1-1 0 0,0 0 0 0 0,1 0 1 0 0,-1 0-1 0 0,0-1 1 0 0,1 1-1 0 0,-1 0 0 0 0,0 0 1 0 0,1 0-1 0 0,0 0 0 0 0,-1 0 1 0 0,1-1-1 0 0,2-2 1 0 0,-1 1 0 0 0,1 0 0 0 0,-1 1-1 0 0,1-1 1 0 0,0 0 0 0 0,0 1 0 0 0,0 0 0 0 0,1 0 0 0 0,-1-1 0 0 0,0 2 0 0 0,7-4-1 0 0,15-3-2 0 0,0 2 0 0 0,1 0 0 0 0,0 1 0 0 0,0 2 0 0 0,0 1 0 0 0,1 0 0 0 0,-1 2 0 0 0,0 1 0 0 0,0 2 0 0 0,1 0 0 0 0,-2 2 0 0 0,38 11 0 0 0,-23-5-6 0 0,-2 2-1 0 0,0 2 0 0 0,38 20 0 0 0,-72-33-101 0 0,0-1 1 0 0,0 1-1 0 0,0-1 0 0 0,0 0 0 0 0,0 0 1 0 0,0-1-1 0 0,0 1 0 0 0,5-1 1 0 0,15-4-5333 0 0,-24 3 5361 0 0,0 1 0 0 0,0 0 0 0 0,0 0 0 0 0,1-1-1 0 0,-1 1 1 0 0,0 0 0 0 0,0 0 0 0 0,0-1-1 0 0,0 1 1 0 0,0 0 0 0 0,0-1 0 0 0,0 1 0 0 0,-1 0-1 0 0,1 0 1 0 0,0-1 0 0 0,0 1 0 0 0,0 0 0 0 0,0 0-1 0 0,0-1 1 0 0,0 1 0 0 0,0 0 0 0 0,-1 0-1 0 0,1-1 1 0 0,0 1 0 0 0,0 0 0 0 0,0 0 0 0 0,0 0-1 0 0,-1-1 1 0 0,1 1 0 0 0,0 0 0 0 0,0 0-1 0 0,-1 0 1 0 0,1 0 0 0 0,0-1 0 0 0,0 1 0 0 0,-1 0-1 0 0,1 0 1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46.3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72 12 0 0,'11'-6'1535'0'0,"-2"-3"-247"0"0,-8 8-1121 0 0,0 0-1 0 0,0 0 1 0 0,-1 0 0 0 0,1 0-1 0 0,0 0 1 0 0,0 1 0 0 0,0-1-1 0 0,0 0 1 0 0,0 0 0 0 0,0 1-1 0 0,0-1 1 0 0,0 1 0 0 0,0-1-1 0 0,3 0 1 0 0,5-11 1616 0 0,-8 12-1691 0 0,0-1 1 0 0,0 0-1 0 0,0 1 1 0 0,-1-1-1 0 0,1 0 1 0 0,0 0-1 0 0,0 0 0 0 0,-1 0 1 0 0,1 0-1 0 0,-1 0 1 0 0,1 0-1 0 0,-1 0 1 0 0,1 0-1 0 0,-1 0 0 0 0,1 0 1 0 0,-1 0-1 0 0,0 0 1 0 0,0 0-1 0 0,0 0 0 0 0,1 0 1 0 0,-1 0-1 0 0,0-1 1 0 0,-1-1-1 0 0,1 3-58 0 0,0 0 0 0 0,0-1 0 0 0,0 1 0 0 0,1 0-1 0 0,-1-1 1 0 0,0 1 0 0 0,0 0 0 0 0,0-1 0 0 0,0 1 0 0 0,0 0 0 0 0,0 0-1 0 0,0-1 1 0 0,1 1 0 0 0,-1 0 0 0 0,0 0 0 0 0,0-1 0 0 0,0 1-1 0 0,1 0 1 0 0,-1 0 0 0 0,0-1 0 0 0,0 1 0 0 0,1 0 0 0 0,-1 0 0 0 0,0 0-1 0 0,1 0 1 0 0,-1-1 0 0 0,0 1 0 0 0,0 0 0 0 0,1 0 0 0 0,-1 0-1 0 0,0 0 1 0 0,1 0 0 0 0,-1 0 0 0 0,0 0 0 0 0,1 0 0 0 0,-1 0 0 0 0,0 0-1 0 0,1 0 1 0 0,-1 0 0 0 0,0 0 0 0 0,1 0 0 0 0,-1 0 0 0 0,0 0 0 0 0,1 0-1 0 0,-1 0 1 0 0,0 1 0 0 0,0-1 0 0 0,1 0 0 0 0,-1 0 0 0 0,0 0-1 0 0,0 0 1 0 0,1 1 0 0 0,-1-1 0 0 0,0 0 0 0 0,1 1 0 0 0,12 8 1829 0 0,-8-2-1592 0 0,-1 0 0 0 0,0 0 0 0 0,0 0 1 0 0,-1 0-1 0 0,1 1 0 0 0,-2 0 0 0 0,3 9 0 0 0,3 7 122 0 0,1 28-18 0 0,1 25-276 0 0,-1-18-86 0 0,-7-51-58 0 0,-1 0 0 0 0,0 0-1 0 0,-1 0 1 0 0,0 0 0 0 0,-1 13 0 0 0,0 4-1890 0 0,1-25 1899 0 0,0 0 0 0 0,0-1 1 0 0,0 1-1 0 0,-1 0 0 0 0,1 0 0 0 0,0 0 1 0 0,0 0-1 0 0,0 0 0 0 0,0 0 0 0 0,0 0 0 0 0,0 0 1 0 0,-1 0-1 0 0,1 0 0 0 0,0 0 0 0 0,0 0 1 0 0,0 0-1 0 0,0 0 0 0 0,0 0 0 0 0,0 0 1 0 0,-1 0-1 0 0,1 0 0 0 0,0 0 0 0 0,0 0 0 0 0,0 0 1 0 0,0 0-1 0 0,0 0 0 0 0,0 0 0 0 0,-1 0 1 0 0,1 0-1 0 0,0 1 0 0 0,0-1 0 0 0,0 0 0 0 0,0 0 1 0 0,0 0-1 0 0,0 0 0 0 0,0 0 0 0 0,0 0 1 0 0,-1 0-1 0 0,1 0 0 0 0,0 1 0 0 0,0-1 1 0 0,0 0-1 0 0,0 0 0 0 0,0 0 0 0 0,0 0 0 0 0,0 0 1 0 0,0 0-1 0 0,0 1 0 0 0,0-1 0 0 0,0 0 1 0 0,0 0-1 0 0,0 0 0 0 0,0 0 0 0 0,0 0 1 0 0,0 0-1 0 0,0 1 0 0 0,0-1 0 0 0,0 0 0 0 0,0 0 1 0 0,0 0-1 0 0,0 0 0 0 0,-5-15-3303 0 0,6 2 1839 0 0,1 0 0 0 0,0 1 1 0 0,5-18-1 0 0,-1 8 261 0 0,-4 0 264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46.7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17 788 0 0,'11'-9'1717'0'0,"8"1"6418"0"0,-16 10-7867 0 0,-1 0 1 0 0,0 1-1 0 0,0-1 0 0 0,0 1 0 0 0,0-1 0 0 0,0 1 0 0 0,0-1 1 0 0,0 1-1 0 0,-1 0 0 0 0,0 0 0 0 0,1 0 0 0 0,-1 0 0 0 0,0 0 0 0 0,0 0 1 0 0,-1 0-1 0 0,1 1 0 0 0,-1-1 0 0 0,1 6 0 0 0,0 16 165 0 0,-2 35 0 0 0,0-25-69 0 0,1-18-276 0 0,1 6-19 0 0,-2 0 0 0 0,0 0 0 0 0,-6 25 1 0 0,-2 60-41 0 0,7-94-425 0 0,0 0 1 0 0,2 0-1 0 0,1 27 1 0 0,0-6-4070 0 0,-2-32 3642 0 0,-1 0-1 0 0,0 0 1 0 0,1-1 0 0 0,-1 1 0 0 0,0-1 0 0 0,0 1 0 0 0,0-1 0 0 0,-1 0 0 0 0,1 0-1 0 0,-1 0 1 0 0,-4 3 0 0 0,-2 1-375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47.2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40 0 0,'0'0'4282'0'0,"39"22"195"0"0,-21-9-3241 0 0,-16-12-1099 0 0,0 0 0 0 0,0 1 0 0 0,0-1 1 0 0,0 0-1 0 0,0 1 0 0 0,0 0 0 0 0,-1-1 0 0 0,1 1 0 0 0,2 3 0 0 0,24 39 1946 0 0,-21-33-1844 0 0,-1 0 1 0 0,2-1-1 0 0,-1 1 1 0 0,1-2 0 0 0,1 1-1 0 0,0-1 1 0 0,0 0 0 0 0,1-1-1 0 0,0 0 1 0 0,0-1-1 0 0,1 0 1 0 0,0 0 0 0 0,0-1-1 0 0,15 5 1 0 0,22 9 61 0 0,-25-10-205 0 0,1 0 0 0 0,26 5 0 0 0,-9-5-84 0 0,1-3 0 0 0,0-1 0 0 0,1-2 1 0 0,-1-2-1 0 0,1-2 0 0 0,67-8 1 0 0,-71 3-41 0 0,4 1-151 0 0,46-12-1 0 0,-78 13 129 0 0,-1 1 0 0 0,1-2 0 0 0,-1 0 0 0 0,0 0 0 0 0,0-1 0 0 0,0 0 0 0 0,0 0 0 0 0,-1-1 1 0 0,13-11-1 0 0,-19 14-285 0 0,0 1 0 0 0,-1-1 1 0 0,1 0-1 0 0,-1 0 0 0 0,0 0 1 0 0,1 0-1 0 0,-1 0 0 0 0,-1-1 1 0 0,1 1-1 0 0,0-1 0 0 0,-1 1 1 0 0,2-7-1 0 0,-3 8 54 0 0,0 1 0 0 0,0-1 0 0 0,0 0-1 0 0,0 1 1 0 0,0-1 0 0 0,-1 1 0 0 0,1-1 0 0 0,0 1 0 0 0,-1-1 0 0 0,1 1-1 0 0,-1-1 1 0 0,1 1 0 0 0,-1-1 0 0 0,0 1 0 0 0,0 0 0 0 0,0-1-1 0 0,0 1 1 0 0,0 0 0 0 0,0 0 0 0 0,0 0 0 0 0,0 0 0 0 0,0-1 0 0 0,0 1-1 0 0,-1 1 1 0 0,1-1 0 0 0,0 0 0 0 0,-1 0 0 0 0,1 0 0 0 0,-1 1-1 0 0,1-1 1 0 0,0 1 0 0 0,-3-1 0 0 0,-13-4-1561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48.5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773 1 988 0 0,'8'0'8094'0'0,"-61"4"-372"0"0,-27 11-5854 0 0,12-2-1308 0 0,-38 6-84 0 0,43-6-395 0 0,-1-3 1 0 0,-84 2 0 0 0,115-12-115 0 0,11 1-111 0 0,0-1-1 0 0,0-1 1 0 0,-1-1-1 0 0,-27-6 1 0 0,29 7-905 0 0,15 1-302 0 0,35 6-7067 0 0,-26-5 7940 0 0,-1 0 1 0 0,1 0 0 0 0,-1 0-1 0 0,1-1 1 0 0,-1 1 0 0 0,1-1-1 0 0,0 1 1 0 0,-1-1 0 0 0,1 0-1 0 0,0 0 1 0 0,-1 0-1 0 0,1 0 1 0 0,-1 0 0 0 0,6-2-1 0 0,-7-2-581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49.2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248 7 388 0 0,'18'-6'15495'0'0,"-103"72"-13324"0"0,-1 8-1867 0 0,73-64-298 0 0,1 1-1 0 0,0 0 0 0 0,-16 21 0 0 0,17-20-25 0 0,-7 26-3 0 0,18-38 22 0 0,0 1 1 0 0,0 0-1 0 0,0-1 1 0 0,0 1 0 0 0,0 0-1 0 0,0-1 1 0 0,0 1-1 0 0,0-1 1 0 0,0 1-1 0 0,1 0 1 0 0,-1-1 0 0 0,0 1-1 0 0,0-1 1 0 0,0 1-1 0 0,1-1 1 0 0,-1 1-1 0 0,0 0 1 0 0,1-1 0 0 0,-1 1-1 0 0,1-1 1 0 0,-1 0-1 0 0,0 1 1 0 0,1-1 0 0 0,-1 1-1 0 0,1-1 1 0 0,-1 0-1 0 0,1 1 1 0 0,0-1-1 0 0,-1 0 1 0 0,1 1 0 0 0,-1-1-1 0 0,1 0 1 0 0,-1 0-1 0 0,2 1 1 0 0,23 10-19 0 0,13-4 23 0 0,-30-6-9 0 0,0 0 0 0 0,0 1 0 0 0,0 0-1 0 0,0 0 1 0 0,0 0 0 0 0,13 7 0 0 0,33 19-120 0 0,-34-19 36 0 0,-1 1 1 0 0,0 0 0 0 0,30 23 0 0 0,-13-15 54 0 0,-36-18 33 0 0,1 0 0 0 0,-1 0 1 0 0,0 1-1 0 0,0-1 1 0 0,0 0-1 0 0,1 0 1 0 0,-1 0-1 0 0,0 0 0 0 0,0 0 1 0 0,0 1-1 0 0,0-1 1 0 0,0 0-1 0 0,1 0 1 0 0,-1 0-1 0 0,0 0 0 0 0,0 1 1 0 0,0-1-1 0 0,0 0 1 0 0,0 0-1 0 0,0 0 1 0 0,0 1-1 0 0,0-1 0 0 0,0 0 1 0 0,0 0-1 0 0,0 0 1 0 0,0 1-1 0 0,0-1 0 0 0,0 0 1 0 0,0 0-1 0 0,0 1 1 0 0,0-1-1 0 0,0 0 1 0 0,0 0-1 0 0,0 0 0 0 0,0 1 1 0 0,0-1-1 0 0,0 0 1 0 0,0 0-1 0 0,-1 0 1 0 0,1 0-1 0 0,0 1 0 0 0,0-1 1 0 0,0 0-1 0 0,0 0 1 0 0,0 0-1 0 0,-1 0 1 0 0,1 1-1 0 0,0-1 0 0 0,0 0 1 0 0,0 0-1 0 0,-1 0 1 0 0,-2-2-9 0 0,0-1 1 0 0,-1 1-1 0 0,1-1 1 0 0,0 1-1 0 0,0-1 1 0 0,1 0-1 0 0,-1-1 1 0 0,1 1-1 0 0,-1 0 1 0 0,1-1-1 0 0,0 1 1 0 0,0-1 0 0 0,1 0-1 0 0,-1 1 1 0 0,-1-9-1 0 0,-12-21 15 0 0,-4-27-3 0 0,-9-29-14 0 0,16 64 17 0 0,10 19-3 0 0,0 1 0 0 0,0-1 0 0 0,-1 1 0 0 0,0 0 0 0 0,0 0 0 0 0,0 0 0 0 0,-1 0 0 0 0,1 0 0 0 0,-1 1 0 0 0,0 0 0 0 0,-1 0 0 0 0,1 0 0 0 0,-9-6 0 0 0,2 3-1 0 0,-7-3 8 0 0,10 5-6 0 0,6 1-10 0 0,2 3 115 0 0,1 2-93 0 0,-1 0-1 0 0,0 0 1 0 0,0 0-1 0 0,0 0 1 0 0,1 0 0 0 0,-1 0-1 0 0,0 0 1 0 0,1 0 0 0 0,-1 0-1 0 0,1 0 1 0 0,-1 0-1 0 0,1 0 1 0 0,0 0 0 0 0,-1 0-1 0 0,2 1 1 0 0,29 68 46 0 0,-25-56-70 0 0,1 0 0 0 0,-2 0 0 0 0,0 1 0 0 0,-1 0 0 0 0,0 0-1 0 0,-1 0 1 0 0,1 16 0 0 0,6 18-2725 0 0,1-81-10464 0 0,-3 21 11667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49.9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324 1 392 0 0,'-29'0'4659'0'0,"7"5"-3230"0"0,-1-2 0 0 0,1-1 0 0 0,-1 0 0 0 0,-29-3 0 0 0,26 0-411 0 0,-1 2 1 0 0,-35 5 0 0 0,60-6-1000 0 0,1 0 1 0 0,-1 1-1 0 0,0 0 0 0 0,0-1 0 0 0,0 1 1 0 0,1 0-1 0 0,-1 0 0 0 0,0 0 1 0 0,1 0-1 0 0,-1 0 0 0 0,1 0 0 0 0,-1 0 1 0 0,1 1-1 0 0,0-1 0 0 0,0 1 1 0 0,-1-1-1 0 0,1 1 0 0 0,0-1 0 0 0,0 1 1 0 0,0-1-1 0 0,0 1 0 0 0,0 3 1 0 0,-4 3 41 0 0,5-3-43 0 0,1 0-1 0 0,0 0 1 0 0,0 0-1 0 0,1 0 0 0 0,-1 0 1 0 0,1-1-1 0 0,0 1 1 0 0,0-1-1 0 0,4 6 0 0 0,34 66 45 0 0,-22-42-50 0 0,29 45 0 0 0,9 23-36 0 0,-52-94-54 0 0,0 0 1 0 0,0 1-1 0 0,0-1 1 0 0,-1 1 0 0 0,3 12-1 0 0,7 18-1337 0 0,-10-24-610 0 0,-41-25-8948 0 0,28 5 11227 0 0,-1 0-1327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50.3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77 168 0 0,'-3'-4'665'0'0,"1"1"0"0"0,-1-1 0 0 0,1 0 0 0 0,0 1 0 0 0,1-1 0 0 0,-1 0 0 0 0,1 0-1 0 0,-1 0 1 0 0,0-4 0 0 0,4 6-354 0 0,0 1 0 0 0,-1 0-1 0 0,1 0 1 0 0,0-1-1 0 0,-1 1 1 0 0,1 1 0 0 0,0-1-1 0 0,0 0 1 0 0,0 0-1 0 0,0 1 1 0 0,0-1 0 0 0,0 1-1 0 0,0-1 1 0 0,2 1 0 0 0,-3 0-286 0 0,76-10 4164 0 0,45 5-2630 0 0,-21 2-2557 0 0,-1 0-4933 0 0,-98 3 5697 0 0,3 0-427 0 0,-1 0 0 0 0,0 0 0 0 0,0 0 0 0 0,1 1-1 0 0,-1-1 1 0 0,0 1 0 0 0,0 0 0 0 0,0 0 0 0 0,0 0 0 0 0,0 1 0 0 0,5 2 0 0 0,1 2-837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50.6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45 368 0 0,'0'2'561'0'0,"0"0"-1"0"0,-1 0 1 0 0,1 0 0 0 0,-1 0-1 0 0,1 0 1 0 0,-1 0 0 0 0,0 0-1 0 0,0 0 1 0 0,0-1 0 0 0,0 1-1 0 0,-1 3 1 0 0,0-4-259 0 0,1 1 1 0 0,0 0-1 0 0,0 0 0 0 0,0 0 0 0 0,0 0 1 0 0,1 0-1 0 0,-1 0 0 0 0,0 0 0 0 0,1 0 1 0 0,-1 0-1 0 0,1 4 0 0 0,-10 28 3627 0 0,10-31-3787 0 0,0 1-1 0 0,1 0 1 0 0,-1-1-1 0 0,1 1 1 0 0,0-1-1 0 0,0 1 1 0 0,0-1-1 0 0,0 0 1 0 0,0 1-1 0 0,1-1 1 0 0,-1 0-1 0 0,1 0 1 0 0,0 0-1 0 0,0 0 1 0 0,0 0-1 0 0,1 0 1 0 0,-1 0 0 0 0,1-1-1 0 0,-1 1 1 0 0,1-1-1 0 0,0 0 1 0 0,0 0-1 0 0,3 2 1 0 0,3 0-136 0 0,0 0 0 0 0,0 0 0 0 0,0-1 0 0 0,0 0 0 0 0,1 0 0 0 0,-1-1 1 0 0,17 1-1 0 0,-12-2-10 0 0,1-2 1 0 0,-1 0 0 0 0,1 0-1 0 0,-1-1 1 0 0,0-1-1 0 0,0-1 1 0 0,0 0 0 0 0,0 0-1 0 0,-1-2 1 0 0,1 0-1 0 0,-1 0 1 0 0,0-1 0 0 0,18-13-1 0 0,-27 17-3 0 0,0 0-1 0 0,-1 0 1 0 0,1-1-1 0 0,-1 1 0 0 0,1-1 1 0 0,-1 0-1 0 0,0 0 1 0 0,0 0-1 0 0,-1 0 1 0 0,1 0-1 0 0,-1-1 1 0 0,0 1-1 0 0,2-7 0 0 0,-3 8 3 0 0,-1 0 0 0 0,1 0 0 0 0,-1 0 0 0 0,1 0 0 0 0,-1 0 0 0 0,0 0 0 0 0,0 0 0 0 0,0 0 0 0 0,-1 0 0 0 0,1 0 0 0 0,-1-1 0 0 0,0 2 0 0 0,1-1-1 0 0,-1 0 1 0 0,-1 0 0 0 0,1 0 0 0 0,0 0 0 0 0,-1 0 0 0 0,1 1 0 0 0,-1-1 0 0 0,-4-4 0 0 0,2 3 5 0 0,-1 0 0 0 0,0 1 0 0 0,0-1 0 0 0,0 1 0 0 0,0 0 0 0 0,0 0 0 0 0,-1 1 0 0 0,1-1-1 0 0,-1 1 1 0 0,0 0 0 0 0,0 1 0 0 0,0-1 0 0 0,0 1 0 0 0,0 1 0 0 0,0-1 0 0 0,-7 1 0 0 0,0 0-100 0 0,0 0 0 0 0,1 1 0 0 0,-1 1-1 0 0,0 0 1 0 0,1 0 0 0 0,-20 8 0 0 0,25-7-366 0 0,1 1 0 0 0,-1 0 0 0 0,1 0 0 0 0,1 1 0 0 0,-1-1 0 0 0,1 1 0 0 0,-1 1 0 0 0,-5 7 0 0 0,8-10-64 0 0,1 0 1 0 0,0 1 0 0 0,0-1-1 0 0,0 0 1 0 0,0 1 0 0 0,1-1 0 0 0,-1 1-1 0 0,1-1 1 0 0,0 1 0 0 0,0 0-1 0 0,0 0 1 0 0,1-1 0 0 0,-1 1 0 0 0,1 0-1 0 0,0 0 1 0 0,0 0 0 0 0,0 0-1 0 0,1-1 1 0 0,-1 1 0 0 0,2 4 0 0 0,6-2-733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4:09.0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 7 1168 0 0,'0'-1'78'0'0,"0"1"0"0"0,0 0 1 0 0,0 0-1 0 0,0-1 0 0 0,0 1 0 0 0,-1 0 0 0 0,1 0 0 0 0,0-1 1 0 0,0 1-1 0 0,0 0 0 0 0,0 0 0 0 0,0-1 0 0 0,0 1 1 0 0,0 0-1 0 0,-1 0 0 0 0,1 0 0 0 0,0-1 78 0 0,0 1-77 0 0,0 0-1 0 0,-1 0 0 0 0,1 0 0 0 0,0-1 0 0 0,0 1 0 0 0,0 0 1 0 0,-1 0-1 0 0,1 0 0 0 0,0 0 0 0 0,0 0 0 0 0,-1 0 0 0 0,1 0 1 0 0,0 0-1 0 0,0 0 0 0 0,-1 0 0 0 0,1 0 0 0 0,0 0 1 0 0,0 0-1 0 0,-1 0 0 0 0,1 0 0 0 0,0 0 0 0 0,-16 5 2162 0 0,16-5-2075 0 0,-1 0-1 0 0,0 0 0 0 0,1 0 1 0 0,-1 0-1 0 0,1 0 1 0 0,-1 0-1 0 0,0 1 0 0 0,1-1 1 0 0,-1 0-1 0 0,1 1 0 0 0,-1-1 1 0 0,0 0-1 0 0,1 1 0 0 0,-1-1 1 0 0,1 1-1 0 0,-1-1 0 0 0,1 1 1 0 0,-1-1-1 0 0,1 1 0 0 0,0-1 1 0 0,-1 1-1 0 0,1-1 1 0 0,0 1-1 0 0,-1-1 0 0 0,1 1 1 0 0,0 0-1 0 0,0-1 0 0 0,-1 1 1 0 0,1 0-1 0 0,0-1 0 0 0,0 1 1 0 0,0 0-1 0 0,0-1 0 0 0,0 2 1 0 0,4-1 119 0 0,-1 0 1 0 0,1 0 0 0 0,0 0-1 0 0,-1-1 1 0 0,1 1 0 0 0,0-1-1 0 0,0 0 1 0 0,4 0 0 0 0,21 2 922 0 0,1 5-943 0 0,-1 0 0 0 0,0 3 0 0 0,0 0 0 0 0,-1 2 0 0 0,47 26 1 0 0,115 74-1185 0 0,-140-85-1863 0 0,-17-15-2207 0 0,-33-12 4791 0 0,1 1-1 0 0,0-1 0 0 0,-1 0 0 0 0,1 1 0 0 0,0-1 0 0 0,-1 0 1 0 0,1 0-1 0 0,0 0 0 0 0,0 0 0 0 0,-1 1 0 0 0,1-1 0 0 0,0 0 0 0 0,0 0 1 0 0,-1 0-1 0 0,1 0 0 0 0,0-1 0 0 0,0 1 0 0 0,-1 0 0 0 0,1 0 1 0 0,0 0-1 0 0,-1-1 0 0 0,1 1 0 0 0,0 0 0 0 0,-1-1 0 0 0,1 1 0 0 0,0 0 1 0 0,-1-1-1 0 0,1 1 0 0 0,0-1 0 0 0,-1 1 0 0 0,1-1 0 0 0,-1 1 1 0 0,1-1-1 0 0,0 0 0 0 0,7-9-1101 0 0</inkml:trace>
  <inkml:trace contextRef="#ctx0" brushRef="#br0" timeOffset="1">697 17 256 0 0,'4'-2'2044'0'0,"-4"2"-1987"0"0,0 0 0 0 0,0 0-1 0 0,0 0 1 0 0,0 0 0 0 0,0-1 0 0 0,0 1-1 0 0,0 0 1 0 0,-1-2 681 0 0,1 2-681 0 0,-11 0 2304 0 0,8 0-2026 0 0,1 1 1 0 0,-1-1 0 0 0,1 1 0 0 0,0 0 0 0 0,-1-1-1 0 0,1 1 1 0 0,0 0 0 0 0,-1 0 0 0 0,1 0 0 0 0,-3 3 0 0 0,0 2 529 0 0,3-5-700 0 0,1 0-1 0 0,0 0 1 0 0,0 0-1 0 0,-1 1 1 0 0,1-1 0 0 0,0 1-1 0 0,0-1 1 0 0,0 1 0 0 0,1-1-1 0 0,-1 1 1 0 0,0 0 0 0 0,1-1-1 0 0,-1 1 1 0 0,1 0 0 0 0,-1 0-1 0 0,1-1 1 0 0,0 1 0 0 0,-1 2-1 0 0,-8 45 2409 0 0,8-23-1959 0 0,-6 50 0 0 0,3-40-530 0 0,-3 14-20 0 0,-9 5-51 0 0,-34 99-61 0 0,32-101 58 0 0,13-37-421 0 0,0 0 1 0 0,-15 28-1 0 0,21-44 381 0 0,-1 0 1 0 0,0 0-1 0 0,0 0 1 0 0,0 0-1 0 0,0 0 1 0 0,0 0-1 0 0,0 0 1 0 0,0 0-1 0 0,0-1 1 0 0,1 1 0 0 0,-1 0-1 0 0,0 0 1 0 0,0 0-1 0 0,0 0 1 0 0,0 0-1 0 0,0 0 1 0 0,0 0-1 0 0,1 0 1 0 0,-1 0-1 0 0,0 0 1 0 0,0 0-1 0 0,0 0 1 0 0,0 0-1 0 0,0 0 1 0 0,0 0-1 0 0,1 0 1 0 0,-1 0-1 0 0,0 1 1 0 0,0-1-1 0 0,0 0 1 0 0,0 0-1 0 0,0 0 1 0 0,0 0-1 0 0,0 0 1 0 0,0 0-1 0 0,1 0 1 0 0,-1 0-1 0 0,0 0 1 0 0,0 0-1 0 0,0 0 1 0 0,0 1 0 0 0,0-1-1 0 0,0 0 1 0 0,0 0-1 0 0,0 0 1 0 0,0 0-1 0 0,0 0 1 0 0,0 0-1 0 0,0 0 1 0 0,0 1-1 0 0,0-1 1 0 0,0 0-1 0 0,0 0 1 0 0,0 0-1 0 0,0 0 1 0 0,0 1-1 0 0,13-10-1709 0 0,-8 2 666 0 0,0-1 0 0 0,0 1 0 0 0,-1-1 0 0 0,6-15 1 0 0,9-16-1759 0 0,2 4 879 0 0,6-3 262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51.0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16 200 0 0,'-9'-16'14629'0'0,"20"22"-12093"0"0,4 5-2184 0 0,0 0-1 0 0,-1 1 1 0 0,0 0 0 0 0,15 19 0 0 0,-3-5-284 0 0,-4-4-102 0 0,33 30-155 0 0,-50-48-73 0 0,1 0 0 0 0,-1 0-1 0 0,1-1 1 0 0,0 0 0 0 0,0 0 0 0 0,0 0-1 0 0,0-1 1 0 0,13 4 0 0 0,-16-6-149 0 0,0 0 1 0 0,-1 0-1 0 0,1 0 1 0 0,0-1-1 0 0,-1 1 1 0 0,1-1-1 0 0,0 1 1 0 0,-1-1-1 0 0,1 0 1 0 0,0 0-1 0 0,-1 0 0 0 0,1 0 1 0 0,-1 0-1 0 0,0-1 1 0 0,5-3-1 0 0,32-29-6645 0 0,-28 23 5609 0 0,0-4 46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51.4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189 36 644 0 0,'-5'0'771'0'0,"-1"-1"-1"0"0,1-1 0 0 0,0 1 1 0 0,0-1-1 0 0,0 0 1 0 0,0 0-1 0 0,-6-3 1 0 0,-18-7 2636 0 0,23 10-2787 0 0,1 0 1 0 0,-1 1-1 0 0,1 0 0 0 0,-1 0 1 0 0,1 0-1 0 0,-1 1 0 0 0,0 0 0 0 0,1 0 1 0 0,-8 1-1 0 0,10 0-528 0 0,1 0-1 0 0,-1 0 1 0 0,1 0-1 0 0,-1 0 1 0 0,1 0 0 0 0,0 1-1 0 0,0-1 1 0 0,0 1-1 0 0,0 0 1 0 0,0 0 0 0 0,0 0-1 0 0,0 0 1 0 0,0 0-1 0 0,1 0 1 0 0,-1 0 0 0 0,1 0-1 0 0,-1 0 1 0 0,1 1-1 0 0,0-1 1 0 0,-1 4 0 0 0,1-4-47 0 0,-1 1 0 0 0,1 0-1 0 0,0-1 1 0 0,0 1 0 0 0,1 0 0 0 0,-1 0 0 0 0,0-1 0 0 0,1 1 0 0 0,0 0 0 0 0,0 0 0 0 0,0 0 0 0 0,0 0 0 0 0,0-1 0 0 0,0 1 0 0 0,1 0 0 0 0,-1 0 0 0 0,1 0 0 0 0,0 0 0 0 0,1 2-1 0 0,3 14 326 0 0,-5-18-345 0 0,1 1 1 0 0,-1-1-1 0 0,1 1 1 0 0,-1 0-1 0 0,1-1 1 0 0,0 1-1 0 0,-1-1 1 0 0,1 1-1 0 0,0-1 1 0 0,0 1-1 0 0,0-1 1 0 0,0 0-1 0 0,0 1 1 0 0,0-1-1 0 0,2 1 1 0 0,19 20 352 0 0,15 12-76 0 0,-22-24-318 0 0,0-1 1 0 0,1 0-1 0 0,0-1 1 0 0,0-1 0 0 0,1 0-1 0 0,0-1 1 0 0,22 5-1 0 0,-29-10-377 0 0,-1 1 0 0 0,0-1 0 0 0,1-1 0 0 0,-1 0 0 0 0,0 0 0 0 0,18-3 0 0 0,-20 1-230 0 0,-1 1 1 0 0,0-1 0 0 0,0 0-1 0 0,0-1 1 0 0,0 1 0 0 0,0-1-1 0 0,-1-1 1 0 0,1 1 0 0 0,-1-1-1 0 0,10-8 1 0 0,-12 9 130 0 0,-1 0-1 0 0,1-1 1 0 0,-1 1-1 0 0,1-1 1 0 0,-1 1 0 0 0,0-1-1 0 0,0 0 1 0 0,-1 0-1 0 0,1 0 1 0 0,-1 0 0 0 0,0 0-1 0 0,0 0 1 0 0,0-1-1 0 0,-1 1 1 0 0,1 0 0 0 0,-1-6-1 0 0,0-15-1077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51.8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210 32 616 0 0,'1'0'376'0'0,"1"-1"0"0"0,-1 0 0 0 0,0 0 0 0 0,0 0 0 0 0,0 0 0 0 0,1 0 0 0 0,-1 0-1 0 0,0 0 1 0 0,0 0 0 0 0,-1 0 0 0 0,1 0 0 0 0,0-1 0 0 0,0 1 0 0 0,0 0 0 0 0,-1-1 0 0 0,1 1 0 0 0,-1 0 0 0 0,1-1 0 0 0,-1 1 0 0 0,0-1-1 0 0,1 1 1 0 0,-1-1 0 0 0,0-2 0 0 0,2 4 29 0 0,1 0-1 0 0,-1 1 0 0 0,0-1 1 0 0,1 1-1 0 0,-1-1 0 0 0,0 1 1 0 0,0 0-1 0 0,0 0 1 0 0,0 0-1 0 0,0 0 0 0 0,3 2 1 0 0,1 1-15 0 0,0 0 1 0 0,0 1 0 0 0,-1 0-1 0 0,0 0 1 0 0,0 1-1 0 0,0-1 1 0 0,0 1 0 0 0,6 11-1 0 0,21 24 393 0 0,24 28-35 0 0,-44-54-611 0 0,-1 0-1 0 0,-1 1 1 0 0,16 31 0 0 0,14 22 95 0 0,-10-20-144 0 0,33 72 1 0 0,5 9-527 0 0,-51-95-1873 0 0,-36-54-6098 0 0,10 10 7116 0 0,0-1 1 0 0,-1 2 0 0 0,-14-12-1 0 0,-10-8-1006 0 0,7 7 977 0 0</inkml:trace>
  <inkml:trace contextRef="#ctx0" brushRef="#br0" timeOffset="0.51">57 301 396 0 0,'-57'-22'8703'0'0,"85"24"-6428"0"0,113 7 3234 0 0,-41-4-4817 0 0,157 0-2904 0 0,-39 1-7396 0 0,-151-5 6048 0 0,-37-1 2105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52.2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155 0 512 0 0,'-13'4'1290'0'0,"1"0"1"0"0,-1 1-1 0 0,0 0 0 0 0,1 1 1 0 0,0 0-1 0 0,-18 13 0 0 0,-8 30 4937 0 0,37-49-6148 0 0,0 1 1 0 0,0 0 0 0 0,0 0-1 0 0,1 0 1 0 0,-1 0-1 0 0,0 0 1 0 0,0 0 0 0 0,1 0-1 0 0,-1 0 1 0 0,1 0-1 0 0,-1 0 1 0 0,1 0 0 0 0,-1 0-1 0 0,1 0 1 0 0,0 0 0 0 0,-1 0-1 0 0,1 0 1 0 0,0 1-1 0 0,0-1 1 0 0,0 0 0 0 0,0 0-1 0 0,0 0 1 0 0,0 0-1 0 0,0 3 1 0 0,1-2 8 0 0,0 1-1 0 0,0-1 1 0 0,1 1 0 0 0,-1-1 0 0 0,0 1-1 0 0,1-1 1 0 0,-1 1 0 0 0,1-1-1 0 0,0 0 1 0 0,2 3 0 0 0,2 0-19 0 0,0 1 0 0 0,1-1 1 0 0,-1-1-1 0 0,1 1 0 0 0,0-1 0 0 0,12 6 0 0 0,-10-7-73 0 0,-1 0-1 0 0,1 0 1 0 0,-1-1-1 0 0,1 0 1 0 0,0-1-1 0 0,0 0 0 0 0,0 0 1 0 0,0-1-1 0 0,0 0 1 0 0,0-1-1 0 0,-1 1 1 0 0,1-2-1 0 0,0 1 1 0 0,0-1-1 0 0,-1-1 0 0 0,1 0 1 0 0,-1 0-1 0 0,9-5 1 0 0,-11 4-51 0 0,0 0 1 0 0,0-1-1 0 0,0 0 1 0 0,-1 0-1 0 0,0 0 1 0 0,0-1-1 0 0,-1 0 1 0 0,1 0-1 0 0,-1 0 1 0 0,0 0-1 0 0,5-14 1 0 0,-8 17 28 0 0,-1 0 0 0 0,-1 0 1 0 0,1 0-1 0 0,0 0 1 0 0,-1 0-1 0 0,1 0 0 0 0,-1 0 1 0 0,0 1-1 0 0,0-1 1 0 0,0 0-1 0 0,0 1 0 0 0,-1-1 1 0 0,1 1-1 0 0,-1-1 1 0 0,1 1-1 0 0,-1-1 0 0 0,0 1 1 0 0,0 0-1 0 0,0 0 1 0 0,0 0-1 0 0,-4-3 0 0 0,-8 0 12 0 0,1 0 0 0 0,-1 0-1 0 0,0 2 1 0 0,0 0-1 0 0,0 0 1 0 0,-1 1 0 0 0,1 1-1 0 0,-24 1 1 0 0,36-1-70 0 0,0 1 0 0 0,-1 0 0 0 0,1 0 0 0 0,0 0 0 0 0,0 0 0 0 0,0 0-1 0 0,0 0 1 0 0,-1 1 0 0 0,1-1 0 0 0,0 1 0 0 0,0-1 0 0 0,0 1 0 0 0,0 0 0 0 0,0 0 0 0 0,0 0 0 0 0,0 0 0 0 0,0 0 0 0 0,1 1 0 0 0,-1-1-1 0 0,0 0 1 0 0,1 1 0 0 0,-1-1 0 0 0,1 1 0 0 0,-1 0 0 0 0,1-1 0 0 0,0 1 0 0 0,0 0 0 0 0,0 0 0 0 0,0 0 0 0 0,0 0 0 0 0,0 0 0 0 0,0 0 0 0 0,0 0-1 0 0,1 0 1 0 0,-1 0 0 0 0,1 0 0 0 0,0 1 0 0 0,0-1 0 0 0,0 0 0 0 0,0 4 0 0 0,0-2-422 0 0,0-1 0 0 0,0 1-1 0 0,0 0 1 0 0,0-1 0 0 0,1 1 0 0 0,-1-1-1 0 0,1 1 1 0 0,0-1 0 0 0,0 1 0 0 0,1-1 0 0 0,-1 1-1 0 0,1-1 1 0 0,-1 0 0 0 0,1 0 0 0 0,0 0 0 0 0,0 0-1 0 0,0 0 1 0 0,1 0 0 0 0,-1-1 0 0 0,1 1 0 0 0,0-1-1 0 0,-1 0 1 0 0,7 4 0 0 0,8 0-971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52.6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316 256 72 0 0,'8'5'12152'0'0,"-11"-5"-11818"0"0,0-1-1 0 0,1 1 1 0 0,-1-1 0 0 0,0 0 0 0 0,1 0 0 0 0,-1 0-1 0 0,1 0 1 0 0,-1 0 0 0 0,1-1 0 0 0,-1 1-1 0 0,1-1 1 0 0,0 1 0 0 0,-4-5 0 0 0,-31-34 151 0 0,11 12-288 0 0,-51-57-176 0 0,63 68-77 0 0,-10-9-163 0 0,9 9-261 0 0,12 14 205 0 0,0-1 1 0 0,0 1-1 0 0,0-1 0 0 0,0 1 0 0 0,-1 0 0 0 0,-4-3 1 0 0,7 5 134 0 0,0 1 0 0 0,1 0 0 0 0,-1-1 0 0 0,0 1 1 0 0,0 0-1 0 0,0 0 0 0 0,1 0 0 0 0,-1 0 0 0 0,0-1 1 0 0,0 1-1 0 0,0 0 0 0 0,0 0 0 0 0,0 1 0 0 0,1-1 1 0 0,-1 0-1 0 0,0 0 0 0 0,0 0 0 0 0,0 0 0 0 0,0 1 1 0 0,1-1-1 0 0,-1 0 0 0 0,0 1 0 0 0,0-1 0 0 0,1 1 1 0 0,-1-1-1 0 0,0 1 0 0 0,1-1 0 0 0,-1 1 1 0 0,0 0-1 0 0,1-1 0 0 0,-1 1 0 0 0,1 0 0 0 0,-1-1 1 0 0,1 1-1 0 0,-1 0 0 0 0,1-1 0 0 0,0 1 0 0 0,-1 2 1 0 0,-13 14-2992 0 0,11-14 2627 0 0,0-1-1 0 0,1 1 1 0 0,0 0-1 0 0,-1 0 1 0 0,1 0-1 0 0,0 1 0 0 0,-2 5 1 0 0,2 7-887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52.9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86 136 0 0,'4'2'574'0'0,"0"-1"1"0"0,-1 0-1 0 0,1 0 1 0 0,0 0-1 0 0,0 0 0 0 0,0 0 1 0 0,0-1-1 0 0,0 0 0 0 0,0 0 1 0 0,0 0-1 0 0,8-1 1 0 0,47-12 2055 0 0,-41 8-1727 0 0,77-18 1652 0 0,70-14-3900 0 0,-128 31-1546 0 0,22-3-4289 0 0,-40 9 5767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53.3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288 17 184 0 0,'-96'-16'13849'0'0,"67"26"-8654"0"0,10-7-4309 0 0,17-3-794 0 0,-1 1 1 0 0,0-1-1 0 0,0 1 1 0 0,0 0 0 0 0,0-1-1 0 0,0 1 1 0 0,0 1 0 0 0,-2 0-1 0 0,-13 8 238 0 0,13-8-271 0 0,0 0-1 0 0,0 1 0 0 0,1 0 0 0 0,-1-1 1 0 0,1 2-1 0 0,0-1 0 0 0,0 0 0 0 0,0 1 1 0 0,0 0-1 0 0,1 0 0 0 0,-1 0 0 0 0,-4 8 1 0 0,2-3-25 0 0,1 1 1 0 0,0 1 0 0 0,1-1 0 0 0,0 1-1 0 0,0 0 1 0 0,1-1 0 0 0,1 2-1 0 0,0-1 1 0 0,-1 18 0 0 0,3-25-48 0 0,0 0-1 0 0,0 0 1 0 0,0 0 0 0 0,1 0 0 0 0,-1 0 0 0 0,1 0-1 0 0,0 0 1 0 0,0 0 0 0 0,1-1 0 0 0,-1 1-1 0 0,1 0 1 0 0,0-1 0 0 0,0 1 0 0 0,0-1 0 0 0,0 1-1 0 0,0-1 1 0 0,1 0 0 0 0,0 0 0 0 0,-1 0 0 0 0,1 0-1 0 0,0-1 1 0 0,1 1 0 0 0,-1-1 0 0 0,0 0-1 0 0,1 0 1 0 0,-1 0 0 0 0,1 0 0 0 0,0 0 0 0 0,3 0-1 0 0,9 3-588 0 0,1-1 0 0 0,-1 0-1 0 0,1-1 1 0 0,0-1 0 0 0,0-1-1 0 0,0 0 1 0 0,0-2 0 0 0,0 0 0 0 0,0 0-1 0 0,-1-2 1 0 0,25-6 0 0 0,9-6-3704 0 0,-2-3 0 0 0,65-32 1 0 0,-107 48 3944 0 0,23-14-951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53.7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106 58 892 0 0,'-2'-1'679'0'0,"-1"0"1"0"0,0-1-1 0 0,1 2 1 0 0,-1-1-1 0 0,0 0 1 0 0,0 0-1 0 0,0 1 0 0 0,0-1 1 0 0,1 1-1 0 0,-1 0 1 0 0,0 0-1 0 0,0 0 1 0 0,0 0-1 0 0,0 1 0 0 0,0-1 1 0 0,-4 2-1 0 0,4-1-216 0 0,-1 1 0 0 0,0-1 0 0 0,1 1 1 0 0,-1 0-1 0 0,1 0 0 0 0,-1 0 0 0 0,1 0 0 0 0,0 1 0 0 0,0-1 0 0 0,-5 6 0 0 0,6-5-301 0 0,0 1 0 0 0,1-1-1 0 0,-1 1 1 0 0,1 0-1 0 0,0 0 1 0 0,-1 6 0 0 0,2 0 64 0 0,0 0 1 0 0,1 1-1 0 0,0-1 1 0 0,5 20-1 0 0,-5-25-202 0 0,1 0 0 0 0,1-1 0 0 0,-1 1 0 0 0,1 0 0 0 0,-1-1 0 0 0,1 1 0 0 0,0-1-1 0 0,1 0 1 0 0,-1 0 0 0 0,1 0 0 0 0,6 4 0 0 0,-2-3-27 0 0,1-1 0 0 0,-1 0-1 0 0,1 0 1 0 0,0-1 0 0 0,1 0-1 0 0,-1-1 1 0 0,0 0 0 0 0,1 0-1 0 0,12 0 1 0 0,-10 0-13 0 0,1-3-43 0 0,1 1 1 0 0,0-1 0 0 0,0-1-1 0 0,-1-1 1 0 0,1 0-1 0 0,-1 0 1 0 0,25-11-1 0 0,-33 12 28 0 0,0-1 0 0 0,0 1-1 0 0,-1 0 1 0 0,1-1-1 0 0,-1 0 1 0 0,0 0 0 0 0,0-1-1 0 0,0 1 1 0 0,0-1-1 0 0,-1 0 1 0 0,1 1-1 0 0,-1-2 1 0 0,0 1 0 0 0,0 0-1 0 0,-1-1 1 0 0,1 1-1 0 0,-1-1 1 0 0,0 0 0 0 0,0 0-1 0 0,0 0 1 0 0,-1 0-1 0 0,0 0 1 0 0,0 0-1 0 0,0 0 1 0 0,-1 0 0 0 0,1 0-1 0 0,-1-1 1 0 0,-1 1-1 0 0,1 0 1 0 0,-1 0-1 0 0,1 0 1 0 0,-2 0 0 0 0,1 0-1 0 0,0 0 1 0 0,-1 0-1 0 0,0 0 1 0 0,0 0 0 0 0,-1 0-1 0 0,1 1 1 0 0,-1-1-1 0 0,0 1 1 0 0,0 0-1 0 0,0 0 1 0 0,-1 0 0 0 0,1 0-1 0 0,-1 1 1 0 0,-6-5-1 0 0,4 3-29 0 0,1 1 0 0 0,-1 0-1 0 0,0 1 1 0 0,0 0 0 0 0,0 0-1 0 0,-1 0 1 0 0,1 0 0 0 0,-1 1-1 0 0,1 0 1 0 0,-1 1 0 0 0,0-1 0 0 0,1 1-1 0 0,-1 1 1 0 0,0-1 0 0 0,0 1-1 0 0,0 0 1 0 0,0 1 0 0 0,0 0-1 0 0,0 0 1 0 0,1 0 0 0 0,-1 1-1 0 0,0 0 1 0 0,1 0 0 0 0,-1 0-1 0 0,1 1 1 0 0,0 0 0 0 0,0 1-1 0 0,0-1 1 0 0,0 1 0 0 0,-9 8-1 0 0,10-6-556 0 0,-1-1-1 0 0,1 1 1 0 0,0 0-1 0 0,0 0 1 0 0,0 1-1 0 0,1 0 0 0 0,-6 13 1 0 0,9-18 283 0 0,0 0 1 0 0,0 0-1 0 0,1 0 1 0 0,-1 1-1 0 0,1-1 1 0 0,-1 1-1 0 0,1-1 0 0 0,0 0 1 0 0,0 1-1 0 0,0-1 1 0 0,0 0-1 0 0,0 1 1 0 0,0-1-1 0 0,1 1 1 0 0,-1-1-1 0 0,1 0 0 0 0,0 1 1 0 0,-1-1-1 0 0,1 0 1 0 0,0 0-1 0 0,1 0 1 0 0,-1 0-1 0 0,0 0 1 0 0,0 0-1 0 0,1 0 0 0 0,-1 0 1 0 0,1 0-1 0 0,3 2 1 0 0,5 3-953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54.2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1 112 252 0 0,'2'-2'1279'0'0,"-1"2"-1066"0"0,-1-1 0 0 0,1 1 0 0 0,-1 0 0 0 0,1 0 0 0 0,0-1 0 0 0,-1 1 0 0 0,1 0 1 0 0,-1 0-1 0 0,1 0 0 0 0,-1 0 0 0 0,13 6 5115 0 0,-13-5-5115 0 0,0-1 0 0 0,0 1 0 0 0,1-1 0 0 0,-1 1 0 0 0,0 0 0 0 0,1 0-22 0 0,-1 0-1 0 0,1 0 1 0 0,-1 0-1 0 0,1 0 1 0 0,0 0-1 0 0,-1 0 1 0 0,1 0-1 0 0,0-1 1 0 0,0 1-1 0 0,0 0 1 0 0,0 0-1 0 0,-1-1 1 0 0,1 1 0 0 0,0 0-1 0 0,0-1 1 0 0,0 1-1 0 0,2 0 1 0 0,1 0 141 0 0,-1 0 1 0 0,1 0 0 0 0,-1 1-1 0 0,0 0 1 0 0,1 0 0 0 0,-1 0 0 0 0,0 0-1 0 0,0 0 1 0 0,0 0 0 0 0,0 1 0 0 0,-1 0-1 0 0,1-1 1 0 0,-1 1 0 0 0,4 5-1 0 0,-3-4-291 0 0,-1 0-1 0 0,0 0 1 0 0,-1 0-1 0 0,1 0 0 0 0,-1 0 1 0 0,0 0-1 0 0,0 0 1 0 0,0 0-1 0 0,0 0 0 0 0,-1 1 1 0 0,1-1-1 0 0,-1 0 1 0 0,0 1-1 0 0,-1-1 0 0 0,1 0 1 0 0,-1 0-1 0 0,0 1 1 0 0,0-1-1 0 0,0 0 0 0 0,-3 7 1 0 0,1-5-16 0 0,1-1-21 0 0,0 1 0 0 0,-1 0 1 0 0,0 0-1 0 0,0-1 0 0 0,0 0 1 0 0,-1 1-1 0 0,1-1 0 0 0,-6 5 1 0 0,10-17-80 0 0,0-1 0 0 0,1 1 1 0 0,0 0-1 0 0,1 1 0 0 0,5-13 1 0 0,19-31-338 0 0,0 12 187 0 0,-20 27 203 0 0,1 0 0 0 0,0 0 0 0 0,1 1 0 0 0,0 0 0 0 0,19-17 0 0 0,-12 15 10 0 0,-15 10 11 0 0,1 0 0 0 0,-1 1 0 0 0,1-1 1 0 0,0 1-1 0 0,-1-1 0 0 0,1 1 0 0 0,0 0 0 0 0,0-1 0 0 0,0 1 0 0 0,0 0 0 0 0,0 1 0 0 0,0-1 0 0 0,1 0 0 0 0,-1 0 0 0 0,0 1 1 0 0,0 0-1 0 0,0-1 0 0 0,1 1 0 0 0,-1 0 0 0 0,0 0 0 0 0,1 0 0 0 0,-1 0 0 0 0,0 0 0 0 0,0 1 0 0 0,1-1 0 0 0,-1 1 0 0 0,0 0 1 0 0,0-1-1 0 0,3 2 0 0 0,-3 0 6 0 0,1-1 0 0 0,0 0 0 0 0,-1 1 0 0 0,0 0 0 0 0,1 0 0 0 0,-1-1 0 0 0,0 1 0 0 0,0 0 0 0 0,0 1 0 0 0,0-1 0 0 0,0 0 0 0 0,-1 1 0 0 0,1-1 0 0 0,0 1 0 0 0,-1-1 0 0 0,0 1 0 0 0,0 0 0 0 0,0-1 0 0 0,1 7 0 0 0,1 2-17 0 0,-1 0-1 0 0,-1 0 1 0 0,0 1-1 0 0,0 13 1 0 0,-1-17 5 0 0,0-3 5 0 0,1-1 0 0 0,-1 0 0 0 0,-1 1 0 0 0,1-1 1 0 0,-1 0-1 0 0,1 1 0 0 0,-1-1 0 0 0,0 0 0 0 0,-1 0 0 0 0,-1 5 0 0 0,-1 1 2 0 0,-1 3-29 0 0,4-13-132 0 0,0-9-179 0 0,10-39-1423 0 0,-8 39 1481 0 0,1-1 0 0 0,-1 1 0 0 0,2 0 0 0 0,-1 0-1 0 0,1 1 1 0 0,0-1 0 0 0,1 0 0 0 0,9-15-1 0 0,3-8-217 0 0,-13 26 445 0 0,1 0 1 0 0,-1 1 0 0 0,1-1 0 0 0,0 1 0 0 0,0 0 0 0 0,1 0 0 0 0,-1 1 0 0 0,7-6 0 0 0,14-14-34 0 0,-24 23 89 0 0,1 0 0 0 0,-1-1 1 0 0,0 1-1 0 0,0 0 0 0 0,1 0 0 0 0,-1 0 1 0 0,1 0-1 0 0,-1 0 0 0 0,1 1 0 0 0,-1-1 1 0 0,1 0-1 0 0,-1 1 0 0 0,1-1 0 0 0,0 1 1 0 0,-1-1-1 0 0,1 1 0 0 0,0 0 0 0 0,-1 0 1 0 0,1 0-1 0 0,0 0 0 0 0,0 0 0 0 0,-1 0 1 0 0,1 0-1 0 0,0 0 0 0 0,-1 1 1 0 0,1-1-1 0 0,0 1 0 0 0,-1-1 0 0 0,1 1 1 0 0,-1 0-1 0 0,1 0 0 0 0,-1-1 0 0 0,1 1 1 0 0,1 2-1 0 0,0-1 39 0 0,-1 0 1 0 0,1 0-1 0 0,-1 0 1 0 0,0 0-1 0 0,0 1 1 0 0,0-1 0 0 0,0 1-1 0 0,-1-1 1 0 0,1 1-1 0 0,0 0 1 0 0,-1-1-1 0 0,0 1 1 0 0,0 0-1 0 0,0 0 1 0 0,0 0-1 0 0,0 0 1 0 0,-1 0-1 0 0,1 5 1 0 0,9 109 2248 0 0,-20-3-2376 0 0,10-112-163 0 0,0 0 0 0 0,1 0 0 0 0,-1 0 0 0 0,0 0 0 0 0,1 0 0 0 0,-1 0 0 0 0,1 0 0 0 0,-1 0 0 0 0,1 0 0 0 0,0-1 0 0 0,0 1 0 0 0,0 0 0 0 0,1 2 0 0 0,-1-4 49 0 0,-1 1 1 0 0,1-1-1 0 0,0 1 0 0 0,-1 0 1 0 0,1-1-1 0 0,0 1 1 0 0,0-1-1 0 0,-1 0 1 0 0,1 1-1 0 0,0-1 1 0 0,0 0-1 0 0,0 1 1 0 0,-1-1-1 0 0,1 0 0 0 0,0 0 1 0 0,0 1-1 0 0,0-1 1 0 0,0 0-1 0 0,0 0 1 0 0,0 0-1 0 0,-1 0 1 0 0,1-1-1 0 0,0 1 1 0 0,0 0-1 0 0,0 0 0 0 0,0 0 1 0 0,0-1-1 0 0,-1 1 1 0 0,1 0-1 0 0,0-1 1 0 0,0 1-1 0 0,-1-1 1 0 0,2 0-1 0 0,9-9-3081 0 0,-1 0 1951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54.6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61 1 784 0 0,'-20'5'14723'0'0,"21"-5"-14607"0"0,-1 0 0 0 0,1 0 0 0 0,-1 1 0 0 0,1-1 0 0 0,-1 0-1 0 0,1 0 1 0 0,-1 0 0 0 0,1 1 0 0 0,-1-1 0 0 0,0 0 0 0 0,1 1-1 0 0,-1-1 1 0 0,1 0 0 0 0,-1 1 0 0 0,0-1 0 0 0,1 0 0 0 0,-1 1-1 0 0,0-1 1 0 0,0 1 0 0 0,1-1 0 0 0,-1 0 0 0 0,0 1 0 0 0,0-1-1 0 0,0 1 1 0 0,1-1 0 0 0,-1 1 0 0 0,0-1 0 0 0,0 1 0 0 0,0 0-1 0 0,0 5 42 0 0,0 0-1 0 0,0 0 1 0 0,-1 0-1 0 0,0-1 1 0 0,0 1-1 0 0,0 0 0 0 0,-3 7 1 0 0,1 20-34 0 0,-3-9-88 0 0,5-19-23 0 0,0 1 1 0 0,0-1-1 0 0,0 0 0 0 0,-1 0 0 0 0,-4 9 0 0 0,4-9-2 0 0,0 0-1 0 0,0 0 1 0 0,0 0-1 0 0,1 1 1 0 0,-1-1-1 0 0,0 10 1 0 0,-2 9-2 0 0,3-20-8 0 0,0-1 0 0 0,0 1 0 0 0,0 0 0 0 0,1-1 0 0 0,0 1 1 0 0,-1 0-1 0 0,1-1 0 0 0,1 1 0 0 0,-1 0 0 0 0,0-1 0 0 0,1 1 0 0 0,0-1 0 0 0,0 1 1 0 0,0-1-1 0 0,0 1 0 0 0,1-1 0 0 0,-1 1 0 0 0,1-1 0 0 0,0 0 0 0 0,0 0 0 0 0,0 0 0 0 0,0 0 1 0 0,0 0-1 0 0,1-1 0 0 0,-1 1 0 0 0,1-1 0 0 0,0 1 0 0 0,0-1 0 0 0,5 3 0 0 0,-3-2-37 0 0,1 0 0 0 0,-1-1 0 0 0,1 0-1 0 0,0 0 1 0 0,0-1 0 0 0,0 0 0 0 0,0 0 0 0 0,-1 0-1 0 0,1-1 1 0 0,0 1 0 0 0,1-2 0 0 0,-1 1-1 0 0,-1 0 1 0 0,1-1 0 0 0,0 0 0 0 0,0-1-1 0 0,10-3 1 0 0,-6 2-83 0 0,0-1-1 0 0,0-1 1 0 0,-1 0 0 0 0,1 0-1 0 0,-1-1 1 0 0,0 0-1 0 0,0 0 1 0 0,-1-1 0 0 0,0 0-1 0 0,0-1 1 0 0,-1 0-1 0 0,0 0 1 0 0,11-17 0 0 0,-5 4-48 0 0,-11 18 119 0 0,1-1 1 0 0,-1 0 0 0 0,0 0 0 0 0,0 0 0 0 0,0-1 0 0 0,0 1 0 0 0,0-5 0 0 0,0 3-52 0 0,3-16-1228 0 0,-1 1 0 0 0,-1 0 0 0 0,1-34 0 0 0,-4 50 984 0 0,-1-6-2650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4:09.5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124 148 268 0 0,'27'0'9345'0'0,"-34"0"-7089"0"0,-22-4-926 0 0,-46-13-1107 0 0,67 14-210 0 0,7 3-12 0 0,0 0 0 0 0,0 0-1 0 0,0 0 1 0 0,0-1 0 0 0,0 1-1 0 0,0 0 1 0 0,0 0 0 0 0,0-1-1 0 0,0 1 1 0 0,0-1 0 0 0,0 1-1 0 0,1-1 1 0 0,-1 1 0 0 0,0-1-1 0 0,0 1 1 0 0,0-1 0 0 0,1 0-1 0 0,-1 1 1 0 0,0-1 0 0 0,1 0-1 0 0,-1 0 1 0 0,1 0 0 0 0,-1 1-1 0 0,1-1 1 0 0,-1 0 0 0 0,1 0-1 0 0,0 0 1 0 0,-1 0 0 0 0,1 0-1 0 0,0 0 1 0 0,0-1 0 0 0,-5-9-9 0 0,5 11 7 0 0,-1-1 1 0 0,1 1-1 0 0,-1-1 0 0 0,1 1 0 0 0,0-1 0 0 0,-1 1 1 0 0,1-1-1 0 0,0 1 0 0 0,0-1 0 0 0,-1 0 0 0 0,1 1 1 0 0,0-1-1 0 0,0 1 0 0 0,0-1 0 0 0,0 0 0 0 0,0 1 1 0 0,0-1-1 0 0,0 0 0 0 0,0 1 0 0 0,0-1 0 0 0,0 1 1 0 0,0-1-1 0 0,1-1 0 0 0,3-10-8 0 0,-4 10 7 0 0,1-1 0 0 0,0 1 0 0 0,-1 0 0 0 0,1 0 0 0 0,0 0 0 0 0,0 0 0 0 0,0 0 0 0 0,0 0 0 0 0,1 0 0 0 0,-1 0 0 0 0,2-1 0 0 0,9-12-9 0 0,-11 14 10 0 0,0-1 0 0 0,0 0 0 0 0,0 1 0 0 0,0 0 1 0 0,0-1-1 0 0,1 1 0 0 0,-1-1 0 0 0,0 1 0 0 0,1 0 0 0 0,-1 0 0 0 0,1 0 0 0 0,-1 0 0 0 0,1 0 0 0 0,0 0 0 0 0,-1 1 0 0 0,4-2 0 0 0,0 1 3 0 0,-1 0 1 0 0,0 1-1 0 0,1-1 1 0 0,-1 1-1 0 0,1 0 1 0 0,-1 0-1 0 0,0 1 1 0 0,1-1-1 0 0,-1 1 1 0 0,0 0-1 0 0,0 0 1 0 0,1 0-1 0 0,-1 1 1 0 0,0 0-1 0 0,7 4 1 0 0,5 3-2 0 0,-1 2 0 0 0,23 19 0 0 0,-1-1-12 0 0,-31-24 36 0 0,-1 0-1 0 0,1 0 1 0 0,-1 0 0 0 0,0 1 0 0 0,-1 0 0 0 0,1 0-1 0 0,-1 0 1 0 0,-1 0 0 0 0,1 1 0 0 0,-1 0-1 0 0,0 0 1 0 0,0-1 0 0 0,-1 1 0 0 0,0 1-1 0 0,0-1 1 0 0,-1 0 0 0 0,0 0 0 0 0,0 1 0 0 0,-1-1-1 0 0,1 1 1 0 0,-2-1 0 0 0,1 0 0 0 0,-1 1-1 0 0,0-1 1 0 0,-1 0 0 0 0,0 1 0 0 0,0-1 0 0 0,0 0-1 0 0,-1 0 1 0 0,0-1 0 0 0,-8 13 0 0 0,8-13-22 0 0,0-1 1 0 0,-1 0 0 0 0,0 0-1 0 0,0-1 1 0 0,-1 1-1 0 0,1-1 1 0 0,-1 0 0 0 0,0 0-1 0 0,0 0 1 0 0,0-1 0 0 0,-1 0-1 0 0,-6 4 1 0 0,11-7-4 0 0,-36 10 45 0 0,35-10-45 0 0,0 0 0 0 0,1 0 0 0 0,-1-1-1 0 0,0 1 1 0 0,1 0 0 0 0,-1-1 0 0 0,0 1-1 0 0,1-1 1 0 0,-1 0 0 0 0,0 1 0 0 0,1-1 0 0 0,-1 0-1 0 0,1 0 1 0 0,0 0 0 0 0,-1 0 0 0 0,1 0-1 0 0,0-1 1 0 0,-1 1 0 0 0,0-2 0 0 0,-2-1 1 0 0,3 3-4 0 0,0 1 1 0 0,0-1-1 0 0,0 0 0 0 0,0 0 1 0 0,0 1-1 0 0,0-1 1 0 0,1 0-1 0 0,-1 0 0 0 0,0 0 1 0 0,0 0-1 0 0,1 0 0 0 0,-1 0 1 0 0,1 0-1 0 0,-1 0 1 0 0,1-1-1 0 0,-1 1 0 0 0,1 0 1 0 0,0 0-1 0 0,-1 0 1 0 0,1 0-1 0 0,0-1 0 0 0,0 1 1 0 0,0 0-1 0 0,0 0 0 0 0,0 0 1 0 0,0-1-1 0 0,0 1 1 0 0,1 0-1 0 0,-1 0 0 0 0,0 0 1 0 0,0-1-1 0 0,1 1 1 0 0,-1 0-1 0 0,1 0 0 0 0,-1 0 1 0 0,1 0-1 0 0,0 0 0 0 0,-1 0 1 0 0,1 0-1 0 0,1-1 1 0 0,2-2-2 0 0,0 1 0 0 0,0 0 1 0 0,1 1-1 0 0,-1-1 0 0 0,1 0 1 0 0,-1 1-1 0 0,1 0 0 0 0,0 0 1 0 0,0 1-1 0 0,0 0 0 0 0,0-1 1 0 0,0 1-1 0 0,8 0 1 0 0,14-1 30 0 0,34 1 0 0 0,-40 1-22 0 0,118 11-243 0 0,3 0-6462 0 0,-114-11 1765 0 0,-20 0 3535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55.2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44 924 0 0,'0'-1'104'0'0,"0"1"0"0"0,1 0 1 0 0,-1 0-1 0 0,0 0 0 0 0,1 0 0 0 0,-1 0 0 0 0,0 0 0 0 0,1 0 0 0 0,-1 0 1 0 0,0 0-1 0 0,1 0 0 0 0,-1 0 0 0 0,0 0 0 0 0,1 0 0 0 0,-1 1 0 0 0,0-1 1 0 0,1 0-1 0 0,-1 0 0 0 0,0 0 0 0 0,1 0 0 0 0,-1 0 0 0 0,0 1 0 0 0,0-1 1 0 0,1 0-1 0 0,-1 0 0 0 0,0 1 0 0 0,0-1 0 0 0,1 0 0 0 0,-1 0 0 0 0,0 1 1 0 0,0-1-1 0 0,0 0 0 0 0,0 1 0 0 0,1-1 0 0 0,-1 0 0 0 0,0 0 1 0 0,0 1-1 0 0,0-1 0 0 0,0 0 0 0 0,0 1 0 0 0,0-1 0 0 0,0 1 0 0 0,-6 14 5079 0 0,2-5-3159 0 0,13 28 3051 0 0,-8-36-4972 0 0,-1 1 1 0 0,1-1-1 0 0,-1 1 0 0 0,1-1 0 0 0,0 1 0 0 0,0-1 1 0 0,0 1-1 0 0,3 2 0 0 0,-3-2-43 0 0,0-1-1 0 0,1 1 1 0 0,-1-1 0 0 0,0 1 0 0 0,0 0-1 0 0,0-1 1 0 0,-1 1 0 0 0,1 4-1 0 0,9 43 493 0 0,0 8-404 0 0,-10 17 330 0 0,-1-74-485 0 0,1 1 0 0 0,-1-1 1 0 0,1 0-1 0 0,-1 0 0 0 0,1 0 1 0 0,-1 0-1 0 0,1 0 0 0 0,-1 0 1 0 0,0 0-1 0 0,0 0 0 0 0,0 0 1 0 0,1 0-1 0 0,-1 0 0 0 0,0 0 0 0 0,0-1 1 0 0,0 1-1 0 0,0 0 0 0 0,0-1 1 0 0,-1 1-1 0 0,1-1 0 0 0,0 1 1 0 0,0-1-1 0 0,0 1 0 0 0,0-1 1 0 0,-1 0-1 0 0,1 0 0 0 0,0 1 1 0 0,-2-1-1 0 0,2 0-92 0 0,-9-12-199 0 0,12-5-1 0 0,0 1 0 0 0,0-1 0 0 0,7-19 0 0 0,-3 10-58 0 0,32-92-1135 0 0,-32 99 1256 0 0,1 1-1 0 0,1 0 0 0 0,0 0 0 0 0,11-16 1 0 0,-18 32 238 0 0,0 1 1 0 0,0-1 0 0 0,0 1 0 0 0,0-1-1 0 0,0 1 1 0 0,1 0 0 0 0,-1 0-1 0 0,0-1 1 0 0,1 1 0 0 0,-1 0-1 0 0,1 0 1 0 0,-1 0 0 0 0,1 0-1 0 0,-1 1 1 0 0,1-1 0 0 0,0 0 0 0 0,0 1-1 0 0,-1-1 1 0 0,1 1 0 0 0,0 0-1 0 0,0-1 1 0 0,2 1 0 0 0,0 0 12 0 0,0 1 1 0 0,1-1-1 0 0,-1 1 0 0 0,0 0 1 0 0,0 0-1 0 0,0 0 0 0 0,0 1 1 0 0,0-1-1 0 0,5 4 1 0 0,3 2 24 0 0,-1 0-1 0 0,0 1 1 0 0,-1 0 0 0 0,1 1 0 0 0,12 14 0 0 0,-15-13-26 0 0,0 1-1 0 0,-1 0 1 0 0,0 0 0 0 0,0 1-1 0 0,-1 0 1 0 0,-1 0 0 0 0,0 0-1 0 0,0 1 1 0 0,-1 0 0 0 0,4 26-1 0 0,-1 12-102 0 0,-8-48-111 0 0,1 0 1 0 0,0 0-1 0 0,0 0 1 0 0,-1 0-1 0 0,0 0 1 0 0,1 0-1 0 0,-1 0 1 0 0,0 0-1 0 0,0-1 1 0 0,-1 1-1 0 0,1 0 0 0 0,-1-1 1 0 0,1 1-1 0 0,-4 3 1 0 0,4-5-99 0 0,-1 0 0 0 0,0 0 1 0 0,0 0-1 0 0,0-1 0 0 0,1 1 1 0 0,-1 0-1 0 0,0-1 0 0 0,0 1 0 0 0,0-1 1 0 0,0 0-1 0 0,0 1 0 0 0,0-1 0 0 0,0 0 1 0 0,0 0-1 0 0,0-1 0 0 0,0 1 1 0 0,0 0-1 0 0,0 0 0 0 0,1-1 0 0 0,-1 0 1 0 0,0 1-1 0 0,0-1 0 0 0,-3-1 0 0 0,-44-22-4127 0 0,30 13 3052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6:55.6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29 176 1120 0 0,'-28'-4'8398'0'0,"28"4"-8261"0"0,0 1 0 0 0,-1-1 0 0 0,1 0 1 0 0,0 1-1 0 0,0-1 0 0 0,0 0 0 0 0,0 1 0 0 0,0-1 0 0 0,0 0 0 0 0,0 1 0 0 0,1-1 0 0 0,-1 1 0 0 0,0-1-23 0 0,0 1-1 0 0,1-1 1 0 0,-1 0 0 0 0,0 1 0 0 0,1-1 0 0 0,-1 1 0 0 0,0-1 0 0 0,1 0 0 0 0,-1 1 0 0 0,1-1-1 0 0,-1 0 1 0 0,1 0 0 0 0,-1 1 0 0 0,1-1 0 0 0,-1 0 0 0 0,1 0 0 0 0,-1 0 0 0 0,1 1 0 0 0,-1-1-1 0 0,1 0 1 0 0,-1 0 0 0 0,1 0 0 0 0,-1 0 0 0 0,1 0 0 0 0,-1 0 0 0 0,1 0 0 0 0,-1 0-1 0 0,1 0 1 0 0,-1-1 0 0 0,1 1 0 0 0,-1 0 0 0 0,2-1 0 0 0,22-4 1490 0 0,-16 0-1568 0 0,1 0 1 0 0,-1-1 0 0 0,0 0 0 0 0,0 0 0 0 0,0 0-1 0 0,-1-1 1 0 0,0 0 0 0 0,0-1 0 0 0,-1 0 0 0 0,6-9-1 0 0,30-32-2439 0 0,-3 7-4589 0 0,-38 38 5539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8:27.5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529 108 100 0 0,'2'-1'172'0'0,"0"0"0"0"0,0 0 0 0 0,1 0 0 0 0,-1 1 0 0 0,1-1 0 0 0,-1 1 0 0 0,0 0 0 0 0,1-1 0 0 0,3 1 0 0 0,16-4 1417 0 0,-8 5-685 0 0,-14-1-867 0 0,0 0-1 0 0,1 0 0 0 0,-1 0 0 0 0,0 0 0 0 0,0 0 1 0 0,0 0-1 0 0,0 0 0 0 0,1 0 0 0 0,-1 0 0 0 0,0 0 1 0 0,0 0-1 0 0,0 0 0 0 0,0 0 0 0 0,1 0 0 0 0,-1 0 1 0 0,0 1-1 0 0,0-1 0 0 0,0 0 0 0 0,0 0 0 0 0,1 0 0 0 0,-1 0 1 0 0,0 0-1 0 0,0 0 0 0 0,0 0 0 0 0,0 1 0 0 0,0-1 1 0 0,0 0-1 0 0,0 0 0 0 0,1 0 0 0 0,-1 0 0 0 0,0 1 1 0 0,0-1-1 0 0,0 0 0 0 0,0 0 0 0 0,0 0 0 0 0,0 0 1 0 0,0 1-1 0 0,0-1 0 0 0,0 0 0 0 0,0 0 0 0 0,0 0 0 0 0,0 0 1 0 0,0 1-1 0 0,0-1 0 0 0,0 0 0 0 0,0 0 0 0 0,0 0 1 0 0,0 0-1 0 0,0 1 0 0 0,0-1 0 0 0,-1 0 0 0 0,1 0 1 0 0,0 0-1 0 0,0 0 0 0 0,0 1 0 0 0,0-1 0 0 0,0 0 1 0 0,0 0-1 0 0,0 0 0 0 0,-1 0 0 0 0,1 0 0 0 0,0 0 0 0 0,0 1 1 0 0,0-1-1 0 0,0 0 0 0 0,0 0 0 0 0,-1 0 0 0 0,1 0 1 0 0,-54 27 5862 0 0,51-27-5593 0 0,-1 1-1 0 0,1-1 1 0 0,0 0-1 0 0,0 0 1 0 0,0 0-1 0 0,-1-1 1 0 0,1 1-1 0 0,0-1 1 0 0,0 1-1 0 0,0-1 1 0 0,0 0-1 0 0,0 0 1 0 0,0-1-1 0 0,-5-2 1 0 0,-9-2-93 0 0,11 4-138 0 0,0-1 1 0 0,-1 0 0 0 0,1 0 0 0 0,0 0 0 0 0,1 0 0 0 0,-1-1-1 0 0,-8-7 1 0 0,3-7 6 0 0,11 17-83 0 0,-1 1 0 0 0,1-1 1 0 0,-1 0-1 0 0,1 0 1 0 0,0 0-1 0 0,0 0 0 0 0,-1 0 1 0 0,1 0-1 0 0,0 0 1 0 0,0 0-1 0 0,0 0 0 0 0,0 0 1 0 0,0 0-1 0 0,0 0 0 0 0,1 0 1 0 0,-1 0-1 0 0,0 0 1 0 0,0 0-1 0 0,1 0 0 0 0,-1 0 1 0 0,1 0-1 0 0,-1 0 1 0 0,0 0-1 0 0,2-1 0 0 0,2-1 1 0 0,0-1-1 0 0,1 0 0 0 0,0 1 0 0 0,-1 0 1 0 0,1 0-1 0 0,0 1 0 0 0,0-1 0 0 0,1 1 1 0 0,-1 0-1 0 0,11-2 0 0 0,-3 1-33 0 0,2 0 0 0 0,-1 1 0 0 0,23 0 0 0 0,-35 2 38 0 0,-1 0 1 0 0,0 1 0 0 0,0-1 0 0 0,0 0-1 0 0,0 0 1 0 0,1 1 0 0 0,-1-1 0 0 0,0 1 0 0 0,0-1-1 0 0,0 1 1 0 0,0-1 0 0 0,0 1 0 0 0,0 0-1 0 0,0-1 1 0 0,0 1 0 0 0,0 0 0 0 0,0 0-1 0 0,0 0 1 0 0,-1 0 0 0 0,1 0 0 0 0,0-1-1 0 0,-1 2 1 0 0,1-1 0 0 0,0 0 0 0 0,-1 0 0 0 0,1 0-1 0 0,-1 0 1 0 0,0 0 0 0 0,1 0 0 0 0,-1 0-1 0 0,0 1 1 0 0,0-1 0 0 0,0 2 0 0 0,10 39 254 0 0,-10-30-211 0 0,-1 0 1 0 0,0 0-1 0 0,-1 0 0 0 0,0 0 1 0 0,-1 0-1 0 0,-1-1 0 0 0,1 1 1 0 0,-2-1-1 0 0,0 0 0 0 0,0 0 1 0 0,-1 0-1 0 0,0-1 0 0 0,-1 0 1 0 0,0 0-1 0 0,0-1 0 0 0,-1 0 1 0 0,-16 14-1 0 0,4-2 50 0 0,-9 7 21 0 0,-19 5-52 0 0,-46 30-16 0 0,20-15-2 0 0,53-33-34 0 0,-1-1 0 0 0,-1-1 0 0 0,-46 20-1 0 0,42-20-14 0 0,-5 2-61 0 0,30-14 52 0 0,1-1-1 0 0,0 1 0 0 0,-1-1 0 0 0,1 1 0 0 0,0-1 0 0 0,-1 0 0 0 0,1 0 1 0 0,-1 0-1 0 0,1 0 0 0 0,-1 0 0 0 0,1 0 0 0 0,-1 0 0 0 0,1 0 0 0 0,0 0 1 0 0,-1-1-1 0 0,-2 0 0 0 0,4 1 5 0 0,-1-1 0 0 0,1 1 1 0 0,0 0-1 0 0,0 0 0 0 0,-1-1 1 0 0,1 1-1 0 0,0 0 0 0 0,0-1 1 0 0,0 1-1 0 0,0 0 1 0 0,-1-1-1 0 0,1 1 0 0 0,0 0 1 0 0,0-1-1 0 0,0 1 0 0 0,0 0 1 0 0,0-1-1 0 0,0 1 0 0 0,0 0 1 0 0,0-1-1 0 0,0 1 0 0 0,0 0 1 0 0,0-1-1 0 0,0 1 0 0 0,0-1 1 0 0,0 1-1 0 0,0 0 0 0 0,0-1 1 0 0,0 1-1 0 0,0 0 0 0 0,1-1 1 0 0,-1 1-1 0 0,0 0 0 0 0,0-1 1 0 0,0 1-1 0 0,1 0 0 0 0,-1 0 1 0 0,0-1-1 0 0,0 1 0 0 0,1 0 1 0 0,-1 0-1 0 0,0-1 0 0 0,1 1 1 0 0,14-13-9 0 0,-13 11-5 0 0,10-8-6 0 0,1 0 0 0 0,1 1 0 0 0,-1 0 0 0 0,2 1 0 0 0,-1 1 0 0 0,1 0 0 0 0,0 1 0 0 0,1 0 0 0 0,-1 2 0 0 0,1 0 0 0 0,0 0 0 0 0,0 1 0 0 0,0 1 0 0 0,17 1 0 0 0,-13 2 6 0 0,1 2-1 0 0,0 1 0 0 0,-1 0 0 0 0,0 2 0 0 0,0 0 0 0 0,33 15 1 0 0,-27-10-68 0 0,1-1 1 0 0,40 9-1 0 0,-62-18-105 0 0,1-1-1 0 0,0 0 1 0 0,0 0 0 0 0,0 0-1 0 0,0 0 1 0 0,-1-1-1 0 0,1 0 1 0 0,0 0-1 0 0,7-3 1 0 0,-9 2-217 0 0,0 1 1 0 0,0-1-1 0 0,-1 1 1 0 0,1-1-1 0 0,-1 0 1 0 0,1 0-1 0 0,-1 0 1 0 0,0-1-1 0 0,0 1 1 0 0,0-1-1 0 0,0 0 1 0 0,0 0-1 0 0,3-4 1 0 0,-6 5-66 0 0,1 0 0 0 0,-1 1 0 0 0,1-1 0 0 0,-1 0 1 0 0,0 0-1 0 0,1 0 0 0 0,-1 1 0 0 0,0-1 0 0 0,0 0 0 0 0,0 0 0 0 0,-1 1 0 0 0,1-3 1 0 0,-1-5-2201 0 0,1 4 1064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8:41.1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 62 616 0 0,'-44'-24'19388'0'0,"61"20"-19923"0"0,51-8 934 0 0,0 3 0 0 0,91-1 0 0 0,-100 9-385 0 0,-22-1-21 0 0,39 4-1 0 0,-21 0-34 0 0,-37-2-418 0 0,1 1 0 0 0,21 3 0 0 0,-28 0-2992 0 0,-18-1 931 0 0,-17 0-448 0 0,-75-4-5500 0 0,62-3 7001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8:41.5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6 944 0 0,'0'0'3546'0'0,"29"6"1429"0"0,95-12 1893 0 0,20 1-5035 0 0,257 33-1759 0 0,-267-14-1883 0 0,-74-14-2344 0 0,-56 0 2694 0 0,1-1-1 0 0,-1 0 1 0 0,0 0-1 0 0,1 0 1 0 0,-1-1-1 0 0,8-3 1 0 0,-4 1-135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8:43.4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118 225 52 0 0,'-7'-6'20'0'0,"-1"-2"0"0"0,1 1 0 0 0,1-1 0 0 0,-1 0 0 0 0,1 0 0 0 0,1 0 0 0 0,-8-14 0 0 0,9 16 157 0 0,0 1 0 0 0,-1 0 0 0 0,0 0 0 0 0,0 0 0 0 0,0 0 0 0 0,-1 1 0 0 0,0 0 0 0 0,-8-5 0 0 0,14 9-152 0 0,0 0 0 0 0,-1 0 0 0 0,1-1 0 0 0,0 1 0 0 0,-1 0-1 0 0,1 0 1 0 0,0-1 0 0 0,0 1 0 0 0,-1 0 0 0 0,1-1 0 0 0,0 1 0 0 0,0 0 0 0 0,0-1 0 0 0,-1 1 0 0 0,1-1 0 0 0,0 1 0 0 0,0 0 0 0 0,0-1 0 0 0,0 1 0 0 0,0 0 0 0 0,0-1-1 0 0,0 1 1 0 0,0-1 0 0 0,0 1 0 0 0,0 0 0 0 0,0-1 0 0 0,0 1 0 0 0,0-1 0 0 0,0 1 0 0 0,0 0 0 0 0,1-1 0 0 0,-1 1 0 0 0,0-1 0 0 0,0 1 0 0 0,0 0 0 0 0,0-1 0 0 0,1 1 0 0 0,-1 0-1 0 0,0-1 1 0 0,1 1 0 0 0,-1 0 0 0 0,0 0 0 0 0,0-1 0 0 0,1 1 0 0 0,-1 0 0 0 0,0 0 0 0 0,1-1 0 0 0,0 1 0 0 0,15-11 440 0 0,16-8 688 0 0,-16 9 164 0 0,0 0 0 0 0,1 1 0 0 0,0 1 0 0 0,19-5 0 0 0,-30 11 311 0 0,14-1 6418 0 0,-6 12-7547 0 0,41 40 546 0 0,-41-36-959 0 0,0-1 0 0 0,1 0 1 0 0,0-1-1 0 0,31 18 0 0 0,24 16 80 0 0,20 20-86 0 0,-56-43-98 0 0,0 2 0 0 0,44 43 0 0 0,2 15 4 0 0,-70-71-651 0 0,0 0 0 0 0,2-1 0 0 0,20 16 0 0 0,-99-36-13344 0 0,19-1 10250 0 0,21 6 2258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8:43.8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84 322 368 0 0,'-3'2'342'0'0,"-1"-1"0"0"0,1 1 0 0 0,-1-1-1 0 0,0 0 1 0 0,0-1 0 0 0,1 1 0 0 0,-6 0 0 0 0,-40 7 11437 0 0,58-8-10229 0 0,-2-1-1280 0 0,-1 0-1 0 0,1 0 0 0 0,0-1 1 0 0,0 0-1 0 0,0 0 0 0 0,-1 0 1 0 0,9-5-1 0 0,47-27 301 0 0,-46 25-362 0 0,31-20 9 0 0,59-49-1 0 0,1-1-914 0 0,-91 68 305 0 0,41-25-2281 0 0,2 7-3767 0 0,-30 13-452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8:44.4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 33 84 0 0,'4'0'499'0'0,"0"-1"0"0"0,0 1 0 0 0,0-1 0 0 0,0 0 0 0 0,0 0 0 0 0,29-27 13612 0 0,-38 29-13906 0 0,0 0 1 0 0,0 0-1 0 0,1 1 1 0 0,-1-1-1 0 0,0 1 1 0 0,0 1-1 0 0,1-1 1 0 0,-1 1-1 0 0,1-1 1 0 0,0 1 0 0 0,0 1-1 0 0,0-1 1 0 0,0 0-1 0 0,0 1 1 0 0,1 0-1 0 0,-5 6 1 0 0,-2 5-5 0 0,7-11-153 0 0,0-1 1 0 0,1 1 0 0 0,0-1 0 0 0,0 1 0 0 0,0 0-1 0 0,-2 6 1 0 0,-1 8 44 0 0,1-1-1 0 0,1 0 1 0 0,0 1-1 0 0,1 0 1 0 0,1-1 0 0 0,1 1-1 0 0,4 33 1 0 0,-2-38-66 0 0,1 1-1 0 0,0-2 1 0 0,1 1 0 0 0,0 0 0 0 0,1-1 0 0 0,0 0 0 0 0,1 0 0 0 0,1 0-1 0 0,0-1 1 0 0,0 0 0 0 0,13 14 0 0 0,2 0-6 0 0,1-1 1 0 0,1-2-1 0 0,1 0 1 0 0,1-2-1 0 0,56 35 1 0 0,-41-33 23 0 0,1-2 1 0 0,71 25-1 0 0,-83-36-870 0 0,-1-1 0 0 0,1-2 0 0 0,0-1 1 0 0,1-1-1 0 0,33 0 0 0 0,-45-7-405 0 0,-10 1-2142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8:45.2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17 408 0 0,'30'-11'1646'0'0,"17"6"-1606"0"0,39 5-1593 0 0,-77 0 1164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8:45.5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383 14 476 0 0,'5'0'519'0'0,"-4"0"-443"0"0,-1 1 1 0 0,0-1 0 0 0,1 0-1 0 0,-1 0 1 0 0,1 0-1 0 0,-1 0 1 0 0,0 0-1 0 0,1 0 1 0 0,-1 0-1 0 0,1 0 1 0 0,-1 0 0 0 0,0 0-1 0 0,1 0 1 0 0,-1 0-1 0 0,1 0 1 0 0,-1 0-1 0 0,0 0 1 0 0,1 0-1 0 0,-1 0 1 0 0,1 0 0 0 0,-1 0-1 0 0,0-1 1 0 0,1 1-1 0 0,-1 0 1 0 0,0 0-1 0 0,1 0 1 0 0,-1-1-1 0 0,0 1 1 0 0,1 0 0 0 0,-1-1-1 0 0,0 1 1 0 0,0 0-1 0 0,1-1 1 0 0,-1 1-1 0 0,0 0 1 0 0,0-1-1 0 0,1 1 1 0 0,-1 0-1 0 0,0-1 1 0 0,-2 1 297 0 0,0 0 0 0 0,1 0-1 0 0,-1 0 1 0 0,0-1 0 0 0,0 1 0 0 0,0 0 0 0 0,1-1 0 0 0,-1 1-1 0 0,0-1 1 0 0,0 1 0 0 0,1-1 0 0 0,-3-1 0 0 0,2 1 343 0 0,-1 1-369 0 0,0-1 1 0 0,-1 1 0 0 0,1-1-1 0 0,0 1 1 0 0,-1 0 0 0 0,1 1-1 0 0,0-1 1 0 0,0 0 0 0 0,-1 1-1 0 0,1 0 1 0 0,0 0 0 0 0,0 0-1 0 0,0 0 1 0 0,0 0 0 0 0,0 1 0 0 0,-4 1-1 0 0,-50 31 758 0 0,43-24-1203 0 0,0 1 1 0 0,0 0-1 0 0,1 1 1 0 0,1 0-1 0 0,0 1 1 0 0,1 0-1 0 0,0 1 1 0 0,1 0-1 0 0,-14 28 0 0 0,-24 32-5742 0 0,43-65 4830 0 0,0 0 0 0 0,0 0 0 0 0,-1-1 1 0 0,0 0-1 0 0,0 0 0 0 0,-1 0 0 0 0,-11 9 0 0 0,-1-1-426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4:10.8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 66 92 0 0,'-29'4'19594'0'0,"29"-3"-19294"0"0,1-1-254 0 0,1 0 1 0 0,-1 1-1 0 0,0-1 0 0 0,0 1 1 0 0,1-1-1 0 0,-1 1 0 0 0,0-1 1 0 0,0 1-1 0 0,0 0 0 0 0,0-1 1 0 0,0 1-1 0 0,0 0 0 0 0,0 0 1 0 0,0 0-1 0 0,1 2 0 0 0,-2-3-45 0 0,0 0 0 0 0,0 0 0 0 0,0 1 0 0 0,0-1 0 0 0,0 0-1 0 0,0 0 1 0 0,0 1 0 0 0,0-1 0 0 0,0 0 0 0 0,0 0 0 0 0,0 1 0 0 0,0-1 0 0 0,1 0 0 0 0,-1 0-1 0 0,0 1 1 0 0,0-1 0 0 0,0 0 0 0 0,0 0 0 0 0,0 0 0 0 0,0 1 0 0 0,1-1 0 0 0,-1 0-1 0 0,0 0 1 0 0,0 0 0 0 0,0 1 0 0 0,1-1 0 0 0,-1 0 0 0 0,0 0 0 0 0,0 0 0 0 0,1 0-1 0 0,-1 0 1 0 0,0 0 0 0 0,0 1 0 0 0,1-1 0 0 0,-1 0-1 0 0,0 0-1 0 0,1 0 1 0 0,-1 0 0 0 0,0 0-1 0 0,0 0 1 0 0,1 0 0 0 0,-1 0-1 0 0,0 1 1 0 0,0-1 0 0 0,1 0-1 0 0,-1 0 1 0 0,0 0-1 0 0,0 0 1 0 0,0 1 0 0 0,1-1-1 0 0,-1 0 1 0 0,0 0 0 0 0,0 0-1 0 0,0 1 1 0 0,0-1 0 0 0,0 0-1 0 0,0 0 1 0 0,1 1 0 0 0,-1-1-1 0 0,0 0 1 0 0,0 0 0 0 0,0 1-1 0 0,0-1 1 0 0,0 0 0 0 0,0 0-1 0 0,0 1 1 0 0,0-1 0 0 0,0 0-1 0 0,0 1 1 0 0,2 0-8 0 0,5 3-85 0 0,-3-9 36 0 0,-3 5 56 0 0,-1 0 0 0 0,0-1 0 0 0,1 1 0 0 0,-1 0-1 0 0,0 0 1 0 0,1 0 0 0 0,-1 0 0 0 0,0-1 0 0 0,0 1 0 0 0,1 0 0 0 0,-1 0 0 0 0,0-1-1 0 0,0 1 1 0 0,1 0 0 0 0,-1 0 0 0 0,0-1 0 0 0,0 1 0 0 0,0 0 0 0 0,0-1 0 0 0,1 1-1 0 0,-1 0 1 0 0,0-1 0 0 0,0 1 0 0 0,0 0 0 0 0,0-1 0 0 0,0 1 0 0 0,0 0 0 0 0,0-1-1 0 0,0 1 1 0 0,0-1 0 0 0,3-5-26 0 0,-2 6 27 0 0,-1 0 0 0 0,1-1 0 0 0,-1 1 0 0 0,1-1 0 0 0,-1 1 1 0 0,1 0-1 0 0,-1-1 0 0 0,0 1 0 0 0,1-1 0 0 0,-1 1 0 0 0,0-1 0 0 0,0 0 0 0 0,1 1 0 0 0,-1-1 0 0 0,0 1 0 0 0,0-1 0 0 0,0 1 0 0 0,0-1 0 0 0,0 0 0 0 0,0 0 0 0 0,-9-21 108 0 0,9 22-108 0 0,0-1 1 0 0,0 1 0 0 0,0-1-1 0 0,0 1 1 0 0,0 0 0 0 0,0-1 0 0 0,0 1-1 0 0,-1-1 1 0 0,1 1 0 0 0,0-1-1 0 0,0 1 1 0 0,0-1 0 0 0,-1 1 0 0 0,1 0-1 0 0,0-1 1 0 0,0 1 0 0 0,-1-1 0 0 0,1 1-1 0 0,0 0 1 0 0,-1-1 0 0 0,1 1-1 0 0,0 0 1 0 0,-1 0 0 0 0,1-1 0 0 0,0 1-1 0 0,-1 0 1 0 0,1 0 0 0 0,-1-1-1 0 0,1 1 1 0 0,-1 0 0 0 0,1 0 0 0 0,-1 0-1 0 0,1 0 1 0 0,0 0 0 0 0,-1 0 0 0 0,1 0-1 0 0,-1 0 1 0 0,1 0 0 0 0,-1 0-1 0 0,1 0 1 0 0,-1 0 0 0 0,1 0 0 0 0,-2 0-1 0 0,-13 6 213 0 0,8 0-109 0 0,5-4-92 0 0,0-1 0 0 0,0 1 0 0 0,0 0 0 0 0,1-1 0 0 0,-1 1 0 0 0,0 0 0 0 0,1 0 0 0 0,0 0 0 0 0,-1 1 0 0 0,1-1 0 0 0,-2 3 0 0 0,1 2-209 0 0,0-2-661 0 0,16-11-138 0 0,-7 2-530 0 0,1-1 0 0 0,-2 1 0 0 0,1-1 0 0 0,0-1 0 0 0,-1 1 0 0 0,0-1 0 0 0,0 0 0 0 0,-1 0 0 0 0,1-1 0 0 0,5-9 0 0 0,-9 5-148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8:48.4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 33 732 0 0,'-1'10'6115'0'0,"-3"-9"-5317"0"0,1 0 0 0 0,-1 0 0 0 0,1 0 0 0 0,-1 0 0 0 0,0 0 0 0 0,1-1 0 0 0,-1 0 0 0 0,0 0 0 0 0,-10 0 3983 0 0,53 0-3269 0 0,-19-1-1265 0 0,38-6 1 0 0,-39 4-202 0 0,37-2 0 0 0,24 1-33 0 0,-49 1-115 0 0,59 4-1 0 0,-16 4-1218 0 0,-24-4-4051 0 0,-43-2 3006 0 0,-24-10-3901 0 0,-2 0 2674 0 0,10 2 2103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8:49.1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1 552 0 0,'-18'4'18996'0'0,"37"3"-18668"0"0,-16-7-327 0 0,-1 1 0 0 0,1-1 0 0 0,-1 1 0 0 0,0 0 0 0 0,1 0 0 0 0,-1 0 0 0 0,0 0 0 0 0,1 0 0 0 0,1 2 0 0 0,2 0-1 0 0,0-1-1 0 0,0 0 0 0 0,0 0 0 0 0,1 0 0 0 0,-1-1 0 0 0,0 0 0 0 0,1-1 0 0 0,10 1 0 0 0,4 1-5 0 0,5 0-34 0 0,47-2 1 0 0,-30-1 14 0 0,-43 0 25 0 0,0 1 0 0 0,1 0 0 0 0,-1 0 0 0 0,1 0 0 0 0,-1 0 0 0 0,0 0 0 0 0,1 0 0 0 0,-1 0 0 0 0,0 0 0 0 0,1 0 0 0 0,-1 0 0 0 0,0 0 0 0 0,1 1-1 0 0,-1-1 1 0 0,1 0 0 0 0,-1 0 0 0 0,0 0 0 0 0,1 0 0 0 0,-1 1 0 0 0,0-1 0 0 0,0 0 0 0 0,1 0 0 0 0,-1 0 0 0 0,0 1 0 0 0,1-1 0 0 0,-1 0-1 0 0,0 1 1 0 0,0-1 0 0 0,0 0 0 0 0,1 0 0 0 0,-1 1 0 0 0,0-1 0 0 0,0 0 0 0 0,0 1 0 0 0,0-1 0 0 0,1 1 0 0 0,-1-1 0 0 0,0 0 0 0 0,0 1 0 0 0,0-1-1 0 0,0 0 1 0 0,0 1 0 0 0,0-1 0 0 0,0 0 0 0 0,0 1 0 0 0,0-1 0 0 0,0 1 0 0 0,0-1 0 0 0,-1 0 0 0 0,1 1 0 0 0,0-1 0 0 0,0 0 0 0 0,0 1-1 0 0,0-1 1 0 0,0 0 0 0 0,-1 1 0 0 0,1-1 0 0 0,0 0 0 0 0,0 1 0 0 0,-1-1 0 0 0,1 0 0 0 0,0 0 0 0 0,0 1 0 0 0,-1-1 0 0 0,-20 24 5 0 0,17-20-10 0 0,-29 30-5 0 0,19-21 12 0 0,2 0 0 0 0,-15 19 0 0 0,16-19-10 0 0,10-11 2 0 0,-1 0 1 0 0,0 0-1 0 0,1 0 1 0 0,-1 0-1 0 0,1 1 1 0 0,0-1 0 0 0,-1 0-1 0 0,1 0 1 0 0,0 1-1 0 0,0-1 1 0 0,1 1-1 0 0,-1-1 1 0 0,0 1 0 0 0,1-1-1 0 0,0 1 1 0 0,-1 0-1 0 0,1 2 1 0 0,1-4-8 0 0,0 0 0 0 0,0 0 0 0 0,0 0 1 0 0,-1 0-1 0 0,1-1 0 0 0,0 1 0 0 0,0 0 0 0 0,0-1 1 0 0,0 1-1 0 0,0-1 0 0 0,1 1 0 0 0,-1-1 0 0 0,0 1 1 0 0,0-1-1 0 0,0 0 0 0 0,0 0 0 0 0,2 1 0 0 0,26 5-242 0 0,-28-6 250 0 0,141 33-316 0 0,-139-33 322 0 0,-1 1 1 0 0,1 1 0 0 0,0-1-1 0 0,0 0 1 0 0,-1 1 0 0 0,1-1-1 0 0,0 1 1 0 0,-1 0 0 0 0,0-1-1 0 0,1 1 1 0 0,-1 1 0 0 0,0-1-1 0 0,0 0 1 0 0,0 0-1 0 0,2 5 1 0 0,-3-5 0 0 0,0-1-1 0 0,0 1 1 0 0,0 0-1 0 0,-1 0 0 0 0,1 0 1 0 0,-1 0-1 0 0,1-1 1 0 0,-1 1-1 0 0,0 0 1 0 0,0 0-1 0 0,0 0 1 0 0,0 0-1 0 0,0 0 1 0 0,0 0-1 0 0,0 0 1 0 0,-1 0-1 0 0,1 0 1 0 0,-1-1-1 0 0,1 1 1 0 0,-1 0-1 0 0,0 0 1 0 0,0 0-1 0 0,0-1 0 0 0,0 1 1 0 0,-1 1-1 0 0,-4 7-2 0 0,-1-1 0 0 0,0 0-1 0 0,0-1 1 0 0,-1 0-1 0 0,0 0 1 0 0,0-1-1 0 0,-1 0 1 0 0,0 0 0 0 0,0-1-1 0 0,0 0 1 0 0,-1 0-1 0 0,0-1 1 0 0,-19 6-1 0 0,21-8-96 0 0,0-1 0 0 0,-1 0 0 0 0,1-1 0 0 0,-1 0 0 0 0,-13 1 0 0 0,-8-2-3693 0 0,21 0 1586 0 0,47-32-9489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8:49.4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5 756 0 0,'-9'-4'15949'0'0,"9"6"-15823"0"0,1 0 0 0 0,0 1-1 0 0,0-1 1 0 0,0 0 0 0 0,0 0 0 0 0,1 0 0 0 0,-1 0 0 0 0,0-1 0 0 0,3 4 0 0 0,13 20 443 0 0,-12-17-511 0 0,0-1 1 0 0,0 0-1 0 0,0-1 0 0 0,1 1 1 0 0,0-1-1 0 0,1 0 1 0 0,-1-1-1 0 0,9 6 0 0 0,0 1-10 0 0,23 17-34 0 0,1-2-1 0 0,2-2 0 0 0,48 23 1 0 0,-11-6-256 0 0,-72-39-37 0 0,0 0 1 0 0,0 0-1 0 0,0 1 0 0 0,-1 0 1 0 0,0 0-1 0 0,1 0 1 0 0,-1 0-1 0 0,-1 1 0 0 0,1 0 1 0 0,-1 0-1 0 0,0 0 1 0 0,0 1-1 0 0,0-1 1 0 0,-1 1-1 0 0,0 0 0 0 0,0 0 1 0 0,0 0-1 0 0,1 8 1 0 0,-3-12 75 0 0,-1 0 0 0 0,0 0 0 0 0,0 0 1 0 0,0 0-1 0 0,0 0 0 0 0,0 0 0 0 0,0 0 1 0 0,0 0-1 0 0,-1 0 0 0 0,1 0 0 0 0,-1-1 1 0 0,1 1-1 0 0,-1 0 0 0 0,0 0 0 0 0,0 0 0 0 0,0 0 1 0 0,0-1-1 0 0,0 1 0 0 0,0 0 0 0 0,0-1 1 0 0,0 1-1 0 0,-3 1 0 0 0,1 0-248 0 0,0 0-1 0 0,0 0 0 0 0,0-1 0 0 0,-1 1 1 0 0,1-1-1 0 0,-1 0 0 0 0,0 0 1 0 0,1 0-1 0 0,-8 2 0 0 0,-29 6-2417 0 0,13-9 1702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8:49.8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8 457 84 0 0,'-8'0'5970'0'0,"12"-2"-5190"0"0,0 0 1 0 0,-1 0 0 0 0,1-1-1 0 0,-1 0 1 0 0,0 0-1 0 0,5-5 1 0 0,8-6 489 0 0,13-10-455 0 0,0 0-1 0 0,-2-2 1 0 0,-1-1 0 0 0,37-50 0 0 0,-9 13-781 0 0,-35 43-694 0 0,24-34 0 0 0,-20 28-609 0 0,-19 23 677 0 0,0 0 0 0 0,0 0-1 0 0,-1 0 1 0 0,1-1 0 0 0,3-7 0 0 0,-5 9-65 0 0,-1 0 0 0 0,0 0 0 0 0,0 0 0 0 0,-1 0 1 0 0,1 0-1 0 0,-1 0 0 0 0,1 0 0 0 0,-1-4 0 0 0,0-3-2540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8:50.3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154 119 644 0 0,'29'-10'11480'0'0,"-31"11"-11287"0"0,0 0 0 0 0,0-1 0 0 0,0 1 0 0 0,0 0-1 0 0,0-1 1 0 0,-1 1 0 0 0,1-1 0 0 0,0 1 0 0 0,0-1-1 0 0,0 0 1 0 0,-1 0 0 0 0,1 0 0 0 0,0 0-1 0 0,-3-1 1 0 0,3 1-84 0 0,-6 0 136 0 0,3 1-198 0 0,-1-1 1 0 0,0 0-1 0 0,1 0 0 0 0,-1 0 0 0 0,0-1 0 0 0,1 1 0 0 0,-1-1 1 0 0,0-1-1 0 0,1 1 0 0 0,-1-1 0 0 0,1 0 0 0 0,0 0 0 0 0,0-1 1 0 0,0 1-1 0 0,0-1 0 0 0,-6-5 0 0 0,0-1-55 0 0,9 8 1 0 0,0 0-1 0 0,0-1 1 0 0,0 1-1 0 0,0-1 0 0 0,0 1 1 0 0,1-1-1 0 0,-1 0 1 0 0,1 0-1 0 0,-1 0 1 0 0,1 1-1 0 0,-1-1 1 0 0,1-1-1 0 0,0 1 0 0 0,0 0 1 0 0,0 0-1 0 0,0 0 1 0 0,1-1-1 0 0,-1 1 1 0 0,1 0-1 0 0,-1-1 0 0 0,1 1 1 0 0,0 0-1 0 0,0-1 1 0 0,0 1-1 0 0,0 0 1 0 0,0-4-1 0 0,1 5 6 0 0,-1 0-1 0 0,1 0 1 0 0,-1 0 0 0 0,1 0-1 0 0,0 0 1 0 0,0 0-1 0 0,-1 0 1 0 0,1 0 0 0 0,0 0-1 0 0,0 0 1 0 0,0 0-1 0 0,0 0 1 0 0,0 1 0 0 0,0-1-1 0 0,0 0 1 0 0,0 1 0 0 0,0-1-1 0 0,0 1 1 0 0,1-1-1 0 0,-1 1 1 0 0,0 0 0 0 0,0-1-1 0 0,0 1 1 0 0,1 0-1 0 0,-1 0 1 0 0,0 0 0 0 0,2 0-1 0 0,34-3-15 0 0,-25 4 13 0 0,0 1 1 0 0,1 0-1 0 0,-1 0 0 0 0,0 2 1 0 0,0-1-1 0 0,-1 2 1 0 0,1-1-1 0 0,-1 2 0 0 0,0-1 1 0 0,0 2-1 0 0,14 10 0 0 0,-17-11 29 0 0,-1 1-1 0 0,0 0 0 0 0,0 0 0 0 0,-1 0 1 0 0,1 1-1 0 0,-2 0 0 0 0,1 0 0 0 0,-1 1 0 0 0,-1-1 1 0 0,1 1-1 0 0,-1 0 0 0 0,-1 1 0 0 0,0-1 0 0 0,0 0 1 0 0,2 16-1 0 0,-5-20-7 0 0,1 0 0 0 0,-1 0 1 0 0,0 0-1 0 0,0 0 0 0 0,0 0 0 0 0,-1 0 1 0 0,0 0-1 0 0,0-1 0 0 0,0 1 0 0 0,-3 6 0 0 0,-23 48 57 0 0,24-53-69 0 0,-1 1-8 0 0,-1 0 0 0 0,0 0 0 0 0,0-1 0 0 0,-1 1 0 0 0,0-1 0 0 0,0-1 0 0 0,0 1 0 0 0,-1-1-1 0 0,0 0 1 0 0,0 0 0 0 0,0-1 0 0 0,-1 0 0 0 0,1-1 0 0 0,-1 1 0 0 0,0-1 0 0 0,-13 3 0 0 0,18-6-12 0 0,0 1 0 0 0,0-1 0 0 0,0 0 0 0 0,-1 0 0 0 0,1 0 1 0 0,0 0-1 0 0,0-1 0 0 0,0 1 0 0 0,0-1 0 0 0,-1 0 0 0 0,1 0 0 0 0,0 0 0 0 0,0 0 1 0 0,0 0-1 0 0,1-1 0 0 0,-1 1 0 0 0,0-1 0 0 0,1 0 0 0 0,-1 0 0 0 0,-4-4 0 0 0,7 5 12 0 0,-1-1-1 0 0,0 1 0 0 0,1-1 1 0 0,-1 1-1 0 0,1-1 0 0 0,-1 1 0 0 0,1-1 1 0 0,-1 0-1 0 0,1 1 0 0 0,0-1 0 0 0,0 1 1 0 0,0-1-1 0 0,0 0 0 0 0,0 1 0 0 0,0-1 1 0 0,1 0-1 0 0,0-2 0 0 0,0 2 5 0 0,1 0 0 0 0,-1 0 1 0 0,1 1-1 0 0,-1-1 0 0 0,1 0 0 0 0,0 1 0 0 0,0-1 0 0 0,0 1 0 0 0,0 0 0 0 0,0 0 1 0 0,0-1-1 0 0,0 1 0 0 0,0 1 0 0 0,0-1 0 0 0,3-1 0 0 0,15-4 5 0 0,0 1 1 0 0,0 0-1 0 0,1 2 0 0 0,-1 0 0 0 0,37 0 1 0 0,107 11-1320 0 0,-145-6 879 0 0,4 0-296 0 0,1-1-1427 0 0,1 1 1 0 0,-1 2-1 0 0,1 0 0 0 0,27 9 0 0 0,-41-8 591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8:50.8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5 400 0 0,'0'0'711'0'0,"10"-4"1642"0"0,-10 13-4977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8:51.5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6 88 0 0,'5'-5'10386'0'0,"-1"16"-6357"0"0,-2-2-3544 0 0,1 0-1 0 0,-1 0 1 0 0,2 0 0 0 0,-1 0 0 0 0,1-1 0 0 0,9 14 0 0 0,-5-7-299 0 0,5 11-132 0 0,-1 0 0 0 0,-1 0 0 0 0,-1 1 1 0 0,12 52-1 0 0,-14-49-183 0 0,-6-24 47 0 0,0 0 0 0 0,0 0 1 0 0,-1 1-1 0 0,0-1 0 0 0,1 8 0 0 0,1 11-556 0 0,-2-22 371 0 0,0 1-1 0 0,-1-1 1 0 0,1 0-1 0 0,-1 1 1 0 0,0-1-1 0 0,0 0 1 0 0,0 1-1 0 0,0-1 1 0 0,-1 4-1 0 0,1-7 174 0 0,-1 1-1 0 0,1-1 1 0 0,0 1-1 0 0,0-1 0 0 0,-1 1 1 0 0,1-1-1 0 0,0 1 1 0 0,-1-1-1 0 0,1 0 1 0 0,-1 1-1 0 0,1-1 1 0 0,-1 0-1 0 0,1 1 1 0 0,0-1-1 0 0,-1 0 1 0 0,1 1-1 0 0,-1-1 1 0 0,1 0-1 0 0,-1 0 1 0 0,1 0-1 0 0,-1 1 1 0 0,1-1-1 0 0,-2 0 1 0 0,-23-5-2896 0 0,-67-38-4596 0 0,71 32 6441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8:51.9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20 124 812 0 0,'-19'-9'7571'0'0,"39"2"-4087"0"0,86-24 1795 0 0,-58 18-4782 0 0,88-13 1 0 0,-103 21-480 0 0,-18 3-112 0 0,154-22-3216 0 0,-112 19-1441 0 0,1 4-3428 0 0,-40 1 6746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8:52.5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12 122 840 0 0,'-10'-26'3518'0'0,"10"9"-2584"0"0,-1 13-692 0 0,1 1-1 0 0,-1-1 1 0 0,1 1-1 0 0,0-1 1 0 0,0 1-1 0 0,1-1 1 0 0,-1 1-1 0 0,1 0 1 0 0,-1-1-1 0 0,1 1 1 0 0,0 0-1 0 0,1-1 1 0 0,2-5-1 0 0,1 2 291 0 0,11-9 1669 0 0,-16 16-2138 0 0,1 0-1 0 0,0-1 1 0 0,-1 1 0 0 0,1 0 0 0 0,0 0 0 0 0,0 0 0 0 0,-1 0 0 0 0,1 0 0 0 0,0 0 0 0 0,-1 0 0 0 0,1 0-1 0 0,0 0 1 0 0,-1 0 0 0 0,1 0 0 0 0,0 0 0 0 0,-1 1 0 0 0,1-1 0 0 0,0 0 0 0 0,-1 0 0 0 0,1 1 0 0 0,0-1 0 0 0,-1 0-1 0 0,1 1 1 0 0,-1-1 0 0 0,1 1 0 0 0,-1-1 0 0 0,1 1 0 0 0,-1-1 0 0 0,1 1 0 0 0,-1-1 0 0 0,2 2 0 0 0,3 3 368 0 0,-4-4-358 0 0,0 0 1 0 0,0-1-1 0 0,0 1 0 0 0,0 0 0 0 0,-1 0 0 0 0,1 0 0 0 0,0 0 0 0 0,0 0 0 0 0,-1 0 1 0 0,1 0-1 0 0,-1 0 0 0 0,1 0 0 0 0,-1 0 0 0 0,1 0 0 0 0,-1 1 0 0 0,0-1 0 0 0,1 0 0 0 0,-1 0 1 0 0,0 3-1 0 0,10 33 769 0 0,-10-29-749 0 0,-1 0 0 0 0,1 0 0 0 0,-1 0 0 0 0,-1 0 0 0 0,-2 10 1 0 0,0 26 187 0 0,-21 57 361 0 0,24-99-635 0 0,0 0 0 0 0,0 0 0 0 0,1 0 0 0 0,-1 0-1 0 0,0 0 1 0 0,1 0 0 0 0,0 0 0 0 0,-1 0 0 0 0,1 1 0 0 0,0-1 0 0 0,0 0 0 0 0,0 0 0 0 0,1 0-1 0 0,-1 0 1 0 0,0 1 0 0 0,1-1 0 0 0,-1 0 0 0 0,1 0 0 0 0,1 3 0 0 0,-1-4-7 0 0,1 1 1 0 0,-1-1 0 0 0,0 0-1 0 0,1 0 1 0 0,-1 0 0 0 0,1 0-1 0 0,-1 0 1 0 0,1-1 0 0 0,-1 1-1 0 0,1 0 1 0 0,-1-1 0 0 0,1 1-1 0 0,0-1 1 0 0,-1 1-1 0 0,1-1 1 0 0,0 0 0 0 0,-1 1-1 0 0,1-1 1 0 0,2 0 0 0 0,9-1-11 0 0,1-1 0 0 0,-1 0 0 0 0,1 0 0 0 0,22-8 1 0 0,-26 7 23 0 0,6-3-57 0 0,-1-1 0 0 0,1 0 0 0 0,-2-1 0 0 0,1 0 0 0 0,26-21 1 0 0,-32 20-42 0 0,-1 0 1 0 0,1 0 0 0 0,-2-1-1 0 0,1 0 1 0 0,-1 0 0 0 0,-1 0 0 0 0,0-1-1 0 0,0-1 1 0 0,-1 1 0 0 0,7-22 0 0 0,-12 32 83 0 0,0 0 0 0 0,1-1 1 0 0,-1 1-1 0 0,0 0 1 0 0,0-1-1 0 0,0 1 1 0 0,0 0-1 0 0,0-1 1 0 0,0 1-1 0 0,0 0 1 0 0,0-1-1 0 0,0 1 1 0 0,-1 0-1 0 0,1-1 0 0 0,-1 1 1 0 0,1 0-1 0 0,-1 0 1 0 0,-1-3-1 0 0,-2-12 4 0 0,-9-11 253 0 0,10 22 384 0 0,7 9 912 0 0,5 21-1296 0 0,-5-11-177 0 0,3 2 17 0 0,1 0 0 0 0,14 24 0 0 0,-12-25-25 0 0,-1 1 1 0 0,10 25-1 0 0,-4-5 22 0 0,25 45 0 0 0,10 22-42 0 0,-10-7-683 0 0,-40-95 542 0 0,1 0 0 0 0,-1-1-1 0 0,0 1 1 0 0,1 0 0 0 0,-1-1 0 0 0,0 1 0 0 0,1 0-1 0 0,-1-1 1 0 0,1 1 0 0 0,-1-1 0 0 0,1 1 0 0 0,-1-1-1 0 0,1 1 1 0 0,-1-1 0 0 0,1 1 0 0 0,-1-1-1 0 0,1 1 1 0 0,0-1 0 0 0,-1 0 0 0 0,1 1 0 0 0,0-1-1 0 0,0 0 1 0 0,-1 0 0 0 0,1 1 0 0 0,0-1 0 0 0,-1 0-1 0 0,1 0 1 0 0,0 0 0 0 0,0 0 0 0 0,-1 0-1 0 0,1 0 1 0 0,0 0 0 0 0,0 0 0 0 0,-1 0 0 0 0,1-1-1 0 0,0 1 1 0 0,0 0 0 0 0,-1 0 0 0 0,1-1 0 0 0,0 1-1 0 0,-1 0 1 0 0,1-1 0 0 0,0 1 0 0 0,-1 0-1 0 0,1-1 1 0 0,-1 1 0 0 0,1-1 0 0 0,-1 1 0 0 0,1-1-1 0 0,-1 0 1 0 0,1 0 0 0 0,2-2-510 0 0,0 0 0 0 0,-1 0-1 0 0,1 0 1 0 0,-1 0 0 0 0,0 0 0 0 0,0 0 0 0 0,0-1 0 0 0,-1 1-1 0 0,2-5 1 0 0,18-56-6191 0 0,-11 43 5162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8:52.8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1268 0 0,'3'2'6433'0'0,"19"11"2532"0"0,-1-1-8155 0 0,40 16-1 0 0,-29-15-480 0 0,-1 2 0 0 0,-1 1 0 0 0,38 26-1 0 0,123 76-270 0 0,-146-88-56 0 0,-36-23-223 0 0,0 0 0 0 0,1 0-1 0 0,0-1 1 0 0,0-1 0 0 0,21 9 0 0 0,-77-30-11253 0 0,-24 11 6497 0 0,43 9 3739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4:12.2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27 111 328 0 0,'1'0'137'0'0,"-1"-1"1"0"0,0 0-1 0 0,0 0 1 0 0,0 1-1 0 0,0-1 0 0 0,0 0 1 0 0,0 0-1 0 0,0 0 0 0 0,0 1 1 0 0,0-1-1 0 0,0 0 0 0 0,-1 0 1 0 0,1 1-1 0 0,0-1 1 0 0,0 0-1 0 0,-1 0 0 0 0,1 1 1 0 0,0-1-1 0 0,-1 0 0 0 0,-16-17 7679 0 0,17 18-7763 0 0,0 0 1 0 0,0 0-1 0 0,0 0 1 0 0,0-1-1 0 0,0 1 1 0 0,0 0-1 0 0,0 0 0 0 0,0 0 1 0 0,0 0-1 0 0,0 0 1 0 0,-1-1-1 0 0,1 1 1 0 0,0 0-1 0 0,0 0 1 0 0,0 0-1 0 0,0 0 0 0 0,0 0 1 0 0,0 0-1 0 0,-1-1 1 0 0,1 1-1 0 0,0 0 1 0 0,0 0-1 0 0,0 0 0 0 0,0 0 1 0 0,-1 0-1 0 0,1 0 1 0 0,0 0-1 0 0,0 0 1 0 0,0 0-1 0 0,0 0 1 0 0,-1 0-1 0 0,1 0 0 0 0,0 0 1 0 0,0 0-1 0 0,0 0 1 0 0,-1 0-1 0 0,1 0 1 0 0,0 0-1 0 0,0 0 0 0 0,0 0 1 0 0,0 0-1 0 0,0 0 1 0 0,-1 0-1 0 0,1 1 1 0 0,0-1-1 0 0,0 0 0 0 0,0 0 1 0 0,0 0-1 0 0,0 0 1 0 0,-1 0-1 0 0,1 0 1 0 0,0 0-1 0 0,0 1 1 0 0,0-1-1 0 0,0 0 18 0 0,0 1 1 0 0,-1-1-1 0 0,1 1 1 0 0,0-1-1 0 0,0 1 0 0 0,0-1 1 0 0,0 0-1 0 0,0 1 0 0 0,0-1 1 0 0,0 1-1 0 0,0-1 1 0 0,0 1-1 0 0,0-1 0 0 0,1 1 1 0 0,-1-1-1 0 0,0 0 1 0 0,0 1-1 0 0,0-1 0 0 0,0 1 1 0 0,1-1-1 0 0,-1 0 1 0 0,0 1-1 0 0,1-1 0 0 0,-1 0 1 0 0,0 1-1 0 0,0-1 0 0 0,1 0 1 0 0,-1 1-1 0 0,0-1 1 0 0,1 0-1 0 0,-1 0 0 0 0,1 1 1 0 0,-1-1-1 0 0,0 0 1 0 0,1 0-1 0 0,-1 0 0 0 0,1 0 1 0 0,-1 1-1 0 0,1-1 0 0 0,0 0 1 0 0,3 4 101 0 0,0 0 1 0 0,-1 0-1 0 0,1 0 1 0 0,-1 1-1 0 0,5 9 0 0 0,3 3 89 0 0,2 3-62 0 0,0 0 0 0 0,18 38-1 0 0,-10-13-161 0 0,-9-20-54 0 0,0 1 1 0 0,-2 0 0 0 0,13 52 0 0 0,6 7-22 0 0,-28-81 30 0 0,0-1 0 0 0,0 1 0 0 0,1 0-1 0 0,0-1 1 0 0,0 0 0 0 0,0 1 0 0 0,0-1 0 0 0,0 0-1 0 0,1 0 1 0 0,-1 0 0 0 0,1 0 0 0 0,0 0-1 0 0,0-1 1 0 0,5 4 0 0 0,-7-5-10 0 0,1 0-1 0 0,0 0 1 0 0,-1-1 0 0 0,1 1-1 0 0,0 0 1 0 0,0-1 0 0 0,0 0-1 0 0,0 1 1 0 0,-1-1 0 0 0,1 0-1 0 0,0 0 1 0 0,0 0-1 0 0,0 0 1 0 0,0-1 0 0 0,0 1-1 0 0,0 0 1 0 0,-1-1 0 0 0,1 1-1 0 0,0-1 1 0 0,0 0 0 0 0,-1 1-1 0 0,1-1 1 0 0,0 0 0 0 0,-1 0-1 0 0,1 0 1 0 0,-1 0 0 0 0,1 0-1 0 0,-1-1 1 0 0,1 1 0 0 0,-1 0-1 0 0,0-1 1 0 0,2-2 0 0 0,16-34-286 0 0,-17 33 283 0 0,0 0 0 0 0,0 0 0 0 0,0 0 0 0 0,-1 0 1 0 0,0-1-1 0 0,0 1 0 0 0,0 0 0 0 0,0-1 0 0 0,-1 1 0 0 0,0-1 0 0 0,0 1 0 0 0,-1 0 0 0 0,-1-9 1 0 0,1 5 0 0 0,0 1 0 0 0,1-1 0 0 0,0 0 1 0 0,1 1-1 0 0,1-12 0 0 0,2 4 8 0 0,-3 9 4 0 0,1 0 0 0 0,0 0 0 0 0,0 0 0 0 0,5-10 0 0 0,-5 15 4 0 0,-1-1 1 0 0,0 1 0 0 0,1 0-1 0 0,0 0 1 0 0,-1 0-1 0 0,1 1 1 0 0,0-1-1 0 0,0 0 1 0 0,0 1 0 0 0,0-1-1 0 0,0 1 1 0 0,1 0-1 0 0,-1-1 1 0 0,0 1 0 0 0,1 0-1 0 0,-1 0 1 0 0,3 0-1 0 0,-2 1 5 0 0,0-1 0 0 0,0 1 0 0 0,0 0 0 0 0,0 1 0 0 0,0-1 1 0 0,0 0-1 0 0,0 1 0 0 0,0 0 0 0 0,-1-1 0 0 0,1 1 0 0 0,0 0 0 0 0,4 2 0 0 0,36 20 18 0 0,-32-16-20 0 0,0 0-14 0 0,-1 1 1 0 0,1 0-1 0 0,-1 1 0 0 0,16 18 1 0 0,0-1 0 0 0,-1 5 4 0 0,-21-24 11 0 0,1-1 0 0 0,0 0 0 0 0,0 0 1 0 0,0-1-1 0 0,10 9 0 0 0,-13-13-1 0 0,0 0 0 0 0,-1 0 0 0 0,1 0 0 0 0,0 0-1 0 0,0-1 1 0 0,0 1 0 0 0,0 0 0 0 0,0-1 0 0 0,0 1 0 0 0,0-1 0 0 0,0 0-1 0 0,0 0 1 0 0,0 0 0 0 0,0 0 0 0 0,0 0 0 0 0,0 0 0 0 0,0 0-1 0 0,0-1 1 0 0,0 1 0 0 0,0-1 0 0 0,0 1 0 0 0,0-1 0 0 0,0 0 0 0 0,0 0-1 0 0,3-2 1 0 0,0-1 1 0 0,1 0-1 0 0,0 0 1 0 0,-1 0-1 0 0,0-1 1 0 0,0 0-1 0 0,-1 0 1 0 0,1 0-1 0 0,4-8 1 0 0,27-50-2 0 0,-30 52-3 0 0,-3 5 0 0 0,-1 0-1 0 0,0 0 1 0 0,0-1 0 0 0,0 1-1 0 0,-1-1 1 0 0,1-9-1 0 0,5-21-11 0 0,4-6 28 0 0,5-51 1 0 0,-7 37-63 0 0,-7 50-159 0 0,-2 0 0 0 0,1 0 0 0 0,-1-1 0 0 0,0 1 1 0 0,-2-12-1 0 0,2 18 104 0 0,0 0-1 0 0,0 0 1 0 0,0 0 0 0 0,0 0-1 0 0,-1 0 1 0 0,1 0 0 0 0,0 0-1 0 0,0 0 1 0 0,-1 0 0 0 0,1 1-1 0 0,0-1 1 0 0,-1 0 0 0 0,1 0-1 0 0,-1 0 1 0 0,1 0 0 0 0,-1 1-1 0 0,1-1 1 0 0,-1 0 0 0 0,0 1-1 0 0,1-1 1 0 0,-1 0 0 0 0,0 1-1 0 0,0-1 1 0 0,1 1 0 0 0,-1-1-1 0 0,0 1 1 0 0,0-1 0 0 0,0 1-1 0 0,0-1 1 0 0,1 1 0 0 0,-1 0-1 0 0,0 0 1 0 0,0-1 0 0 0,0 1-1 0 0,0 0 1 0 0,0 0 0 0 0,0 0-1 0 0,0 0 1 0 0,0 0 0 0 0,0 0-1 0 0,0 0 1 0 0,0 1 0 0 0,0-1-1 0 0,0 0 1 0 0,1 0 0 0 0,-1 1-1 0 0,0-1 1 0 0,0 0 0 0 0,0 1-1 0 0,0-1 1 0 0,-1 2 0 0 0,-7 3-1019 0 0,1 0 1 0 0,-1 1 0 0 0,1 0-1 0 0,0 1 1 0 0,1 0 0 0 0,-11 11 0 0 0,7 2-374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8:53.2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85 366 832 0 0,'-84'22'9649'0'0,"84"-23"-9545"0"0,8-10 2451 0 0,23-17-483 0 0,-26 23-1391 0 0,87-97 1940 0 0,-68 72-2507 0 0,2 1 0 0 0,34-30 0 0 0,-25 26-206 0 0,-22 21-351 0 0,0 0 1 0 0,1 1-1 0 0,26-17 1 0 0,-38 26 360 0 0,6-2-761 0 0,0 0 0 0 0,0 0 0 0 0,0 0-1 0 0,10-2 1 0 0,-15 5 302 0 0,0 0 1 0 0,0 1-1 0 0,0 0 0 0 0,0-1 0 0 0,0 1 1 0 0,0 1-1 0 0,0-1 0 0 0,0 0 1 0 0,0 1-1 0 0,0-1 0 0 0,0 1 0 0 0,0 0 1 0 0,0 0-1 0 0,0 0 0 0 0,0 0 0 0 0,2 2 1 0 0,6 3-1213 0 0,7-1 310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8:53.6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118 63 872 0 0,'-18'0'1616'0'0,"7"1"-648"0"0,1-1-1 0 0,0-1 0 0 0,0 0 0 0 0,-17-3 1 0 0,-4 6 10667 0 0,43-5-10266 0 0,29-6-866 0 0,0 2 1 0 0,63-3-1 0 0,-24 3-501 0 0,-23 0-213 0 0,37-4-2228 0 0,-34 9-5589 0 0,-51-2 4334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8:54.1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230 92 560 0 0,'-19'-5'6072'0'0,"1"5"-4019"0"0,1 1 1 0 0,-1 1 0 0 0,0 1-1 0 0,-26 7 1 0 0,26-5-1184 0 0,12-4-678 0 0,1 0 0 0 0,-1 0 0 0 0,0 1 0 0 0,1 0 0 0 0,-1 0 0 0 0,1 0 0 0 0,-1 1 0 0 0,1-1 0 0 0,0 1 0 0 0,-6 5 0 0 0,10-7-167 0 0,1 0-1 0 0,-1 0 0 0 0,1-1 1 0 0,0 1-1 0 0,-1 0 0 0 0,1 0 0 0 0,0 0 1 0 0,0-1-1 0 0,-1 1 0 0 0,1 0 1 0 0,0 0-1 0 0,0 0 0 0 0,0-1 0 0 0,0 1 1 0 0,0 0-1 0 0,0 0 0 0 0,0 0 0 0 0,0 0 1 0 0,1 0-1 0 0,-1-1 0 0 0,0 1 1 0 0,0 0-1 0 0,1 0 0 0 0,-1-1 0 0 0,1 1 1 0 0,-1 0-1 0 0,0 0 0 0 0,1-1 0 0 0,-1 1 1 0 0,1 0-1 0 0,0-1 0 0 0,-1 1 1 0 0,1-1-1 0 0,0 2 0 0 0,20 14 143 0 0,1-1-129 0 0,-17-12-43 0 0,0 1 1 0 0,0-1-1 0 0,0 0 0 0 0,0 0 0 0 0,9 2 1 0 0,25 6-153 0 0,1-2 0 0 0,45 5 1 0 0,-42-8-569 0 0,72 20 1 0 0,-99-21 501 0 0,79 28-772 0 0,-84-28 925 0 0,0 0 0 0 0,-1 0-1 0 0,1 1 1 0 0,-1 1 0 0 0,17 14 0 0 0,-25-20 64 0 0,-1 0 1 0 0,0 0-1 0 0,1 0 1 0 0,-1 0-1 0 0,0 0 0 0 0,0 0 1 0 0,0 1-1 0 0,0-1 1 0 0,0 0-1 0 0,0 1 0 0 0,0-1 1 0 0,0 1-1 0 0,0-1 1 0 0,-1 1-1 0 0,1 0 0 0 0,-1-1 1 0 0,1 1-1 0 0,-1 0 1 0 0,0-1-1 0 0,1 1 0 0 0,-1 0 1 0 0,0-1-1 0 0,0 1 1 0 0,0 0-1 0 0,0-1 0 0 0,-1 1 1 0 0,1 0-1 0 0,0-1 1 0 0,-1 3-1 0 0,-1-2 1 0 0,0 1 0 0 0,0-1 0 0 0,0 0 0 0 0,0 0 0 0 0,0 0 0 0 0,0 0 0 0 0,-1 0-1 0 0,1-1 1 0 0,-1 1 0 0 0,1-1 0 0 0,-1 1 0 0 0,0-1 0 0 0,1 0 0 0 0,-1 0 0 0 0,0 0 0 0 0,-3 0 0 0 0,-43 9 44 0 0,0-2 0 0 0,0-3 0 0 0,-1-1 0 0 0,-56-4 0 0 0,103 0-35 0 0,-17-1-2 0 0,0 0 0 0 0,0-2 0 0 0,-35-9 0 0 0,55 12-5 0 0,-1 0 0 0 0,0-1 0 0 0,0 1-1 0 0,1 0 1 0 0,-1-1 0 0 0,1 1 0 0 0,-1 0-1 0 0,0-1 1 0 0,1 1 0 0 0,-1-1 0 0 0,1 1-1 0 0,-1-1 1 0 0,1 1 0 0 0,-1-1 0 0 0,1 1-1 0 0,-1-1 1 0 0,1 0 0 0 0,-1 1 0 0 0,1-1-1 0 0,0 1 1 0 0,-1-1 0 0 0,1 0 0 0 0,0 0 0 0 0,0 1-1 0 0,0-1 1 0 0,-1 0 0 0 0,1 1 0 0 0,0-1-1 0 0,0 0 1 0 0,0 0 0 0 0,0 1 0 0 0,0-1-1 0 0,0 0 1 0 0,1 0 0 0 0,-1 1 0 0 0,0-1-1 0 0,0 0 1 0 0,0 1 0 0 0,1-1 0 0 0,-1 0-1 0 0,0 1 1 0 0,1-1 0 0 0,-1 0 0 0 0,0 1 0 0 0,1-1-1 0 0,-1 1 1 0 0,1-1 0 0 0,0 0 0 0 0,25-29-364 0 0,33-17-1119 0 0,-50 40 1195 0 0,0 0 0 0 0,0 1-1 0 0,13-7 1 0 0,-12 8 80 0 0,0-1 0 0 0,-1-1 1 0 0,17-14-1 0 0,-16 11 189 0 0,-1 0 0 0 0,0-1 0 0 0,-1 0-1 0 0,0-1 1 0 0,0 0 0 0 0,-1 0 0 0 0,-1-1 0 0 0,0 0 0 0 0,-1 0-1 0 0,4-14 1 0 0,-9 25 23 0 0,0 0 0 0 0,0 0 0 0 0,0 0 0 0 0,0 0 0 0 0,0 0 0 0 0,0 0 0 0 0,0 1 0 0 0,0-1 0 0 0,-1 0 0 0 0,1 0 0 0 0,-1 0 0 0 0,-1-3 0 0 0,-2-14 28 0 0,3 16 32 0 0,1 0 0 0 0,0 0 1 0 0,-1 0-1 0 0,0 0 0 0 0,0 1 1 0 0,1-1-1 0 0,-1 0 0 0 0,-1 1 1 0 0,1-1-1 0 0,0 1 0 0 0,-1-1 1 0 0,1 1-1 0 0,-1-1 0 0 0,0 1 1 0 0,0 0-1 0 0,0 0 0 0 0,0 0 1 0 0,0 0-1 0 0,0 0 1 0 0,-1 1-1 0 0,1-1 0 0 0,-1 1 1 0 0,1-1-1 0 0,-1 1 0 0 0,1 0 1 0 0,-1 0-1 0 0,0 0 0 0 0,-3-1 1 0 0,-12-2 340 0 0,1 0 1 0 0,-1 0-1 0 0,-27 0 0 0 0,14 1-452 0 0,23 2 0 0 0,-1 1 1 0 0,1 0 0 0 0,0 0-1 0 0,0 1 1 0 0,0 0-1 0 0,0 0 1 0 0,0 1-1 0 0,0 0 1 0 0,0 0 0 0 0,0 1-1 0 0,0 0 1 0 0,1 1-1 0 0,0-1 1 0 0,-11 8-1 0 0,8-4-724 0 0,0 0-1 0 0,1 1 0 0 0,-14 14 0 0 0,14-12-1480 0 0,1 0 0 0 0,-14 22 0 0 0,4-4-1558 0 0,17-13 2299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8:54.6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125 6 368 0 0,'-86'-5'8762'0'0,"48"10"1456"0"0,39 5-9152 0 0,19 3-999 0 0,31 27 1 0 0,1 0-6 0 0,13 14 39 0 0,2 10-31 0 0,-55-53-71 0 0,-2 0 0 0 0,0 1 0 0 0,0 1-1 0 0,-1-1 1 0 0,0 1 0 0 0,-1 1 0 0 0,-1 0 0 0 0,0 0 0 0 0,-1 0 0 0 0,-1 1-1 0 0,0 0 1 0 0,3 16 0 0 0,-6-11-40 0 0,-1 1-1 0 0,0-1 1 0 0,-2 1-1 0 0,0-1 1 0 0,-1 0-1 0 0,-1 1 0 0 0,-1-1 1 0 0,-11 32-1 0 0,1-12-1054 0 0,-2-1-1 0 0,-1-1 0 0 0,-28 43 0 0 0,40-72 24 0 0,-1 0 1 0 0,-1-1-1 0 0,1 0 0 0 0,-1 0 0 0 0,-1-1 1 0 0,1 0-1 0 0,-1 0 0 0 0,-1-1 0 0 0,1 0 0 0 0,-1 0 1 0 0,0-1-1 0 0,-16 7 0 0 0,6-2-775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14.7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514 33 700 0 0,'-23'-7'1530'0'0,"11"5"-153"0"0,0-2 0 0 0,1 1 0 0 0,0-1 0 0 0,-16-9 891 0 0,-3 14 4512 0 0,24 1-6644 0 0,0 0 0 0 0,1 0 0 0 0,-2-1 0 0 0,1 0 0 0 0,0 0 0 0 0,-10 0 0 0 0,-26 5 179 0 0,-25 6 97 0 0,47-10-335 0 0,0 2 0 0 0,1 0 0 0 0,-1 1 0 0 0,-29 12 0 0 0,45-16-74 0 0,0 1 1 0 0,0 0-1 0 0,1 1 1 0 0,-1-1-1 0 0,0 1 0 0 0,1-1 1 0 0,-1 1-1 0 0,1 0 1 0 0,0 0-1 0 0,0 1 0 0 0,0-1 1 0 0,1 0-1 0 0,-1 1 1 0 0,1 0-1 0 0,0 0 0 0 0,0 0 1 0 0,0 0-1 0 0,0 0 1 0 0,1 0-1 0 0,0 0 0 0 0,-1 0 1 0 0,2 1-1 0 0,-1-1 1 0 0,0 0-1 0 0,1 9 0 0 0,1 11-10 0 0,1-1 1 0 0,1 1-1 0 0,1-1 0 0 0,9 29 0 0 0,36 90 33 0 0,-27-82-4 0 0,5 5 4 0 0,5 16-22 0 0,-21-49-600 0 0,2 0 1 0 0,1-2 0 0 0,23 37-1 0 0,-122-179-11950 0 0,18 20 11216 0 0,37 54 1454 0 0,-15-14 852 0 0,35 37-253 0 0,0 2 621 0 0,9 13-1193 0 0,0 0 1 0 0,0-1 0 0 0,0 1 0 0 0,0 0 0 0 0,0-1 0 0 0,1 1 0 0 0,-1-1 0 0 0,0 1 0 0 0,0-1-1 0 0,0 1 1 0 0,1-1 0 0 0,-1 1 0 0 0,0-1 0 0 0,1 0 0 0 0,-1 1 0 0 0,1-1 0 0 0,-1 0 0 0 0,0 0-1 0 0,1 0 1 0 0,0 1 0 0 0,-1-3 0 0 0,19 3 3071 0 0,39 14 326 0 0,-35-7-3162 0 0,1-1-1 0 0,0 0 0 0 0,0-2 1 0 0,32 2-1 0 0,98-3-1138 0 0,-121-3 231 0 0,21-4-1617 0 0,-44 3 1137 0 0,0-1 0 0 0,0 1 0 0 0,0 1 0 0 0,0-1 1 0 0,0 2-1 0 0,0-1 0 0 0,1 1 0 0 0,-1 1 0 0 0,-1-1 1 0 0,1 2-1 0 0,13 4 0 0 0,-12-2-534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15.4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45 220 0 0,'-7'-3'922'0'0,"1"0"-1"0"0,-1 1 1 0 0,0 0 0 0 0,0 0 0 0 0,-1 0-1 0 0,1 1 1 0 0,0 0 0 0 0,-12 1-1 0 0,18 0-841 0 0,1 0-1 0 0,-1 0 0 0 0,1 0 0 0 0,-1 0 0 0 0,0 0 0 0 0,1 1 1 0 0,-1-1-1 0 0,1 0 0 0 0,-1 0 0 0 0,0 1 0 0 0,1-1 0 0 0,-1 1 1 0 0,1-1-1 0 0,-1 0 0 0 0,1 1 0 0 0,0-1 0 0 0,-1 1 1 0 0,1-1-1 0 0,-1 1 0 0 0,1-1 0 0 0,0 1 0 0 0,-1-1 0 0 0,1 1 1 0 0,0 0-1 0 0,0-1 0 0 0,-1 1 0 0 0,1-1 0 0 0,0 1 0 0 0,0 0 1 0 0,0-1-1 0 0,0 1 0 0 0,0-1 0 0 0,0 1 0 0 0,0 0 0 0 0,0-1 1 0 0,0 1-1 0 0,0 0 0 0 0,0-1 0 0 0,0 1 0 0 0,0-1 0 0 0,1 1 1 0 0,-1 0-1 0 0,0-1 0 0 0,1 2 0 0 0,9 28 1342 0 0,-9-29-1291 0 0,3 6 152 0 0,0-1 0 0 0,1 0 0 0 0,-1 0 0 0 0,8 7 0 0 0,5 8 276 0 0,-7-12-446 0 0,0 0 0 0 0,0 0 0 0 0,1-1 0 0 0,0 0 0 0 0,1-1 0 0 0,0 0 0 0 0,0-1 0 0 0,15 6 0 0 0,-14-7-114 0 0,0 0 0 0 0,1-1 0 0 0,-1 0 0 0 0,1-1 0 0 0,0-1 1 0 0,0 0-1 0 0,20 0 0 0 0,-29-2 4 0 0,0 0 0 0 0,1-1 1 0 0,-1 1-1 0 0,1-1 0 0 0,-1 0 0 0 0,0-1 1 0 0,1 1-1 0 0,-1-1 0 0 0,0 0 1 0 0,0 0-1 0 0,0-1 0 0 0,0 1 1 0 0,-1-1-1 0 0,1 0 0 0 0,-1 0 0 0 0,0-1 1 0 0,0 1-1 0 0,0-1 0 0 0,0 0 1 0 0,0 0-1 0 0,5-9 0 0 0,-6 9-2 0 0,-1 0-1 0 0,0 0 1 0 0,0 0-1 0 0,0 0 1 0 0,-1-1-1 0 0,1 1 1 0 0,-1 0-1 0 0,0-1 1 0 0,0 1 0 0 0,0-1-1 0 0,-1 1 1 0 0,0-1-1 0 0,0 1 1 0 0,0-1-1 0 0,0 1 1 0 0,-1-1-1 0 0,0 1 1 0 0,1-1-1 0 0,-2 1 1 0 0,1 0-1 0 0,0 0 1 0 0,-1-1-1 0 0,0 1 1 0 0,0 0-1 0 0,0 0 1 0 0,-1 0 0 0 0,1 1-1 0 0,-1-1 1 0 0,0 1-1 0 0,0-1 1 0 0,0 1-1 0 0,0 0 1 0 0,-1 0-1 0 0,1 0 1 0 0,-1 0-1 0 0,-7-3 1 0 0,-2 0-18 0 0,1 1 0 0 0,-1 0 0 0 0,0 1 1 0 0,-1 0-1 0 0,1 1 0 0 0,-1 0 0 0 0,0 1 0 0 0,1 1 1 0 0,-1 0-1 0 0,0 1 0 0 0,0 1 0 0 0,0 0 0 0 0,0 0 1 0 0,1 2-1 0 0,-1 0 0 0 0,1 0 0 0 0,0 1 0 0 0,0 1 1 0 0,-17 8-1 0 0,23-10-262 0 0,1 1-1 0 0,1 0 1 0 0,-1 0 0 0 0,1 1 0 0 0,-1-1-1 0 0,-7 10 1 0 0,-8 6-2047 0 0,20-19 2213 0 0,1-1 1 0 0,-1 1 0 0 0,0-1-1 0 0,1 1 1 0 0,-1-1-1 0 0,1 1 1 0 0,-1-1-1 0 0,1 1 1 0 0,-1-1 0 0 0,1 1-1 0 0,-1 0 1 0 0,1 0-1 0 0,-1-1 1 0 0,1 1-1 0 0,0 0 1 0 0,0-1 0 0 0,-1 1-1 0 0,1 0 1 0 0,0 0-1 0 0,0 0 1 0 0,0 0 0 0 0,0 0-14 0 0,0 0 1 0 0,0-1-1 0 0,1 0 1 0 0,-1 1 0 0 0,0-1-1 0 0,1 1 1 0 0,-1-1-1 0 0,0 1 1 0 0,1-1 0 0 0,-1 0-1 0 0,1 1 1 0 0,-1-1 0 0 0,1 0-1 0 0,-1 1 1 0 0,1-1-1 0 0,-1 0 1 0 0,1 0 0 0 0,-1 0-1 0 0,1 1 1 0 0,-1-1 0 0 0,1 0-1 0 0,0 0 1 0 0,3 1-279 0 0,0-1 1 0 0,-1 1-1 0 0,1-1 1 0 0,0 0 0 0 0,0 0-1 0 0,0-1 1 0 0,6 0-1 0 0,14-6-574 0 0,0 1-39 0 0,45-19 1 0 0,7-12 2650 0 0,-17 12 10335 0 0,-57 26-11492 0 0,20 15 2536 0 0,-14-9-2688 0 0,0 0 0 0 0,0 1 0 0 0,8 11 0 0 0,6 9 360 0 0,41 40-1 0 0,-12-15-592 0 0,-44-44-378 0 0,0-2 1 0 0,1 1 0 0 0,0-1 0 0 0,1 0 0 0 0,-1-1 0 0 0,16 10 0 0 0,-19-14-520 0 0,0 0 0 0 0,0 0 0 0 0,-1-1 0 0 0,1 1 0 0 0,0-1 0 0 0,9 1 0 0 0,-9-2-395 0 0,0 0-1 0 0,0 0 1 0 0,-1 0-1 0 0,1-1 0 0 0,0 0 1 0 0,0 0-1 0 0,-1 0 1 0 0,6-2-1 0 0,8-2-260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15.8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202 1 1000 0 0,'-88'10'17636'0'0,"84"-9"-17477"0"0,-1 0 1 0 0,0 0-1 0 0,1 0 1 0 0,0 1-1 0 0,-1-1 1 0 0,1 1-1 0 0,0 0 1 0 0,0 1-1 0 0,0-1 1 0 0,0 1-1 0 0,0-1 1 0 0,0 1 0 0 0,1 0-1 0 0,0 1 1 0 0,-1-1-1 0 0,1 0 1 0 0,0 1-1 0 0,-4 7 1 0 0,2-4-100 0 0,1-1 0 0 0,0 1 0 0 0,0-1 0 0 0,1 1 0 0 0,0 1 0 0 0,0-1 0 0 0,1 0 0 0 0,0 0 0 0 0,0 1 0 0 0,1 0 0 0 0,-1 8 0 0 0,2-12-52 0 0,0 1 0 0 0,1-1 0 0 0,0 0 0 0 0,-1 1 0 0 0,2-1 0 0 0,-1 0 0 0 0,0 1 0 0 0,1-1 0 0 0,0 0 0 0 0,0 0 0 0 0,0 0 1 0 0,0-1-1 0 0,1 1 0 0 0,-1 0 0 0 0,1-1 0 0 0,0 1 0 0 0,0-1 0 0 0,0 0 0 0 0,1 0 0 0 0,-1-1 0 0 0,1 1 0 0 0,0 0 0 0 0,-1-1 0 0 0,1 0 0 0 0,0 0 0 0 0,0 0 1 0 0,8 2-1 0 0,-1-1-196 0 0,1 0 0 0 0,-1 0 0 0 0,1-1 0 0 0,-1-1 0 0 0,1 0 0 0 0,0 0 1 0 0,-1-1-1 0 0,1-1 0 0 0,19-3 0 0 0,-11 1-926 0 0,-1-2-1 0 0,0 0 1 0 0,-1-2 0 0 0,1 0 0 0 0,-1 0-1 0 0,25-16 1 0 0,-35 18 377 0 0,1-1-1 0 0,-1 0 1 0 0,0-1-1 0 0,-1 1 1 0 0,1-1-1 0 0,-1-1 1 0 0,-1 0-1 0 0,1 0 1 0 0,-1 0-1 0 0,-1-1 1 0 0,1 1 0 0 0,-2-1-1 0 0,1-1 1 0 0,4-12-1 0 0,0-9-658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16.2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49 364 0 0,'9'-48'9248'0'0,"-6"48"-8736"0"0,0 1-1 0 0,0 0 1 0 0,-1 0-1 0 0,1 0 1 0 0,-1 0-1 0 0,1 1 1 0 0,-1-1-1 0 0,0 1 1 0 0,1 0-1 0 0,-1-1 1 0 0,0 1-1 0 0,0 0 1 0 0,0 0-1 0 0,2 4 1 0 0,0-2-257 0 0,0 1 0 0 0,0 0 0 0 0,-1 0 0 0 0,0 0 0 0 0,0 0 0 0 0,4 11 0 0 0,0 14 181 0 0,-1 0 1 0 0,-2 1 0 0 0,1 37-1 0 0,2 16-85 0 0,12 136-66 0 0,9 38-276 0 0,-18-179-624 0 0,-8-53-567 0 0,-1-26 1116 0 0,-1 0 1 0 0,0 1-1 0 0,0-1 1 0 0,0 0 0 0 0,0 1-1 0 0,0-1 1 0 0,0 0-1 0 0,0 1 1 0 0,0-1 0 0 0,0 1-1 0 0,0-1 1 0 0,0 0 0 0 0,0 1-1 0 0,0-1 1 0 0,0 0-1 0 0,0 1 1 0 0,0-1 0 0 0,0 0-1 0 0,0 1 1 0 0,0-1-1 0 0,0 0 1 0 0,-1 1 0 0 0,1-1-1 0 0,0 0 1 0 0,0 1 0 0 0,0-1-1 0 0,-1 0 1 0 0,1 1-1 0 0,0-1 1 0 0,0 0 0 0 0,-1 0-1 0 0,1 1 1 0 0,0-1-1 0 0,0 0 1 0 0,-1 0 0 0 0,1 0-1 0 0,0 0 1 0 0,-1 1-1 0 0,1-1 1 0 0,0 0 0 0 0,-1 0-1 0 0,1 0 1 0 0,0 0 0 0 0,-1 0-1 0 0,1 0 1 0 0,-1 0-1 0 0,1 0 1 0 0,0 0 0 0 0,-1 0-1 0 0,1 0 1 0 0,-10-31-4651 0 0,6 19 3590 0 0,-1 1 1 0 0,0 0-1 0 0,-1 0 0 0 0,0 0 1 0 0,-1 1-1 0 0,-11-14 0 0 0,0 1-314 0 0,-1-4 23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16.5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23 772 0 0,'-4'-2'512'0'0,"-20"-6"3852"0"0,34 7-316 0 0,52 2-644 0 0,55-1-127 0 0,133-11-2605 0 0,-207 10-1447 0 0,73 7 1 0 0,41 19-4326 0 0,-144-22 4181 0 0,0 0 0 0 0,1 1 1 0 0,-1 1-1 0 0,-1-1 1 0 0,1 2-1 0 0,-1 0 0 0 0,0 1 1 0 0,0 0-1 0 0,17 14 0 0 0,-10-5-274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16.9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183 0 676 0 0,'-48'22'4758'0'0,"35"-17"-3513"0"0,-1 0-1 0 0,1 1 1 0 0,0 1 0 0 0,0 0-1 0 0,1 1 1 0 0,0 0 0 0 0,-12 11-1 0 0,21-16-1092 0 0,1-1 0 0 0,0 1 1 0 0,0 0-1 0 0,1 0 0 0 0,-1-1 0 0 0,1 1 0 0 0,-1 0 0 0 0,1 1 0 0 0,0-1 0 0 0,0 0 0 0 0,0 0 0 0 0,0 0 0 0 0,1 1 0 0 0,-1-1 0 0 0,1 0 0 0 0,0 1 0 0 0,0-1 0 0 0,0 0 0 0 0,1 1 0 0 0,-1-1 0 0 0,1 0 0 0 0,0 1 0 0 0,0-1 0 0 0,0 0 0 0 0,0 0 0 0 0,0 0 0 0 0,3 5 0 0 0,7 13 122 0 0,-10-18-249 0 0,1-1-1 0 0,-1 1 1 0 0,1 0 0 0 0,-1 0-1 0 0,1-1 1 0 0,0 1 0 0 0,3 3-1 0 0,5 4 1 0 0,0-1-1 0 0,1 0 1 0 0,20 12-1 0 0,-27-18-28 0 0,1-1 1 0 0,-1 0-1 0 0,1-1 1 0 0,-1 1-1 0 0,1-1 0 0 0,-1 0 1 0 0,1 0-1 0 0,0 0 1 0 0,-1-1-1 0 0,1 0 1 0 0,0 0-1 0 0,-1 0 0 0 0,1 0 1 0 0,6-2-1 0 0,-3 1 3 0 0,-1-1-1 0 0,1-1 0 0 0,-1 1 1 0 0,0-1-1 0 0,1 0 0 0 0,-1-1 1 0 0,-1 0-1 0 0,1 0 0 0 0,8-7 1 0 0,2-4-6 0 0,29-34 1 0 0,-39 42 6 0 0,-4 3-1 0 0,0 1 1 0 0,-1-1-1 0 0,1 0 0 0 0,-1 0 1 0 0,0 0-1 0 0,0 0 1 0 0,0-1-1 0 0,-1 1 0 0 0,0 0 1 0 0,0-1-1 0 0,0 1 1 0 0,0-1-1 0 0,0 1 0 0 0,-1-1 1 0 0,0 1-1 0 0,0-1 1 0 0,0 1-1 0 0,-1-1 0 0 0,1 1 1 0 0,-1-1-1 0 0,0 1 1 0 0,0-1-1 0 0,-1 1 0 0 0,0 0 1 0 0,1 0-1 0 0,-1-1 0 0 0,0 1 1 0 0,-1 1-1 0 0,1-1 1 0 0,-1 0-1 0 0,0 0 0 0 0,0 1 1 0 0,0 0-1 0 0,0-1 1 0 0,-1 1-1 0 0,1 1 0 0 0,-1-1 1 0 0,0 0-1 0 0,1 1 1 0 0,-1 0-1 0 0,0 0 0 0 0,-8-3 1 0 0,4 3 10 0 0,-1 1 0 0 0,1 0 1 0 0,-1 0-1 0 0,1 1 0 0 0,-1 0 0 0 0,1 0 1 0 0,-1 1-1 0 0,1 0 0 0 0,-1 1 0 0 0,1 0 1 0 0,0 0-1 0 0,-1 1 0 0 0,-8 4 0 0 0,7-3-179 0 0,1 1-1 0 0,-1 0 0 0 0,1 0 0 0 0,0 1 0 0 0,1 0 1 0 0,-1 1-1 0 0,1 0 0 0 0,1 0 0 0 0,-1 1 0 0 0,-8 11 1 0 0,15-17-60 0 0,0-1 0 0 0,0 1-1 0 0,-1 0 1 0 0,1-1 0 0 0,1 1 0 0 0,-1 0 0 0 0,0 0 0 0 0,0 0 0 0 0,1 0 0 0 0,-1 0 0 0 0,1 0 0 0 0,-1 0 0 0 0,1 0 0 0 0,0 0 0 0 0,0 0 0 0 0,0 0 0 0 0,0 0 0 0 0,0 0-1 0 0,0 0 1 0 0,0 0 0 0 0,1 0 0 0 0,0 3 0 0 0,1-2-161 0 0,-1-1-1 0 0,1 1 1 0 0,0-1-1 0 0,0 1 1 0 0,0-1-1 0 0,0 0 1 0 0,1 1-1 0 0,-1-1 1 0 0,0 0-1 0 0,1-1 1 0 0,-1 1-1 0 0,1 0 1 0 0,3 1-1 0 0,5 2-496 0 0,0 0 0 0 0,1-1 0 0 0,0-1-1 0 0,-1 0 1 0 0,1 0 0 0 0,17 1-1 0 0,1-3-261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4:18.7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11 372 0 0,'9'-10'6631'0'0,"12"42"-1925"0"0,-17-22-4419 0 0,-1 0 0 0 0,0 0 0 0 0,0 0 0 0 0,-1 0 0 0 0,0 0 0 0 0,-1 0 0 0 0,0 1-1 0 0,-1-1 1 0 0,0 0 0 0 0,-1 12 0 0 0,0 4-137 0 0,1-24-135 0 0,0 1 0 0 0,0-1 1 0 0,-1 0-1 0 0,1 1 1 0 0,-1-1-1 0 0,1 0 0 0 0,-1 0 1 0 0,0 1-1 0 0,0-1 0 0 0,0 0 1 0 0,-2 3-1 0 0,1-3-9 0 0,1 0 1 0 0,0 0-1 0 0,0 0 0 0 0,0 1 0 0 0,0-1 1 0 0,0 0-1 0 0,0 1 0 0 0,1-1 1 0 0,-1 1-1 0 0,1-1 0 0 0,0 1 0 0 0,0-1 1 0 0,0 1-1 0 0,0-1 0 0 0,0 4 0 0 0,39-21 44 0 0,-11 5-32 0 0,0-2-1 0 0,48-25 1 0 0,-65 29-24 0 0,-1 1-1 0 0,1-2 1 0 0,-1 1-1 0 0,-1-1 1 0 0,0-1-1 0 0,11-14 1 0 0,-4 6-25 0 0,-16 18 31 0 0,0 0-1 0 0,0 0 1 0 0,1-1 0 0 0,-1 1-1 0 0,0 0 1 0 0,0 0-1 0 0,0-1 1 0 0,1 1 0 0 0,-1 0-1 0 0,0 0 1 0 0,0-1-1 0 0,0 1 1 0 0,0 0 0 0 0,0-1-1 0 0,0 1 1 0 0,1 0-1 0 0,-1-1 1 0 0,0 1 0 0 0,0 0-1 0 0,0-1 1 0 0,0 1 0 0 0,0 0-1 0 0,0-1 1 0 0,0 1-1 0 0,0 0 1 0 0,0 0 0 0 0,0-1-1 0 0,-1 1 1 0 0,1-1-1 0 0,-1-5 13 0 0,1 5-1 0 0,0-1 296 0 0,0 11 226 0 0,0 0-386 0 0,-1-1-1 0 0,-1 1 1 0 0,0-1 0 0 0,-2 10 0 0 0,1-10-87 0 0,1 1 1 0 0,0 0-1 0 0,1-1 1 0 0,-1 11-1 0 0,-8 46 131 0 0,10-49-142 0 0,-2 0 0 0 0,-5 26 1 0 0,3-27-42 0 0,2 1 1 0 0,-2 25-1 0 0,4-27-32 0 0,0-9-80 0 0,-1 0 1 0 0,1 1-1 0 0,0-1 0 0 0,1 0 1 0 0,-1 0-1 0 0,1 0 1 0 0,0 1-1 0 0,1-1 0 0 0,2 8 1 0 0,-1-5-615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17.2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163 219 184 0 0,'117'21'17938'0'0,"-117"-21"-17883"0"0,0 0 0 0 0,0 0 1 0 0,0 0-1 0 0,0 0 0 0 0,1 0 1 0 0,-1 0-1 0 0,0 0 1 0 0,0 1-1 0 0,0-1 0 0 0,1 0 1 0 0,-1 0-1 0 0,0 0 0 0 0,0 0 1 0 0,0 0-1 0 0,1 0 0 0 0,-1 0 1 0 0,0 0-1 0 0,0 0 0 0 0,0 0 1 0 0,1 0-1 0 0,-1 0 1 0 0,0 0-1 0 0,0 0 0 0 0,0 0 1 0 0,1-1-1 0 0,-1 1 0 0 0,0 0 1 0 0,0 0-1 0 0,0 0 0 0 0,0 0 1 0 0,1 0-1 0 0,-1 0 0 0 0,0 0 1 0 0,0-1-1 0 0,0 1 1 0 0,0 0-1 0 0,0 0 0 0 0,1 0 1 0 0,-1 0-1 0 0,0 0 0 0 0,0-1 1 0 0,0 1-1 0 0,0 0 0 0 0,0 0 1 0 0,0 0-1 0 0,0-1 0 0 0,0 1 1 0 0,0 0-1 0 0,0 0 1 0 0,0 0-1 0 0,0-1 0 0 0,0 1 1 0 0,0 0-1 0 0,0 0 0 0 0,0 0 1 0 0,0-1-1 0 0,0 1 0 0 0,0 0 1 0 0,0 0-1 0 0,0 0 0 0 0,0-1 1 0 0,0 1-1 0 0,0 0 1 0 0,0 0-1 0 0,0 0 0 0 0,0 0 1 0 0,-1-1-1 0 0,1 1 0 0 0,-6-21-287 0 0,4 13 440 0 0,2 1-201 0 0,-1 1 0 0 0,0 0 0 0 0,0 0 0 0 0,-1 0 0 0 0,0 0 0 0 0,0 0 0 0 0,0 0 0 0 0,-1 0 0 0 0,0 1 0 0 0,0-1 0 0 0,0 1 0 0 0,-1 0 0 0 0,1-1 0 0 0,-1 2 0 0 0,-7-8 0 0 0,-6-4-39 0 0,-1 1 0 0 0,-31-22 1 0 0,47 36 22 0 0,-6-5-215 0 0,0 1 1 0 0,0 0-1 0 0,-1 1 0 0 0,1 0 1 0 0,-14-4-1 0 0,19 7-177 0 0,0 0 0 0 0,-1 0-1 0 0,1 0 1 0 0,-1 1-1 0 0,0-1 1 0 0,1 1-1 0 0,-1 0 1 0 0,1 0 0 0 0,-1 1-1 0 0,1-1 1 0 0,-1 1-1 0 0,1-1 1 0 0,-1 1 0 0 0,1 0-1 0 0,-1 0 1 0 0,-4 3-1 0 0,6-3 184 0 0,1 0-1 0 0,0-1 1 0 0,0 1-1 0 0,0 0 1 0 0,-1 0-1 0 0,1 0 1 0 0,0 0-1 0 0,0 0 0 0 0,0 0 1 0 0,0 0-1 0 0,1 1 1 0 0,-1-1-1 0 0,0 0 1 0 0,0 0-1 0 0,1 1 1 0 0,-1-1-1 0 0,1 1 1 0 0,-1-1-1 0 0,1 0 1 0 0,-1 1-1 0 0,1-1 1 0 0,0 3-1 0 0,0-1 57 0 0,0-1 0 0 0,0 1 0 0 0,1 0 0 0 0,-1-1 0 0 0,1 1 0 0 0,0 0 0 0 0,0-1 0 0 0,0 1 0 0 0,0-1 0 0 0,0 1 0 0 0,3 4 0 0 0,-1-3 345 0 0,0 0 1 0 0,0 0 0 0 0,0 0 0 0 0,1-1-1 0 0,0 1 1 0 0,-1-1 0 0 0,1 0 0 0 0,0 0-1 0 0,0 0 1 0 0,1 0 0 0 0,-1-1 0 0 0,1 0-1 0 0,-1 0 1 0 0,10 3 0 0 0,6-4 755 0 0,-1-1 1 0 0,1 0-1 0 0,0-2 0 0 0,0 0 1 0 0,-1-2-1 0 0,23-5 0 0 0,15-3 53 0 0,-7 4-584 0 0,76-11-206 0 0,-44 14-2883 0 0,-73 5 1291 0 0,-1 1 0 0 0,1 1 1 0 0,0-1-1 0 0,10 4 1 0 0,15 3-3823 0 0,-15-4 3263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19.0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551 12 220 0 0,'66'-11'16694'0'0,"-74"14"-15857"0"0,-1 1 0 0 0,1-1 0 0 0,-1-1 1 0 0,-10 3-1 0 0,-33 11-33 0 0,-25 16-336 0 0,44-20-381 0 0,1 2 0 0 0,0 1 0 0 0,1 2 0 0 0,-40 28 0 0 0,50-29-67 0 0,2-2 5 0 0,1 0 0 0 0,0 1 1 0 0,0 1-1 0 0,2 1 0 0 0,-16 20 0 0 0,23-23-5 0 0,-2-1 5 0 0,1 1 0 0 0,1 1 0 0 0,0 0-1 0 0,1 0 1 0 0,1 0 0 0 0,1 1 0 0 0,0 0 0 0 0,-5 22-1 0 0,10-32-37 0 0,-1 5 12 0 0,0 1 0 0 0,1-1-1 0 0,0 1 1 0 0,2 20 0 0 0,-1-28-63 0 0,1-1-1 0 0,-1 1 1 0 0,1-1 0 0 0,1 0-1 0 0,-1 1 1 0 0,0-1 0 0 0,1 0-1 0 0,-1 0 1 0 0,1 0-1 0 0,0 0 1 0 0,0 0 0 0 0,0-1-1 0 0,0 1 1 0 0,1 0 0 0 0,-1-1-1 0 0,1 0 1 0 0,0 1 0 0 0,-1-1-1 0 0,1 0 1 0 0,4 2 0 0 0,1 0-442 0 0,0-1 1 0 0,0 0 0 0 0,0 0 0 0 0,0-1-1 0 0,0 0 1 0 0,1 0 0 0 0,-1-1-1 0 0,1 0 1 0 0,-1 0 0 0 0,1-1 0 0 0,11-1-1 0 0,13-3-2320 0 0,53-14 0 0 0,-19 4 396 0 0,172-20-1842 0 0,-232 33 4337 0 0,-1 0 0 0 0,0 0 1 0 0,1 0-1 0 0,-1 0 0 0 0,0-1 0 0 0,0 0 1 0 0,0-1-1 0 0,0 1 0 0 0,0-1 0 0 0,0 0 1 0 0,-1-1-1 0 0,7-4 0 0 0,-14 4 392 0 0,-1 1 0 0 0,1-1 1 0 0,0 1-1 0 0,-1 0 0 0 0,0-1 0 0 0,0 1 1 0 0,0 0-1 0 0,-5-3 0 0 0,-2-4 1495 0 0,8 8-1340 0 0,0 0-1 0 0,-1-1 1 0 0,1 1 0 0 0,-1 1-1 0 0,1-1 1 0 0,-1 0-1 0 0,0 0 1 0 0,0 1-1 0 0,0 0 1 0 0,-7-2 2364 0 0,-1 14-1365 0 0,9-7-1554 0 0,0 0 0 0 0,1-1-1 0 0,0 1 1 0 0,0 0 0 0 0,0 0-1 0 0,0 0 1 0 0,1 0 0 0 0,-1 0 0 0 0,1 0-1 0 0,0 0 1 0 0,0 0 0 0 0,1 0-1 0 0,-1 0 1 0 0,1 0 0 0 0,0 0 0 0 0,0 0-1 0 0,0 0 1 0 0,0-1 0 0 0,4 8-1 0 0,3-1-9 0 0,-5-5-39 0 0,0 0 0 0 0,0 0 1 0 0,1-1-1 0 0,0 1 0 0 0,0-1 0 0 0,0 0 0 0 0,1 0 0 0 0,0 0 1 0 0,-1-1-1 0 0,7 4 0 0 0,-3-3-12 0 0,0-1-1 0 0,0 0 1 0 0,0 0 0 0 0,1 0-1 0 0,-1-1 1 0 0,1 0-1 0 0,0-1 1 0 0,0 0 0 0 0,0 0-1 0 0,-1-1 1 0 0,1 0-1 0 0,0-1 1 0 0,10-1 0 0 0,4-3-30 0 0,0 0 0 0 0,0-2 0 0 0,34-13 0 0 0,-43 13 4 0 0,-1-1 1 0 0,-1 0 0 0 0,1-1 0 0 0,-2 0-1 0 0,1-1 1 0 0,15-17 0 0 0,-25 26 25 0 0,1-3-2 0 0,0 1 0 0 0,0-1 0 0 0,0 1 0 0 0,-1-1 0 0 0,1 0 0 0 0,-1 0 0 0 0,0 0 0 0 0,0-1 0 0 0,-1 1 0 0 0,1 0 0 0 0,-1-1 0 0 0,1-7 0 0 0,-1 10 4 0 0,-1 0 1 0 0,0 0-1 0 0,0 0 0 0 0,0 0 0 0 0,0 0 0 0 0,0 0 0 0 0,0 0 1 0 0,-1 0-1 0 0,1 0 0 0 0,-1 0 0 0 0,1 0 0 0 0,-1 0 0 0 0,0 0 1 0 0,0 0-1 0 0,0 0 0 0 0,0 0 0 0 0,0 0 0 0 0,0 1 0 0 0,0-1 1 0 0,-1 1-1 0 0,1-1 0 0 0,-1 1 0 0 0,1-1 0 0 0,-1 1 0 0 0,1 0 1 0 0,-1-1-1 0 0,0 1 0 0 0,0 0 0 0 0,-3-1 0 0 0,-8-3 2 0 0,-1 1-1 0 0,1 1 0 0 0,-1 0 0 0 0,0 1 1 0 0,0 0-1 0 0,0 1 0 0 0,0 1 0 0 0,0 0 1 0 0,0 1-1 0 0,0 0 0 0 0,0 1 1 0 0,-18 5-1 0 0,0 2-2 0 0,1 1-1 0 0,1 1 1 0 0,0 2 0 0 0,-38 22-1 0 0,59-31-142 0 0,0 1-1 0 0,1 1 1 0 0,0 0 0 0 0,0 0-1 0 0,0 0 1 0 0,1 1-1 0 0,0 0 1 0 0,0 0-1 0 0,1 1 1 0 0,-11 16 0 0 0,17-24 84 0 0,-1 1 0 0 0,1-1 0 0 0,0 1 0 0 0,0-1 0 0 0,0 1 1 0 0,0-1-1 0 0,0 1 0 0 0,0-1 0 0 0,0 1 0 0 0,-1-1 1 0 0,2 1-1 0 0,-1-1 0 0 0,0 1 0 0 0,0-1 0 0 0,0 1 1 0 0,0-1-1 0 0,0 1 0 0 0,0-1 0 0 0,0 0 0 0 0,1 1 0 0 0,-1-1 1 0 0,0 1-1 0 0,0-1 0 0 0,1 1 0 0 0,-1-1 0 0 0,0 0 1 0 0,0 1-1 0 0,1-1 0 0 0,-1 0 0 0 0,1 1 0 0 0,-1 0 1 0 0,20 7-1836 0 0,24-5-858 0 0,6-10-10 0 0,0-2 0 0 0,69-22-1 0 0,-15 3 1093 0 0,126-28 1339 0 0,-77 16 2880 0 0,-145 37-1840 0 0,0 2 1 0 0,0-1-1 0 0,0 1 0 0 0,0 0 1 0 0,1 1-1 0 0,-1 0 0 0 0,0 1 1 0 0,13 1-1 0 0,-19-1-514 0 0,0 0 0 0 0,-1 0 0 0 0,1 1 0 0 0,-1-1 0 0 0,1 0 0 0 0,-1 1 0 0 0,0-1 1 0 0,1 1-1 0 0,-1 0 0 0 0,0-1 0 0 0,0 1 0 0 0,0 0 0 0 0,0 0 0 0 0,-1-1 0 0 0,1 1 0 0 0,0 0 0 0 0,-1 0 0 0 0,1 0 0 0 0,-1 0 0 0 0,0 0 0 0 0,1 0 0 0 0,-1 0 0 0 0,0 0 0 0 0,0 0 0 0 0,0 0 1 0 0,-1 0-1 0 0,0 3 0 0 0,1 6 238 0 0,-2 1 1 0 0,1-1-1 0 0,-6 16 0 0 0,2-4-71 0 0,5-19-315 0 0,-1 0-1 0 0,0 0 1 0 0,0-1 0 0 0,0 1 0 0 0,-1 0-1 0 0,1 0 1 0 0,-1-1 0 0 0,0 1 0 0 0,-2 3 0 0 0,-21 32 270 0 0,-6 9 34 0 0,27-36-283 0 0,4-12-66 0 0,0 0 0 0 0,0 0-1 0 0,0 0 1 0 0,0 0 0 0 0,1 0 0 0 0,-1 0 0 0 0,0 0 0 0 0,0 0 0 0 0,0 0 0 0 0,0 0 0 0 0,0 0 0 0 0,0 0-1 0 0,1 0 1 0 0,-1 0 0 0 0,0 0 0 0 0,0 0 0 0 0,0 0 0 0 0,0 0 0 0 0,0 0 0 0 0,0 0 0 0 0,0 0 0 0 0,1 0-1 0 0,-1 0 1 0 0,0 0 0 0 0,0 0 0 0 0,0 0 0 0 0,0 0 0 0 0,0 0 0 0 0,0 0 0 0 0,0 1 0 0 0,0-1 0 0 0,1 0-1 0 0,-1 0 1 0 0,0 0 0 0 0,0 0 0 0 0,0 0 0 0 0,0 0 0 0 0,0 0 0 0 0,0 0 0 0 0,0 1 0 0 0,0-1-1 0 0,0 0 1 0 0,0 0 0 0 0,0 0 0 0 0,0 0 0 0 0,0 0 0 0 0,0 0 0 0 0,0 0 0 0 0,0 1 0 0 0,0-1 0 0 0,0 0-1 0 0,0 0 1 0 0,0 0 0 0 0,0 0 0 0 0,0 0 0 0 0,0 0 0 0 0,0 1 0 0 0,0-1 0 0 0,0 0 0 0 0,0 0 0 0 0,94-91-890 0 0,-27 32 311 0 0,-58 51 533 0 0,0 0 0 0 0,1 1 0 0 0,0 0 0 0 0,0 1 0 0 0,17-9 0 0 0,-22 13 46 0 0,0-1 0 0 0,1 1 0 0 0,-1 0 0 0 0,1 0-1 0 0,-1 1 1 0 0,1 0 0 0 0,0 0 0 0 0,0 0 0 0 0,0 1 0 0 0,-1-1 0 0 0,1 2 0 0 0,0-1 0 0 0,8 2-1 0 0,-12-1 6 0 0,0 0 0 0 0,0 0 0 0 0,0 1 0 0 0,0-1 0 0 0,0 1 0 0 0,0-1 0 0 0,-1 1 0 0 0,1 0-1 0 0,-1 0 1 0 0,0 0 0 0 0,1 0 0 0 0,-1 0 0 0 0,0 0 0 0 0,0 0 0 0 0,0 0 0 0 0,0 0 0 0 0,0 0-1 0 0,-1 0 1 0 0,1 1 0 0 0,-1-1 0 0 0,1 0 0 0 0,-1 4 0 0 0,1 0 4 0 0,0 1 1 0 0,-1-1-1 0 0,0 1 1 0 0,0-1-1 0 0,0 1 1 0 0,-1-1-1 0 0,-1 9 1 0 0,0-8 28 0 0,0 0 0 0 0,0 0 0 0 0,1-1 0 0 0,0 15 0 0 0,0-19-13 0 0,1 1 0 0 0,0-1 1 0 0,-1 0-1 0 0,1 1 0 0 0,-1-1 0 0 0,0 0 0 0 0,0 1 0 0 0,0-1 1 0 0,0 0-1 0 0,0 0 0 0 0,0 0 0 0 0,0 0 0 0 0,-1 0 0 0 0,1 0 1 0 0,-4 3-1 0 0,3-4 8 0 0,14-18-48 0 0,-6 7-55 0 0,1-1-1 0 0,1 1 0 0 0,-1 0 0 0 0,2 0 0 0 0,-1 1 1 0 0,14-10-1 0 0,-5 2-87 0 0,1 2 78 0 0,1 1 0 0 0,0 0 0 0 0,1 1 0 0 0,1 2 0 0 0,-1 0 0 0 0,26-9 0 0 0,-40 17 84 0 0,0 1 0 0 0,1-1 0 0 0,-1 2 0 0 0,1-1 0 0 0,-1 1 0 0 0,1 0 0 0 0,0 0 0 0 0,13 1 0 0 0,-18 0 0 0 0,1 0 0 0 0,0 1 0 0 0,-1-1 0 0 0,1 1 0 0 0,-1 0 0 0 0,1-1 0 0 0,-1 1 1 0 0,0 1-1 0 0,1-1 0 0 0,-1 0 0 0 0,0 0 0 0 0,0 1 0 0 0,0 0 0 0 0,1-1 0 0 0,-2 1 1 0 0,1 0-1 0 0,0 0 0 0 0,0 0 0 0 0,-1 0 0 0 0,1 0 0 0 0,-1 0 0 0 0,1 0 0 0 0,-1 1 0 0 0,0-1 1 0 0,2 5-1 0 0,-1 3 42 0 0,-1-1 1 0 0,0 1-1 0 0,0-1 0 0 0,0 1 1 0 0,-1-1-1 0 0,-1 1 1 0 0,0 0-1 0 0,0-1 1 0 0,-1 1-1 0 0,0-1 0 0 0,-1 0 1 0 0,-5 14-1 0 0,3-9-488 0 0,2 0 0 0 0,-1 1-1 0 0,1-1 1 0 0,-1 23 0 0 0,16-39-3645 0 0,10-17 755 0 0,-16 12 2431 0 0,77-58-3486 0 0,-14 13 3555 0 0,-12-2 1840 0 0,-48 45-261 0 0,20-35 12692 0 0,-24 49-12210 0 0,-1-1-816 0 0,0 0 0 0 0,0 1 1 0 0,0-1-1 0 0,-1 1 0 0 0,4 6 1 0 0,9 51 565 0 0,-13-48-935 0 0,0 0-1 0 0,1 0 0 0 0,0 0 1 0 0,1-1-1 0 0,8 15 0 0 0,-12-26-46 0 0,1 0-1 0 0,-1 0 0 0 0,1-1 0 0 0,0 1 0 0 0,0 0 0 0 0,0-1 0 0 0,0 0 0 0 0,0 1 0 0 0,0-1 0 0 0,0 0 0 0 0,0 0 0 0 0,1 0 0 0 0,-1 0 0 0 0,0-1 0 0 0,1 1 0 0 0,-1 0 0 0 0,0-1 0 0 0,1 0 0 0 0,-1 0 1 0 0,1 1-1 0 0,-1-2 0 0 0,0 1 0 0 0,1 0 0 0 0,-1 0 0 0 0,1-1 0 0 0,-1 1 0 0 0,3-2 0 0 0,4 0-53 0 0,-1 0 0 0 0,0-1 0 0 0,0 0 1 0 0,0-1-1 0 0,0 0 0 0 0,12-8 0 0 0,-6 1-148 0 0,-1-1 1 0 0,15-15-1 0 0,1-2-133 0 0,-14 15 173 0 0,-1 0 0 0 0,0-1 1 0 0,-1-1-1 0 0,-1 0 0 0 0,0-1 0 0 0,15-30 0 0 0,-25 42 8 0 0,0 1 0 0 0,-1-1 0 0 0,1 1-1 0 0,-1-1 1 0 0,0 0 0 0 0,-1 1 0 0 0,1-1-1 0 0,-1 0 1 0 0,0-8 0 0 0,0 8-204 0 0,-3 6 3 0 0,1-1-1 0 0,-1 0 1 0 0,1 1-1 0 0,-1-1 1 0 0,1 1-1 0 0,0 0 1 0 0,-1 0-1 0 0,1 0 1 0 0,0 0-1 0 0,0 0 1 0 0,-3 2-1 0 0,1 0-193 0 0,0-1-1 0 0,0 1 0 0 0,0 0 1 0 0,1 1-1 0 0,-1-1 0 0 0,1 1 1 0 0,0-1-1 0 0,0 1 0 0 0,0 0 1 0 0,0 0-1 0 0,0 0 0 0 0,1 1 1 0 0,0-1-1 0 0,0 1 0 0 0,0-1 1 0 0,1 1-1 0 0,-1 0 0 0 0,1-1 1 0 0,0 1-1 0 0,0 0 0 0 0,1 0 1 0 0,0 9-1 0 0,0 2-683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19.5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0 115 940 0 0,'67'-27'4767'0'0,"-64"26"-4375"0"0,0 0 0 0 0,0 0 0 0 0,0 0 0 0 0,0 0 0 0 0,0 0 1 0 0,0 1-1 0 0,0-1 0 0 0,0 1 0 0 0,0 0 0 0 0,0 0 0 0 0,0 0 0 0 0,0 0 1 0 0,1 0-1 0 0,-1 1 0 0 0,0 0 0 0 0,0-1 0 0 0,0 1 0 0 0,4 2 1 0 0,-5-2-175 0 0,0 0 0 0 0,0-1 0 0 0,0 1 0 0 0,0 1 0 0 0,-1-1 0 0 0,1 0 0 0 0,0 0 0 0 0,0 1 0 0 0,-1-1 0 0 0,1 1 0 0 0,-1-1 0 0 0,1 1 0 0 0,-1 0 0 0 0,0-1 0 0 0,0 1 0 0 0,1 0 0 0 0,-1 0 0 0 0,-1 0 0 0 0,1 0 0 0 0,0 0 0 0 0,0 0 0 0 0,-1 0 0 0 0,1 0 0 0 0,0 5 0 0 0,4 10 399 0 0,-5-16-587 0 0,1 0 0 0 0,-1 0 0 0 0,1 0 0 0 0,-1 0 0 0 0,1 0 0 0 0,-1 0-1 0 0,0 0 1 0 0,1 0 0 0 0,-1 0 0 0 0,0 0 0 0 0,0 0 0 0 0,0 0 0 0 0,0 0 0 0 0,0 0 0 0 0,0 0 0 0 0,0 0-1 0 0,0 0 1 0 0,-1 0 0 0 0,1 2 0 0 0,-9 34 661 0 0,8-29-576 0 0,-1 0 1 0 0,0-1-1 0 0,0 0 0 0 0,0 1 0 0 0,-7 13 0 0 0,3-9-33 0 0,5-10-71 0 0,0 0 1 0 0,0 0-1 0 0,0 0 1 0 0,0 0-1 0 0,0 0 1 0 0,0 0-1 0 0,0-1 1 0 0,-1 1-1 0 0,-2 2 1 0 0,-2 2-6 0 0,-4 0-107 0 0,7-24-54 0 0,6 8 6 0 0,0 1 1 0 0,0-1 0 0 0,0 1-1 0 0,1 0 1 0 0,1 0-1 0 0,0 0 1 0 0,9-12-1 0 0,-5 6-85 0 0,0 1 0 0 0,1 0-1 0 0,1 0 1 0 0,0 1 0 0 0,1 0-1 0 0,0 1 1 0 0,1 1 0 0 0,0 0-1 0 0,29-18 1 0 0,-22 18 181 0 0,-5 1-11 0 0,0 2 0 0 0,0 0 1 0 0,28-10-1 0 0,-40 17 58 0 0,0 0 1 0 0,1 0-1 0 0,-1 0 0 0 0,0 1 1 0 0,0-1-1 0 0,0 1 0 0 0,1 0 1 0 0,-1 0-1 0 0,0 0 0 0 0,1 0 1 0 0,-1 0-1 0 0,0 1 0 0 0,0-1 1 0 0,1 1-1 0 0,-1 0 0 0 0,0 0 1 0 0,0 0-1 0 0,0 1 0 0 0,0-1 1 0 0,0 1-1 0 0,0-1 0 0 0,-1 1 1 0 0,1 0-1 0 0,-1 0 0 0 0,4 4 1 0 0,-4-3 7 0 0,0 0 0 0 0,0 1 0 0 0,-1-1 0 0 0,1 0 0 0 0,-1 1 0 0 0,0-1 0 0 0,0 1 0 0 0,0 0 0 0 0,-1-1 0 0 0,1 7 0 0 0,3 11 13 0 0,-3-13-1 0 0,0 0-1 0 0,0 0 1 0 0,-1-1-1 0 0,0 1 1 0 0,-1 0 0 0 0,0 0-1 0 0,-3 13 1 0 0,-1 26 72 0 0,5-40-109 0 0,-1 0-1 0 0,0 1 1 0 0,0-1-1 0 0,-1 0 0 0 0,0 0 1 0 0,0-1-1 0 0,-1 1 1 0 0,1 0-1 0 0,-1-1 1 0 0,-1 0-1 0 0,1 1 0 0 0,-1-1 1 0 0,-7 7-1 0 0,9-9-304 0 0,-2 0-1 0 0,1-1 0 0 0,0 0 0 0 0,-1 1 1 0 0,1-1-1 0 0,-1-1 0 0 0,0 1 0 0 0,0 0 1 0 0,0-1-1 0 0,0 0 0 0 0,0 0 0 0 0,-1 0 1 0 0,1-1-1 0 0,-1 1 0 0 0,1-1 1 0 0,-1 0-1 0 0,1 0 0 0 0,-1-1 0 0 0,0 1 1 0 0,-8-1-1 0 0,4-2-610 0 0,0 1 1 0 0,0-1-1 0 0,0-1 1 0 0,1 1-1 0 0,-1-2 1 0 0,1 1-1 0 0,0-1 1 0 0,-13-8-1 0 0,-6-3-495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19.9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17 274 1052 0 0,'-16'11'4525'0'0,"27"-12"-282"0"0,32-15-681 0 0,90-53 1297 0 0,-65 33-4906 0 0,63-46-1 0 0,-120 74-1218 0 0,0 0 0 0 0,16-16 0 0 0,-17 14-464 0 0,9-20-8947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20.4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 32 364 0 0,'-1'0'217'0'0,"0"0"1"0"0,-1 0-1 0 0,1 0 1 0 0,-1 0-1 0 0,1 0 1 0 0,0 0-1 0 0,-1 0 0 0 0,1 0 1 0 0,-1 0-1 0 0,1-1 1 0 0,0 1-1 0 0,-1-1 1 0 0,1 1-1 0 0,0-1 0 0 0,-1 0 1 0 0,1 1-1 0 0,0-1 1 0 0,0 0-1 0 0,0 0 1 0 0,0 0-1 0 0,0 0 0 0 0,0 0 1 0 0,0 0-1 0 0,0 0 1 0 0,0 0-1 0 0,0 0 1 0 0,0 0-1 0 0,1-1 0 0 0,-1 1 1 0 0,0 0-1 0 0,0-8 3418 0 0,1 9-3550 0 0,0 0-1 0 0,0-1 0 0 0,0 1 0 0 0,1 0 0 0 0,-1 0 1 0 0,0-1-1 0 0,0 1 0 0 0,0 0 0 0 0,1 0 0 0 0,-1 0 0 0 0,0-1 1 0 0,0 1-1 0 0,1 0 0 0 0,-1 0 0 0 0,0 0 0 0 0,1 0 1 0 0,-1 0-1 0 0,0-1 0 0 0,1 1 0 0 0,-1 0 0 0 0,0 0 0 0 0,0 0 1 0 0,1 0-1 0 0,-1 0 0 0 0,0 0 0 0 0,1 0 0 0 0,-1 0 1 0 0,0 0-1 0 0,1 0 0 0 0,-1 0 0 0 0,1 0 0 0 0,1 1 178 0 0,0 0 0 0 0,-1 0 0 0 0,1 0 0 0 0,0 0 0 0 0,0 0 0 0 0,-1 0 0 0 0,1 0 0 0 0,0 1 0 0 0,-1-1 0 0 0,0 0 0 0 0,1 1 0 0 0,-1-1 0 0 0,0 1 0 0 0,1 0 0 0 0,-1-1 0 0 0,1 4 0 0 0,13 32 875 0 0,-9-20-702 0 0,-3-5-286 0 0,0-1 0 0 0,0 0 0 0 0,-1 1 0 0 0,-1-1 0 0 0,1 14-1 0 0,1 14 55 0 0,-1-10-129 0 0,-1 0 0 0 0,-1 0 0 0 0,-5 34 0 0 0,-1 32-218 0 0,6-87-49 0 0,0 0 0 0 0,0 0 1 0 0,-1 0-1 0 0,0 0 1 0 0,0 0-1 0 0,-1-1 1 0 0,0 1-1 0 0,-1-1 1 0 0,-6 15-1 0 0,2-12-571 0 0,-5-31-7331 0 0,7 10 6942 0 0,1 0 1 0 0,0-1 0 0 0,-2-13-1 0 0,-4-13-982 0 0,1 7 788 0 0,-1-1 185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20.7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58 230 1068 0 0,'-14'-31'2792'0'0,"13"28"-2411"0"0,0 0 1 0 0,0 0-1 0 0,0 0 0 0 0,0 0 0 0 0,-1 1 1 0 0,1-1-1 0 0,-1 0 0 0 0,0 1 0 0 0,1-1 0 0 0,-1 1 1 0 0,-1-1-1 0 0,1 1 0 0 0,0 0 0 0 0,0 0 1 0 0,-1 0-1 0 0,-2-2 0 0 0,-6-11 5148 0 0,12 12-5384 0 0,0 1 0 0 0,0-1 0 0 0,1 0 0 0 0,0 1-1 0 0,-1 0 1 0 0,1-1 0 0 0,0 1 0 0 0,0 0 0 0 0,0 0 0 0 0,0 0 0 0 0,5-3-1 0 0,6-7 44 0 0,-7 6-153 0 0,1-1 0 0 0,0 2 0 0 0,1-1 0 0 0,-1 1-1 0 0,1 0 1 0 0,0 1 0 0 0,0 0 0 0 0,11-4 0 0 0,75-22 93 0 0,-75 25-110 0 0,-2 1-4 0 0,0 1 0 0 0,1 1 1 0 0,-1 1-1 0 0,1 1 1 0 0,-1 0-1 0 0,31 4 0 0 0,-46-4-9 0 0,0 1-1 0 0,0-1 1 0 0,0 0 0 0 0,0 0-1 0 0,0 1 1 0 0,0-1-1 0 0,0 1 1 0 0,0 0-1 0 0,0 0 1 0 0,0 0-1 0 0,-1 0 1 0 0,1 0-1 0 0,0 0 1 0 0,0 0 0 0 0,-1 0-1 0 0,1 1 1 0 0,-1-1-1 0 0,1 1 1 0 0,-1-1-1 0 0,0 1 1 0 0,1-1-1 0 0,-1 1 1 0 0,0 0-1 0 0,0 0 1 0 0,0 0 0 0 0,0-1-1 0 0,-1 1 1 0 0,1 0-1 0 0,0 0 1 0 0,-1 0-1 0 0,0 0 1 0 0,1 0-1 0 0,-1 3 1 0 0,0-1 7 0 0,0 0 1 0 0,0 0 0 0 0,-1 0-1 0 0,0 0 1 0 0,0-1-1 0 0,0 1 1 0 0,0 0 0 0 0,0 0-1 0 0,-1-1 1 0 0,1 1-1 0 0,-1-1 1 0 0,0 1 0 0 0,0-1-1 0 0,-1 0 1 0 0,1 0-1 0 0,-5 5 1 0 0,-10 9 49 0 0,4-3-39 0 0,-1-1 0 0 0,0 0 0 0 0,-1-1 0 0 0,-26 16 0 0 0,-3 3-19 0 0,35-23-66 0 0,-1-1 0 0 0,0 0 0 0 0,0-1 0 0 0,-13 6 0 0 0,14-8 234 0 0,-13 5-2370 0 0,34-17-2252 0 0,4-4 1205 0 0,8-2 245 0 0,24-3-690 0 0,-21 6 2265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21.1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1 156 524 0 0,'4'-1'564'0'0,"0"-1"0"0"0,0 1 1 0 0,0-1-1 0 0,0 0 0 0 0,0 0 0 0 0,0-1 1 0 0,-1 1-1 0 0,1-1 0 0 0,-1 0 0 0 0,0 0 0 0 0,14-21 7560 0 0,-18 24-7971 0 0,1 0-35 0 0,-1 0 0 0 0,0 0-1 0 0,1 1 1 0 0,-1-1 0 0 0,1 0 0 0 0,-1 1 0 0 0,1-1 0 0 0,-1 0 0 0 0,1 1 0 0 0,-1-1 0 0 0,1 1 0 0 0,-1-1-1 0 0,1 1 1 0 0,-1-1 0 0 0,1 1 0 0 0,0-1 0 0 0,-1 1 0 0 0,1 0 0 0 0,0-1 0 0 0,0 1 0 0 0,-1-1 0 0 0,1 1 0 0 0,0 0-1 0 0,0-1 1 0 0,0 1 0 0 0,0 0 0 0 0,0-1 0 0 0,0 1 0 0 0,0 0 0 0 0,0-1 0 0 0,0 2 0 0 0,0 27 552 0 0,1-22-440 0 0,-1-1-202 0 0,0 0 0 0 0,1-1 0 0 0,0 1 0 0 0,0-1 1 0 0,0 0-1 0 0,0 1 0 0 0,1-1 0 0 0,0 0 0 0 0,0 0 0 0 0,1 0 1 0 0,-1 0-1 0 0,1 0 0 0 0,0 0 0 0 0,1-1 0 0 0,-1 1 0 0 0,1-1 1 0 0,0 0-1 0 0,0 0 0 0 0,0-1 0 0 0,0 1 0 0 0,1-1 0 0 0,-1 0 1 0 0,1 0-1 0 0,0 0 0 0 0,0-1 0 0 0,0 1 0 0 0,0-1 0 0 0,6 1 1 0 0,0 0-38 0 0,0-1 1 0 0,1-1-1 0 0,-1 0 1 0 0,0 0-1 0 0,1-1 1 0 0,-1-1-1 0 0,1 0 1 0 0,-1 0-1 0 0,0-1 1 0 0,14-4-1 0 0,-8 0-20 0 0,-1-1 0 0 0,0 0 0 0 0,-1-1-1 0 0,0-1 1 0 0,28-21 0 0 0,-33 23-4 0 0,0 0-1 0 0,-1-1 1 0 0,0 0 0 0 0,0-1 0 0 0,-1 0-1 0 0,0 0 1 0 0,0-1 0 0 0,8-15-1 0 0,-12 19 24 0 0,0-1-1 0 0,-1 1 0 0 0,1-1 0 0 0,-2 0 1 0 0,1 0-1 0 0,-1 0 0 0 0,2-8 0 0 0,-4 13 12 0 0,0 0-1 0 0,0 0 0 0 0,0 1 0 0 0,0-1 0 0 0,0 0 1 0 0,0 0-1 0 0,-1 0 0 0 0,1 0 0 0 0,-1 0 0 0 0,1 0 1 0 0,-1 0-1 0 0,0 1 0 0 0,0-1 0 0 0,0 0 0 0 0,0 0 1 0 0,0 1-1 0 0,0-1 0 0 0,0 1 0 0 0,0-1 0 0 0,-1 1 0 0 0,1-1 1 0 0,-1 1-1 0 0,1 0 0 0 0,-1 0 0 0 0,1 0 0 0 0,-1 0 1 0 0,0 0-1 0 0,1 0 0 0 0,-1 0 0 0 0,0 0 0 0 0,0 1 1 0 0,0-1-1 0 0,0 1 0 0 0,-3-1 0 0 0,-14-3-8 0 0,0 1 0 0 0,0 1 0 0 0,-1 1 1 0 0,1 1-1 0 0,0 0 0 0 0,0 2 0 0 0,-1 0 0 0 0,1 1 0 0 0,0 1 0 0 0,1 1 0 0 0,-1 0 0 0 0,1 2 0 0 0,0 0 0 0 0,-28 15 0 0 0,23-9-850 0 0,-30 24-1 0 0,52-37 745 0 0,0 1-1 0 0,0-1 1 0 0,0 1-1 0 0,0-1 1 0 0,0 1 0 0 0,0 0-1 0 0,0 0 1 0 0,1-1-1 0 0,-1 1 1 0 0,0 0 0 0 0,0 0-1 0 0,1 0 1 0 0,-1 0-1 0 0,1 0 1 0 0,-1 0 0 0 0,1 0-1 0 0,-1 0 1 0 0,1 0-1 0 0,0 0 1 0 0,-1 0-1 0 0,1 0 1 0 0,0 0 0 0 0,0 0-1 0 0,0 0 1 0 0,0 0-1 0 0,0 0 1 0 0,0 1 0 0 0,0-1-1 0 0,0 0 1 0 0,0 0-1 0 0,0 0 1 0 0,1 0 0 0 0,-1 0-1 0 0,0 0 1 0 0,1 0-1 0 0,-1 0 1 0 0,1 0 0 0 0,-1 0-1 0 0,1 0 1 0 0,0 0-1 0 0,-1 0 1 0 0,1 0 0 0 0,0-1-1 0 0,-1 1 1 0 0,1 0-1 0 0,0 0 1 0 0,2 0 0 0 0,1 3-499 0 0,1 0 1 0 0,1-1-1 0 0,-1 0 1 0 0,0 0 0 0 0,1-1-1 0 0,-1 0 1 0 0,8 3 0 0 0,2-2-513 0 0,1 0 0 0 0,0-1 0 0 0,-1 0 0 0 0,18-2 0 0 0,-4 0-5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21.5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155 214 724 0 0,'10'1'746'0'0,"0"0"-1"0"0,-1 0 1 0 0,1 1-1 0 0,0 0 1 0 0,-1 1-1 0 0,1 0 1 0 0,8 4-1 0 0,63 35 5069 0 0,-76-39-5395 0 0,9 14 5584 0 0,-28-24-5485 0 0,8 3-473 0 0,0 0 0 0 0,0-1-1 0 0,1 0 1 0 0,-1 0 0 0 0,1 0-1 0 0,1-1 1 0 0,-9-11 0 0 0,-22-23-60 0 0,-42-37-55 0 0,56 54-56 0 0,-1 0-1 0 0,-29-21 1 0 0,37 33 92 0 0,12 8-351 0 0,0 1 0 0 0,-1 0 1 0 0,0 0-1 0 0,1 0 0 0 0,-1 0 0 0 0,0 0 0 0 0,0 1 1 0 0,-4-2-1 0 0,6 3 216 0 0,0 0-1 0 0,0 0 1 0 0,0 0 0 0 0,0 0 0 0 0,0 0 0 0 0,0 0 0 0 0,0 1 0 0 0,0-1 0 0 0,0 0-1 0 0,0 1 1 0 0,0-1 0 0 0,0 1 0 0 0,1-1 0 0 0,-1 1 0 0 0,0-1 0 0 0,0 1 0 0 0,0-1-1 0 0,1 1 1 0 0,-1 0 0 0 0,0-1 0 0 0,0 1 0 0 0,1 0 0 0 0,-1 0 0 0 0,1 0 0 0 0,-1 0-1 0 0,1-1 1 0 0,-1 1 0 0 0,1 0 0 0 0,0 0 0 0 0,-1 0 0 0 0,1 0 0 0 0,-1 1 0 0 0,1 1-93 0 0,-1-1 0 0 0,1 0 0 0 0,-1 0 1 0 0,1 1-1 0 0,0-1 0 0 0,-1 0 1 0 0,1 0-1 0 0,1 1 0 0 0,-1-1 1 0 0,0 0-1 0 0,0 1 0 0 0,1-1 0 0 0,-1 0 1 0 0,1 0-1 0 0,0 1 0 0 0,1 2 1 0 0,3 18-962 0 0,-4-21 1254 0 0,-1 0 0 0 0,1-1 0 0 0,0 1 0 0 0,-1 0 0 0 0,1-1 0 0 0,0 1 0 0 0,0 0 0 0 0,0-1 0 0 0,0 1-1 0 0,0-1 1 0 0,1 1 0 0 0,-1-1 0 0 0,0 0 0 0 0,1 1 0 0 0,-1-1 0 0 0,1 0 0 0 0,-1 0 0 0 0,1 0 0 0 0,-1 0-1 0 0,1 0 1 0 0,0-1 0 0 0,2 2 0 0 0,45 13 3132 0 0,-27-11-1962 0 0,0-2-1 0 0,1-1 0 0 0,-1 0 1 0 0,0-2-1 0 0,43-6 1 0 0,112-35-959 0 0,-25 5-7930 0 0,-135 34 5772 0 0,-1 1 0 0 0,33 1 1 0 0,-34 1 980 0 0,22 0-584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22.5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160 30 12 0 0,'17'-11'7369'0'0,"-72"34"-11"0"0,45-21-6419 0 0,1 1 0 0 0,0 0 0 0 0,1 1 0 0 0,-16 8 0 0 0,21-10-815 0 0,0 0 1 0 0,0 0-1 0 0,0 1 0 0 0,0 0 0 0 0,0-1 1 0 0,1 1-1 0 0,0 0 0 0 0,-1 0 0 0 0,1 0 1 0 0,0 0-1 0 0,0 1 0 0 0,1-1 0 0 0,-1 1 1 0 0,-2 6-1 0 0,1 0 25 0 0,1-5-92 0 0,1-1-1 0 0,-1 1 0 0 0,1-1 0 0 0,0 1 0 0 0,0 0 1 0 0,0-1-1 0 0,1 1 0 0 0,0 0 0 0 0,0 0 0 0 0,0-1 1 0 0,0 1-1 0 0,1 0 0 0 0,0 0 0 0 0,0-1 1 0 0,2 7-1 0 0,-2-9-55 0 0,0 0-1 0 0,0 0 1 0 0,0 0 0 0 0,1 0 0 0 0,-1 0 0 0 0,1 0 0 0 0,-1-1-1 0 0,1 1 1 0 0,0 0 0 0 0,0-1 0 0 0,-1 0 0 0 0,1 1 0 0 0,0-1-1 0 0,0 0 1 0 0,1 0 0 0 0,3 2 0 0 0,40 10-41 0 0,-38-11 37 0 0,5 0-11 0 0,-1 0 0 0 0,1-1 0 0 0,0-1 0 0 0,0 0 0 0 0,0 0 0 0 0,0-1 0 0 0,-1-1 0 0 0,1 0 0 0 0,0-1 0 0 0,19-6 0 0 0,-8-1-127 0 0,1 0 0 0 0,-1-2 0 0 0,-1-1-1 0 0,24-16 1 0 0,-43 26 94 0 0,0-1 0 0 0,0 1 0 0 0,-1-1 0 0 0,1 1 0 0 0,-1-1 0 0 0,0 0 0 0 0,0 0 0 0 0,0-1-1 0 0,-1 1 1 0 0,4-8 0 0 0,-5 10 20 0 0,0-1-1 0 0,0 0 1 0 0,0 1-1 0 0,0-1 0 0 0,0 0 1 0 0,-1 0-1 0 0,1 0 1 0 0,-1 1-1 0 0,0-1 0 0 0,0 0 1 0 0,0 0-1 0 0,0 0 1 0 0,0 0-1 0 0,-1 0 0 0 0,1 1 1 0 0,-1-1-1 0 0,0 0 1 0 0,0 0-1 0 0,-1-2 1 0 0,-2 0 6 0 0,0 1 0 0 0,0-1 0 0 0,0 1 0 0 0,-1 0 0 0 0,1 0 0 0 0,-1 0 0 0 0,0 1 0 0 0,0 0 0 0 0,-1 0 0 0 0,1 0 0 0 0,0 0 0 0 0,-1 1 0 0 0,0 0 0 0 0,1 0 0 0 0,-1 1 0 0 0,0-1 0 0 0,0 1 0 0 0,0 1 0 0 0,-11-1 0 0 0,-1 0 20 0 0,1 1 1 0 0,-1 1-1 0 0,0 1 0 0 0,1 0 1 0 0,-30 8-1 0 0,32-6-97 0 0,0 1 1 0 0,1 0-1 0 0,-1 1 0 0 0,1 1 0 0 0,1 0 1 0 0,-1 1-1 0 0,1 1 0 0 0,1 0 0 0 0,-1 0 0 0 0,-10 12 1 0 0,18-15-334 0 0,1 0 0 0 0,-1 0 1 0 0,1 0-1 0 0,0 1 0 0 0,1-1 0 0 0,-4 9 1 0 0,6-13 244 0 0,0-1 0 0 0,1 1 1 0 0,-1-1-1 0 0,1 1 0 0 0,-1-1 1 0 0,1 1-1 0 0,0 0 0 0 0,-1-1 1 0 0,1 1-1 0 0,0-1 0 0 0,0 1 1 0 0,0 0-1 0 0,0-1 0 0 0,0 1 1 0 0,1-1-1 0 0,-1 1 0 0 0,1-1 0 0 0,-1 1 1 0 0,1 0-1 0 0,-1-1 0 0 0,1 0 1 0 0,0 1-1 0 0,-1-1 0 0 0,1 1 1 0 0,0-1-1 0 0,0 0 0 0 0,0 1 1 0 0,0-1-1 0 0,0 0 0 0 0,1 0 1 0 0,-1 0-1 0 0,0 0 0 0 0,2 1 1 0 0,5 1-260 0 0,0 0 0 0 0,0 0 0 0 0,0-1 1 0 0,0 0-1 0 0,1 0 0 0 0,-1-1 0 0 0,0 0 1 0 0,1 0-1 0 0,-1-1 0 0 0,1 0 1 0 0,-1-1-1 0 0,17-2 0 0 0,2-3 214 0 0,0 0 0 0 0,42-17 0 0 0,-49 16 398 0 0,0-2 1 0 0,31-18-1 0 0,-44 22 294 0 0,1 0 0 0 0,-1-1 0 0 0,1 0 0 0 0,-2 0 0 0 0,1 0 0 0 0,-1-1 0 0 0,0 0 0 0 0,11-36 9884 0 0,-8 65-8563 0 0,-7-1-1336 0 0,2 0 0 0 0,0 0 0 0 0,1 0 1 0 0,9 24-1 0 0,-6-19-344 0 0,-7-22-123 0 0,0 0 1 0 0,0-1 0 0 0,1 1-1 0 0,0-1 1 0 0,-1 0 0 0 0,1 1-1 0 0,0-1 1 0 0,0 0-1 0 0,1 0 1 0 0,-1 0 0 0 0,1 0-1 0 0,0-1 1 0 0,-1 1 0 0 0,1-1-1 0 0,0 1 1 0 0,5 1 0 0 0,-3-1-212 0 0,0-1 0 0 0,0 0 0 0 0,0 0 0 0 0,0-1 0 0 0,1 0 0 0 0,-1 0 1 0 0,0 0-1 0 0,1 0 0 0 0,-1-1 0 0 0,7 0 0 0 0,11-2-1305 0 0,-1-2 0 0 0,0 0-1 0 0,0-1 1 0 0,29-11 0 0 0,-38 12 707 0 0,121-44-6958 0 0,-104 36 6332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23.3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231 100 656 0 0,'-4'-2'667'0'0,"0"0"0"0"0,-1 0 0 0 0,1 0 0 0 0,0 1-1 0 0,-1-1 1 0 0,1 1 0 0 0,-1 0 0 0 0,0 1 0 0 0,1-1 0 0 0,-1 1 0 0 0,0 0 0 0 0,1 0 0 0 0,-1 0-1 0 0,1 1 1 0 0,-1 0 0 0 0,0-1 0 0 0,1 2 0 0 0,-1-1 0 0 0,1 0 0 0 0,0 1 0 0 0,-1 0 0 0 0,1 0-1 0 0,0 0 1 0 0,-4 3 0 0 0,7-4-606 0 0,-7 3 545 0 0,0 1-1 0 0,0 0 1 0 0,1 0 0 0 0,-8 7 0 0 0,13-10-530 0 0,0 0 0 0 0,0 0 0 0 0,1 1 1 0 0,-1-1-1 0 0,0 0 0 0 0,1 1 0 0 0,0-1 0 0 0,0 1 1 0 0,0-1-1 0 0,0 1 0 0 0,0 0 0 0 0,0-1 0 0 0,0 1 1 0 0,1 0-1 0 0,0 0 0 0 0,-1-1 0 0 0,1 4 0 0 0,0-3-60 0 0,1-1 0 0 0,-1 0 0 0 0,0 1 0 0 0,1-1 0 0 0,0 0 0 0 0,-1 0 0 0 0,1 1-1 0 0,0-1 1 0 0,0 0 0 0 0,0 0 0 0 0,1 0 0 0 0,-1 0 0 0 0,0 0 0 0 0,1 0 0 0 0,-1-1 0 0 0,1 1-1 0 0,0 0 1 0 0,0-1 0 0 0,-1 1 0 0 0,1-1 0 0 0,0 0 0 0 0,0 0 0 0 0,0 1 0 0 0,1-1 0 0 0,-1 0 0 0 0,0-1-1 0 0,0 1 1 0 0,3 0 0 0 0,5 2-24 0 0,0-1-1 0 0,0 0 1 0 0,0 0-1 0 0,0-1 1 0 0,12-1-1 0 0,-6-1-84 0 0,1 0-1 0 0,-1-2 0 0 0,0 0 1 0 0,0-1-1 0 0,0-1 1 0 0,-1 0-1 0 0,0-1 0 0 0,29-15 1 0 0,-35 16-32 0 0,0 0 1 0 0,0-1-1 0 0,0 0 0 0 0,-1-1 1 0 0,0 0-1 0 0,0 0 1 0 0,-1 0-1 0 0,0-1 1 0 0,0-1-1 0 0,-1 1 1 0 0,1-1-1 0 0,-2 0 1 0 0,0 0-1 0 0,5-12 0 0 0,-9 20 120 0 0,-1-1-1 0 0,0 1 0 0 0,1-1 1 0 0,-1 1-1 0 0,0-1 0 0 0,0 1 0 0 0,0 0 1 0 0,0-1-1 0 0,0 1 0 0 0,0-1 1 0 0,-1 1-1 0 0,1-1 0 0 0,0 1 0 0 0,-1-1 1 0 0,1 1-1 0 0,-1 0 0 0 0,1-1 1 0 0,-1 1-1 0 0,0 0 0 0 0,0-1 0 0 0,-1-1 1 0 0,0 1-11 0 0,-1-1 0 0 0,0 1 1 0 0,1 0-1 0 0,-1 0 0 0 0,0 0 1 0 0,0 0-1 0 0,0 0 0 0 0,0 1 0 0 0,-4-2 1 0 0,-4-1-23 0 0,-1 1-1 0 0,0 0 1 0 0,0 0 0 0 0,-17-1 0 0 0,-1 3 88 0 0,0 0 1 0 0,0 2-1 0 0,-37 6 1 0 0,52-5-29 0 0,1 1 0 0 0,0 0 0 0 0,0 1 1 0 0,0 0-1 0 0,1 2 0 0 0,-1-1 1 0 0,1 2-1 0 0,-22 13 0 0 0,32-18-64 0 0,1-1 1 0 0,0 1-1 0 0,0-1 0 0 0,0 1 0 0 0,0-1 0 0 0,0 1 1 0 0,0 0-1 0 0,1 0 0 0 0,-1 0 0 0 0,1 0 0 0 0,-1 0 0 0 0,1 1 1 0 0,0-1-1 0 0,0 0 0 0 0,0 1 0 0 0,0-1 0 0 0,0 1 1 0 0,0-1-1 0 0,1 1 0 0 0,-1-1 0 0 0,1 1 0 0 0,0-1 1 0 0,0 1-1 0 0,0-1 0 0 0,0 1 0 0 0,0 0 0 0 0,0-1 1 0 0,1 1-1 0 0,-1-1 0 0 0,1 1 0 0 0,1 2 0 0 0,0-1-322 0 0,0 0-1 0 0,0-1 1 0 0,1 1-1 0 0,0-1 0 0 0,-1 0 1 0 0,1 0-1 0 0,1 0 1 0 0,-1 0-1 0 0,0 0 0 0 0,1-1 1 0 0,-1 1-1 0 0,1-1 0 0 0,0 0 1 0 0,-1 0-1 0 0,1 0 1 0 0,0-1-1 0 0,6 2 0 0 0,6 1-697 0 0,1-1-1 0 0,-1 0 1 0 0,1-2-1 0 0,-1 0 1 0 0,1-1-1 0 0,24-2 0 0 0,-14-2 546 0 0,0 0 0 0 0,0-2 0 0 0,28-10 0 0 0,-26 3 763 0 0,-27 13-186 0 0,-1-1 1 0 0,1 1 0 0 0,-1-1 0 0 0,0 0 0 0 0,1 0 0 0 0,-1 1-1 0 0,0-1 1 0 0,0 0 0 0 0,0 0 0 0 0,1 0 0 0 0,-1 0 0 0 0,0 0-1 0 0,0-1 1 0 0,-1 1 0 0 0,3-2 0 0 0,-5 1 82 0 0,1 1 0 0 0,0-1 0 0 0,0 1 0 0 0,0-1 0 0 0,-1 1 0 0 0,1-1 0 0 0,-1 1 0 0 0,1 0 0 0 0,-1 0 0 0 0,1 0 0 0 0,-1 0 0 0 0,0 0 0 0 0,0 0 0 0 0,1 0 0 0 0,-1 1-1 0 0,0-1 1 0 0,0 0 0 0 0,-2 1 0 0 0,-41-11 3554 0 0,44 11-3604 0 0,1 0 0 0 0,-1 0 0 0 0,0 0 0 0 0,1 0 0 0 0,-1 0 0 0 0,0 0 0 0 0,1 0 0 0 0,-1 0 0 0 0,0 0 0 0 0,1 0 0 0 0,-1 0 0 0 0,0 0 0 0 0,1 0 0 0 0,-1 1 0 0 0,1-1 0 0 0,-1 0 0 0 0,0 0 0 0 0,1 1 0 0 0,-1-1 0 0 0,1 0 1 0 0,-1 1-1 0 0,1-1 0 0 0,-1 1 0 0 0,1-1 0 0 0,-1 0 0 0 0,1 1 0 0 0,-1-1 0 0 0,1 1 0 0 0,0 0 0 0 0,-1-1 0 0 0,1 1 0 0 0,0-1 0 0 0,-1 1 0 0 0,1 0 0 0 0,0-1 0 0 0,0 1 0 0 0,-1-1 0 0 0,1 1 0 0 0,0 0 0 0 0,0-1 0 0 0,0 1 0 0 0,0 0 0 0 0,0-1 0 0 0,0 1 0 0 0,0 0 0 0 0,0-1 0 0 0,0 1 0 0 0,1 0 0 0 0,-1-1 0 0 0,0 1 0 0 0,0 0 0 0 0,0-1 0 0 0,1 1 0 0 0,-1 0 0 0 0,2 2 45 0 0,-1-1 0 0 0,1 1 0 0 0,-1 0 0 0 0,1-1 0 0 0,0 1-1 0 0,0-1 1 0 0,0 0 0 0 0,0 0 0 0 0,0 1 0 0 0,1-2 0 0 0,4 4 0 0 0,53 33 615 0 0,56 45 0 0 0,-92-64-703 0 0,-4-4-38 0 0,-1 1-1 0 0,0 1 1 0 0,-2 0-1 0 0,0 1 1 0 0,-1 1-1 0 0,20 30 1 0 0,-34-47-12 0 0,-1 1 0 0 0,1-1 0 0 0,-1 0 0 0 0,0 1 0 0 0,0 0 1 0 0,0-1-1 0 0,0 1 0 0 0,0 0 0 0 0,-1-1 0 0 0,1 1 0 0 0,-1 0 1 0 0,0 0-1 0 0,1 0 0 0 0,-1-1 0 0 0,0 1 0 0 0,-1 0 0 0 0,1 0 1 0 0,-1 0-1 0 0,1-1 0 0 0,-3 6 0 0 0,1-4-1 0 0,0-1 0 0 0,0 0 1 0 0,0 0-1 0 0,-1 0 0 0 0,1 0 0 0 0,-1 0 0 0 0,0-1 1 0 0,0 1-1 0 0,0-1 0 0 0,0 0 0 0 0,0 1 0 0 0,-1-1 1 0 0,-4 2-1 0 0,-10 3-2 0 0,-1 0 0 0 0,0-2 0 0 0,0 0 0 0 0,-30 4 0 0 0,47-9 4 0 0,-16 2-43 0 0,0 0 1 0 0,-1-2 0 0 0,1 0 0 0 0,0-1-1 0 0,0-1 1 0 0,0 0 0 0 0,0-2 0 0 0,0 0-1 0 0,1-1 1 0 0,0-1 0 0 0,0 0 0 0 0,0-1-1 0 0,0-1 1 0 0,-22-15 0 0 0,35 20-47 0 0,0 0-1 0 0,1 0 1 0 0,-1 0 0 0 0,1-1-1 0 0,0 1 1 0 0,0-1 0 0 0,0 0-1 0 0,0 1 1 0 0,1-1 0 0 0,0-1-1 0 0,0 1 1 0 0,0 0 0 0 0,-3-9-1 0 0,4 9-8 0 0,0 1 1 0 0,1 0-1 0 0,-1 0 0 0 0,1 0 0 0 0,0 0 0 0 0,0 0 0 0 0,0 0 1 0 0,0-1-1 0 0,0 1 0 0 0,1 0 0 0 0,-1 0 0 0 0,1 0 0 0 0,0 0 1 0 0,0 0-1 0 0,0 0 0 0 0,1 0 0 0 0,-1 0 0 0 0,1 0 0 0 0,-1 1 1 0 0,1-1-1 0 0,2-2 0 0 0,10-10-1416 0 0,0 0 0 0 0,1 2 0 0 0,0 0-1 0 0,1 0 1 0 0,1 2 0 0 0,-1 0 0 0 0,37-17 0 0 0,-33 18 132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4:19.8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45 146 504 0 0,'-14'-12'1823'0'0,"13"11"-1645"0"0,1 0-1 0 0,-1 0 1 0 0,0 1 0 0 0,1-1 0 0 0,-1 0 0 0 0,0 1 0 0 0,0-1 0 0 0,0 0 0 0 0,1 1 0 0 0,-1-1 0 0 0,0 1 0 0 0,0 0 0 0 0,0-1 0 0 0,0 1 0 0 0,0 0 0 0 0,0-1 0 0 0,0 1 0 0 0,-15 0 6584 0 0,22 0-5047 0 0,123 6 2027 0 0,2-1-3294 0 0,107-4-133 0 0,328-18-87 0 0,-17 3 220 0 0,-180 6-242 0 0,694-32-116 0 0,398-10-92 0 0,-346 65-9 0 0,-691-3-27 0 0,-230-3-46 0 0,178-4-1517 0 0,-364-5 1273 0 0,1-1-1 0 0,-1 0 0 0 0,0-1 1 0 0,14-4-1 0 0,-21 6 276 0 0,-1 0 0 0 0,0 0 1 0 0,1 0-1 0 0,-1 0 0 0 0,0 0 1 0 0,0 0-1 0 0,1 0 0 0 0,-1 0 1 0 0,0 0-1 0 0,0 0 0 0 0,1-1 1 0 0,-1 1-1 0 0,0 0 0 0 0,0 0 1 0 0,0 0-1 0 0,1 0 0 0 0,-1 0 0 0 0,0-1 1 0 0,0 1-1 0 0,0 0 0 0 0,1 0 1 0 0,-1 0-1 0 0,0-1 0 0 0,0 1 1 0 0,0 0-1 0 0,0 0 0 0 0,0-1 1 0 0,0 1-1 0 0,1 0 0 0 0,-1 0 1 0 0,0-1-1 0 0,0 1 0 0 0,0 0 1 0 0,0 0-1 0 0,0-1 0 0 0,0 1 0 0 0,0 0 1 0 0,0 0-1 0 0,0-1 0 0 0,0 1 1 0 0,0-1-1 0 0,-12-7-2249 0 0,-21-3-1001 0 0,-61 5-1579 0 0,37 1 2821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23.7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125 216 1000 0 0,'15'6'3211'0'0,"13"7"1707"0"0,-27-13-4681 0 0,0 1 0 0 0,0-1 0 0 0,0 1-1 0 0,0 0 1 0 0,0-1 0 0 0,-1 1 0 0 0,1 0-1 0 0,0-1 1 0 0,0 1 0 0 0,-1 0 0 0 0,1 0-1 0 0,0 0 1 0 0,-1-1 0 0 0,1 1 0 0 0,-1 0-1 0 0,1 0 1 0 0,-1 0 0 0 0,1 0 0 0 0,-1 0 0 0 0,1 2-1 0 0,-1-2-167 0 0,0-1 0 0 0,0 1 0 0 0,1 0 0 0 0,-1-1 0 0 0,0 1 0 0 0,1-1-1 0 0,-1 1 1 0 0,1-1 0 0 0,-1 1 0 0 0,1-1 0 0 0,-1 0 0 0 0,1 1 0 0 0,-1-1 0 0 0,1 1-1 0 0,-1-1 1 0 0,1 0 0 0 0,0 0 0 0 0,-1 1 0 0 0,1-1 0 0 0,-1 0 0 0 0,1 0 0 0 0,0 0-1 0 0,-1 0 1 0 0,1 1 0 0 0,0-1 0 0 0,-1 0 0 0 0,1 0 0 0 0,0 0 0 0 0,-1 0 0 0 0,1-1-1 0 0,-1 1 1 0 0,1 0 0 0 0,0 0 0 0 0,-1 0 0 0 0,1 0 0 0 0,0-1 0 0 0,-1 1 0 0 0,1 0-1 0 0,-1-1 1 0 0,1 1 0 0 0,-1 0 0 0 0,1-1 0 0 0,-1 1 0 0 0,1-1 0 0 0,-1 1 0 0 0,1-1-1 0 0,-1 1 1 0 0,1-1 0 0 0,-1 1 0 0 0,0-1 0 0 0,1 1 0 0 0,-1-1 0 0 0,0 1 0 0 0,0-1-1 0 0,1 0 1 0 0,-1 1 0 0 0,0-1 0 0 0,0 0 0 0 0,0 1 0 0 0,0-1 0 0 0,0 1-1 0 0,0-2 1 0 0,0-1-61 0 0,0-1 0 0 0,-1 1 0 0 0,0-1-1 0 0,1 1 1 0 0,-1 0 0 0 0,-1-1-1 0 0,1 1 1 0 0,0 0 0 0 0,-1 0 0 0 0,-3-6-1 0 0,-8-18 30 0 0,8 14-108 0 0,-2 1-1 0 0,1-1 1 0 0,-1 1 0 0 0,-1 1 0 0 0,-15-18 0 0 0,1 0-146 0 0,-11-8-1653 0 0,31 35 1402 0 0,0 0 1 0 0,-1 0-1 0 0,1 0 0 0 0,-1 0 1 0 0,1 0-1 0 0,-1 1 1 0 0,0-1-1 0 0,0 1 0 0 0,1 0 1 0 0,-1 0-1 0 0,0 0 1 0 0,0 0-1 0 0,-5-1 1 0 0,7 3 123 0 0,0-1 1 0 0,-1 0-1 0 0,1 1 1 0 0,0-1-1 0 0,0 0 1 0 0,0 1-1 0 0,0 0 1 0 0,0-1-1 0 0,-1 1 1 0 0,1 0-1 0 0,0-1 1 0 0,0 1-1 0 0,1 0 1 0 0,-1 0-1 0 0,0 0 1 0 0,0 0-1 0 0,0 0 1 0 0,0 0-1 0 0,1 0 1 0 0,-1 0-1 0 0,0 1 1 0 0,-7 8-1002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24.0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89 240 0 0,'5'2'1154'0'0,"-1"0"0"0"0,1 0 0 0 0,0-1 0 0 0,0 1 1 0 0,1-1-1 0 0,-1 0 0 0 0,0 0 0 0 0,0-1 0 0 0,8 0 0 0 0,54-5 2232 0 0,-47 2-2750 0 0,0 0-465 0 0,-1-2 1 0 0,29-10-1 0 0,-3 1-715 0 0,17-8-1279 0 0,-45 15 547 0 0,0 1 1 0 0,1 1 0 0 0,0 0-1 0 0,22-2 1 0 0,-33 6 831 0 0,5 0-802 0 0,-1 0 0 0 0,0 1 0 0 0,15 1 1 0 0,-7 0-129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24.4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59 708 0 0,'-11'13'11903'0'0,"11"-12"-11620"0"0,7 26 5127 0 0,-3-14-4530 0 0,-3-8-617 0 0,-1 0 0 0 0,1 0 0 0 0,0 0 0 0 0,0 0 0 0 0,1 0-1 0 0,2 7 1 0 0,-2-7-173 0 0,0-1-1 0 0,-1 0 0 0 0,0 1 0 0 0,0-1 1 0 0,0 1-1 0 0,0 6 0 0 0,0-8-79 0 0,-1 0-1 0 0,1 1 1 0 0,-1-1-1 0 0,1 0 1 0 0,0 0-1 0 0,0 0 1 0 0,0 0-1 0 0,1 0 1 0 0,-1 0-1 0 0,1 0 1 0 0,-1 0-1 0 0,1-1 1 0 0,0 1-1 0 0,0 0 1 0 0,0-1-1 0 0,1 0 1 0 0,-1 1-1 0 0,0-1 1 0 0,1 0-1 0 0,0 0 1 0 0,-1 0-1 0 0,1-1 1 0 0,0 1-1 0 0,0-1 1 0 0,0 1-1 0 0,0-1 1 0 0,0 0-1 0 0,0 0 1 0 0,7 1-1 0 0,-4-3-17 0 0,0 1 0 0 0,0-1 0 0 0,0 0 0 0 0,-1 0 0 0 0,1-1 0 0 0,0 1-1 0 0,0-1 1 0 0,-1-1 0 0 0,0 1 0 0 0,1-1 0 0 0,-1 0 0 0 0,7-5 0 0 0,3-3-43 0 0,-1-2-1 0 0,20-20 1 0 0,-13 11-90 0 0,-14 14-23 0 0,0 0 0 0 0,-1 0 1 0 0,0-1-1 0 0,0 0 0 0 0,-1 0 0 0 0,0 0 1 0 0,0-1-1 0 0,-1 1 0 0 0,0-1 0 0 0,-1 0 1 0 0,-1-1-1 0 0,1 1 0 0 0,-1 0 0 0 0,0-12 1 0 0,-2 22 143 0 0,0 0 1 0 0,0 0-1 0 0,0 0 0 0 0,0 0 1 0 0,0-1-1 0 0,0 1 1 0 0,0 0-1 0 0,0 0 1 0 0,0 0-1 0 0,0 0 1 0 0,0 0-1 0 0,0-1 0 0 0,0 1 1 0 0,0 0-1 0 0,0 0 1 0 0,0 0-1 0 0,0 0 1 0 0,0 0-1 0 0,0-1 0 0 0,0 1 1 0 0,0 0-1 0 0,0 0 1 0 0,0 0-1 0 0,0 0 1 0 0,0 0-1 0 0,0 0 1 0 0,0-1-1 0 0,-1 1 0 0 0,1 0 1 0 0,0 0-1 0 0,0 0 1 0 0,0 0-1 0 0,0 0 1 0 0,0 0-1 0 0,0 0 0 0 0,-1 0 1 0 0,1 0-1 0 0,0-1 1 0 0,0 1-1 0 0,0 0 1 0 0,0 0-1 0 0,0 0 1 0 0,-1 0-1 0 0,1 0 0 0 0,0 0 1 0 0,0 0-1 0 0,0 0 1 0 0,0 0-1 0 0,0 0 1 0 0,-1 0-1 0 0,1 0 0 0 0,-9 7-1700 0 0,-5 13-1446 0 0,0 31-3677 0 0,9-28 4637 0 0,5-6 524 0 0,8-1 223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24.8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 1080 0 0,'7'-6'1228'0'0,"5"1"1608"0"0,-8 5-1912 0 0,-1 1-1 0 0,1-1 1 0 0,-1 1-1 0 0,1 0 1 0 0,-1 0-1 0 0,1 1 1 0 0,-1-1-1 0 0,1 1 1 0 0,-1 0-1 0 0,0-1 1 0 0,5 5-1 0 0,-4-3-453 0 0,1 1-1 0 0,-1 0 0 0 0,0 0 0 0 0,0 1 1 0 0,5 6-1 0 0,2 4-56 0 0,-1-1-249 0 0,0 0 0 0 0,-1 0 0 0 0,0 1 0 0 0,-1 0 0 0 0,6 17 0 0 0,-7-12-143 0 0,-2-8-20 0 0,-1 1 1 0 0,0 0-1 0 0,3 15 1 0 0,-1 7-10 0 0,-2-17-27 0 0,-1 1 0 0 0,1 32 0 0 0,-3-33-53 0 0,0-13-109 0 0,-1-1 0 0 0,1 1 1 0 0,-1-1-1 0 0,0 1 0 0 0,-1 0 0 0 0,1-1 0 0 0,-1 1 1 0 0,0 0-1 0 0,0-1 0 0 0,0 1 0 0 0,0-1 1 0 0,-4 7-1 0 0,5-11 141 0 0,0 0 1 0 0,0 0-1 0 0,0 0 1 0 0,-1 0-1 0 0,1 1 1 0 0,0-1-1 0 0,0 0 1 0 0,0 0-1 0 0,0 0 1 0 0,-1 0-1 0 0,1 0 1 0 0,0 0-1 0 0,0 0 1 0 0,0 0-1 0 0,-1 0 1 0 0,1 0-1 0 0,0 0 1 0 0,0 0-1 0 0,0 0 1 0 0,0 0-1 0 0,-1 0 1 0 0,1 0-1 0 0,0 0 1 0 0,0 0-1 0 0,0 0 1 0 0,-1 0-1 0 0,1 0 1 0 0,0 0-1 0 0,0 0 0 0 0,0 0 1 0 0,-1 0-1 0 0,1-1 1 0 0,0 1-1 0 0,0 0 1 0 0,0 0-1 0 0,0 0 1 0 0,0 0-1 0 0,-1 0 1 0 0,1 0-1 0 0,0-1 1 0 0,0 1-1 0 0,0 0 1 0 0,0 0-1 0 0,0 0 1 0 0,0-1-1 0 0,0 1 1 0 0,0 0-1 0 0,0 0 1 0 0,-1 0-1 0 0,1-1 1 0 0,-4-10-1365 0 0,3 10 901 0 0,-43-122-10298 0 0,33 90 9245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25.4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 81 1052 0 0,'-75'-21'18956'0'0,"80"20"-18913"0"0,1 0 0 0 0,-1 0-1 0 0,0 0 1 0 0,1 1 0 0 0,10 0 0 0 0,6-1-13 0 0,42-8-39 0 0,45-7-167 0 0,138-3-1 0 0,-235 19 88 0 0,-1 1-1 0 0,1 0 1 0 0,0 0-1 0 0,-1 2 1 0 0,1-1 0 0 0,13 6-1 0 0,-24-8 84 0 0,0 0 0 0 0,0 1 0 0 0,-1-1 0 0 0,1 0 0 0 0,0 1 0 0 0,-1-1-1 0 0,1 0 1 0 0,0 1 0 0 0,-1-1 0 0 0,1 1 0 0 0,0-1 0 0 0,-1 1 0 0 0,1-1 0 0 0,-1 1 0 0 0,1 0 0 0 0,-1-1-1 0 0,1 1 1 0 0,-1 0 0 0 0,0-1 0 0 0,1 1 0 0 0,-1 0 0 0 0,0-1 0 0 0,0 1 0 0 0,1 0 0 0 0,-1 0 0 0 0,0-1-1 0 0,0 1 1 0 0,0 0 0 0 0,0 0 0 0 0,0-1 0 0 0,0 1 0 0 0,0 0 0 0 0,0 0 0 0 0,0 0 0 0 0,0-1 0 0 0,0 1-1 0 0,-1 0 1 0 0,1 0 0 0 0,0-1 0 0 0,-1 1 0 0 0,1 0 0 0 0,0-1 0 0 0,-1 1 0 0 0,1 0 0 0 0,-1-1 0 0 0,1 1-1 0 0,-1-1 1 0 0,1 1 0 0 0,-1 0 0 0 0,-31 30-12 0 0,29-28 13 0 0,-19 14 50 0 0,0-1 1 0 0,-2-1-1 0 0,0-1 1 0 0,-1-1-1 0 0,-39 15 1 0 0,-136 35-254 0 0,160-52-83 0 0,14-5-446 0 0,18-4-300 0 0,15-4-1106 0 0,69-16-2165 0 0,83-32 0 0 0,-52 15 2218 0 0,45-17-682 0 0,32-9 2603 0 0,-162 59 5681 0 0,-34 10-3605 0 0,-65 29 4726 0 0,56-27-4623 0 0,18-8-1748 0 0,-1-1 0 0 0,1 0 0 0 0,0 1 0 0 0,0 0 0 0 0,0 0 1 0 0,0 0-1 0 0,0 0 0 0 0,-3 3 0 0 0,5-4-225 0 0,1 0 1 0 0,-1 0-1 0 0,0 0 1 0 0,1 1-1 0 0,0-1 1 0 0,-1 0-1 0 0,1 0 1 0 0,0 0-1 0 0,-1 1 1 0 0,1-1-1 0 0,0 0 1 0 0,0 0-1 0 0,0 1 1 0 0,0-1-1 0 0,0 0 1 0 0,0 0-1 0 0,1 1 1 0 0,-1-1-1 0 0,0 0 1 0 0,1 0-1 0 0,-1 0 1 0 0,1 1-1 0 0,-1-1 1 0 0,1 0-1 0 0,-1 0 1 0 0,1 0-1 0 0,0 0 1 0 0,1 1-1 0 0,6 18 237 0 0,-7-18-265 0 0,-1 0 1 0 0,1 0-1 0 0,0 0 1 0 0,-1-1-1 0 0,1 1 1 0 0,0 0-1 0 0,0 0 1 0 0,0-1 0 0 0,0 1-1 0 0,1-1 1 0 0,-1 1-1 0 0,0-1 1 0 0,1 1-1 0 0,-1-1 1 0 0,1 0-1 0 0,-1 0 1 0 0,4 2 0 0 0,3 2-32 0 0,-1-1 1 0 0,1 0-1 0 0,0-1 1 0 0,0 0 0 0 0,0 0-1 0 0,1 0 1 0 0,-1-1-1 0 0,1-1 1 0 0,-1 1 0 0 0,1-1-1 0 0,-1-1 1 0 0,1 0-1 0 0,0 0 1 0 0,-1 0 0 0 0,1-1-1 0 0,-1-1 1 0 0,1 1-1 0 0,14-6 1 0 0,-6 1-119 0 0,0-1 0 0 0,-1-1 1 0 0,1-1-1 0 0,29-20 0 0 0,-36 21 27 0 0,-1 0 0 0 0,1 0 0 0 0,-1-1 0 0 0,-1 0 1 0 0,1 0-1 0 0,-2-1 0 0 0,1 0 0 0 0,8-16 0 0 0,-15 24 101 0 0,0 1 1 0 0,0-1-1 0 0,0 0 0 0 0,0 1 0 0 0,-1-1 1 0 0,1 0-1 0 0,0 0 0 0 0,-1 0 0 0 0,0 0 1 0 0,1 1-1 0 0,-1-1 0 0 0,0 0 0 0 0,0 0 1 0 0,0 0-1 0 0,0 0 0 0 0,0 0 0 0 0,0 0 1 0 0,-1 0-1 0 0,1 0 0 0 0,-1 0 0 0 0,1 1 1 0 0,-1-1-1 0 0,0 0 0 0 0,0 0 0 0 0,0 1 1 0 0,1-1-1 0 0,-2 0 0 0 0,1 1 0 0 0,0-1 1 0 0,0 1-1 0 0,0-1 0 0 0,-1 1 0 0 0,1 0 1 0 0,-1 0-1 0 0,1-1 0 0 0,-1 1 0 0 0,1 0 1 0 0,-1 0-1 0 0,0 1 0 0 0,0-1 0 0 0,1 0 1 0 0,-1 0-1 0 0,0 1 0 0 0,-3-1 0 0 0,-6-2 15 0 0,0 0-1 0 0,0 1 0 0 0,-1 1 0 0 0,1 0 0 0 0,0 0 1 0 0,-17 2-1 0 0,1 3 15 0 0,0 1 0 0 0,0 1-1 0 0,1 1 1 0 0,0 2 0 0 0,1 0 0 0 0,0 2 0 0 0,-32 18 0 0 0,31-15-56 0 0,12-7-173 0 0,0 1 0 0 0,1 0 0 0 0,-23 19 0 0 0,35-27 127 0 0,-1 1-1 0 0,1 1 0 0 0,0-1 0 0 0,0 0 0 0 0,0 0 1 0 0,0 0-1 0 0,0 0 0 0 0,0 1 0 0 0,1-1 1 0 0,-1 0-1 0 0,0 1 0 0 0,1-1 0 0 0,-1 1 0 0 0,1-1 1 0 0,-1 1-1 0 0,0 2 0 0 0,1-3 0 0 0,1 0-1 0 0,-1-1 1 0 0,0 1-1 0 0,0 0 1 0 0,1 0 0 0 0,-1-1-1 0 0,0 1 1 0 0,1 0-1 0 0,-1 0 1 0 0,0-1-1 0 0,1 1 1 0 0,-1 0 0 0 0,1-1-1 0 0,0 1 1 0 0,-1-1-1 0 0,1 1 1 0 0,-1-1-1 0 0,1 1 1 0 0,0-1 0 0 0,-1 1-1 0 0,1-1 1 0 0,1 1-1 0 0,3 1-353 0 0,0 0-1 0 0,0-1 0 0 0,0 1 0 0 0,0-1 1 0 0,0 0-1 0 0,0-1 0 0 0,11 1 0 0 0,13-3-167 0 0,1-1-1 0 0,-1-2 1 0 0,1 0-1 0 0,-2-2 1 0 0,1-2-1 0 0,-1 0 1 0 0,0-2-1 0 0,-1-1 1 0 0,29-17-1 0 0,9-23 5730 0 0,-74 48-2152 0 0,-7 2 313 0 0,13 4-3131 0 0,1 0 0 0 0,0-1 0 0 0,-1 1 0 0 0,1 0-1 0 0,0 0 1 0 0,0 1 0 0 0,1-1 0 0 0,-1 0 0 0 0,0 1 0 0 0,1-1 0 0 0,-1 1 0 0 0,1 0 0 0 0,0-1 0 0 0,0 1 0 0 0,0 0 0 0 0,0 0 0 0 0,0-1 0 0 0,1 1-1 0 0,0 0 1 0 0,-1 0 0 0 0,1 0 0 0 0,0 4 0 0 0,0-1-108 0 0,1 1-1 0 0,-1-1 1 0 0,1 0-1 0 0,1 0 1 0 0,-1 1-1 0 0,1-1 1 0 0,0 0-1 0 0,0 0 1 0 0,1-1-1 0 0,2 7 1 0 0,4 3-15 0 0,-7-11-66 0 0,0 1 1 0 0,0-1-1 0 0,1 0 1 0 0,-1 0-1 0 0,1 0 1 0 0,0-1-1 0 0,0 1 1 0 0,0-1-1 0 0,1 1 1 0 0,-1-1-1 0 0,1 0 1 0 0,0 0-1 0 0,-1-1 1 0 0,2 1-1 0 0,-1-1 1 0 0,6 3-1 0 0,-5-3-474 0 0,-1 0-1 0 0,1-1 1 0 0,0 1-1 0 0,0-1 0 0 0,0 0 1 0 0,0-1-1 0 0,0 1 0 0 0,0-1 1 0 0,0 0-1 0 0,8-1 1 0 0,-5-1-883 0 0,1 0 0 0 0,-1-1 0 0 0,0 0 0 0 0,0-1 0 0 0,13-8 0 0 0,6-2-925 0 0,2 2 352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25.8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341 33 208 0 0,'-10'-5'2324'0'0,"0"0"0"0"0,0 0 1 0 0,0 1-1 0 0,-1 1 0 0 0,-13-4 0 0 0,16 6-1677 0 0,0 0 1 0 0,0 0-1 0 0,0 0 1 0 0,0 1-1 0 0,0 1 1 0 0,0-1-1 0 0,0 1 0 0 0,-15 4 1 0 0,-65 25 656 0 0,80-27-1267 0 0,-1 1 0 0 0,1 1 1 0 0,0-1-1 0 0,0 1 0 0 0,1 1 0 0 0,-1-1 0 0 0,-11 13 0 0 0,17-16-32 0 0,1-1 1 0 0,0 1-1 0 0,-1-1 1 0 0,1 1-1 0 0,0 0 1 0 0,0 0-1 0 0,0 0 1 0 0,0 0-1 0 0,0 0 1 0 0,0 0 0 0 0,0 0-1 0 0,1 0 1 0 0,-1 0-1 0 0,1 0 1 0 0,0 0-1 0 0,-1 0 1 0 0,1 0-1 0 0,0 0 1 0 0,0 1-1 0 0,0-1 1 0 0,1 3-1 0 0,0-2-4 0 0,1 0 0 0 0,-1 0 0 0 0,0 0 0 0 0,1 0-1 0 0,0 0 1 0 0,0-1 0 0 0,0 1 0 0 0,0-1 0 0 0,0 0-1 0 0,0 1 1 0 0,0-1 0 0 0,1 0 0 0 0,3 2 0 0 0,3 2-10 0 0,1 0 1 0 0,-1-1-1 0 0,1-1 1 0 0,1 1-1 0 0,-1-1 1 0 0,1-1-1 0 0,17 4 1 0 0,22 1-505 0 0,0-3 0 0 0,60 0 1 0 0,-89-5-265 0 0,0-2 0 0 0,0 0 1 0 0,0-2-1 0 0,0 0 1 0 0,-1-1-1 0 0,0-1 0 0 0,37-16 1 0 0,-34 11-476 0 0,-3 2-361 0 0,1-1 0 0 0,-2-1 0 0 0,1 0 0 0 0,-1-2-1 0 0,21-18 1 0 0,-27 19 199 0 0,4 2 228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26.2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0 1128 0 0,'10'12'13326'0'0,"-1"3"-9790"0"0,-18 66-1558 0 0,9-78-2046 0 0,-1-1-1 0 0,1 1 0 0 0,-1-1 0 0 0,0 1 0 0 0,0 0 0 0 0,0-1 0 0 0,0 1 0 0 0,-3 3 0 0 0,3-3-334 0 0,0-1 0 0 0,-1 0 0 0 0,1 1 0 0 0,0-1 0 0 0,0 1 0 0 0,1-1 0 0 0,-1 1 0 0 0,0 5 0 0 0,1-8 361 0 0,0 0-1 0 0,0 0 1 0 0,0 0 0 0 0,0 0 0 0 0,0 1 0 0 0,0-1-1 0 0,0 0 1 0 0,0 0 0 0 0,0 0 0 0 0,0 0 0 0 0,0 0-1 0 0,0 1 1 0 0,0-1 0 0 0,0 0 0 0 0,0 0 0 0 0,0 0-1 0 0,1 0 1 0 0,-1 0 0 0 0,0 1 0 0 0,0-1 0 0 0,0 0-1 0 0,0 0 1 0 0,0 0 0 0 0,0 0 0 0 0,1 0 0 0 0,-1 0-1 0 0,0 0 1 0 0,0 0 0 0 0,0 0 0 0 0,0 0 0 0 0,0 1-1 0 0,1-1 1 0 0,-1 0 0 0 0,0 0 0 0 0,0 0 0 0 0,0 0-1 0 0,0 0 1 0 0,0 0 0 0 0,1 0 0 0 0,-1 0 0 0 0,0 0-1 0 0,0 0 1 0 0,0 0 0 0 0,0 0 0 0 0,1-1 0 0 0,-1 1-1 0 0,12-5-1991 0 0,7-11-1968 0 0,-17 11 3451 0 0,0 1-1 0 0,0-1 0 0 0,-1 1 0 0 0,1-1 1 0 0,-1 0-1 0 0,0 1 0 0 0,-1-1 0 0 0,1 0 1 0 0,-1 0-1 0 0,0-8 0 0 0,0-7-604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26.5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1 628 0 0,'-15'8'8516'0'0,"12"-5"-7861"0"0,7 2-215 0 0,1-1 1 0 0,-1 1-1 0 0,1-1 1 0 0,0 1-1 0 0,0-1 1 0 0,0-1-1 0 0,0 1 1 0 0,12 5-1 0 0,32 18-2203 0 0,-45-25 869 0 0,0 1 0 0 0,0 0-1 0 0,0 0 1 0 0,-1 1 0 0 0,6 6-1 0 0,-6-7 304 0 0,-1 0-1 0 0,1-1 0 0 0,-1 1 1 0 0,1-1-1 0 0,0 0 1 0 0,0 1-1 0 0,0-1 1 0 0,4 2-1 0 0,13 6-694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26.9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266 8 656 0 0,'-11'1'1994'0'0,"0"0"0"0"0,1 1-1 0 0,-1 1 1 0 0,-17 6 0 0 0,-15 3 1527 0 0,33-10-2634 0 0,0 1-1 0 0,-1 0 1 0 0,-16 9-1 0 0,17-8-713 0 0,1 2 0 0 0,-1-1 0 0 0,1 1 0 0 0,0 0 0 0 0,1 1 0 0 0,-14 13 0 0 0,20-17-152 0 0,0 0 1 0 0,0 0-1 0 0,0 0 0 0 0,1 1 1 0 0,0-1-1 0 0,-1 0 0 0 0,1 1 0 0 0,0-1 1 0 0,0 0-1 0 0,1 1 0 0 0,-1-1 1 0 0,1 1-1 0 0,0 0 0 0 0,0-1 1 0 0,0 1-1 0 0,0-1 0 0 0,1 5 1 0 0,-1-6-17 0 0,1 1 0 0 0,-1 0 0 0 0,1 0 0 0 0,0 0 0 0 0,0-1 0 0 0,0 1 1 0 0,0 0-1 0 0,0-1 0 0 0,0 1 0 0 0,1-1 0 0 0,-1 1 0 0 0,1-1 0 0 0,0 1 0 0 0,0-1 1 0 0,0 0-1 0 0,0 0 0 0 0,0 0 0 0 0,0 0 0 0 0,0-1 0 0 0,5 4 0 0 0,1-2-24 0 0,0-1 0 0 0,1 0-1 0 0,-1 0 1 0 0,1-1-1 0 0,-1 0 1 0 0,1 0 0 0 0,0-1-1 0 0,-1 0 1 0 0,1-1 0 0 0,-1 0-1 0 0,1 0 1 0 0,-1-1-1 0 0,11-3 1 0 0,13-5-196 0 0,-1-1-1 0 0,32-18 1 0 0,-50 23 116 0 0,-1 0 14 0 0,0-1 0 0 0,-1 0-1 0 0,20-16 1 0 0,-27 21 66 0 0,-1-1 0 0 0,0 1 0 0 0,0-1 0 0 0,0 0 0 0 0,-1 0 0 0 0,1 0 1 0 0,-1-1-1 0 0,1 1 0 0 0,-1 0 0 0 0,0-1 0 0 0,-1 0 0 0 0,1 1 0 0 0,-1-1 0 0 0,1 0 0 0 0,-1 0 0 0 0,1-7 0 0 0,-2 9 6 0 0,-1-1 0 0 0,1 1-1 0 0,-1-1 1 0 0,1 1 0 0 0,-1-1 0 0 0,0 1-1 0 0,0 0 1 0 0,0 0 0 0 0,-1-1 0 0 0,1 1 0 0 0,0 0-1 0 0,-1 0 1 0 0,1 0 0 0 0,-1 0 0 0 0,0 1-1 0 0,0-1 1 0 0,0 0 0 0 0,1 1 0 0 0,-5-3-1 0 0,2 1 14 0 0,0 1-1 0 0,-1-1 0 0 0,1 1 0 0 0,-1-1 0 0 0,0 2 0 0 0,1-1 0 0 0,-1 0 0 0 0,-7-1 0 0 0,2 2 1 0 0,1 0-1 0 0,-1 1 1 0 0,1 0 0 0 0,-1 0 0 0 0,1 1 0 0 0,-1 0 0 0 0,1 0 0 0 0,0 1 0 0 0,0 1 0 0 0,0-1 0 0 0,0 2-1 0 0,0-1 1 0 0,-14 9 0 0 0,15-8-12 0 0,-10 5-237 0 0,1 1 0 0 0,0 1 0 0 0,1 0 0 0 0,0 1 0 0 0,-27 27 0 0 0,39-35-172 0 0,0 1 0 0 0,1-1-1 0 0,0 0 1 0 0,0 1 0 0 0,-5 9 0 0 0,8-14 291 0 0,0 1 0 0 0,-1 0 0 0 0,1-1-1 0 0,0 1 1 0 0,0 0 0 0 0,0-1 0 0 0,0 1 0 0 0,0 0 0 0 0,0-1 0 0 0,0 1 0 0 0,0 0 0 0 0,0-1 0 0 0,0 1 0 0 0,0 0 0 0 0,0 0 0 0 0,0-1 0 0 0,0 1-1 0 0,1 0 1 0 0,-1-1 0 0 0,0 1 0 0 0,1-1 0 0 0,-1 1 0 0 0,1 0 0 0 0,0 0-55 0 0,0 0 0 0 0,1 0 0 0 0,-1 0 0 0 0,0-1 0 0 0,1 1 0 0 0,-1 0 0 0 0,0-1 0 0 0,1 1 0 0 0,-1-1 0 0 0,1 0 0 0 0,-1 0 0 0 0,1 1 1 0 0,-1-1-1 0 0,1 0 0 0 0,-1 0 0 0 0,3 0 0 0 0,-3 0 60 0 0,13 0-769 0 0,1 0-1 0 0,-1-1 1 0 0,0-1-1 0 0,0 0 1 0 0,19-5-1 0 0,-6-3-70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27.3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35 608 0 0,'18'-6'1256'0'0,"20"-4"3135"0"0,-38 10-4241 0 0,1 0 0 0 0,-1 0 1 0 0,1 1-1 0 0,0-1 0 0 0,-1 0 1 0 0,1 0-1 0 0,-1 1 0 0 0,1-1 1 0 0,-1 1-1 0 0,1-1 1 0 0,0 0-1 0 0,-1 1 0 0 0,0-1 1 0 0,1 1-1 0 0,-1-1 0 0 0,1 1 1 0 0,-1-1-1 0 0,0 1 0 0 0,1-1 1 0 0,-1 1-1 0 0,0-1 1 0 0,1 1-1 0 0,-1 0 0 0 0,0-1 1 0 0,0 1-1 0 0,0 0 0 0 0,1-1 1 0 0,-1 1-1 0 0,0 0 0 0 0,0-1 1 0 0,0 1-1 0 0,0 1 1 0 0,-1 26 2246 0 0,1-19-1489 0 0,-10 50 1050 0 0,8-48-1936 0 0,-1 0-1 0 0,0 0 0 0 0,0 0 1 0 0,-2 0-1 0 0,1 0 1 0 0,-1-1-1 0 0,-7 10 1 0 0,10-16-201 0 0,-4 7-2 0 0,6-11 158 0 0,1 0 0 0 0,-1 0 1 0 0,0 0-1 0 0,0 0 0 0 0,0-1 0 0 0,0 1 0 0 0,0 0 1 0 0,0 0-1 0 0,0 0 0 0 0,0 0 0 0 0,0 0 0 0 0,0 0 1 0 0,0 0-1 0 0,0 0 0 0 0,0-1 0 0 0,0 1 0 0 0,0 0 0 0 0,0 0 1 0 0,0 0-1 0 0,0 0 0 0 0,-1 0 0 0 0,1 0 0 0 0,0 0 1 0 0,0 0-1 0 0,0-1 0 0 0,0 1 0 0 0,0 0 0 0 0,0 0 1 0 0,0 0-1 0 0,0 0 0 0 0,0 0 0 0 0,0 0 0 0 0,0 0 0 0 0,0 0 1 0 0,-1 0-1 0 0,1 0 0 0 0,0 0 0 0 0,0 0 0 0 0,0 0 1 0 0,0 0-1 0 0,0-1 0 0 0,0 1 0 0 0,0 0 0 0 0,0 0 1 0 0,-1 0-1 0 0,1 0 0 0 0,0 0 0 0 0,0 0 0 0 0,0 0 0 0 0,0 0 1 0 0,0 0-1 0 0,0 0 0 0 0,0 0 0 0 0,-1 1 0 0 0,3-7-338 0 0,-1 1 0 0 0,1-1 0 0 0,0 1 0 0 0,0 0 0 0 0,1 0 0 0 0,0 0-1 0 0,5-8 1 0 0,-2 3 64 0 0,4-7-139 0 0,-1 1 232 0 0,1 0 0 0 0,17-21 0 0 0,-13 20 183 0 0,10-9 25 0 0,14-7 145 0 0,-34 31-44 0 0,0-1-1 0 0,0 1 1 0 0,0 0 0 0 0,1 0 0 0 0,-1 1-1 0 0,0-1 1 0 0,1 1 0 0 0,-1 0 0 0 0,1 0-1 0 0,4 0 1 0 0,-6 2-31 0 0,-1-1 1 0 0,1 1-1 0 0,-1-1 0 0 0,1 1 1 0 0,-1 0-1 0 0,0 0 0 0 0,1 0 1 0 0,-1 0-1 0 0,0 0 0 0 0,0 1 1 0 0,1-1-1 0 0,-1 1 0 0 0,0-1 1 0 0,-1 1-1 0 0,1 0 0 0 0,0 0 1 0 0,0 0-1 0 0,-1 0 0 0 0,1 0 1 0 0,1 3-1 0 0,-1 0 7 0 0,0 0 0 0 0,0 0 0 0 0,0 0 0 0 0,0 0 0 0 0,-1 1-1 0 0,0-1 1 0 0,0 7 0 0 0,3 8 70 0 0,-3-14-113 0 0,0 0 1 0 0,-1 0-1 0 0,0 1 0 0 0,0-1 1 0 0,0 0-1 0 0,-1 0 1 0 0,0 1-1 0 0,-2 5 0 0 0,-2 29 92 0 0,5 50-668 0 0,-11-107-5217 0 0,-15-38-1444 0 0,25 38 5910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4:25.3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75 92 148 0 0,'0'-75'6059'0'0,"1"74"-5760"0"0,1-1 1 0 0,-1 0 0 0 0,0 1 0 0 0,0-1 0 0 0,0 1 0 0 0,1 0 0 0 0,-1 0-1 0 0,1-1 1 0 0,-1 1 0 0 0,1 0 0 0 0,1-1 0 0 0,-1 2 122 0 0,1 1 206 0 0,-3-1-586 0 0,0 0-1 0 0,0 0 1 0 0,1 0 0 0 0,-1-1 0 0 0,0 1-1 0 0,0 0 1 0 0,0 0 0 0 0,1 0-1 0 0,-1 0 1 0 0,0 0 0 0 0,0 0-1 0 0,0 0 1 0 0,1 0 0 0 0,-1 0 0 0 0,0 0-1 0 0,0 1 1 0 0,0-1 0 0 0,1 0-1 0 0,-1 0 1 0 0,0 0 0 0 0,0 0-1 0 0,0 0 1 0 0,0 0 0 0 0,1 0 0 0 0,-1 0-1 0 0,0 0 1 0 0,0 1 0 0 0,0-1-1 0 0,0 0 1 0 0,0 0 0 0 0,1 0-1 0 0,-1 0 1 0 0,0 1 0 0 0,0-1 0 0 0,0 0-1 0 0,0 0 1 0 0,0 0 0 0 0,0 0-1 0 0,0 1 1 0 0,0-1 0 0 0,0 0-1 0 0,0 0 1 0 0,0 0 0 0 0,0 1 0 0 0,0-1-1 0 0,0 0 1 0 0,0 0 0 0 0,0 0-1 0 0,0 1 1 0 0,0-1 0 0 0,0 0-1 0 0,0 0 1 0 0,10 20 1005 0 0,1-2-373 0 0,-8-4-432 0 0,0-1 0 0 0,-1 1 0 0 0,-1 0 1 0 0,0 0-1 0 0,-2 27 0 0 0,0-7-95 0 0,1-19-112 0 0,-1-1 0 0 0,-1 0-1 0 0,0 0 1 0 0,-1 0 0 0 0,0 0 0 0 0,-1-1-1 0 0,-1 1 1 0 0,0-1 0 0 0,-1 0-1 0 0,0 0 1 0 0,-13 19 0 0 0,-2 0 110 0 0,18-27-108 0 0,0 1-1 0 0,0-1 0 0 0,0 0 0 0 0,-1-1 0 0 0,1 1 0 0 0,-1-1 1 0 0,-1 1-1 0 0,1-1 0 0 0,0-1 0 0 0,-6 5 0 0 0,1-6 60 0 0,9-8-55 0 0,8-11-54 0 0,-7 16 7 0 0,2-2 8 0 0,-1 0 0 0 0,1 0 0 0 0,0 0 1 0 0,0 0-1 0 0,0 1 0 0 0,0-1 0 0 0,1 1 0 0 0,-1 0 1 0 0,1 0-1 0 0,-1 0 0 0 0,1 1 0 0 0,6-3 1 0 0,57-14 80 0 0,-40 11-79 0 0,-2 0-17 0 0,-8 3 6 0 0,0-1 1 0 0,0 0-1 0 0,-1-1 1 0 0,0-1-1 0 0,-1 0 0 0 0,25-16 1 0 0,3-11-39 0 0,69-69 1 0 0,-58 52-63 0 0,-51 47 103 0 0,0-1 1 0 0,0 1-1 0 0,0-1 0 0 0,0 0 0 0 0,0 1 1 0 0,-1-1-1 0 0,0 0 0 0 0,0-1 1 0 0,-1 1-1 0 0,1 0 0 0 0,-1 0 1 0 0,1-8-1 0 0,-2 12 4 0 0,-1-1 0 0 0,1 1 0 0 0,-1 0 1 0 0,1-1-1 0 0,-1 1 0 0 0,1 0 0 0 0,-1-1 0 0 0,1 1 0 0 0,-1 0 1 0 0,0 0-1 0 0,0 0 0 0 0,0 0 0 0 0,0 0 0 0 0,0 0 0 0 0,0 0 1 0 0,0 0-1 0 0,0 0 0 0 0,0 0 0 0 0,0 0 0 0 0,0 1 0 0 0,-1-1 1 0 0,1 0-1 0 0,0 1 0 0 0,-1-1 0 0 0,1 1 0 0 0,0 0 0 0 0,-2-1 1 0 0,-9 1 59 0 0,10-1-48 0 0,0 1 0 0 0,1 0 0 0 0,-1 0 0 0 0,1 0 0 0 0,-1 0 0 0 0,0 0 1 0 0,1 0-1 0 0,-1 0 0 0 0,1 1 0 0 0,-1-1 0 0 0,0 0 0 0 0,1 1 0 0 0,-1-1 0 0 0,1 1 0 0 0,-1 0 1 0 0,1 0-1 0 0,0-1 0 0 0,-1 1 0 0 0,1 0 0 0 0,0 0 0 0 0,-1 0 0 0 0,0 2 0 0 0,-1 0-1 0 0,0 0 0 0 0,1 0 1 0 0,-1 0-1 0 0,1 1 0 0 0,0-1 0 0 0,0 1 0 0 0,0 0 0 0 0,0 0 0 0 0,1-1 0 0 0,0 1 0 0 0,-1 0 0 0 0,2 0 0 0 0,-1 0 0 0 0,0 0 1 0 0,1 0-1 0 0,-1 1 0 0 0,1-1 0 0 0,0 0 0 0 0,1 0 0 0 0,-1 0 0 0 0,1 0 0 0 0,0 0 0 0 0,2 7 0 0 0,9 85 133 0 0,23 129-45 0 0,-33-206-103 0 0,-1 1 1 0 0,-1 0-1 0 0,0 0 0 0 0,-5 23 1 0 0,-1 36-52 0 0,6-71 6 0 0,0 0-1 0 0,0 0 0 0 0,1 1 1 0 0,0-1-1 0 0,4 13 0 0 0,-4-17-530 0 0,1 0-1 0 0,0 0 0 0 0,0-1 0 0 0,0 1 1 0 0,1 0-1 0 0,-1-1 0 0 0,5 4 1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27.7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83 108 892 0 0,'-23'11'1987'0'0,"-16"7"1823"0"0,37-17-3624 0 0,1 0 1 0 0,0-1-1 0 0,-1 1 1 0 0,1 0-1 0 0,0 0 0 0 0,0 0 1 0 0,0 0-1 0 0,0 0 1 0 0,0 0-1 0 0,0 0 1 0 0,0 0-1 0 0,0 0 1 0 0,0 1-1 0 0,0-1 1 0 0,1 0-1 0 0,-1 0 0 0 0,0 1 1 0 0,1-1-1 0 0,-1 1 1 0 0,0 1-1 0 0,1-2-138 0 0,1-1-1 0 0,-1 0 1 0 0,0 1-1 0 0,0-1 1 0 0,0 1-1 0 0,1-1 0 0 0,-1 0 1 0 0,0 1-1 0 0,0-1 1 0 0,1 0-1 0 0,-1 1 1 0 0,0-1-1 0 0,0 0 1 0 0,1 1-1 0 0,-1-1 0 0 0,0 0 1 0 0,1 0-1 0 0,-1 1 1 0 0,1-1-1 0 0,-1 0 1 0 0,0 0-1 0 0,1 0 1 0 0,-1 0-1 0 0,1 1 0 0 0,-1-1 1 0 0,1 0-1 0 0,-1 0 1 0 0,0 0-1 0 0,1 0 1 0 0,-1 0-1 0 0,1 0 1 0 0,-1 0-1 0 0,1 0 0 0 0,-1 0 1 0 0,0 0-1 0 0,1-1 1 0 0,-1 1-1 0 0,1 0 1 0 0,-1 0-1 0 0,0 0 1 0 0,1 0-1 0 0,0-1 0 0 0,24-8 1157 0 0,-19 7-800 0 0,23-11 210 0 0,45-27 0 0 0,-47 24-829 0 0,21-14-949 0 0,5-3-2883 0 0,-46 30 2822 0 0,0-1 1 0 0,0 1-1 0 0,1 0 1 0 0,0 0-1 0 0,7-1 1 0 0,-3 0-559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28.1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305 7 84 0 0,'-4'1'424'0'0,"0"0"-1"0"0,0 0 1 0 0,1 0-1 0 0,-1 0 1 0 0,0 0-1 0 0,0-1 1 0 0,0 0-1 0 0,0 0 1 0 0,0 0-1 0 0,0 0 1 0 0,-4-1-1 0 0,5 0-85 0 0,0 1 0 0 0,0-1-1 0 0,1 1 1 0 0,-1 0 0 0 0,0 0 0 0 0,0 0-1 0 0,0 0 1 0 0,1 0 0 0 0,-1 1 0 0 0,0-1-1 0 0,0 1 1 0 0,1 0 0 0 0,-1-1 0 0 0,1 1-1 0 0,-1 1 1 0 0,1-1 0 0 0,-1 0 0 0 0,1 1-1 0 0,-3 1 1 0 0,-29 21 2470 0 0,4-4-1699 0 0,15-7-724 0 0,1 1-1 0 0,1 0 1 0 0,0 1-1 0 0,1 0 1 0 0,0 1-1 0 0,1 0 1 0 0,-14 30-1 0 0,25-45-367 0 0,-1 1 0 0 0,1-1 0 0 0,-1 0 0 0 0,1 1-1 0 0,0-1 1 0 0,-1 1 0 0 0,1 0 0 0 0,0-1 0 0 0,0 1-1 0 0,0-1 1 0 0,0 1 0 0 0,0-1 0 0 0,1 1 0 0 0,-1-1 0 0 0,0 1-1 0 0,1-1 1 0 0,-1 1 0 0 0,1-1 0 0 0,0 0 0 0 0,-1 1-1 0 0,1-1 1 0 0,0 0 0 0 0,0 1 0 0 0,1 1 0 0 0,1-1-19 0 0,-1 0 0 0 0,1 0 0 0 0,0 0 0 0 0,0 0 0 0 0,0 0 0 0 0,0-1 0 0 0,0 1 0 0 0,0-1 0 0 0,1 0 0 0 0,4 2 0 0 0,4-1-123 0 0,1 0 0 0 0,-1 0 0 0 0,1-1 0 0 0,-1-1 1 0 0,15-1-1 0 0,-6-2-181 0 0,0-1 1 0 0,-1 0 0 0 0,1-2-1 0 0,-1-1 1 0 0,0 0 0 0 0,-1-1-1 0 0,1-1 1 0 0,-2-1-1 0 0,1-1 1 0 0,-1-1 0 0 0,-1 0-1 0 0,24-23 1 0 0,-36 31 249 0 0,-1-1-1 0 0,1 1 1 0 0,-2-1-1 0 0,1 0 1 0 0,0-1-1 0 0,-1 1 1 0 0,0 0-1 0 0,0-1 1 0 0,-1 0-1 0 0,1 0 1 0 0,-1 1-1 0 0,2-12 1 0 0,-4 14 58 0 0,1 1 1 0 0,-1 0-1 0 0,0-1 1 0 0,0 1-1 0 0,0-1 1 0 0,0 1-1 0 0,0 0 1 0 0,0-1-1 0 0,-1 1 1 0 0,1 0-1 0 0,-1-1 1 0 0,0 1-1 0 0,0 0 1 0 0,0 0-1 0 0,0 0 1 0 0,0-1-1 0 0,0 1 1 0 0,0 0-1 0 0,-1 1 1 0 0,1-1-1 0 0,-1 0 1 0 0,1 0-1 0 0,-1 0 1 0 0,0 1-1 0 0,0-1 1 0 0,1 1-1 0 0,-1 0 1 0 0,0-1-1 0 0,-1 1 1 0 0,1 0-1 0 0,0 0 1 0 0,0 0-1 0 0,0 0 1 0 0,-5 0-1 0 0,-3-1 42 0 0,0 0-1 0 0,0 1 1 0 0,-1 0-1 0 0,1 1 0 0 0,0 0 1 0 0,-1 1-1 0 0,1 0 1 0 0,0 0-1 0 0,0 1 0 0 0,0 1 1 0 0,-13 4-1 0 0,2 1 0 0 0,1 0-1 0 0,0 1 0 0 0,0 2 1 0 0,-21 14-1 0 0,-45 42-287 0 0,29-21-1767 0 0,46-37 947 0 0,11-8 900 0 0,-1-1 0 0 0,1 1 0 0 0,-1-1 1 0 0,1 1-1 0 0,-1-1 0 0 0,0 1 0 0 0,0-1 0 0 0,1 1 0 0 0,-1-1 0 0 0,0 0 0 0 0,0 1 1 0 0,1-1-1 0 0,-1 0 0 0 0,0 1 0 0 0,0-1 0 0 0,0 0 0 0 0,1 0 0 0 0,-1 0 1 0 0,0 0-1 0 0,0 0 0 0 0,0 0 0 0 0,-1 0 0 0 0,12-28-5688 0 0,-2 13 4696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28.5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1 164 848 0 0,'18'-33'2423'0'0,"-12"21"-1481"0"0,0 0 0 0 0,1 0 0 0 0,13-16 0 0 0,12 3 872 0 0,-14 12-591 0 0,19-10 1407 0 0,-36 22-2524 0 0,0 1 0 0 0,0-1 0 0 0,0 0 0 0 0,1 1 0 0 0,-1-1 0 0 0,0 1 0 0 0,0 0 0 0 0,1-1 0 0 0,-1 1 0 0 0,0 0 0 0 0,1 0 0 0 0,-1 0 0 0 0,0 0 0 0 0,1 0 0 0 0,-1 0 0 0 0,0 0 0 0 0,0 0 0 0 0,1 1 0 0 0,-1-1 0 0 0,0 0 0 0 0,0 1 0 0 0,1-1 0 0 0,-1 1 0 0 0,0-1-1 0 0,0 1 1 0 0,0 0 0 0 0,2 1 0 0 0,-2-1-35 0 0,-1 0-1 0 0,1 1 1 0 0,-1-1-1 0 0,1 0 0 0 0,-1 1 1 0 0,0-1-1 0 0,0 0 0 0 0,0 1 1 0 0,0-1-1 0 0,1 0 0 0 0,-2 1 1 0 0,1-1-1 0 0,0 2 1 0 0,0 10 194 0 0,4 11-63 0 0,-1-1 1 0 0,-1 1 0 0 0,-1 0-1 0 0,-1 0 1 0 0,-6 38 0 0 0,1 31-151 0 0,2-45-110 0 0,-1-1 1 0 0,-12 49 0 0 0,-1 13-604 0 0,13-88 37 0 0,-10 34-1 0 0,9-40-703 0 0,1 0-1 0 0,1 0 0 0 0,0 0 1 0 0,-1 21-1 0 0,5-35 1164 0 0,-1-1 1 0 0,1 1-1 0 0,-1 0 1 0 0,1-1-1 0 0,0 1 1 0 0,-1-1-1 0 0,1 1 1 0 0,-1-1-1 0 0,1 0 1 0 0,0 1-1 0 0,0-1 1 0 0,-1 0-1 0 0,1 1 0 0 0,0-1 1 0 0,0 0-1 0 0,-1 0 1 0 0,1 1-1 0 0,0-1 1 0 0,0 0-1 0 0,0 0 1 0 0,-1 0-1 0 0,1 0 1 0 0,0 0-1 0 0,0 0 1 0 0,0-1-1 0 0,-1 1 1 0 0,1 0-1 0 0,0 0 1 0 0,0-1-1 0 0,-1 1 0 0 0,1 0 1 0 0,0-1-1 0 0,0 1 1 0 0,32-10-1983 0 0,-14 0 1061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28.9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116 103 312 0 0,'14'-2'11169'0'0,"-8"16"-9516"0"0,-2-9-1417 0 0,0 0 0 0 0,0-1 0 0 0,0 1 0 0 0,0-1 1 0 0,1 0-1 0 0,-1 0 0 0 0,1 0 0 0 0,0-1 0 0 0,0 0 0 0 0,1 0 0 0 0,-1 0 0 0 0,1 0 1 0 0,-1-1-1 0 0,1 0 0 0 0,9 2 0 0 0,-5-2-233 0 0,-1 0 1 0 0,1-1-1 0 0,-1 0 0 0 0,1 0 0 0 0,0-1 1 0 0,-1 0-1 0 0,1-1 0 0 0,0 0 1 0 0,16-4-1 0 0,-18 2-65 0 0,0 0 0 0 0,0 0 0 0 0,-1-1 0 0 0,1 0 0 0 0,7-5 0 0 0,-11 6-10 0 0,-1 1-1 0 0,1-1 1 0 0,-1 0 0 0 0,1 0 0 0 0,-1 0-1 0 0,0 0 1 0 0,0-1 0 0 0,-1 1 0 0 0,1-1 0 0 0,-1 0-1 0 0,4-6 1 0 0,-6 8 59 0 0,1 0 0 0 0,0 0-1 0 0,-1 0 1 0 0,0 0 0 0 0,1 0 0 0 0,-1 0-1 0 0,0 0 1 0 0,0 0 0 0 0,0 0 0 0 0,0 0-1 0 0,-1-1 1 0 0,1 1 0 0 0,0 0 0 0 0,-1 0-1 0 0,0 0 1 0 0,1 0 0 0 0,-1 0 0 0 0,0 0-1 0 0,0 1 1 0 0,-1-3 0 0 0,-1 0-33 0 0,0 1 0 0 0,0 0 0 0 0,0 0 0 0 0,0 0 0 0 0,0 0 0 0 0,-1 0 0 0 0,1 1 0 0 0,-1-1 0 0 0,-6-2 0 0 0,1 1-32 0 0,-1 0 1 0 0,1 0-1 0 0,-1 1 0 0 0,0 0 1 0 0,-1 1-1 0 0,1 0 0 0 0,-19-1 1 0 0,16 3 79 0 0,0 0 0 0 0,-1 1 0 0 0,1 0 0 0 0,0 1 0 0 0,1 1 0 0 0,-1 0 1 0 0,0 1-1 0 0,1 0 0 0 0,0 1 0 0 0,0 0 0 0 0,0 1 0 0 0,1 0 0 0 0,-1 1 1 0 0,1 0-1 0 0,1 1 0 0 0,0 0 0 0 0,0 1 0 0 0,0 0 0 0 0,-11 15 0 0 0,15-17 35 0 0,2 0-1 0 0,-1 0 0 0 0,1 1 0 0 0,0-1 1 0 0,0 1-1 0 0,1 0 0 0 0,0 0 0 0 0,-3 14 1 0 0,5-18 32 0 0,1 1 0 0 0,-1-1 0 0 0,1 1 0 0 0,0-1 0 0 0,0 1 1 0 0,1 0-1 0 0,-1-1 0 0 0,1 1 0 0 0,0-1 0 0 0,0 1 1 0 0,0-1-1 0 0,1 0 0 0 0,0 1 0 0 0,-1-1 0 0 0,2 0 0 0 0,-1 0 1 0 0,4 6-1 0 0,1-3-28 0 0,-1-1 0 0 0,1 0 0 0 0,0 0 0 0 0,0 0 0 0 0,1-1 0 0 0,0 0 0 0 0,0 0 0 0 0,0-1-1 0 0,0 0 1 0 0,1 0 0 0 0,-1-1 0 0 0,1 0 0 0 0,0-1 0 0 0,0 0 0 0 0,0 0 0 0 0,14 0 0 0 0,5 0-330 0 0,-1-1 0 0 0,1-2 0 0 0,0 0 1 0 0,35-8-1 0 0,-15 0-2323 0 0,0-3 0 0 0,0-2-1 0 0,-2-2 1 0 0,59-29 0 0 0,-75 29 1020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29.9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287 66 736 0 0,'0'-9'754'0'0,"1"6"-560"0"0,-1 1 0 0 0,0 0 0 0 0,0-1 0 0 0,0 1-1 0 0,0 0 1 0 0,-1-1 0 0 0,1 1 0 0 0,0 0 0 0 0,-1-1 0 0 0,0 1 0 0 0,1 0-1 0 0,-1 0 1 0 0,0-1 0 0 0,0 1 0 0 0,-4-19 8522 0 0,5 33-7662 0 0,0-12-1049 0 0,-8 184 3436 0 0,1-89-2952 0 0,5-54-310 0 0,-9 53 1 0 0,-3-3-55 0 0,8-47-191 0 0,-13 46-1 0 0,13-68-632 0 0,-2 0 0 0 0,-1 0-1 0 0,0 0 1 0 0,-16 24-1 0 0,24-45 464 0 0,0 1-1 0 0,0-1 0 0 0,-1 1 0 0 0,1-1 0 0 0,0 1 1 0 0,-1-1-1 0 0,1 0 0 0 0,-1 0 0 0 0,0 1 1 0 0,1-1-1 0 0,-1 0 0 0 0,0 0 0 0 0,0-1 0 0 0,1 1 1 0 0,-1 0-1 0 0,0-1 0 0 0,0 1 0 0 0,0-1 0 0 0,0 1 1 0 0,0-1-1 0 0,0 0 0 0 0,0 0 0 0 0,0 0 1 0 0,0 0-1 0 0,0 0 0 0 0,0-1 0 0 0,0 1 0 0 0,0 0 1 0 0,0-1-1 0 0,0 0 0 0 0,1 1 0 0 0,-1-1 0 0 0,0 0 1 0 0,-2-1-1 0 0,-8-4-1006 0 0,1 0 0 0 0,0-1 1 0 0,-20-16-1 0 0,27 19 1061 0 0,-17-16-967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30.3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 82 588 0 0,'-75'-49'5743'0'0,"74"49"-5698"0"0,1-1 0 0 0,0 1 0 0 0,0 0 0 0 0,0 0 0 0 0,0 0 0 0 0,-1 0 0 0 0,1 0 0 0 0,0 0 0 0 0,0-1 0 0 0,0 1 0 0 0,0 0 0 0 0,0 0 0 0 0,0 0 0 0 0,-1-1 0 0 0,1 1 0 0 0,0 0 0 0 0,0 0 0 0 0,0 0 0 0 0,0-1-1 0 0,0 1 1 0 0,0 0 0 0 0,0 0 0 0 0,0 0 0 0 0,0-1 0 0 0,0 1 0 0 0,0 0 0 0 0,0 0 0 0 0,0 0 0 0 0,0-1 0 0 0,0 1 0 0 0,0 0 0 0 0,0 0 0 0 0,0 0 0 0 0,0-1 0 0 0,0 1 0 0 0,1 0 0 0 0,-1 0 0 0 0,0 0 0 0 0,0-1 0 0 0,0 1 0 0 0,0 0 0 0 0,0 0 0 0 0,0 0 0 0 0,1 0 0 0 0,-1 0-1 0 0,0-1 1 0 0,0 1 0 0 0,0 0 0 0 0,0 0 0 0 0,1 0 0 0 0,-1 0 0 0 0,0 0 0 0 0,0 0 0 0 0,0 0 0 0 0,1 0 0 0 0,-1 0 0 0 0,0 0 0 0 0,0-1 0 0 0,0 1 0 0 0,1 0 0 0 0,-1 0 0 0 0,0 0 0 0 0,1 1 0 0 0,15-7 1490 0 0,4 4 484 0 0,37-1-1 0 0,-2 1-688 0 0,344-8-1056 0 0,-291 10-1826 0 0,83 6-5748 0 0,-143-1 2036 0 0,-38-5 3875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30.7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39 129 1004 0 0,'0'0'3500'0'0,"39"27"6728"0"0,-35-24-10105 0 0,1 0 0 0 0,0 0 0 0 0,0-1 0 0 0,0 0 0 0 0,1 0-1 0 0,-1 0 1 0 0,0-1 0 0 0,1 1 0 0 0,-1-1 0 0 0,1-1 0 0 0,-1 1 0 0 0,1-1 0 0 0,-1 0 0 0 0,1 0 0 0 0,0 0-1 0 0,-1-1 1 0 0,1 0 0 0 0,-1 0 0 0 0,1-1 0 0 0,-1 1 0 0 0,0-1 0 0 0,0 0 0 0 0,7-4 0 0 0,4-1-172 0 0,1-1-1 0 0,20-14 1 0 0,-32 19 31 0 0,0-1 0 0 0,0 1 0 0 0,0-2 0 0 0,0 1-1 0 0,-1 0 1 0 0,0-1 0 0 0,0 0 0 0 0,0 1 0 0 0,0-2-1 0 0,3-6 1 0 0,-6 11 1 0 0,0-1 0 0 0,-1 1-1 0 0,1-1 1 0 0,-1 1 0 0 0,1-1 0 0 0,-1 1-1 0 0,1-1 1 0 0,-1 1 0 0 0,0-1-1 0 0,0 0 1 0 0,0 1 0 0 0,0-1-1 0 0,0 1 1 0 0,0-1 0 0 0,-1 1 0 0 0,1-1-1 0 0,0 0 1 0 0,-1 1 0 0 0,1-1-1 0 0,-1 1 1 0 0,0 0 0 0 0,1-1 0 0 0,-2-1-1 0 0,0 1 1 0 0,0-1 0 0 0,-1 1 0 0 0,1 0 0 0 0,0 1 0 0 0,-1-1 0 0 0,1 0 0 0 0,-1 1 0 0 0,1-1 0 0 0,-1 1 0 0 0,0 0 0 0 0,-5-2 0 0 0,-1 0 9 0 0,-1 1-1 0 0,0 0 1 0 0,0 1 0 0 0,0 0-1 0 0,0 0 1 0 0,-19 2 0 0 0,20-1 14 0 0,-1 1 0 0 0,1 0 1 0 0,0 1-1 0 0,0 0 0 0 0,0 1 1 0 0,0-1-1 0 0,0 2 0 0 0,0-1 0 0 0,1 1 1 0 0,0 1-1 0 0,0-1 0 0 0,0 1 1 0 0,0 1-1 0 0,1-1 0 0 0,-7 8 1 0 0,4-2 81 0 0,0 0 1 0 0,2 0-1 0 0,-1 1 1 0 0,-8 17 0 0 0,15-25-62 0 0,0 0 1 0 0,0 0-1 0 0,1 0 1 0 0,0 0 0 0 0,0 0-1 0 0,0 0 1 0 0,0 0 0 0 0,0 1-1 0 0,1-1 1 0 0,0 0-1 0 0,0 0 1 0 0,0 1 0 0 0,0-1-1 0 0,1 0 1 0 0,0 0 0 0 0,0 0-1 0 0,0 1 1 0 0,0-1-1 0 0,4 7 1 0 0,-1-1-11 0 0,1-1 1 0 0,1 1-1 0 0,0-1 0 0 0,0 0 1 0 0,0-1-1 0 0,16 16 0 0 0,-17-21-47 0 0,0 1-1 0 0,-1-1 1 0 0,1 0-1 0 0,0-1 0 0 0,0 1 1 0 0,1-1-1 0 0,-1 0 1 0 0,0 0-1 0 0,1-1 1 0 0,-1 1-1 0 0,1-1 0 0 0,0 0 1 0 0,-1-1-1 0 0,12 1 1 0 0,-5-1-421 0 0,1-1 0 0 0,-1 0 0 0 0,1-1 0 0 0,-1 0 0 0 0,1-1 0 0 0,16-6 0 0 0,-23 6-53 0 0,1 0 0 0 0,-1 0 0 0 0,1 0 0 0 0,-1-1 0 0 0,0 0-1 0 0,0 0 1 0 0,-1-1 0 0 0,1 0 0 0 0,-1 0 0 0 0,0 0 0 0 0,-1 0 0 0 0,1-1 0 0 0,5-8 0 0 0,-8 11 259 0 0,7-12-1521 0 0,-1 0 0 0 0,13-31 0 0 0,-12 18 427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31.0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49 158 144 0 0,'-4'1'648'0'0,"1"-1"-1"0"0,0 1 1 0 0,-1 0 0 0 0,1 0-1 0 0,0 0 1 0 0,0 1 0 0 0,0-1-1 0 0,0 1 1 0 0,0-1-1 0 0,0 1 1 0 0,-10 11 5078 0 0,32-27-3807 0 0,-6 3-1661 0 0,0-1 0 0 0,-1 0 0 0 0,-1-1 0 0 0,0 0 0 0 0,15-24 0 0 0,-7 14-673 0 0,-16 19 163 0 0,0 1 0 0 0,-1 0 0 0 0,1-1 0 0 0,0 0 0 0 0,-1 1 1 0 0,3-7-1 0 0,0 5-542 0 0,4-8-624 0 0,-26 43-9380 0 0,9-15 9577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31.4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90 189 1020 0 0,'10'6'889'0'0,"-1"1"-1"0"0,0 0 1 0 0,-1 0-1 0 0,11 12 1 0 0,12 11 2116 0 0,-21-18-1618 0 0,-9-11-1211 0 0,-1 0-1 0 0,1 0 1 0 0,-1 0 0 0 0,1 0 0 0 0,0 0 0 0 0,-1 0 0 0 0,1 0-1 0 0,0-1 1 0 0,0 1 0 0 0,-1 0 0 0 0,1-1 0 0 0,0 1-1 0 0,0 0 1 0 0,0-1 0 0 0,0 1 0 0 0,6 4 2893 0 0,-7-8-2206 0 0,-1 3-843 0 0,1 0 0 0 0,-1 0 0 0 0,1-1 0 0 0,-1 1 0 0 0,1 0 0 0 0,-1-1 0 0 0,1 1 0 0 0,-1 0 0 0 0,1-1 0 0 0,-1 1 0 0 0,1-1 0 0 0,0 1 0 0 0,-1 0 0 0 0,1-1 0 0 0,0 1 0 0 0,-1-1 0 0 0,1 1 0 0 0,0-1 0 0 0,-1 1 0 0 0,1-1 0 0 0,0 0 0 0 0,0 1 0 0 0,0-1 0 0 0,0 0 0 0 0,-1-3 3 0 0,0 1 0 0 0,-1-1 0 0 0,1 0 0 0 0,0 1 0 0 0,-1 0 0 0 0,0-1 0 0 0,-4-5 0 0 0,-6-12-1 0 0,-19-69-4 0 0,10 37-198 0 0,6 20-396 0 0,15 31 310 0 0,-1 0 1 0 0,0-1 0 0 0,0 1 0 0 0,0 0 0 0 0,0 0 0 0 0,-1 0 0 0 0,1 0 0 0 0,-1 0 0 0 0,1 0 0 0 0,-1 0 0 0 0,0 1 0 0 0,1-1 0 0 0,-1 1 0 0 0,0-1 0 0 0,0 1-1 0 0,0-1 1 0 0,0 1 0 0 0,-1 0 0 0 0,1 0 0 0 0,0 0 0 0 0,0 0 0 0 0,-1 1 0 0 0,1-1 0 0 0,0 1 0 0 0,-1-1 0 0 0,1 1 0 0 0,-1 0 0 0 0,1 0 0 0 0,-1 0 0 0 0,1 0 0 0 0,0 0-1 0 0,-1 0 1 0 0,1 1 0 0 0,-1-1 0 0 0,1 1 0 0 0,0 0 0 0 0,0 0 0 0 0,-1 0 0 0 0,1 0 0 0 0,0 0 0 0 0,0 0 0 0 0,-3 2 0 0 0,4-2 162 0 0,0 0 1 0 0,0 0-1 0 0,0 0 0 0 0,0 0 1 0 0,0 0-1 0 0,0 0 0 0 0,0 0 1 0 0,0 0-1 0 0,1 1 0 0 0,-1-1 1 0 0,1 0-1 0 0,-1 0 0 0 0,0 1 1 0 0,1-1-1 0 0,0 0 0 0 0,-1 0 1 0 0,1 1-1 0 0,0-1 0 0 0,0 1 1 0 0,0-1-1 0 0,0 0 1 0 0,0 1-1 0 0,0-1 0 0 0,0 0 1 0 0,0 1-1 0 0,1-1 0 0 0,-1 0 1 0 0,1 2-1 0 0,15 40 612 0 0,-13-36-29 0 0,-1-3-151 0 0,1 0 0 0 0,0 0 1 0 0,0 0-1 0 0,0 0 1 0 0,0-1-1 0 0,1 1 1 0 0,-1-1-1 0 0,1 0 0 0 0,0 1 1 0 0,0-2-1 0 0,0 1 1 0 0,0 0-1 0 0,1-1 1 0 0,-1 0-1 0 0,1 0 0 0 0,-1 0 1 0 0,1-1-1 0 0,0 0 1 0 0,0 0-1 0 0,-1 0 0 0 0,1 0 1 0 0,6 0-1 0 0,-3-2 179 0 0,0 0-1 0 0,-1-1 0 0 0,1 1 1 0 0,0-1-1 0 0,-1-1 1 0 0,1 0-1 0 0,-1 0 0 0 0,0 0 1 0 0,10-7-1 0 0,58-41 731 0 0,-74 50-1244 0 0,19-14 22 0 0,37-25-2657 0 0,-38 28 45 0 0,-16 9 1470 0 0,0 1 1 0 0,1 0 0 0 0,-1 0 0 0 0,1 0 0 0 0,-1 0 0 0 0,1 0-1 0 0,0 1 1 0 0,6-2 0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32.0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92 504 0 0,'30'16'3759'0'0,"-20"-12"-2354"0"0,-1 1 0 0 0,1 1 1 0 0,-1-1-1 0 0,9 9 0 0 0,1 12 1869 0 0,-17-24-3135 0 0,-1 1-1 0 0,1-1 1 0 0,-1 0 0 0 0,0 0 0 0 0,0 0 0 0 0,0 1 0 0 0,0-1 0 0 0,0 0-1 0 0,-1 1 1 0 0,1-1 0 0 0,-1 1 0 0 0,1-1 0 0 0,-1 1 0 0 0,0-1 0 0 0,0 1-1 0 0,0-1 1 0 0,0 1 0 0 0,-1-1 0 0 0,0 6 0 0 0,0-4-81 0 0,0 1 1 0 0,0 0-1 0 0,0-1 0 0 0,-1 1 1 0 0,1-1-1 0 0,-1 1 0 0 0,0-1 1 0 0,-1 0-1 0 0,-2 5 1 0 0,1 1-6 0 0,4-9-54 0 0,0-1-1 0 0,0 1 1 0 0,0-1 0 0 0,0 1-1 0 0,0-1 1 0 0,0 1 0 0 0,0-1-1 0 0,0 0 1 0 0,0 1 0 0 0,-1-1-1 0 0,1 1 1 0 0,0-1 0 0 0,0 1-1 0 0,0-1 1 0 0,-1 0 0 0 0,1 1-1 0 0,0-1 1 0 0,-1 0 0 0 0,1 1-1 0 0,0-1 1 0 0,-1 0 0 0 0,1 1-1 0 0,0-1 1 0 0,-1 0 0 0 0,1 0-1 0 0,-2 1-42 0 0,4-17-218 0 0,42-60-736 0 0,-30 58 828 0 0,31-38-129 0 0,-39 50 283 0 0,12-11-22 0 0,0 0-1 0 0,26-18 1 0 0,-39 32 42 0 0,-1 0 0 0 0,1 0 0 0 0,0 0 0 0 0,0 0 0 0 0,0 1 0 0 0,0 0 0 0 0,1 0 0 0 0,-1 0 0 0 0,1 1 0 0 0,-1 0 0 0 0,1 0 0 0 0,-1 0 0 0 0,1 1 0 0 0,0-1 0 0 0,9 2-1 0 0,-11 0 0 0 0,-1 0-1 0 0,1 0 0 0 0,-1 0 1 0 0,0 0-1 0 0,0 1 0 0 0,1 0 1 0 0,-1-1-1 0 0,0 1 0 0 0,0 0 1 0 0,-1 0-1 0 0,1 1 0 0 0,0-1 0 0 0,-1 1 1 0 0,1-1-1 0 0,-1 1 0 0 0,0 0 1 0 0,0-1-1 0 0,0 1 0 0 0,3 7 1 0 0,0 2 33 0 0,-1 0 0 0 0,1 0 0 0 0,3 26 1 0 0,-3-15 92 0 0,-4-19-96 0 0,0 1 1 0 0,0 0-1 0 0,-1-1 0 0 0,0 1 0 0 0,0 0 1 0 0,0-1-1 0 0,-1 1 0 0 0,0-1 0 0 0,1 1 1 0 0,-3 5-1 0 0,-2 26 191 0 0,4-35-221 0 0,1 0-1 0 0,0 0 1 0 0,0 0-1 0 0,0 0 1 0 0,0 0 0 0 0,-1 0-1 0 0,1 0 1 0 0,0 0-1 0 0,-1 0 1 0 0,1 0-1 0 0,-1-1 1 0 0,1 1-1 0 0,-1 0 1 0 0,0 0-1 0 0,1 0 1 0 0,-1-1 0 0 0,0 1-1 0 0,1 0 1 0 0,-1-1-1 0 0,0 1 1 0 0,0-1-1 0 0,0 1 1 0 0,1-1-1 0 0,-1 1 1 0 0,0-1-1 0 0,0 1 1 0 0,-2 0 0 0 0,5-3-19 0 0,-1 0 1 0 0,0 1 0 0 0,1-1 0 0 0,-1 0 0 0 0,0 0-1 0 0,0 0 1 0 0,0 0 0 0 0,0 0 0 0 0,0 0 0 0 0,0 0-1 0 0,-1-1 1 0 0,1 1 0 0 0,0-4 0 0 0,5-11-169 0 0,16-14-417 0 0,1 1 1 0 0,1 1-1 0 0,47-43 1 0 0,-61 63 539 0 0,2-2-15 0 0,1 1 0 0 0,0 0 0 0 0,25-14 0 0 0,-37 23 73 0 0,0 1 0 0 0,0-1 1 0 0,0 1-1 0 0,0-1 0 0 0,0 1 0 0 0,1-1 0 0 0,-1 1 0 0 0,0-1 1 0 0,0 1-1 0 0,0 0 0 0 0,1 0 0 0 0,-1 0 0 0 0,0 0 1 0 0,0 0-1 0 0,0 0 0 0 0,1 0 0 0 0,-1 0 0 0 0,0 0 1 0 0,0 0-1 0 0,0 1 0 0 0,1-1 0 0 0,-1 0 0 0 0,0 1 1 0 0,2 0-1 0 0,-1 1 15 0 0,-1-1 1 0 0,1 1-1 0 0,-1 0 1 0 0,1-1 0 0 0,-1 1-1 0 0,0 0 1 0 0,1 0-1 0 0,-1 0 1 0 0,0 0 0 0 0,0 0-1 0 0,0 0 1 0 0,0 4-1 0 0,2 5 157 0 0,-1 0-1 0 0,0 0 0 0 0,-1 0 0 0 0,1 17 0 0 0,-2 158 157 0 0,1-185-502 0 0,0-1 1 0 0,0 0-1 0 0,0 0 1 0 0,0 0 0 0 0,0 0-1 0 0,0 0 1 0 0,0 0-1 0 0,0 0 1 0 0,0 0-1 0 0,0 0 1 0 0,0 0-1 0 0,0-1 1 0 0,0 1 0 0 0,0 0-1 0 0,0-1 1 0 0,0 1-1 0 0,-1-1 1 0 0,1 1-1 0 0,0-1 1 0 0,0 1-1 0 0,1-2 1 0 0,7-6-897 0 0,76-58-7858 0 0,-58 50 7702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0:04.2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79 0 16 0 0,'0'0'2853'0'0,"11"6"1403"0"0,-18 0-3355 0 0,0 1 1 0 0,-1-1-1 0 0,1-1 0 0 0,-13 8 0 0 0,17-11-867 0 0,1-1 0 0 0,0 1 0 0 0,0 0 0 0 0,0 0 1 0 0,0 0-1 0 0,0 0 0 0 0,0 0 0 0 0,-1 4 0 0 0,-14 12 34 0 0,17-18-71 0 0,-1 0-1 0 0,1 0 1 0 0,0 0-1 0 0,0 0 1 0 0,0 0-1 0 0,0 0 0 0 0,-1 1 1 0 0,1-1-1 0 0,0 0 1 0 0,0 0-1 0 0,0 0 1 0 0,0 0-1 0 0,0 0 0 0 0,-1 1 1 0 0,1-1-1 0 0,0 0 1 0 0,0 0-1 0 0,0 0 0 0 0,0 1 1 0 0,0-1-1 0 0,0 0 1 0 0,0 0-1 0 0,0 0 1 0 0,0 1-1 0 0,0-1 0 0 0,0 0 1 0 0,0 0-1 0 0,0 0 1 0 0,0 1-1 0 0,0-1 1 0 0,0 0-1 0 0,0 0 0 0 0,0 0 1 0 0,0 1-1 0 0,0-1 1 0 0,0 0-1 0 0,0 0 1 0 0,0 0-1 0 0,0 1 0 0 0,1-1 1 0 0,-1 0-1 0 0,0 0 1 0 0,0 0-1 0 0,0 0 1 0 0,0 0-1 0 0,0 1 0 0 0,0-1 1 0 0,1 0-1 0 0,-1 0 1 0 0,0 0-1 0 0,0 0 0 0 0,0 0 1 0 0,1 0-1 0 0,-1 0 1 0 0,0 1-1 0 0,0-1 1 0 0,0 0-1 0 0,0 0 0 0 0,1 0 1 0 0,-1 0-1 0 0,0 0 1 0 0,10 4-1228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4:26.1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0 126 340 0 0,'9'-1'9033'0'0,"11"10"-6332"0"0,18 15-1650 0 0,-25-11-908 0 0,0 1 0 0 0,-1 1 0 0 0,0 0 0 0 0,-1 1 0 0 0,-1 0 0 0 0,-1 0 0 0 0,0 1 0 0 0,-1 0 0 0 0,10 33 0 0 0,39 83-143 0 0,-56-132-1 0 0,3 10 6 0 0,0 0 0 0 0,1 0 0 0 0,12 17 0 0 0,-15-25-5 0 0,-1-1-1 0 0,1 0 1 0 0,0 1-1 0 0,0-1 0 0 0,0 0 1 0 0,1 0-1 0 0,-1-1 1 0 0,0 1-1 0 0,1 0 0 0 0,-1-1 1 0 0,1 1-1 0 0,-1-1 1 0 0,1 0-1 0 0,0 0 1 0 0,0 0-1 0 0,-1 0 0 0 0,1-1 1 0 0,0 1-1 0 0,0-1 1 0 0,4 1-1 0 0,-4-2 0 0 0,-1 1-1 0 0,0-1 1 0 0,0 1-1 0 0,0-1 1 0 0,0 0-1 0 0,0 0 1 0 0,-1 0-1 0 0,1 0 1 0 0,0 0-1 0 0,0-1 1 0 0,0 1-1 0 0,-1-1 1 0 0,1 1-1 0 0,-1-1 1 0 0,1 1-1 0 0,-1-1 1 0 0,0 0-1 0 0,0 1 1 0 0,0-1-1 0 0,2-4 1 0 0,1-1-1 0 0,0-1 1 0 0,-1 1 0 0 0,5-17-1 0 0,-4 4-27 0 0,-1 0 0 0 0,0-1 0 0 0,-2-30 0 0 0,-1 38-1 0 0,0 7 24 0 0,0 0-1 0 0,0-1 1 0 0,0 1 0 0 0,1-1 0 0 0,0 1 0 0 0,0 0 0 0 0,1 0-1 0 0,1-7 1 0 0,1-4 25 0 0,1 4-8 0 0,-3 12-10 0 0,-1 1-1 0 0,0-1 1 0 0,0 1 0 0 0,1 0 0 0 0,-1-1 0 0 0,0 1 0 0 0,1 0-1 0 0,-1 0 1 0 0,0 0 0 0 0,0 0 0 0 0,1 0 0 0 0,-1 0-1 0 0,0 1 1 0 0,1-1 0 0 0,1 1 0 0 0,4 1-1 0 0,-1 0 0 0 0,0 1 0 0 0,0 0 0 0 0,0 0 0 0 0,0 0 0 0 0,0 1 0 0 0,0 0 0 0 0,-1 0 0 0 0,0 0 0 0 0,9 10 0 0 0,7 5-1 0 0,30 32 4 0 0,-37-35-2 0 0,1-1-1 0 0,18 14 1 0 0,-17-13 1 0 0,-13-13-3 0 0,0 0-1 0 0,0 1 1 0 0,0-1 0 0 0,0 0 0 0 0,1-1 0 0 0,0 1 0 0 0,7 4 0 0 0,-10-7 0 0 0,0 0 1 0 0,0 1 0 0 0,0-1-1 0 0,0 0 1 0 0,0 0 0 0 0,0 0-1 0 0,0 0 1 0 0,0 0 0 0 0,0 0-1 0 0,1 0 1 0 0,-1 0 0 0 0,0 0-1 0 0,0 0 1 0 0,0 0 0 0 0,0-1-1 0 0,0 1 1 0 0,0 0 0 0 0,0-1-1 0 0,0 1 1 0 0,0-1 0 0 0,0 1-1 0 0,0-1 1 0 0,-1 0 0 0 0,1 1-1 0 0,0-1 1 0 0,0 0 0 0 0,0 0-1 0 0,-1 1 1 0 0,1-1-1 0 0,0 0 1 0 0,-1 0 0 0 0,1 0-1 0 0,-1 0 1 0 0,2-2 0 0 0,1-2 2 0 0,-1 0 0 0 0,1 0 1 0 0,-1 0-1 0 0,0 0 0 0 0,2-9 1 0 0,22-57 9 0 0,-17 17-11 0 0,-1 10 1 0 0,-2 0-1 0 0,1-49 0 0 0,3-15-1186 0 0,-10 107 1018 0 0,0 0 0 0 0,0 0 0 0 0,0 0 0 0 0,0-1 0 0 0,0 1 0 0 0,0 0 0 0 0,-1 0 1 0 0,1 0-1 0 0,0 0 0 0 0,-1-1 0 0 0,1 1 0 0 0,-1 0 0 0 0,1 0 0 0 0,-1 0 0 0 0,1 0 1 0 0,-1 0-1 0 0,0 0 0 0 0,1 0 0 0 0,-1 0 0 0 0,0 1 0 0 0,0-1 0 0 0,0 0 0 0 0,0 0 1 0 0,0 0-1 0 0,1 1 0 0 0,-3-1 0 0 0,2 0-179 0 0,-1 1 0 0 0,0-1 0 0 0,1 1 0 0 0,-1 0 0 0 0,0 0 0 0 0,0 0 0 0 0,1 0 1 0 0,-1 0-1 0 0,0 0 0 0 0,1 1 0 0 0,-1-1 0 0 0,0 0 0 0 0,1 1 0 0 0,-1 0 0 0 0,0-1 0 0 0,1 1 0 0 0,-1 0 0 0 0,-1 1 0 0 0,-7 3-1092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32.4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9 332 0 0,'7'-2'506'0'0,"-4"1"7"0"0,0 0 0 0 0,0 0 0 0 0,0 0 0 0 0,0 0 0 0 0,1 1 0 0 0,-1-1 0 0 0,0 1 0 0 0,0 0 0 0 0,0 0 0 0 0,0 0 0 0 0,0 0 0 0 0,1 0 0 0 0,4 2 0 0 0,-7 1 46 0 0,0 0 0 0 0,-1 0-1 0 0,1 0 1 0 0,-1 0 0 0 0,0 0 0 0 0,0 0-1 0 0,0 0 1 0 0,0 0 0 0 0,-1 4 0 0 0,1-2 215 0 0,9 97 3789 0 0,-9-98-4538 0 0,0 0 1 0 0,0 0-1 0 0,1 0 1 0 0,-1 0-1 0 0,1 0 0 0 0,0 0 1 0 0,0 0-1 0 0,0 0 1 0 0,2 3-1 0 0,-2-4-81 0 0,0 1 1 0 0,-1-1-1 0 0,1 0 1 0 0,-1 1-1 0 0,0-1 0 0 0,0 1 1 0 0,0-1-1 0 0,-1 5 1 0 0,1 6-1976 0 0,-18-36-6380 0 0,-12-43 2282 0 0,20 44 4889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32.8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7 628 0 0,'0'0'88'0'0,"0"0"1"0"0,0-1-1 0 0,0 1 1 0 0,0 0-1 0 0,0-1 1 0 0,0 1-1 0 0,0 0 0 0 0,0-1 1 0 0,0 1-1 0 0,1 0 1 0 0,-1 0-1 0 0,0-1 0 0 0,0 1 1 0 0,0 0-1 0 0,0 0 1 0 0,1-1-1 0 0,-1 1 0 0 0,0 0 1 0 0,0 0-1 0 0,1 0 1 0 0,-1-1-1 0 0,0 1 0 0 0,0 0 1 0 0,1 0-1 0 0,-1 0 1 0 0,0 0-1 0 0,0 0 1 0 0,1-1-1 0 0,-1 1 0 0 0,0 0 1 0 0,1 0-1 0 0,-1 0 1 0 0,0 0-1 0 0,1 0 0 0 0,-1 0 1 0 0,0 0-1 0 0,0 0 1 0 0,1 0-1 0 0,-1 0 0 0 0,0 0 1 0 0,1 0-1 0 0,-1 1 1 0 0,0-1-1 0 0,1 0 1 0 0,-1 0-1 0 0,0 0 0 0 0,0 0 1 0 0,1 0-1 0 0,-1 1 1 0 0,0-1-1 0 0,0 0 0 0 0,1 0 1 0 0,-1 0-1 0 0,0 1 1 0 0,15 9 2919 0 0,-10-2-2357 0 0,0-1 0 0 0,1 0-1 0 0,0 0 1 0 0,8 7-1 0 0,33 27-828 0 0,-6-6-3217 0 0,-25-16 1169 0 0,8 5-660 0 0,-5-10 1406 0 0,0-2 225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33.2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59 1056 0 0,'5'3'865'0'0,"-1"0"1"0"0,0 0-1 0 0,0 1 0 0 0,0-1 0 0 0,0 1 0 0 0,-1 0 1 0 0,1 0-1 0 0,-1 1 0 0 0,0-1 0 0 0,3 7 0 0 0,17 21 3182 0 0,-18-24-3413 0 0,0-1 0 0 0,-1 0-1 0 0,0 1 1 0 0,-1 0 0 0 0,0 0 0 0 0,4 14-1 0 0,-1-4-306 0 0,-4-10-220 0 0,-1 1-1 0 0,0-1 1 0 0,0 1-1 0 0,-1-1 1 0 0,0 1-1 0 0,-2 13 1 0 0,0 8-117 0 0,2-30 5 0 0,0 0-1 0 0,-1 0 0 0 0,1-1 1 0 0,-1 1-1 0 0,1 0 1 0 0,-1 0-1 0 0,1 0 1 0 0,0 0-1 0 0,-1-1 0 0 0,1 1 1 0 0,-1 0-1 0 0,1 0 1 0 0,0-1-1 0 0,-1 1 0 0 0,1 0 1 0 0,0-1-1 0 0,-1 1 1 0 0,1 0-1 0 0,0-1 1 0 0,-1 1-1 0 0,1 0 0 0 0,0-1 1 0 0,0 1-1 0 0,0-1 1 0 0,-1 1-1 0 0,1 0 0 0 0,0-1 1 0 0,0 1-1 0 0,0-1 1 0 0,0 1-1 0 0,0-1 1 0 0,0 1-1 0 0,0-1 0 0 0,0 0 1 0 0,9-37-409 0 0,-7 25 243 0 0,-1 0 0 0 0,1 0 0 0 0,1 0 0 0 0,0 0 0 0 0,1 1 0 0 0,1 0 0 0 0,0-1 0 0 0,0 2 0 0 0,1-1 0 0 0,1 1 0 0 0,15-21 0 0 0,-15 21 127 0 0,1 1 0 0 0,0 1 0 0 0,1 0 0 0 0,0 0 0 0 0,1 0 0 0 0,-1 1 0 0 0,2 1 0 0 0,-1 0 0 0 0,1 0 0 0 0,0 1 0 0 0,0 0 0 0 0,18-6 0 0 0,-28 12 48 0 0,1 0-1 0 0,0 0 0 0 0,0 0 1 0 0,0 1-1 0 0,-1-1 1 0 0,1 0-1 0 0,0 1 1 0 0,0-1-1 0 0,-1 1 0 0 0,1-1 1 0 0,-1 1-1 0 0,1 0 1 0 0,0 0-1 0 0,-1 0 1 0 0,1 0-1 0 0,-1 0 0 0 0,0 0 1 0 0,1 0-1 0 0,-1 0 1 0 0,0 0-1 0 0,0 1 1 0 0,2 1-1 0 0,0 1 23 0 0,0 0 0 0 0,0 0-1 0 0,0 0 1 0 0,-1 0 0 0 0,1 0 0 0 0,2 7 0 0 0,4 49 301 0 0,-7-45-258 0 0,0 0 0 0 0,-1 0 1 0 0,-1 1-1 0 0,-1-1 0 0 0,-4 31 0 0 0,-2 25 9 0 0,-2 15-1736 0 0,9-85 1583 0 0,0-1 0 0 0,0 0-1 0 0,0 0 1 0 0,0 1 0 0 0,0-1 0 0 0,0 0 0 0 0,0 0-1 0 0,0 1 1 0 0,0-1 0 0 0,0 0 0 0 0,0 0-1 0 0,1 0 1 0 0,-1 1 0 0 0,0-1 0 0 0,0 0-1 0 0,0 0 1 0 0,0 0 0 0 0,0 1 0 0 0,1-1 0 0 0,-1 0-1 0 0,0 0 1 0 0,0 0 0 0 0,0 0 0 0 0,1 0-1 0 0,-1 1 1 0 0,0-1 0 0 0,0 0 0 0 0,1 0-1 0 0,-1 0 1 0 0,0 0 0 0 0,0 0 0 0 0,1 0 0 0 0,-1 0-1 0 0,0 0 1 0 0,0 0 0 0 0,0 0 0 0 0,1 0-1 0 0,-1 0 1 0 0,0 0 0 0 0,0 0 0 0 0,1 0-1 0 0,-1 0 1 0 0,0 0 0 0 0,0 0 0 0 0,1 0 0 0 0,19-8-2851 0 0,18-17-1760 0 0,-37 25 4551 0 0,39-32-3378 0 0,-13 16 2169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33.6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97 103 484 0 0,'20'-4'9093'0'0,"-21"4"-8954"0"0,1 1-1 0 0,-1-1 1 0 0,1 1 0 0 0,-1-1-1 0 0,0 1 1 0 0,1-1 0 0 0,-1 1 0 0 0,1-1-1 0 0,-1 0 1 0 0,0 1 0 0 0,1-1-1 0 0,-1 0 1 0 0,0 0 0 0 0,0 1 0 0 0,1-1-1 0 0,-1 0 1 0 0,0 0 0 0 0,1 0-1 0 0,-1 0 1 0 0,-1 0 0 0 0,1 0 67 0 0,0 0 1 0 0,0 0 0 0 0,0 0-1 0 0,0 1 1 0 0,0-1-1 0 0,0 0 1 0 0,0 0-1 0 0,0 1 1 0 0,0-1-1 0 0,0 0 1 0 0,0 1 0 0 0,0-1-1 0 0,0 1 1 0 0,0-1-1 0 0,0 1 1 0 0,0 0-1 0 0,1-1 1 0 0,-1 1 0 0 0,0 0-1 0 0,0 0 1 0 0,1 0-1 0 0,-1-1 1 0 0,0 1-1 0 0,1 0 1 0 0,-1 0-1 0 0,0 1 1 0 0,-7 13 1489 0 0,7-14-1644 0 0,0 0 0 0 0,0 0 0 0 0,0 0 1 0 0,0 0-1 0 0,0 1 0 0 0,1-1 0 0 0,-1 0 1 0 0,0 0-1 0 0,1 1 0 0 0,-1-1 1 0 0,1 1-1 0 0,-1-1 0 0 0,1 0 0 0 0,-1 3 1 0 0,1 1-8 0 0,0 0 1 0 0,0 0 0 0 0,1-1 0 0 0,0 1-1 0 0,0 0 1 0 0,0 0 0 0 0,0-1-1 0 0,1 1 1 0 0,0-1 0 0 0,-1 1 0 0 0,4 3-1 0 0,-3-5-46 0 0,0-1 0 0 0,0 1 0 0 0,0-1-1 0 0,0 0 1 0 0,0 0 0 0 0,0 0 0 0 0,1 0-1 0 0,-1 0 1 0 0,1-1 0 0 0,0 1-1 0 0,-1-1 1 0 0,1 1 0 0 0,0-1 0 0 0,0 0-1 0 0,0 0 1 0 0,0 0 0 0 0,0-1 0 0 0,4 2-1 0 0,3-2-21 0 0,0 1-1 0 0,-1-1 1 0 0,1-1 0 0 0,0 0-1 0 0,0 0 1 0 0,-1-1-1 0 0,1 0 1 0 0,-1-1 0 0 0,1 0-1 0 0,-1 0 1 0 0,16-9-1 0 0,-18 9-6 0 0,-1-1 0 0 0,0 0-1 0 0,1 0 1 0 0,-1-1-1 0 0,-1 1 1 0 0,1-1-1 0 0,-1 0 1 0 0,0-1-1 0 0,0 1 1 0 0,0-1-1 0 0,-1 0 1 0 0,0-1-1 0 0,0 1 1 0 0,0-1-1 0 0,5-12 1 0 0,-8 15 9 0 0,0 1 1 0 0,0-1-1 0 0,-1 0 1 0 0,1 1-1 0 0,-1-1 1 0 0,1 0 0 0 0,-1 0-1 0 0,0 1 1 0 0,0-1-1 0 0,-1 0 1 0 0,1 0 0 0 0,-1 1-1 0 0,0-1 1 0 0,0 1-1 0 0,0-1 1 0 0,-1 1 0 0 0,1-1-1 0 0,-1 1 1 0 0,1-1-1 0 0,-1 1 1 0 0,0 0 0 0 0,-1 0-1 0 0,1 0 1 0 0,0 0-1 0 0,-1 1 1 0 0,0-1 0 0 0,1 1-1 0 0,-1-1 1 0 0,-5-2-1 0 0,2 2 10 0 0,0 0 0 0 0,1 0 1 0 0,-1 0-1 0 0,0 1 0 0 0,0 0 0 0 0,-1 1 0 0 0,1-1 0 0 0,0 1 0 0 0,-1 1 0 0 0,1-1 0 0 0,0 1 0 0 0,-1 0 0 0 0,1 0 0 0 0,0 1 0 0 0,-1 0 0 0 0,-10 2 0 0 0,3 2-191 0 0,1-1 0 0 0,-1 2-1 0 0,1 0 1 0 0,0 0-1 0 0,1 2 1 0 0,0-1-1 0 0,0 1 1 0 0,-19 18-1 0 0,24-20-317 0 0,0 1 1 0 0,0 0-1 0 0,1 1 0 0 0,-10 14 0 0 0,14-19 201 0 0,0-1-1 0 0,0 1 1 0 0,1 0-1 0 0,0-1 1 0 0,-1 1-1 0 0,1 0 1 0 0,0 0-1 0 0,0 0 1 0 0,1 0-1 0 0,-1 0 1 0 0,0 0-1 0 0,1 0 1 0 0,0 0-1 0 0,0 0 1 0 0,0 0-1 0 0,0 0 1 0 0,0 0-1 0 0,1 0 1 0 0,0 5-1 0 0,1-7 69 0 0,-1 1 0 0 0,0 0-1 0 0,1 0 1 0 0,-1-1-1 0 0,1 1 1 0 0,-1-1 0 0 0,1 0-1 0 0,0 1 1 0 0,-1-1 0 0 0,1 0-1 0 0,0 0 1 0 0,0 0-1 0 0,0 0 1 0 0,0 0 0 0 0,0 0-1 0 0,0-1 1 0 0,0 1-1 0 0,0-1 1 0 0,3 1 0 0 0,42 3-2267 0 0,-18-4 1454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34.0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458 33 512 0 0,'0'-4'829'0'0,"0"3"-505"0"0,0-1-1 0 0,0 1 0 0 0,0 0 1 0 0,0 0-1 0 0,1 0 0 0 0,-2-1 1 0 0,1 1-1 0 0,0 0 0 0 0,0 0 1 0 0,0 0-1 0 0,-1-1 0 0 0,1 1 0 0 0,-9-11 4973 0 0,-20 12 63 0 0,20 1-5172 0 0,-1 0 1 0 0,1 1-1 0 0,-1 0 1 0 0,1 1-1 0 0,0 0 0 0 0,0 1 1 0 0,0 0-1 0 0,-10 5 1 0 0,-12 6-116 0 0,14-6-71 0 0,-1 0-1 0 0,2 2 0 0 0,-17 13 1 0 0,25-18-8 0 0,1 1 0 0 0,0 0 0 0 0,1 0 0 0 0,-9 11 0 0 0,0 1 50 0 0,15-18-46 0 0,-1 0 1 0 0,0 0 0 0 0,1 0 0 0 0,0 0 0 0 0,-1 0-1 0 0,1 0 1 0 0,0 0 0 0 0,-1 0 0 0 0,1 0 0 0 0,0 0-1 0 0,0 0 1 0 0,0 0 0 0 0,0 0 0 0 0,0 0 0 0 0,0 0-1 0 0,0 0 1 0 0,0 0 0 0 0,0 0 0 0 0,1 0 0 0 0,-1 0-1 0 0,0 0 1 0 0,1 0 0 0 0,-1 0 0 0 0,0 0 0 0 0,1 0-1 0 0,-1 0 1 0 0,1 0 0 0 0,0 0 0 0 0,-1-1 0 0 0,1 1-1 0 0,0 0 1 0 0,-1 0 0 0 0,1-1 0 0 0,0 1 0 0 0,0 0-1 0 0,0-1 1 0 0,0 1 0 0 0,0-1 0 0 0,-1 1 0 0 0,1-1-1 0 0,0 1 1 0 0,0-1 0 0 0,0 0 0 0 0,0 0 0 0 0,0 1-1 0 0,2-1 1 0 0,19 0-37 0 0,-11-1 35 0 0,0 1 1 0 0,0 0 0 0 0,1 1 0 0 0,16 3 0 0 0,-25-3 6 0 0,22 8 86 0 0,-25-9-87 0 0,1 0 0 0 0,-1 0 0 0 0,1 1-1 0 0,-1-1 1 0 0,1 0 0 0 0,-1 0 0 0 0,1 0 0 0 0,-1 1-1 0 0,1-1 1 0 0,-1 0 0 0 0,1 1 0 0 0,-1-1 0 0 0,0 1-1 0 0,1-1 1 0 0,-1 0 0 0 0,1 1 0 0 0,-1-1 0 0 0,0 1-1 0 0,0-1 1 0 0,1 1 0 0 0,-1-1 0 0 0,0 1-1 0 0,0-1 1 0 0,1 1 0 0 0,-1-1 0 0 0,0 1 0 0 0,0-1-1 0 0,0 1 1 0 0,0-1 0 0 0,0 1 0 0 0,0 0 0 0 0,0-1-1 0 0,0 1 1 0 0,0-1 0 0 0,0 1 0 0 0,0-1 0 0 0,0 1-1 0 0,-1-1 1 0 0,1 1 0 0 0,-6 9 12 0 0,-1-1 0 0 0,-1 0 0 0 0,1 0 0 0 0,-1-1 0 0 0,-1 0 0 0 0,1 0 0 0 0,-1-1 0 0 0,-15 9 0 0 0,4-4 6 0 0,1-2 0 0 0,-2 0 0 0 0,-31 11 0 0 0,12-3-80 0 0,34-14-388 0 0,0-1 0 0 0,0 0-1 0 0,0 0 1 0 0,0-1 0 0 0,0 1 0 0 0,-1-2 0 0 0,1 1-1 0 0,-10 1 1 0 0,62-26-8110 0 0,2 3 5075 0 0,-19 9 2079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34.3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1 976 0 0,'37'-1'16826'0'0,"-37"2"-16767"0"0,0-1 0 0 0,0 1-1 0 0,0-1 1 0 0,0 1 0 0 0,1-1-1 0 0,-1 0 1 0 0,0 1 0 0 0,0-1-1 0 0,0 1 1 0 0,0-1 0 0 0,0 1-1 0 0,0-1 1 0 0,0 1 0 0 0,0-1-1 0 0,0 1 1 0 0,0-1 0 0 0,0 0-1 0 0,-1 1 1 0 0,1-1 0 0 0,0 1-1 0 0,0-1 1 0 0,0 1-1 0 0,-1-1 1 0 0,1 0 0 0 0,0 1-1 0 0,0-1 1 0 0,-1 0 0 0 0,1 1-1 0 0,0-1 1 0 0,-1 0 0 0 0,1 1-1 0 0,0-1 1 0 0,-1 0 0 0 0,1 1-1 0 0,0-1 1 0 0,-1 0 0 0 0,1 0-1 0 0,-1 0 1 0 0,1 1 0 0 0,-1-1-1 0 0,1 0 1 0 0,-1 0 0 0 0,-1 1 121 0 0,1 1-323 0 0,-1-1-1 0 0,1 0 1 0 0,0 1 0 0 0,0-1-1 0 0,0 1 1 0 0,0 0 0 0 0,0-1-1 0 0,0 1 1 0 0,0 0 0 0 0,0-1-1 0 0,1 1 1 0 0,-1 0-1 0 0,1 0 1 0 0,-1-1 0 0 0,1 1-1 0 0,0 0 1 0 0,-1 3 0 0 0,2-1-734 0 0,0-1 1 0 0,0 1-1 0 0,1-1 0 0 0,-1 1 1 0 0,1-1-1 0 0,-1 0 1 0 0,4 5-1 0 0,-4-7 698 0 0,5 11-3330 0 0,-6-10 3077 0 0,1 1 1 0 0,0-1-1 0 0,0 0 1 0 0,0 0-1 0 0,0 0 1 0 0,1 0-1 0 0,-1 0 0 0 0,1-1 1 0 0,-1 1-1 0 0,3 2 1 0 0,5 2-1066 0 0</inkml:trace>
  <inkml:trace contextRef="#ctx0" brushRef="#br0" timeOffset="1">135 217 656 0 0,'-1'2'616'0'0,"0"1"1"0"0,-1 0-1 0 0,1 0 0 0 0,0 0 0 0 0,-1-1 1 0 0,0 1-1 0 0,0-1 0 0 0,0 1 0 0 0,0-1 1 0 0,0 0-1 0 0,-14 14 6136 0 0,16-15-6619 0 0,11 4 3918 0 0,-9-4-3787 0 0,0-1 0 0 0,0 1 1 0 0,0 0-1 0 0,0-1 0 0 0,-1 1 0 0 0,1 0 0 0 0,0 0 0 0 0,-1 1 1 0 0,1-1-1 0 0,-1 0 0 0 0,1 0 0 0 0,1 3 0 0 0,12 11 875 0 0,-13-14-1053 0 0,0 1 1 0 0,0-1-1 0 0,0 1 1 0 0,0 0-1 0 0,-1 0 1 0 0,1 0-1 0 0,0 0 1 0 0,-1 0-1 0 0,0 1 1 0 0,1-1-1 0 0,1 5 1 0 0,2 3-69 0 0,0 0-803 0 0,-26-21-8422 0 0,19 11 8779 0 0,1 0 1 0 0,-1-1-1 0 0,1 1 0 0 0,0 0 1 0 0,-4-1-1 0 0,3 1-71 0 0,0 0 0 0 0,0 0 1 0 0,0-1-1 0 0,0 1 0 0 0,0-1 0 0 0,0 0 0 0 0,0 0 1 0 0,0 1-1 0 0,0-1 0 0 0,-3-3 0 0 0,-4-5-1998 0 0,-1 3 383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45.7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1 120 324 0 0,'3'-2'327'0'0,"0"-1"-1"0"0,0-1 1 0 0,0 1 0 0 0,0 0-1 0 0,0-1 1 0 0,3-5 0 0 0,8-11 554 0 0,-10 16-523 0 0,-1 0-1 0 0,0 0 1 0 0,-1 0-1 0 0,1 0 1 0 0,-1 0-1 0 0,1-1 0 0 0,1-6 1 0 0,1-18 4654 0 0,-5 29-4880 0 0,1-1 0 0 0,-1 1 0 0 0,0 0 0 0 0,1 0 1 0 0,-1-1-1 0 0,0 1 0 0 0,1 0 0 0 0,-1 0 0 0 0,1 0 0 0 0,-1 0 0 0 0,1-1 1 0 0,-1 1-1 0 0,0 0 0 0 0,1 0 0 0 0,-1 0 0 0 0,1 0 0 0 0,-1 0 1 0 0,1 0-1 0 0,-1 0 0 0 0,0 0 0 0 0,1 0 0 0 0,-1 1 0 0 0,1-1 1 0 0,-1 0-1 0 0,1 0 0 0 0,-1 0 0 0 0,0 0 0 0 0,1 1 0 0 0,-1-1 0 0 0,0 0 1 0 0,1 0-1 0 0,-1 1 0 0 0,0-1 0 0 0,1 0 0 0 0,-1 1 0 0 0,15 7 1331 0 0,-12-6-1402 0 0,0 0 1 0 0,-1 1 0 0 0,1-1 0 0 0,0 1 0 0 0,-1 0 0 0 0,1-1-1 0 0,-1 1 1 0 0,0 0 0 0 0,0 1 0 0 0,0-1 0 0 0,0 0 0 0 0,-1 0 0 0 0,1 1-1 0 0,-1-1 1 0 0,0 1 0 0 0,0 0 0 0 0,0-1 0 0 0,-1 1 0 0 0,1 0-1 0 0,-1-1 1 0 0,0 1 0 0 0,0 0 0 0 0,-1 5 0 0 0,-22 124 519 0 0,11-51-516 0 0,-6 49-127 0 0,16-85-8265 0 0,20-74 1334 0 0,-8 13 5098 0 0,0-1 298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46.1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86 36 168 0 0,'8'-5'1928'0'0,"-1"0"0"0"0,0 0 1 0 0,0-1-1 0 0,25-8 6520 0 0,-32 14-8300 0 0,0 0 0 0 0,0 1 0 0 0,0-1 1 0 0,0 0-1 0 0,0 1 0 0 0,0-1 0 0 0,0 1 0 0 0,1-1 0 0 0,-1 0 1 0 0,0 1-1 0 0,-1 0 0 0 0,11 34-85 0 0,-4-14 327 0 0,-3-14-336 0 0,-1-1-1 0 0,0 1 0 0 0,0 0 1 0 0,-1 0-1 0 0,2 14 1 0 0,1 6 49 0 0,1-5-16 0 0,-2 1 0 0 0,1 45 0 0 0,-4-51-150 0 0,-1 0 0 0 0,0 1 0 0 0,-1-1 0 0 0,0 0-1 0 0,-2 0 1 0 0,-9 28 0 0 0,11-39-297 0 0,-1 0-1 0 0,0-1 1 0 0,0 1 0 0 0,-1-1-1 0 0,1 1 1 0 0,-1-1 0 0 0,0 0-1 0 0,-1-1 1 0 0,-4 5 0 0 0,4-5-405 0 0,0 0 0 0 0,0-1 0 0 0,0 0 0 0 0,0 0 0 0 0,-1-1 0 0 0,1 1 0 0 0,-1-1 0 0 0,1 0 0 0 0,-1-1 0 0 0,0 1 0 0 0,-6 0 1 0 0,-27 3-3145 0 0,20-4 2433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46.5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44 228 0 0,'-2'-1'266'0'0,"0"-1"-1"0"0,-1 1 1 0 0,1 0-1 0 0,0-1 1 0 0,0 1-1 0 0,1-1 1 0 0,-1 1-1 0 0,0-1 1 0 0,0 0 0 0 0,1 0-1 0 0,-3-3 1 0 0,0-16 5963 0 0,33 26-840 0 0,-26-5-5204 0 0,0 0-1 0 0,1 0 0 0 0,-1 1 0 0 0,0-1 1 0 0,0 1-1 0 0,1 0 0 0 0,-1-1 0 0 0,0 2 0 0 0,0-1 1 0 0,0 0-1 0 0,0 1 0 0 0,0-1 0 0 0,0 1 1 0 0,-1 0-1 0 0,1 0 0 0 0,-1 0 0 0 0,1 0 1 0 0,-1 0-1 0 0,1 1 0 0 0,2 3 0 0 0,1 4 38 0 0,0 0-1 0 0,-1 0 1 0 0,0 1-1 0 0,6 17 1 0 0,-8-18-110 0 0,0 0 0 0 0,1 0 1 0 0,1-1-1 0 0,0 1 0 0 0,0-1 1 0 0,8 10-1 0 0,15 19 132 0 0,-23-30-206 0 0,1 0 0 0 0,-1 0 0 0 0,1-1 0 0 0,1 0 1 0 0,-1 0-1 0 0,1-1 0 0 0,10 8 0 0 0,6 3-14 0 0,1-2-1 0 0,1 0 1 0 0,0-1-1 0 0,1-2 0 0 0,1-1 1 0 0,0 0-1 0 0,33 7 1 0 0,-46-15-32 0 0,0-1 1 0 0,-1 0-1 0 0,1-1 1 0 0,0 0-1 0 0,0-1 1 0 0,0-1-1 0 0,0 0 1 0 0,0-1 0 0 0,0-1-1 0 0,0 0 1 0 0,-1 0-1 0 0,1-2 1 0 0,-1 0-1 0 0,0 0 1 0 0,12-8-1 0 0,-6 3-364 0 0,0-1 0 0 0,-1-2-1 0 0,0 0 1 0 0,-1 0-1 0 0,23-24 1 0 0,-36 32-299 0 0,0 1 1 0 0,0 0-1 0 0,-1-1 0 0 0,0 0 1 0 0,0 0-1 0 0,0 0 0 0 0,2-6 1 0 0,-4 10 381 0 0,-1 0 1 0 0,0 0-1 0 0,0 0 1 0 0,1 0-1 0 0,-1 0 1 0 0,0 0-1 0 0,0 0 1 0 0,0 0-1 0 0,0-1 1 0 0,-1 1-1 0 0,1 0 1 0 0,0 0-1 0 0,0 0 1 0 0,0 0-1 0 0,-1 0 1 0 0,1 0-1 0 0,-1 0 1 0 0,0-1-1 0 0,0 1-128 0 0,0-1 0 0 0,-1 1-1 0 0,1 0 1 0 0,-1-1-1 0 0,1 1 1 0 0,-1 0-1 0 0,1 0 1 0 0,-1 0-1 0 0,1 0 1 0 0,-1 1 0 0 0,0-1-1 0 0,0 0 1 0 0,1 1-1 0 0,-3-1 1 0 0,-6 0-1246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48.0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204 1 948 0 0,'-6'1'673'0'0,"0"-1"0"0"0,-1 2 0 0 0,1-1 1 0 0,0 1-1 0 0,0 0 0 0 0,0 0 0 0 0,-9 5 0 0 0,-45 26 2908 0 0,37-19-2131 0 0,17-11-893 0 0,1 1-1 0 0,-1 0 1 0 0,1 0 0 0 0,-7 9 0 0 0,-12 7 2021 0 0,24-20-2572 0 0,0 0 0 0 0,-1 0 0 0 0,1 0 0 0 0,0 0 0 0 0,0 1 0 0 0,0-1 0 0 0,-1 0 0 0 0,1 0 0 0 0,0 0 0 0 0,0 0 0 0 0,0 0 0 0 0,-1 1 0 0 0,1-1 0 0 0,0 0 0 0 0,0 0 0 0 0,0 0 0 0 0,0 1 1 0 0,-1-1-1 0 0,1 0 0 0 0,0 0 0 0 0,0 0 0 0 0,0 1 0 0 0,0-1 0 0 0,0 0 0 0 0,0 0 0 0 0,0 1 0 0 0,0-1 0 0 0,0 0 0 0 0,0 0 0 0 0,0 1 0 0 0,0-1 0 0 0,0 0 0 0 0,0 0 0 0 0,0 1 0 0 0,0-1 0 0 0,0 0 0 0 0,0 0 0 0 0,0 1 0 0 0,0-1 0 0 0,0 0 0 0 0,0 0 0 0 0,0 0 0 0 0,0 1 0 0 0,1-1 0 0 0,-1 0 0 0 0,0 0 0 0 0,0 0 0 0 0,0 1 0 0 0,0-1 0 0 0,1 0 0 0 0,18 11 423 0 0,40 8 338 0 0,-42-14-656 0 0,222 68-68 0 0,-236-71-43 0 0,1-1 1 0 0,-1 1-1 0 0,0 0 1 0 0,1 0-1 0 0,-1 0 0 0 0,0 0 1 0 0,0 0-1 0 0,0 1 0 0 0,-1-1 1 0 0,1 1-1 0 0,-1 0 1 0 0,1 0-1 0 0,-1 0 0 0 0,3 4 1 0 0,-4-5-2 0 0,0-1 1 0 0,-1 1-1 0 0,1 0 1 0 0,0 0-1 0 0,-1-1 1 0 0,1 1-1 0 0,-1 0 1 0 0,1 0 0 0 0,-1 0-1 0 0,0-1 1 0 0,0 1-1 0 0,0 0 1 0 0,0 0-1 0 0,0 0 1 0 0,0 0-1 0 0,0-1 1 0 0,-1 1-1 0 0,1 0 1 0 0,-1 0-1 0 0,1 0 1 0 0,-1-1 0 0 0,0 1-1 0 0,0 0 1 0 0,1-1-1 0 0,-1 1 1 0 0,0-1-1 0 0,0 1 1 0 0,-1-1-1 0 0,1 1 1 0 0,-2 1-1 0 0,-32 29 28 0 0,-2-2 0 0 0,-1-1 0 0 0,-50 29 0 0 0,72-47-31 0 0,-7 1-14 0 0,10-7-24 0 0,12 0 1 0 0,2-5 39 0 0,1 0 1 0 0,-1 1-1 0 0,0-1 0 0 0,0 0 1 0 0,1 0-1 0 0,-1 0 0 0 0,0 0 1 0 0,1 0-1 0 0,-1 0 0 0 0,0 0 1 0 0,1 0-1 0 0,-1 0 0 0 0,0-1 1 0 0,1 1-1 0 0,1-1 0 0 0,10 0 5 0 0,0 1 0 0 0,1 0-1 0 0,-1 1 1 0 0,0 0 0 0 0,0 1-1 0 0,19 6 1 0 0,-30-7-2 0 0,20 5-2 0 0,-1 1 0 0 0,29 13 0 0 0,-26-10 0 0 0,-22-9 4 0 0,1 0-1 0 0,-1 0 0 0 0,1 0 0 0 0,-1 0 0 0 0,0 0 1 0 0,1 1-1 0 0,-1-1 0 0 0,0 1 0 0 0,0-1 0 0 0,0 1 1 0 0,0 0-1 0 0,0 0 0 0 0,0 0 0 0 0,-1 0 0 0 0,1 0 1 0 0,0 0-1 0 0,-1 0 0 0 0,0 0 0 0 0,0 1 0 0 0,1-1 1 0 0,-1 1-1 0 0,0-1 0 0 0,-1 1 0 0 0,1-1 0 0 0,0 1 1 0 0,-1-1-1 0 0,0 1 0 0 0,1 0 0 0 0,-1-1 0 0 0,0 1 1 0 0,-1 0-1 0 0,0 4 0 0 0,0-1-1 0 0,-1-1 0 0 0,0 0 0 0 0,-1 0 0 0 0,1 0 1 0 0,-1 0-1 0 0,0 0 0 0 0,-1 0 0 0 0,1-1 0 0 0,-1 1 0 0 0,0-1 0 0 0,0 0 0 0 0,0 0 0 0 0,0-1 1 0 0,-8 6-1 0 0,-27 14 15 0 0,-1-2 0 0 0,-1-2 1 0 0,0-1-1 0 0,-47 13 1 0 0,32-20-54 0 0,52-10-273 0 0,-1-1-1 0 0,1 1 1 0 0,-1-1-1 0 0,1 0 1 0 0,-1-1-1 0 0,1 1 1 0 0,-1-1-1 0 0,1 0 1 0 0,-1 0-1 0 0,-6-3 1 0 0,11 4 178 0 0,0-1-1 0 0,0 1 1 0 0,0-1-1 0 0,1 1 1 0 0,-1 0 0 0 0,0-1-1 0 0,0 1 1 0 0,0-1-1 0 0,0 1 1 0 0,1-1-1 0 0,-1 1 1 0 0,0 0 0 0 0,0-1-1 0 0,1 1 1 0 0,-1-1-1 0 0,0 1 1 0 0,1 0-1 0 0,-1-1 1 0 0,0 1 0 0 0,1 0-1 0 0,-1 0 1 0 0,1-1-1 0 0,-1 1 1 0 0,1 0-1 0 0,-1 0 1 0 0,0 0 0 0 0,1-1-1 0 0,-1 1 1 0 0,1 0-1 0 0,-1 0 1 0 0,1 0 0 0 0,-1 0-1 0 0,1 0 1 0 0,23-10-2816 0 0,-22 9 2481 0 0,16-6-1463 0 0,1 1 0 0 0,30-6-1 0 0,-11 5 613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4:26.9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 12 608 0 0,'-19'16'17184'0'0,"32"-17"-17147"0"0,-1 0 1 0 0,1-1 0 0 0,19-6-1 0 0,-18 4-29 0 0,1 0 1 0 0,-1 2-1 0 0,28-3 0 0 0,-31 5 10 0 0,-3 0-5 0 0,-1-1 0 0 0,0 2 0 0 0,1-1 0 0 0,10 3 0 0 0,-17-3-10 0 0,0 0 1 0 0,1 1-1 0 0,-1-1 1 0 0,0 1-1 0 0,0-1 0 0 0,0 1 1 0 0,1-1-1 0 0,-1 1 1 0 0,0 0-1 0 0,0-1 1 0 0,0 1-1 0 0,0 0 0 0 0,0 0 1 0 0,0 0-1 0 0,0 0 1 0 0,0 0-1 0 0,-1 0 1 0 0,1 0-1 0 0,0 0 0 0 0,0 0 1 0 0,-1 0-1 0 0,1 0 1 0 0,-1 1-1 0 0,1-1 1 0 0,-1 0-1 0 0,0 0 1 0 0,1 1-1 0 0,-1-1 0 0 0,0 0 1 0 0,0 0-1 0 0,0 2 1 0 0,0 0-5 0 0,-1-1 0 0 0,0 0 1 0 0,0 0-1 0 0,0 0 1 0 0,0 0-1 0 0,0 0 0 0 0,0 0 1 0 0,0 0-1 0 0,0 0 1 0 0,-1 0-1 0 0,1-1 0 0 0,-1 1 1 0 0,0 0-1 0 0,1-1 1 0 0,-5 3-1 0 0,-27 16-13 0 0,23-15 6 0 0,1 0-1 0 0,-1 0 1 0 0,1 1-1 0 0,0 0 1 0 0,-12 11-1 0 0,6-5 19 0 0,-5 6-77 0 0,25-13 32 0 0,17-3 24 0 0,10-2 21 0 0,-3-1-10 0 0,0 2 1 0 0,40 5 0 0 0,-64-5-4 0 0,-1-1 1 0 0,0 1 0 0 0,0 0 0 0 0,1 1 0 0 0,-1-1-1 0 0,0 1 1 0 0,0-1 0 0 0,0 1 0 0 0,-1 0 0 0 0,1 1-1 0 0,0-1 1 0 0,5 5 0 0 0,-8-4 4 0 0,-1-1-1 0 0,1 0 1 0 0,0 1 0 0 0,-1-1-1 0 0,0 0 1 0 0,1 1 0 0 0,-1-1-1 0 0,0 1 1 0 0,0-1 0 0 0,-1 1-1 0 0,1-1 1 0 0,0 0 0 0 0,-1 1-1 0 0,1-1 1 0 0,-1 0-1 0 0,0 1 1 0 0,0-1 0 0 0,0 0-1 0 0,0 0 1 0 0,0 0 0 0 0,0 0-1 0 0,-1 0 1 0 0,1 0 0 0 0,-1 0-1 0 0,1 0 1 0 0,-1 0 0 0 0,0-1-1 0 0,-2 3 1 0 0,-21 17 20 0 0,20-15-17 0 0,-1-1-1 0 0,0 0 0 0 0,-1 0 1 0 0,1 0-1 0 0,-1-1 0 0 0,-8 4 1 0 0,-2 0-83 0 0,-1-1 1 0 0,1 0-1 0 0,-1-2 1 0 0,-33 7-1 0 0,10-5-1063 0 0,30-4-324 0 0,1-1 0 0 0,0-1 1 0 0,-15 1-1 0 0,11-2-1335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48.5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1 408 0 0,'-28'9'6978'0'0,"38"-8"-2875"0"0,92-3 1149 0 0,-43-1-3871 0 0,83 7 1 0 0,-42 3-1171 0 0,9 1-1509 0 0,-39 6-5415 0 0,-40 2-2887 0 0,-22-11 7972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49.8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210 1 300 0 0,'3'0'-97'0'0,"17"2"8762"0"0,-25 7-6847 0 0,2-6-1592 0 0,3-3-137 0 0,-1 0-1 0 0,1 1 1 0 0,-1-1 0 0 0,1 1-1 0 0,-1-1 1 0 0,1 1 0 0 0,0-1-1 0 0,-1 1 1 0 0,1 0 0 0 0,0-1-1 0 0,0 1 1 0 0,-1-1 0 0 0,1 1-1 0 0,0 0 1 0 0,0-1 0 0 0,0 1-1 0 0,0 0 1 0 0,0-1 0 0 0,0 1-1 0 0,0 0 1 0 0,0 0 0 0 0,-18 37 3481 0 0,2 4-2473 0 0,12-29-1014 0 0,-1-1-1 0 0,0 1 1 0 0,-13 20-1 0 0,-30 47-75 0 0,39-64-6 0 0,1 0 0 0 0,-8 19 1 0 0,12-25 11 0 0,0 0 0 0 0,-1 0 0 0 0,0 0 1 0 0,0-1-1 0 0,-1 0 0 0 0,-1 0 0 0 0,1 0 0 0 0,-16 14 1 0 0,14-14-48 0 0,8-6 10 0 0,18-8-4 0 0,30-17 21 0 0,27-15-15 0 0,-45 24-6 0 0,45-28 1 0 0,-46 22 36 0 0,-17 12-9 0 0,0-1 1 0 0,-1 0 0 0 0,0 0-1 0 0,-1-1 1 0 0,0 0 0 0 0,0-1 0 0 0,11-14-1 0 0,-10 9-16 0 0,-8 12 14 0 0,0-1 1 0 0,-1 1-1 0 0,1 0 1 0 0,-1-1-1 0 0,0 1 1 0 0,0-1-1 0 0,0 0 1 0 0,-1 1-1 0 0,1-1 1 0 0,-1 0-1 0 0,0 0 1 0 0,0 0-1 0 0,0 0 1 0 0,-1 0-1 0 0,1-7 1 0 0,9-38 98 0 0,-10 49-84 0 0,-1 0-1 0 0,1 0 1 0 0,0 0 0 0 0,0 0 0 0 0,0 1-1 0 0,0-1 1 0 0,0 0 0 0 0,0 0-1 0 0,0 0 1 0 0,0 0 0 0 0,0 0 0 0 0,0 0-1 0 0,0 0 1 0 0,0 0 0 0 0,0 0-1 0 0,0 0 1 0 0,-1 0 0 0 0,1 0 0 0 0,0 0-1 0 0,0 0 1 0 0,0 0 0 0 0,0 0-1 0 0,0 0 1 0 0,0 0 0 0 0,0 0 0 0 0,0 0-1 0 0,0-1 1 0 0,0 1 0 0 0,0 0 0 0 0,0 0-1 0 0,0 0 1 0 0,0 0 0 0 0,-1 0-1 0 0,1 0 1 0 0,0 0 0 0 0,0 0 0 0 0,0 0-1 0 0,0 0 1 0 0,0 0 0 0 0,0 0-1 0 0,0 0 1 0 0,0 0 0 0 0,0 0 0 0 0,0 0-1 0 0,0 0 1 0 0,0 0 0 0 0,0-1-1 0 0,0 1 1 0 0,0 0 0 0 0,0 0 0 0 0,0 0-1 0 0,0 0 1 0 0,0 0 0 0 0,0 0-1 0 0,0 0 1 0 0,0 0 0 0 0,0 0 0 0 0,0 0-1 0 0,0 0 1 0 0,0-1 0 0 0,-5 10 328 0 0,-5 12-129 0 0,-28 118 2 0 0,17-52-165 0 0,2 20 4 0 0,13-86-42 0 0,1-1 0 0 0,-2 28 0 0 0,6-39-44 0 0,0 0 0 0 0,1 0 1 0 0,0 0-1 0 0,1 0 0 0 0,0 0 1 0 0,0 0-1 0 0,5 15 0 0 0,-6-22-69 0 0,1 0 0 0 0,-1-1 0 0 0,1 1-1 0 0,0-1 1 0 0,-1 1 0 0 0,1-1 0 0 0,0 1 0 0 0,0-1-1 0 0,0 0 1 0 0,0 1 0 0 0,0-1 0 0 0,1 0 0 0 0,-1 0 0 0 0,0 0-1 0 0,0 0 1 0 0,1 0 0 0 0,-1 0 0 0 0,1 0 0 0 0,-1 0 0 0 0,1-1-1 0 0,-1 1 1 0 0,1 0 0 0 0,2 0 0 0 0,-1-1-218 0 0,0 0 1 0 0,0 0-1 0 0,0 0 1 0 0,0 0 0 0 0,0-1-1 0 0,0 1 1 0 0,0-1-1 0 0,0 0 1 0 0,0 0-1 0 0,0 0 1 0 0,5-2 0 0 0,6-5-1668 0 0,-1 0 1 0 0,0 0 0 0 0,22-20-1 0 0,5-10-1677 0 0,-13 12 2308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50.2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132 0 856 0 0,'0'10'9675'0'0,"0"13"-6494"0"0,-1-15-3021 0 0,0-1 0 0 0,-1 0 0 0 0,0 0 0 0 0,0 0 0 0 0,0 0 0 0 0,-4 7 0 0 0,-5 15 0 0 0,-3 9 77 0 0,-4 21 51 0 0,-20 58-270 0 0,24-82-321 0 0,12-31 157 0 0,0 1-1 0 0,0-1 1 0 0,1 0 0 0 0,-1 0-1 0 0,1 1 1 0 0,0-1-1 0 0,0 1 1 0 0,0 6 0 0 0,-4 5-1299 0 0,5-15 1367 0 0,-1-1 0 0 0,1 0 1 0 0,0 1-1 0 0,0-1 0 0 0,-1 0 0 0 0,1 1 1 0 0,0-1-1 0 0,0 0 0 0 0,0 1 1 0 0,0-1-1 0 0,-1 1 0 0 0,1-1 0 0 0,0 0 1 0 0,0 1-1 0 0,0-1 0 0 0,0 1 1 0 0,0-1-1 0 0,0 0 0 0 0,0 1 0 0 0,0-1 1 0 0,0 1-1 0 0,0-1 0 0 0,0 0 1 0 0,1 1-1 0 0,-1-1 0 0 0,0 1 1 0 0,0-1-1 0 0,0 0 0 0 0,0 1 0 0 0,1-1 1 0 0,-1 1-1 0 0,0-1 0 0 0,0 0 1 0 0,1 1-1 0 0,-1-1 0 0 0,0 0 0 0 0,1 0 1 0 0,-1 1-1 0 0,0-1 0 0 0,1 0 1 0 0,-1 0-1 0 0,1 1 0 0 0,14-24-5495 0 0,-9 14 4376 0 0,2-7 62 0 0,-7 0 116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50.6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115 12 444 0 0,'0'0'97'0'0,"23"-10"4781"0"0,-22 10-4786 0 0,-1 0 0 0 0,1-1 0 0 0,-1 1 0 0 0,1 0 0 0 0,-1 0 0 0 0,1 0 0 0 0,-1 0 0 0 0,1 0-1 0 0,-1 0 1 0 0,0 0 0 0 0,1 0 0 0 0,-1 0 0 0 0,1 0 0 0 0,-1 0 0 0 0,1 0 0 0 0,-1 1 0 0 0,1-1-1 0 0,-1 0 1 0 0,1 0 0 0 0,-1 0 0 0 0,0 0 0 0 0,1 1 0 0 0,-1-1 0 0 0,1 0 0 0 0,-1 1 0 0 0,0-1 0 0 0,1 0-1 0 0,-1 1 1 0 0,0-1 0 0 0,0 0 0 0 0,1 1 0 0 0,-1-1 0 0 0,0 0 0 0 0,0 1 0 0 0,1-1 0 0 0,-1 1 0 0 0,0-1-1 0 0,0 1 1 0 0,0-1 0 0 0,0 1 0 0 0,0-1 0 0 0,1 1 0 0 0,-1-1 0 0 0,0 0 0 0 0,0 1 0 0 0,0-1-1 0 0,0 1 1 0 0,-1 0 0 0 0,11 36 1852 0 0,-20 75-124 0 0,10-105-1744 0 0,-1 1 0 0 0,0 0 0 0 0,0-1 0 0 0,-5 14 0 0 0,3-14-43 0 0,1 1 0 0 0,1-1-1 0 0,-1 1 1 0 0,0 13 0 0 0,1-5-11 0 0,-1 0 1 0 0,0-1-1 0 0,-9 29 0 0 0,0-1-141 0 0,9-34-204 0 0,0 0-1 0 0,-1-1 1 0 0,0 1 0 0 0,0 0-1 0 0,-1-1 1 0 0,-9 16-1 0 0,6-7-972 0 0,7-15 1063 0 0,0 0 1 0 0,-1 0-1 0 0,1-1 0 0 0,-1 1 0 0 0,0 0 1 0 0,0 0-1 0 0,0-1 0 0 0,1 1 0 0 0,-2 0 0 0 0,1-1 1 0 0,0 1-1 0 0,0-1 0 0 0,-3 3 0 0 0,-41 24-5088 0 0,34-18 3933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50.9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27 784 0 0,'-1'0'246'0'0,"-1"0"0"0"0,1-1 1 0 0,0 1-1 0 0,-1 0 0 0 0,1-1 0 0 0,0 1 0 0 0,-1-1 0 0 0,1 0 1 0 0,0 1-1 0 0,-1-1 0 0 0,1 0 0 0 0,0 0 0 0 0,0 0 0 0 0,0 0 1 0 0,0 0-1 0 0,0 0 0 0 0,0 0 0 0 0,0 0 0 0 0,0 0 0 0 0,1-1 1 0 0,-1 1-1 0 0,-2-9 3965 0 0,4 11-4054 0 0,1-1-1 0 0,-1 0 1 0 0,1 1-1 0 0,-1-1 1 0 0,1 1-1 0 0,-1-1 1 0 0,1 1-1 0 0,-1 0 1 0 0,1 0 0 0 0,-1 0-1 0 0,0 0 1 0 0,1 0-1 0 0,-1 0 1 0 0,0 0-1 0 0,0 0 1 0 0,0 0-1 0 0,0 0 1 0 0,0 1 0 0 0,0-1-1 0 0,0 0 1 0 0,0 1-1 0 0,0-1 1 0 0,-1 1-1 0 0,1-1 1 0 0,-1 1-1 0 0,1 2 1 0 0,1-1 67 0 0,-1 0 0 0 0,0-1-1 0 0,1 1 1 0 0,-1 0 0 0 0,1-1 0 0 0,0 1-1 0 0,3 3 1 0 0,-2-3-98 0 0,-1 0 0 0 0,0 0 0 0 0,0 0-1 0 0,0 0 1 0 0,0 0 0 0 0,-1 1 0 0 0,3 3-1 0 0,7 16 281 0 0,-3-12-252 0 0,-4-5-92 0 0,-1 0 0 0 0,2-1-1 0 0,-1 0 1 0 0,1 0-1 0 0,-1 0 1 0 0,11 8 0 0 0,5 1 26 0 0,-10-6-66 0 0,1 0 1 0 0,0 0 0 0 0,0-2 0 0 0,0 1 0 0 0,1-1 0 0 0,-1-1-1 0 0,2 0 1 0 0,-1-1 0 0 0,21 4 0 0 0,-5-2-9 0 0,1-3 0 0 0,-1 0 0 0 0,1-2 0 0 0,0-1 0 0 0,0-1 0 0 0,55-10 0 0 0,-59 7-58 0 0,0-2 1 0 0,-1-1-1 0 0,0-1 0 0 0,33-16 1 0 0,-26 9-635 0 0,37-24 0 0 0,-58 32-43 0 0,-1 1 0 0 0,0-1 0 0 0,-1-1 0 0 0,1 0 0 0 0,-1 0 0 0 0,-1 0 0 0 0,0-1 1 0 0,7-10-1 0 0,-11 14-302 0 0,0 1 1 0 0,-1-1 0 0 0,0 0 0 0 0,0 0-1 0 0,0 0 1 0 0,0 0 0 0 0,1-10 0 0 0,-3 4-582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51.8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 27 624 0 0,'-1'1'67'0'0,"1"-1"0"0"0,0 1 0 0 0,0-1-1 0 0,0 0 1 0 0,-1 1 0 0 0,1-1 0 0 0,0 1 0 0 0,-1-1-1 0 0,1 0 1 0 0,0 1 0 0 0,-26 5 11072 0 0,47-10-9028 0 0,0 0 0 0 0,27 0-1 0 0,97 4-1266 0 0,-66 1-499 0 0,177-1-559 0 0,-147 0-6989 0 0,-133-4 335 0 0,-12-9 3071 0 0,29 10 3268 0 0,-12-3-719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52.1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 12 400 0 0,'-3'-1'424'0'0,"1"-1"0"0"0,0 1 0 0 0,-1 0 1 0 0,1 0-1 0 0,-1 0 0 0 0,0 0 0 0 0,1 0 0 0 0,-1 0 0 0 0,0 1 0 0 0,1-1 0 0 0,-1 1 0 0 0,0 0 1 0 0,0 0-1 0 0,1 0 0 0 0,-1 0 0 0 0,-3 1 0 0 0,6-1-319 0 0,-1 0 1 0 0,1 0-1 0 0,0 1 0 0 0,0-1 0 0 0,0 0 1 0 0,-1 0-1 0 0,1 1 0 0 0,0-1 0 0 0,0 0 1 0 0,0 1-1 0 0,0-1 0 0 0,0 0 0 0 0,0 1 1 0 0,0-1-1 0 0,0 0 0 0 0,0 1 0 0 0,0-1 1 0 0,0 0-1 0 0,0 1 0 0 0,0-1 1 0 0,0 0-1 0 0,0 1 0 0 0,0-1 0 0 0,0 0 1 0 0,0 1-1 0 0,0-1 0 0 0,0 0 0 0 0,1 0 1 0 0,-1 1-1 0 0,0-1 0 0 0,0 0 0 0 0,0 1 1 0 0,0-1-1 0 0,1 0 105 0 0,-1 1-104 0 0,10 13 1057 0 0,-9-12-442 0 0,12 20 1210 0 0,-4-9-1374 0 0,-1 0 1 0 0,-1 1-1 0 0,0 0 1 0 0,0 1-1 0 0,-2-1 1 0 0,6 21-1 0 0,18 72 132 0 0,-22-74-604 0 0,17 43-1 0 0,-1-3-563 0 0,-14-45-568 0 0,-7-23 156 0 0,1 0 1 0 0,-2 1-1 0 0,1-1 1 0 0,-1 1-1 0 0,2 10 1 0 0,-8-5-3066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52.9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124 111 656 0 0,'-19'11'3553'0'0,"13"-7"-2597"0"0,0 0 0 0 0,1 0 1 0 0,-1 1-1 0 0,1 0 0 0 0,0 0 0 0 0,-7 9 1 0 0,2-2 855 0 0,9-11-1690 0 0,0 0-1 0 0,0 0 0 0 0,0 0 1 0 0,1 0-1 0 0,-1 0 1 0 0,0 0-1 0 0,1 0 1 0 0,-1 0-1 0 0,1 0 0 0 0,-1 0 1 0 0,1 0-1 0 0,0 0 1 0 0,-1 0-1 0 0,1 0 1 0 0,0 0-1 0 0,0 0 0 0 0,0 1 1 0 0,0-1-1 0 0,0 0 1 0 0,0 0-1 0 0,0 0 1 0 0,0 0-1 0 0,0 0 0 0 0,1 1 1 0 0,-1-1-1 0 0,0 0 1 0 0,1 0-1 0 0,-1 0 1 0 0,1 0-1 0 0,-1 0 0 0 0,1 0 1 0 0,-1 0-1 0 0,1 0 1 0 0,0 0-1 0 0,0 0 1 0 0,-1-1-1 0 0,1 1 0 0 0,0 0 1 0 0,0 0-1 0 0,0-1 1 0 0,1 2-1 0 0,6 3-54 0 0,0 0-1 0 0,0 0 1 0 0,1 0 0 0 0,11 3-1 0 0,-11-3 86 0 0,49 20-33 0 0,-27-13-107 0 0,1 1 1 0 0,-2 2-1 0 0,0 2 1 0 0,-1 0-1 0 0,-1 2 0 0 0,28 23 1 0 0,-53-38-12 0 0,1 0 1 0 0,-1 0-1 0 0,0 0 1 0 0,0 0-1 0 0,0 1 1 0 0,0-1 0 0 0,-1 1-1 0 0,3 6 1 0 0,-4-9-4 0 0,-1-1 0 0 0,1 1 0 0 0,-1 0 0 0 0,1-1 1 0 0,-1 1-1 0 0,0 0 0 0 0,1-1 0 0 0,-1 1 0 0 0,0 0 0 0 0,0-1 1 0 0,0 1-1 0 0,0 0 0 0 0,-1 0 0 0 0,1-1 0 0 0,0 1 1 0 0,-1 0-1 0 0,1-1 0 0 0,-1 1 0 0 0,1-1 0 0 0,-1 1 1 0 0,0 0-1 0 0,0-1 0 0 0,0 0 0 0 0,0 1 0 0 0,0-1 0 0 0,0 1 1 0 0,0-1-1 0 0,-2 2 0 0 0,-8 4-2 0 0,-1-1 1 0 0,1 0-1 0 0,-1 0 1 0 0,0-1-1 0 0,-1 0 0 0 0,1-1 1 0 0,-1-1-1 0 0,-18 3 0 0 0,-4-1-122 0 0,-69 1-1 0 0,25-11 13 0 0,72 4 99 0 0,1 0 1 0 0,-1 0 0 0 0,1-1 0 0 0,-1 0 0 0 0,1 0-1 0 0,0-1 1 0 0,0 0 0 0 0,0 0 0 0 0,0 0 0 0 0,-5-4-1 0 0,10 6 15 0 0,0 0-1 0 0,0 0 0 0 0,0-1 0 0 0,0 1 1 0 0,1 0-1 0 0,-1 0 0 0 0,1 0 0 0 0,-1-1 1 0 0,0 1-1 0 0,1 0 0 0 0,0-1 1 0 0,-1 1-1 0 0,1 0 0 0 0,0-1 0 0 0,0 1 1 0 0,0 0-1 0 0,0-1 0 0 0,0 1 0 0 0,0-1 1 0 0,0 1-1 0 0,0 0 0 0 0,1-1 1 0 0,-1 1-1 0 0,0 0 0 0 0,1-1 0 0 0,-1 1 1 0 0,1 0-1 0 0,0 0 0 0 0,-1-1 0 0 0,1 1 1 0 0,0 0-1 0 0,0 0 0 0 0,-1 0 0 0 0,1 0 1 0 0,1-1-1 0 0,6-8 4 0 0,1 0 0 0 0,18-16 1 0 0,-15 15-10 0 0,99-86 11 0 0,-73 66-10 0 0,-2 0-1 0 0,56-66 1 0 0,-80 82-3 0 0,-3 5 3 0 0,0-1-1 0 0,-1 0 1 0 0,-1 0-1 0 0,8-14 1 0 0,-14 23 5 0 0,0 0 0 0 0,0 0-1 0 0,0-1 1 0 0,-1 1 0 0 0,1 0 0 0 0,0 0 0 0 0,-1 0-1 0 0,1-1 1 0 0,-1 1 0 0 0,0 0 0 0 0,0-1 0 0 0,0 1-1 0 0,0 0 1 0 0,0 0 0 0 0,-1-1 0 0 0,1 1 0 0 0,0 0-1 0 0,-1 0 1 0 0,0-1 0 0 0,0 1 0 0 0,0 0 0 0 0,1 0-1 0 0,-2 0 1 0 0,1 0 0 0 0,0 0 0 0 0,0 0-1 0 0,-1 0 1 0 0,1 1 0 0 0,-1-1 0 0 0,-2-2 0 0 0,0 2-1 0 0,0-1 1 0 0,0 1 0 0 0,0 0 0 0 0,0 0-1 0 0,-1 0 1 0 0,1 1 0 0 0,-1-1 0 0 0,1 1-1 0 0,-1 0 1 0 0,0 1 0 0 0,1-1 0 0 0,-1 1 0 0 0,0 0-1 0 0,-8 0 1 0 0,-7 2-277 0 0,0 1 0 0 0,-19 5 0 0 0,24-5-351 0 0,1 1 0 0 0,0 1 1 0 0,1 0-1 0 0,-1 1 0 0 0,-12 8 1 0 0,10-6-106 0 0,13-7 450 0 0,-1 1 0 0 0,0 0 0 0 0,1 0 0 0 0,-1 0-1 0 0,1 0 1 0 0,0 1 0 0 0,0-1 0 0 0,0 1 0 0 0,0 0 0 0 0,-4 4 0 0 0,6-5 118 0 0,0-1 0 0 0,0 0 1 0 0,0 1-1 0 0,0-1 1 0 0,0 1-1 0 0,0-1 0 0 0,0 1 1 0 0,0-1-1 0 0,1 1 1 0 0,-1-1-1 0 0,0 1 0 0 0,1 0 1 0 0,0-1-1 0 0,-1 1 1 0 0,1 0-1 0 0,0 0 1 0 0,0-1-1 0 0,0 1 0 0 0,0 0 1 0 0,0 0-1 0 0,0-1 1 0 0,0 1-1 0 0,1 0 0 0 0,-1-1 1 0 0,1 1-1 0 0,-1 0 1 0 0,1-1-1 0 0,0 1 0 0 0,0-1 1 0 0,-1 1-1 0 0,1-1 1 0 0,0 1-1 0 0,0-1 1 0 0,1 1-1 0 0,-1-1 0 0 0,0 0 1 0 0,0 0-1 0 0,1 0 1 0 0,-1 1-1 0 0,0-1 0 0 0,1-1 1 0 0,2 3-1 0 0,14 8-1117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53.9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118 249 848 0 0,'-1'2'255'0'0,"1"-1"0"0"0,-1 1 0 0 0,0-1-1 0 0,0 1 1 0 0,0-1 0 0 0,0 0 0 0 0,0 1 0 0 0,0-1 0 0 0,-1 0-1 0 0,1 0 1 0 0,0 0 0 0 0,-1 0 0 0 0,1 0 0 0 0,0 0 0 0 0,-1 0 0 0 0,1 0-1 0 0,-1 0 1 0 0,0-1 0 0 0,1 1 0 0 0,-3 0 0 0 0,-5 3 1770 0 0,7-3-1538 0 0,0 0-1 0 0,0 0 1 0 0,0 0 0 0 0,-1 0 0 0 0,1 0-1 0 0,0-1 1 0 0,-1 1 0 0 0,1-1 0 0 0,-1 0-1 0 0,1 1 1 0 0,-1-1 0 0 0,-4-1 0 0 0,5 1-360 0 0,0-1 1 0 0,-1 1 0 0 0,1-1 0 0 0,-1 0-1 0 0,1 0 1 0 0,0 0 0 0 0,0 0 0 0 0,-1 0-1 0 0,1-1 1 0 0,0 1 0 0 0,0-1 0 0 0,0 1-1 0 0,1-1 1 0 0,-1 0 0 0 0,0 1 0 0 0,1-1-1 0 0,-1 0 1 0 0,1 0 0 0 0,-2-3 0 0 0,2 2-96 0 0,0 0 0 0 0,0 0 0 0 0,1-1 1 0 0,-1 1-1 0 0,1 0 0 0 0,0 0 0 0 0,0-1 1 0 0,0 1-1 0 0,0 0 0 0 0,1-5 1 0 0,0-7 96 0 0,0 9-96 0 0,0 0 0 0 0,0 1 0 0 0,0-1 0 0 0,0 0-1 0 0,1 1 1 0 0,0 0 0 0 0,0-1 0 0 0,1 1 0 0 0,-1 0-1 0 0,1 0 1 0 0,0 0 0 0 0,6-6 0 0 0,-3 3-16 0 0,0 1 0 0 0,1 0 1 0 0,0 0-1 0 0,0 1 0 0 0,1 0 0 0 0,-1 0 1 0 0,10-5-1 0 0,-4 6 21 0 0,0 0 0 0 0,0 1 0 0 0,1 0 0 0 0,0 1 0 0 0,-1 0 0 0 0,1 1 0 0 0,0 1 1 0 0,0 1-1 0 0,15 0 0 0 0,-15 1-6 0 0,-1 0 0 0 0,0 0 0 0 0,-1 1 0 0 0,1 1 0 0 0,0 0 1 0 0,-1 1-1 0 0,1 1 0 0 0,-1 0 0 0 0,23 12 0 0 0,-27-12-13 0 0,0 1-1 0 0,0-1 1 0 0,0 1 0 0 0,-1 0-1 0 0,1 1 1 0 0,-2 0-1 0 0,1 0 1 0 0,-1 1 0 0 0,0-1-1 0 0,0 1 1 0 0,-1 0 0 0 0,0 1-1 0 0,6 15 1 0 0,-10-21-20 0 0,-1 1 0 0 0,0-1 0 0 0,1 0 0 0 0,-1 0 0 0 0,0 0-1 0 0,-1 0 1 0 0,1 0 0 0 0,-1 0 0 0 0,1 1 0 0 0,-1-1 0 0 0,0 0 0 0 0,0 0 0 0 0,0-1 0 0 0,-1 1 0 0 0,1 0 0 0 0,-1 0 0 0 0,-2 3 0 0 0,2-2 3 0 0,0-1-1 0 0,0 0 1 0 0,-1 0 0 0 0,1 0-1 0 0,-1 0 1 0 0,0 0-1 0 0,0 0 1 0 0,0-1 0 0 0,0 1-1 0 0,0-1 1 0 0,-1 0 0 0 0,-6 3-1 0 0,8-4-1 0 0,-1-1 0 0 0,1 1 0 0 0,-1-1-1 0 0,1 0 1 0 0,-1 0 0 0 0,0 0 0 0 0,1 0-1 0 0,-1 0 1 0 0,1-1 0 0 0,-1 1-1 0 0,1-1 1 0 0,-1 1 0 0 0,-2-2 0 0 0,4 1-2 0 0,0 1 0 0 0,0-1 0 0 0,0 1 0 0 0,0-1 0 0 0,-1 1 0 0 0,2-1 0 0 0,-1 0 0 0 0,0 1 1 0 0,0-1-1 0 0,0 0 0 0 0,0 0 0 0 0,0 0 0 0 0,1 1 0 0 0,-1-1 0 0 0,0 0 0 0 0,1 0 0 0 0,-1 0 0 0 0,0 0 0 0 0,1 0 1 0 0,0-1-1 0 0,-1 1 0 0 0,1 0 0 0 0,0 0 0 0 0,-1-2 0 0 0,2-5-12 0 0,0-1 0 0 0,0 1 0 0 0,1 0 0 0 0,0 0 0 0 0,1 0 0 0 0,0 0 1 0 0,0 0-1 0 0,0 0 0 0 0,1 1 0 0 0,0 0 0 0 0,1-1 0 0 0,7-7 0 0 0,6-8-42 0 0,1 1-1 0 0,26-22 1 0 0,-35 36 52 0 0,1 0 0 0 0,0 1-1 0 0,0 1 1 0 0,1-1 0 0 0,0 2 0 0 0,0 0 0 0 0,0 0-1 0 0,1 1 1 0 0,16-3 0 0 0,-20 4 13 0 0,-4 2-7 0 0,0 1 0 0 0,0-1-1 0 0,0 1 1 0 0,0 0 0 0 0,1 0 0 0 0,-1 1 0 0 0,0-1 0 0 0,0 1 0 0 0,0 0 0 0 0,8 3 0 0 0,0 1 4 0 0,0 0 0 0 0,21 12 0 0 0,-30-15 3 0 0,0 1 0 0 0,0-1 0 0 0,0 1 0 0 0,-1 0 0 0 0,1 0 1 0 0,-1 1-1 0 0,0-1 0 0 0,0 1 0 0 0,0 0 0 0 0,0-1 0 0 0,-1 1 0 0 0,0 0 0 0 0,0 1 0 0 0,0-1 0 0 0,0 0 0 0 0,0 0 0 0 0,-1 1 1 0 0,1 4-1 0 0,1 8 54 0 0,-1 0 1 0 0,-1-1 0 0 0,-2 31-1 0 0,1-13-27 0 0,-1-28-23 0 0,0-1-1 0 0,0 1 1 0 0,0-1 0 0 0,-1 1 0 0 0,0-1 0 0 0,-3 7 0 0 0,-3 12 7 0 0,3-10-26 0 0,-1-1 1 0 0,0 0-1 0 0,-1-1 1 0 0,-1 0-1 0 0,0 0 1 0 0,0 0-1 0 0,-1-1 1 0 0,-11 11-1 0 0,-7 10 10 0 0,4-6 4 0 0,-1 0 0 0 0,-30 23 0 0 0,13-12-27 0 0,37-33-51 0 0,-1 0 0 0 0,0 0 0 0 0,0 0 0 0 0,-1 0 0 0 0,1-1 0 0 0,-1 0 0 0 0,-8 3 0 0 0,12-5-113 0 0,-1 0 0 0 0,0 0 0 0 0,0-1-1 0 0,1 1 1 0 0,-1-1 0 0 0,0 0 0 0 0,0 1 0 0 0,0-1 0 0 0,0-1 0 0 0,1 1 0 0 0,-1 0-1 0 0,0-1 1 0 0,0 1 0 0 0,0-1 0 0 0,1 0 0 0 0,-1 0 0 0 0,0 0 0 0 0,-2-1-1 0 0,3 0-233 0 0,0 1 0 0 0,1-1-1 0 0,-1 0 1 0 0,0 1 0 0 0,1-1-1 0 0,-1 0 1 0 0,1 0 0 0 0,-1 0-1 0 0,1 0 1 0 0,0 0 0 0 0,0 0-1 0 0,-1-3 1 0 0,-8-12-1929 0 0,-20-26-3359 0 0,12 32 4558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54.4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 56 0 0,'0'0'83'0'0,"0"-1"0"0"0,0 1 0 0 0,1 0-1 0 0,-1-1 1 0 0,0 1 0 0 0,1 0 0 0 0,-1-1 0 0 0,0 1 0 0 0,1 0-1 0 0,-1-1 1 0 0,0 1 0 0 0,1 0 0 0 0,-1 0 0 0 0,1 0 0 0 0,-1 0-1 0 0,0-1 1 0 0,1 1 0 0 0,-1 0 0 0 0,1 0 0 0 0,-1 0 0 0 0,1 0-1 0 0,-1 0 1 0 0,1 0 0 0 0,-1 0 0 0 0,0 0 0 0 0,1 0 0 0 0,-1 0-1 0 0,1 0 1 0 0,-1 0 0 0 0,1 0 0 0 0,-1 1 0 0 0,0-1 0 0 0,1 0 0 0 0,-1 0-1 0 0,1 0 1 0 0,-1 1 0 0 0,0-1 0 0 0,1 0 0 0 0,-1 0 0 0 0,0 1-1 0 0,1-1 1 0 0,-1 0 0 0 0,0 1 0 0 0,1-1 0 0 0,-1 0 0 0 0,0 1-1 0 0,0-1 1 0 0,1 1 0 0 0,-1-1 0 0 0,0 0 0 0 0,0 1 0 0 0,0-1-1 0 0,0 1 1 0 0,0-1 0 0 0,1 1 0 0 0,-1-1 0 0 0,0 0 0 0 0,0 1-1 0 0,0-1 1 0 0,0 1 0 0 0,9 25 2541 0 0,-8-23-2463 0 0,-1-1 0 0 0,1 0-1 0 0,0 0 1 0 0,-1 1-1 0 0,1-1 1 0 0,0 0-1 0 0,1 0 1 0 0,-1 0-1 0 0,0 0 1 0 0,0 0 0 0 0,1 0-1 0 0,-1 0 1 0 0,1-1-1 0 0,0 1 1 0 0,0 0-1 0 0,-1-1 1 0 0,1 0 0 0 0,0 1-1 0 0,0-1 1 0 0,0 0-1 0 0,3 1 1 0 0,57 26 1854 0 0,-42-20-1278 0 0,10 4 5 0 0,-7-3-112 0 0,0 1 1 0 0,-1 1-1 0 0,33 22 1 0 0,63 44 632 0 0,30 23-719 0 0,-135-92-589 0 0,-1 0 0 0 0,20 8 0 0 0,-3-1-2534 0 0,-19-14 559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4:27.5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 1 768 0 0,'-2'16'7981'0'0,"-4"-12"-6925"0"0,5-3-602 0 0,0 1 1 0 0,0-1-1 0 0,-1 0 0 0 0,1 0 0 0 0,0 0 1 0 0,0 1-1 0 0,0-1 0 0 0,0 1 1 0 0,0-1-1 0 0,1 1 0 0 0,-1-1 1 0 0,0 1-1 0 0,0 2 0 0 0,0-2-228 0 0,1-1 0 0 0,-1 1 0 0 0,1-1-1 0 0,-1 1 1 0 0,0-1 0 0 0,0 1 0 0 0,1-1 0 0 0,-1 1-1 0 0,0-1 1 0 0,0 0 0 0 0,-1 0 0 0 0,1 0 0 0 0,-2 2-1 0 0,2-2-204 0 0,1-1-1 0 0,0 1 1 0 0,-1-1-1 0 0,1 1 1 0 0,0-1-1 0 0,0 1 1 0 0,-1-1-1 0 0,1 1 1 0 0,0 0-1 0 0,0-1 1 0 0,0 1-1 0 0,0-1 1 0 0,-1 1-1 0 0,1-1 0 0 0,0 1 1 0 0,0 0-1 0 0,0-1 1 0 0,0 1-1 0 0,1-1 1 0 0,-1 1-1 0 0,0 0 1 0 0,0-1-1 0 0,0 1 1 0 0,0-1-1 0 0,1 1 1 0 0,-1-1-1 0 0,0 1 1 0 0,0-1-1 0 0,1 1 0 0 0,-1-1 1 0 0,0 1-1 0 0,1-1 1 0 0,-1 1-1 0 0,1-1 1 0 0,-1 0-1 0 0,0 1 1 0 0,1-1-1 0 0,-1 1 1 0 0,1-1-1 0 0,-1 0 1 0 0,1 0-1 0 0,-1 1 1 0 0,1-1-1 0 0,-1 0 1 0 0,1 0-1 0 0,0 0 0 0 0,-1 1 1 0 0,1-1-1 0 0,0 0 1 0 0,2-1-1138 0 0,0 1 0 0 0,0-1 0 0 0,0 0 0 0 0,0 0 0 0 0,0 0 0 0 0,0 0 0 0 0,0 0 0 0 0,0 0 0 0 0,-1-1 0 0 0,1 0 0 0 0,13-13-5585 0 0,-8 10 5361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54.9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28 156 0 0,'-24'10'14815'0'0,"40"-9"-10562"0"0,3-1-3330 0 0,35 0 471 0 0,93-11-1 0 0,14-10-1215 0 0,-38 15-804 0 0,-122 6 501 0 0,1-1 0 0 0,-1 1 0 0 0,1 0 0 0 0,-1 0 0 0 0,1 1 0 0 0,0-1 0 0 0,-1 0 0 0 0,1 0 0 0 0,-1 1-1 0 0,1-1 1 0 0,-1 1 0 0 0,0-1 0 0 0,1 1 0 0 0,-1-1 0 0 0,2 2 0 0 0,-3-1-102 0 0,0 0 1 0 0,0 0-1 0 0,0-1 1 0 0,0 1-1 0 0,0 0 0 0 0,-1-1 1 0 0,1 1-1 0 0,0 0 0 0 0,0-1 1 0 0,-1 1-1 0 0,1 0 0 0 0,-1-1 1 0 0,1 1-1 0 0,-1 0 0 0 0,1-1 1 0 0,-1 1-1 0 0,1-1 1 0 0,-1 1-1 0 0,1-1 0 0 0,-1 0 1 0 0,1 1-1 0 0,-1-1 0 0 0,0 1 1 0 0,1-1-1 0 0,-1 0 0 0 0,0 1 1 0 0,1-1-1 0 0,-1 0 1 0 0,-1 0-1 0 0,-6 5-2055 0 0,5-5 1624 0 0,1 1 1 0 0,0 0-1 0 0,0 0 1 0 0,-1 0-1 0 0,1 1 1 0 0,0-1 0 0 0,0 1-1 0 0,0-1 1 0 0,0 1-1 0 0,0-1 1 0 0,1 1-1 0 0,-1 0 1 0 0,-1 2 0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49:55.7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344 11 92 0 0,'43'-4'19240'0'0,"-47"3"-19750"0"0,-84-4 2691 0 0,81 5-2146 0 0,-1 0 0 0 0,1 0-1 0 0,-1 1 1 0 0,1 1-1 0 0,0-1 1 0 0,-1 1 0 0 0,1 0-1 0 0,0 1 1 0 0,0-1 0 0 0,1 2-1 0 0,-1-1 1 0 0,0 1 0 0 0,1-1-1 0 0,0 2 1 0 0,0-1 0 0 0,0 1-1 0 0,1 0 1 0 0,-1 0-1 0 0,1 1 1 0 0,0-1 0 0 0,1 1-1 0 0,0 0 1 0 0,-1 0 0 0 0,-3 11-1 0 0,7-15-31 0 0,0 1 0 0 0,0 0 0 0 0,1 0-1 0 0,-1 0 1 0 0,1 0 0 0 0,0 1 0 0 0,0-1 0 0 0,0 0-1 0 0,0 0 1 0 0,1 0 0 0 0,-1 0 0 0 0,1 0-1 0 0,0 0 1 0 0,2 5 0 0 0,3 22-18 0 0,-6-28 13 0 0,0 0 0 0 0,1 0-1 0 0,-1 0 1 0 0,1 0 0 0 0,-1 0 0 0 0,1 0 0 0 0,0 0-1 0 0,0 0 1 0 0,0 0 0 0 0,2 3 0 0 0,-2-4 1 0 0,0 1 0 0 0,1 0 0 0 0,-1 0 0 0 0,-1 0 0 0 0,1 0 0 0 0,0-1 0 0 0,0 1 0 0 0,-1 0 0 0 0,1 0 0 0 0,0 5 0 0 0,-1-6-4 0 0,0 1 0 0 0,1-1 0 0 0,-1 1 0 0 0,1-1-1 0 0,-1 0 1 0 0,1 1 0 0 0,0-1 0 0 0,-1 0 0 0 0,1 1 0 0 0,0-1-1 0 0,0 0 1 0 0,0 0 0 0 0,0 1 0 0 0,0-1 0 0 0,0 0 0 0 0,0 0-1 0 0,1 0 1 0 0,-1-1 0 0 0,0 1 0 0 0,0 0 0 0 0,1 0 0 0 0,-1-1-1 0 0,1 1 1 0 0,-1 0 0 0 0,2 0 0 0 0,42 10-323 0 0,-41-10 297 0 0,3 0-31 0 0,1-1-1 0 0,0 0 1 0 0,-1 0 0 0 0,1-1 0 0 0,0 0-1 0 0,-1 0 1 0 0,14-4 0 0 0,15-2-153 0 0,-23 5 153 0 0,1 1 0 0 0,0 0 0 0 0,-1 2 0 0 0,1-1 0 0 0,-1 2 1 0 0,1 0-1 0 0,-1 0 0 0 0,1 1 0 0 0,-1 1 0 0 0,0 0 0 0 0,14 8 0 0 0,-26-12 62 0 0,0 0 0 0 0,0 1 0 0 0,0 0 0 0 0,0-1 0 0 0,0 1 0 0 0,0 0 0 0 0,0-1 0 0 0,0 1 0 0 0,-1 0 0 0 0,1 0-1 0 0,0 0 1 0 0,0 0 0 0 0,-1 0 0 0 0,1 0 0 0 0,-1 0 0 0 0,1 0 0 0 0,-1 0 0 0 0,1 0 0 0 0,-1 0 0 0 0,0 0 0 0 0,1 0 0 0 0,-1 0 0 0 0,0 0 0 0 0,0 1 0 0 0,0-1 0 0 0,0 0 0 0 0,0 0 0 0 0,0 0 0 0 0,0 0 0 0 0,0 0 0 0 0,0 1 0 0 0,-1-1 0 0 0,1 0 0 0 0,0 0 0 0 0,-1 0 0 0 0,1 0 0 0 0,-1 0 0 0 0,1 0 0 0 0,-1 0 0 0 0,1 0 0 0 0,-3 2 0 0 0,0 1 6 0 0,-1 1 0 0 0,0 0 0 0 0,0-1 0 0 0,-1 0 0 0 0,1 0 0 0 0,-6 4-1 0 0,-17 10-96 0 0,0-1-1 0 0,0-1 0 0 0,-2-2 0 0 0,0 0 0 0 0,0-2 0 0 0,-1-2 1 0 0,-1 0-1 0 0,0-2 0 0 0,0-1 0 0 0,0-2 0 0 0,-59 3 0 0 0,90-8 83 0 0,-52-4-1641 0 0,51 4 1458 0 0,-1 0 0 0 0,1-1 0 0 0,-1 1 0 0 0,1 0-1 0 0,-1 0 1 0 0,1-1 0 0 0,-1 1 0 0 0,1-1 0 0 0,0 1 0 0 0,-1-1-1 0 0,1 0 1 0 0,0 0 0 0 0,-1 1 0 0 0,1-1 0 0 0,0 0-1 0 0,0 0 1 0 0,0 0 0 0 0,0 0 0 0 0,0-1 0 0 0,0 1-1 0 0,0 0 1 0 0,0 0 0 0 0,0 0 0 0 0,0-1 0 0 0,1 1-1 0 0,-1-1 1 0 0,1 1 0 0 0,-1 0 0 0 0,0-4 0 0 0,1 4-99 0 0,1 0 0 0 0,-1-1 0 0 0,0 1 0 0 0,1-1 0 0 0,-1 1 0 0 0,1-1 0 0 0,0 1 1 0 0,-1 0-1 0 0,1-1 0 0 0,0 1 0 0 0,0 0 0 0 0,0 0 0 0 0,0 0 0 0 0,0 0 0 0 0,0 0 0 0 0,0 0 0 0 0,0 0 1 0 0,0 0-1 0 0,1 0 0 0 0,1-1 0 0 0,33-16-2629 0 0,-24 13 2187 0 0,17-10-647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0:04.1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162 391 688 0 0,'-15'5'2797'0'0,"13"-4"-2286"0"0,0-1-1 0 0,1 1 1 0 0,-1 0 0 0 0,0 0 0 0 0,1-1-1 0 0,-1 1 1 0 0,0-1 0 0 0,0 0-1 0 0,0 1 1 0 0,1-1 0 0 0,-5 0 0 0 0,0-1-287 0 0,0 0 1 0 0,0-1 0 0 0,0 1-1 0 0,0-1 1 0 0,0-1 0 0 0,1 1 0 0 0,-1-1-1 0 0,1 0 1 0 0,-1 0 0 0 0,1 0 0 0 0,0-1-1 0 0,0 0 1 0 0,1 0 0 0 0,-1 0-1 0 0,1 0 1 0 0,-5-7 0 0 0,1 3-132 0 0,7 7-84 0 0,-1 0 0 0 0,1 1-1 0 0,0-1 1 0 0,0 0-1 0 0,0 0 1 0 0,0 0-1 0 0,0 0 1 0 0,0 0-1 0 0,0 0 1 0 0,0 0 0 0 0,0-1-1 0 0,0 1 1 0 0,1 0-1 0 0,-1 0 1 0 0,0-1-1 0 0,1 1 1 0 0,-1 0 0 0 0,1-1-1 0 0,0 1 1 0 0,-1-1-1 0 0,1 1 1 0 0,0 0-1 0 0,0-1 1 0 0,0 1-1 0 0,0-1 1 0 0,0-2 0 0 0,9-15 26 0 0,9-15 43 0 0,4 1 131 0 0,-19 28-145 0 0,-1-1 1 0 0,2 1-1 0 0,-1 0 0 0 0,1 1 1 0 0,5-7-1 0 0,38-45 601 0 0,-27 35-496 0 0,10-10 14 0 0,-17 22-108 0 0,0 1 0 0 0,1 0-1 0 0,0 0 1 0 0,0 1 0 0 0,1 1-1 0 0,0 1 1 0 0,0 0 0 0 0,0 1 0 0 0,0 0-1 0 0,32-2 1 0 0,-43 6-51 0 0,0 0 0 0 0,1 0-1 0 0,-1 0 1 0 0,0 1 0 0 0,1 0-1 0 0,-1 0 1 0 0,0 0 0 0 0,0 1-1 0 0,0-1 1 0 0,0 1 0 0 0,0 0-1 0 0,0 0 1 0 0,0 1 0 0 0,0-1 0 0 0,-1 1-1 0 0,1-1 1 0 0,-1 1 0 0 0,0 0-1 0 0,0 0 1 0 0,0 1 0 0 0,0-1-1 0 0,-1 1 1 0 0,1-1 0 0 0,-1 1 0 0 0,2 5-1 0 0,-1-4-20 0 0,-1 0 0 0 0,0 0-1 0 0,-1 1 1 0 0,1-1 0 0 0,-1 1-1 0 0,0-1 1 0 0,-1 1 0 0 0,1-1-1 0 0,-1 1 1 0 0,0-1 0 0 0,0 1-1 0 0,-1 0 1 0 0,0-1 0 0 0,0 1-1 0 0,0-1 1 0 0,-1 0 0 0 0,-3 10-1 0 0,0-5 8 0 0,1 1-1 0 0,0-1 1 0 0,-4 17 0 0 0,-9 21-17 0 0,16-45 8 0 0,0 0 1 0 0,-1-1-1 0 0,1 1 0 0 0,-1 0 1 0 0,0-1-1 0 0,0 1 0 0 0,0-1 1 0 0,0 0-1 0 0,0 0 1 0 0,0 0-1 0 0,-1 0 0 0 0,-2 2 1 0 0,3-5-58 0 0,4-5 32 0 0,11-17 28 0 0,-1 0 1 0 0,-8 12-10 0 0,1 0 0 0 0,1 1 0 0 0,-1 0 0 0 0,2 0 0 0 0,-1 0 1 0 0,12-11-1 0 0,52-50-43 0 0,-63 65 43 0 0,5-5 5 0 0,2 0-1 0 0,-1 1 0 0 0,1 0 1 0 0,1 1-1 0 0,0 1 1 0 0,0 0-1 0 0,1 1 0 0 0,21-7 1 0 0,-34 13-3 0 0,31-5 35 0 0,-33 6-31 0 0,0 0 1 0 0,1 0-1 0 0,-1 0 1 0 0,0 0-1 0 0,1 0 1 0 0,-1 0-1 0 0,0 1 1 0 0,0-1-1 0 0,1 1 1 0 0,-1-1-1 0 0,0 1 0 0 0,0-1 1 0 0,1 1-1 0 0,-1 0 1 0 0,0-1-1 0 0,0 1 1 0 0,0 0-1 0 0,0 0 1 0 0,0 0-1 0 0,0 0 1 0 0,0 0-1 0 0,0 0 0 0 0,0 1 1 0 0,37 76 94 0 0,-28-54-79 0 0,-7-18 2 0 0,-1 0 0 0 0,-1 0-1 0 0,1 1 1 0 0,-1-1 0 0 0,0 0-1 0 0,0 1 1 0 0,-1 8 0 0 0,1-4 32 0 0,-1 0 1 0 0,-1 0-1 0 0,0 1 1 0 0,-1-1-1 0 0,0 0 1 0 0,-1 0 0 0 0,0-1-1 0 0,0 1 1 0 0,-1 0-1 0 0,0-1 1 0 0,-1 0-1 0 0,-1 0 1 0 0,1-1 0 0 0,-2 1-1 0 0,1-1 1 0 0,-11 11-1 0 0,-41 40-42 0 0,-3-3 0 0 0,-1-2 0 0 0,-81 52 0 0 0,46-51 4 0 0,64-38-4 0 0,2 1-1 0 0,-37 30 1 0 0,23-12 7 0 0,15-5 7 0 0,23-23-73 0 0,10-7-91 0 0,9-19-1721 0 0,-12 17 1790 0 0,0-1 0 0 0,0 1-1 0 0,0-1 1 0 0,0 1 0 0 0,0-1 0 0 0,0 1 0 0 0,1-1 0 0 0,-1 1 0 0 0,0-1-1 0 0,0 1 1 0 0,1-1 0 0 0,-1 1 0 0 0,0-1 0 0 0,1 1 0 0 0,-1-1 0 0 0,0 1-1 0 0,1 0 1 0 0,-1-1 0 0 0,1 1 0 0 0,-1 0 0 0 0,1-1 0 0 0,-1 1 0 0 0,1 0 0 0 0,-1 0-1 0 0,1-1 1 0 0,0 1-55 0 0,-1-1 0 0 0,1 1 0 0 0,0 0-1 0 0,-1-1 1 0 0,1 1 0 0 0,0-1 0 0 0,-1 1-1 0 0,1-1 1 0 0,-1 1 0 0 0,1-1 0 0 0,-1 1-1 0 0,1-1 1 0 0,-1 1 0 0 0,0-1 0 0 0,1 0-1 0 0,-1 1 1 0 0,0-1 0 0 0,1 0 0 0 0,-1 1-1 0 0,0-1 1 0 0,0 0 0 0 0,0 0 0 0 0,1 1-1 0 0,-1-1 1 0 0,0 0 0 0 0,0 0 0 0 0,0-2-263 0 0,0 0 1 0 0,1 0-1 0 0,-1 0 0 0 0,-1 0 1 0 0,1 0-1 0 0,0 0 1 0 0,-1 0-1 0 0,1 0 1 0 0,-1 1-1 0 0,0-1 0 0 0,0 0 1 0 0,0 0-1 0 0,0 1 1 0 0,0-1-1 0 0,-1 1 1 0 0,0-1-1 0 0,1 1 0 0 0,-1-1 1 0 0,-3-3-1 0 0,-3-5-786 0 0,6-5 102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0:04.6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65 536 0 0,'1'-4'230'0'0,"1"-1"1"0"0,0 1-1 0 0,0 0 0 0 0,0 0 1 0 0,0 0-1 0 0,0 1 1 0 0,6-7-1 0 0,-7 9-227 0 0,11-15 760 0 0,-12 16-750 0 0,1 0 0 0 0,-1 0 0 0 0,0 0 0 0 0,0-1 0 0 0,0 1 0 0 0,0 0 0 0 0,1 0 0 0 0,-1 0 0 0 0,0 0 0 0 0,0-1 0 0 0,0 1 0 0 0,0 0 0 0 0,0 0 0 0 0,0-1 0 0 0,0 1 0 0 0,0 0 0 0 0,0 0 0 0 0,1 0 0 0 0,-1-1 0 0 0,0 1 0 0 0,0 0 0 0 0,0 0 0 0 0,0-1 0 0 0,0 1 0 0 0,0 0 0 0 0,0 0 0 0 0,-1-1 0 0 0,1 1 0 0 0,0 0 0 0 0,0 0 0 0 0,0 0 0 0 0,0-1 0 0 0,0 1 0 0 0,0 0 0 0 0,0 0 0 0 0,0 0 0 0 0,-1-1 0 0 0,1 1 0 0 0,0 0 0 0 0,0 0 0 0 0,0 0 0 0 0,0 0 0 0 0,-1-1 0 0 0,1 1 0 0 0,0 0 0 0 0,0 0 0 0 0,0 0 1 0 0,-1 0-1 0 0,1 0 0 0 0,0 0 0 0 0,0 0 0 0 0,0-1 0 0 0,-1 1 0 0 0,1 0 0 0 0,0 0 0 0 0,0 0 0 0 0,-1 0 0 0 0,1 0 0 0 0,0 0 0 0 0,0 0 0 0 0,-1 0 0 0 0,1 2 289 0 0,-1-1 1 0 0,1 0-1 0 0,0 0 1 0 0,0 1 0 0 0,-1-1-1 0 0,1 0 1 0 0,0 1-1 0 0,0-1 1 0 0,0 0 0 0 0,1 1-1 0 0,-1-1 1 0 0,0 0-1 0 0,1 3 1 0 0,3 0 2 0 0,0 0 0 0 0,-1 0-1 0 0,0 1 1 0 0,0-1 0 0 0,0 1 0 0 0,0 0 0 0 0,2 6-1 0 0,5 8 468 0 0,18 23 341 0 0,-9 1-574 0 0,-18-40-519 0 0,1 0 0 0 0,0 0 0 0 0,-1 1 0 0 0,0-1 0 0 0,1 0 0 0 0,-1 0 0 0 0,-1 1 0 0 0,1-1 0 0 0,0 1 0 0 0,-1-1 0 0 0,0 7 0 0 0,5 20 79 0 0,-4-26-97 0 0,0 0 1 0 0,0 1 0 0 0,-1-1 0 0 0,0 0 0 0 0,0 0 0 0 0,0 0 0 0 0,0 0 0 0 0,-1 4 0 0 0,0-3-1 0 0,0-1 0 0 0,1 1 1 0 0,0-1-1 0 0,0 1 0 0 0,0-1 1 0 0,1 0-1 0 0,-1 1 1 0 0,2 5-1 0 0,1-1-5 0 0,-1 0 0 0 0,-1 1 0 0 0,0-1 0 0 0,0 1 0 0 0,-1 10 0 0 0,1-18 1 0 0,-1 0 0 0 0,0 0 0 0 0,1 0 0 0 0,0 1 0 0 0,-1-1 0 0 0,1 0 0 0 0,0 0 0 0 0,0 0 0 0 0,0 0 0 0 0,0-1 0 0 0,2 3 0 0 0,6 16-7 0 0,-9-18-31 0 0,1 0 1 0 0,0 0 0 0 0,-1 0-1 0 0,1 0 1 0 0,0 0 0 0 0,0-1-1 0 0,1 1 1 0 0,-1 0 0 0 0,0 0-1 0 0,1-1 1 0 0,-1 1 0 0 0,1 0-1 0 0,2 1 1 0 0,-2-1-89 0 0,0-1 0 0 0,-1 1-1 0 0,1-1 1 0 0,0 1 0 0 0,-1 0-1 0 0,0 0 1 0 0,1-1 0 0 0,-1 1 0 0 0,0 0-1 0 0,0 0 1 0 0,0 0 0 0 0,0 0 0 0 0,1 5-1 0 0,3 4-1116 0 0,-4-11 1161 0 0,-1 1 1 0 0,1-1 0 0 0,-1 1-1 0 0,1-1 1 0 0,-1 1-1 0 0,0 0 1 0 0,1-1 0 0 0,-1 1-1 0 0,0-1 1 0 0,1 1-1 0 0,-1 0 1 0 0,0-1 0 0 0,0 1-1 0 0,1 0 1 0 0,-1-1-1 0 0,0 1 1 0 0,0 0 0 0 0,0-1-1 0 0,0 1 1 0 0,0 0-1 0 0,0-1 1 0 0,0 1 0 0 0,0 0-1 0 0,0 0 1 0 0,0-1-1 0 0,-1 1 1 0 0,1 0 0 0 0,0-1-1 0 0,0 1 1 0 0,-1-1-1 0 0,1 1 1 0 0,0 0 0 0 0,-1 0-1 0 0,0 1-249 0 0,-1-1 0 0 0,1 0 1 0 0,0 0-1 0 0,-1 1 0 0 0,1-1 0 0 0,0 0 0 0 0,-1 0 0 0 0,0 0 0 0 0,1 0 0 0 0,-1 0 0 0 0,1-1 0 0 0,-1 1 0 0 0,0 0 0 0 0,0-1 0 0 0,1 0 0 0 0,-4 1 0 0 0,-3-1-680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0:08.9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1 112 0 0,'0'0'972'0'0,"-8"11"-397"0"0,9-10-567 0 0,2 0 6 0 0,12-8-7 0 0,-9 6-8 0 0,-4 1-4 0 0,-12 6-1269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0:10.0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401 1 544 0 0,'8'0'3593'0'0,"-34"5"-2409"0"0,22-4-903 0 0,0 1 0 0 0,0-1 0 0 0,-1 0 0 0 0,1-1 0 0 0,0 1 0 0 0,0-1 0 0 0,-6 0 0 0 0,-21 16 924 0 0,27-12-1125 0 0,-1 0 0 0 0,0 0 0 0 0,-1-1 0 0 0,1 1 0 0 0,-7 2 0 0 0,-18 12 293 0 0,19-10-266 0 0,-3 2 29 0 0,1 0 0 0 0,0 1 1 0 0,0 0-1 0 0,1 1 0 0 0,0 0 0 0 0,1 1 0 0 0,-12 18 0 0 0,11-11-80 0 0,2 1 1 0 0,1 0-1 0 0,0 0 1 0 0,2 1-1 0 0,0 0 0 0 0,-5 30 1 0 0,-8 28-12 0 0,13-54 6 0 0,0 0 1 0 0,1 1 0 0 0,2 0-1 0 0,-1 29 1 0 0,0-19 118 0 0,4-30-125 0 0,0 0-1 0 0,0 1 0 0 0,0-1 0 0 0,1 0 0 0 0,1 10 0 0 0,4 18 132 0 0,-3-15-106 0 0,2 0 0 0 0,0 0 0 0 0,8 25 0 0 0,-9-38-54 0 0,-1 1 0 0 0,0 0 0 0 0,-1 0 0 0 0,1 15 0 0 0,-1-15-10 0 0,0 0 1 0 0,0 0-1 0 0,5 17 1 0 0,-2-7-4 0 0,0 0 1 0 0,-1 0 0 0 0,-2 1-1 0 0,1-1 1 0 0,-2 1-1 0 0,-3 24 1 0 0,2 8-11 0 0,0-45 7 0 0,1 0-1 0 0,0 1 0 0 0,0-1 1 0 0,1 0-1 0 0,0 0 0 0 0,0 0 0 0 0,0 0 1 0 0,1 0-1 0 0,0 0 0 0 0,0-1 0 0 0,0 1 1 0 0,1 0-1 0 0,0-1 0 0 0,0 0 0 0 0,0 0 1 0 0,1 0-1 0 0,-1 0 0 0 0,1 0 0 0 0,1-1 1 0 0,-1 1-1 0 0,1-1 0 0 0,-1 0 0 0 0,1-1 1 0 0,0 1-1 0 0,9 4 0 0 0,13 6-531 0 0,37 12 0 0 0,-36-15-2791 0 0,35 19 0 0 0,-63-30 3213 0 0,1 0 38 0 0,-1 0 0 0 0,0 0 0 0 0,1 0-1 0 0,-1 0 1 0 0,1 0 0 0 0,-1 1 0 0 0,0-1-1 0 0,1 0 1 0 0,-1 0 0 0 0,0 0 0 0 0,0 0-1 0 0,1 1 1 0 0,-1-1 0 0 0,0 0 0 0 0,1 0 0 0 0,-1 1-1 0 0,0-1 1 0 0,0 0 0 0 0,1 0 0 0 0,-1 1-1 0 0,0-1 1 0 0,0 0 0 0 0,0 1 0 0 0,0-1-1 0 0,1 0 1 0 0,-1 1 0 0 0,0-1 0 0 0,0 0-1 0 0,0 1 1 0 0,0-1 0 0 0,0 0 0 0 0,0 1 0 0 0,0-1-1 0 0,0 1 1 0 0,0 0 0 0 0,-8 0-1117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0:11.2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238 1 540 0 0,'-20'4'4236'0'0,"19"-4"-4097"0"0,1 1 1 0 0,-1-1 0 0 0,1 0-1 0 0,0 1 1 0 0,-1-1-1 0 0,1 1 1 0 0,0-1 0 0 0,-1 1-1 0 0,1-1 1 0 0,0 0-1 0 0,0 1 1 0 0,-1-1 0 0 0,1 1-1 0 0,0-1 1 0 0,0 1-1 0 0,0-1 1 0 0,0 1 0 0 0,0-1-1 0 0,0 1 1 0 0,0-1-1 0 0,0 1 1 0 0,0-1 0 0 0,0 2-1 0 0,1 2 374 0 0,0 0 0 0 0,0 0 0 0 0,1-1 0 0 0,0 1 0 0 0,0 0 0 0 0,4 7 0 0 0,5 9-719 0 0,28 43 957 0 0,-13-15-454 0 0,-22-41-274 0 0,1 0-1 0 0,-1 0 0 0 0,0 1 0 0 0,0 0 0 0 0,3 10 0 0 0,3 19 39 0 0,-2-9-7 0 0,-2 0 0 0 0,0 0-1 0 0,-2 1 1 0 0,2 37-1 0 0,3 25 7 0 0,-9-66-52 0 0,0 0 1 0 0,-8 39-1 0 0,5-32 0 0 0,3-25-7 0 0,-1 1 1 0 0,0-1-1 0 0,0 1 1 0 0,-4 10-1 0 0,-62 153-7 0 0,57-145-5 0 0,-2-1 1 0 0,0 0 0 0 0,-28 41 0 0 0,10-19-1 0 0,3-9 3 0 0,21-31 4 0 0,0 1 0 0 0,1 0 0 0 0,0 0 0 0 0,-5 10 0 0 0,3-5 3 0 0,0-1 1 0 0,-1 1-1 0 0,-15 16 0 0 0,2 0-6 0 0,13-21-395 0 0,1 1 0 0 0,-1-1 0 0 0,0-1 0 0 0,-1 1-1 0 0,-17 11 1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0:12.5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564 0 784 0 0,'-58'5'6206'0'0,"50"-4"-5975"0"0,-1 1 0 0 0,1-1 1 0 0,-1 1-1 0 0,1 1 0 0 0,-13 5 0 0 0,-11 2 199 0 0,23-6-282 0 0,-1 0-1 0 0,1 0 0 0 0,1 1 0 0 0,-15 9 0 0 0,-4 4 185 0 0,15-10-207 0 0,0 1 1 0 0,1 0-1 0 0,0 0 0 0 0,1 1 1 0 0,0 1-1 0 0,-17 23 1 0 0,-5 5 44 0 0,19-22-95 0 0,0 0 1 0 0,-14 26-1 0 0,-6 9 3 0 0,19-32-66 0 0,0 0-1 0 0,1 1 1 0 0,1 1 0 0 0,1 0 0 0 0,1 0-1 0 0,1 1 1 0 0,1 0 0 0 0,-8 35-1 0 0,15-49-7 0 0,0 0-1 0 0,0 0 0 0 0,0 0 0 0 0,1 0 0 0 0,1 0 0 0 0,0 0 1 0 0,1 9-1 0 0,18 117 73 0 0,-11-55-58 0 0,-8-71-21 0 0,0 0 0 0 0,-1 0 0 0 0,-1 0 1 0 0,1 0-1 0 0,-4 15 0 0 0,-1 19-7 0 0,4-20 10 0 0,-1-1 1 0 0,-9 36-1 0 0,7-40 6 0 0,0 1 0 0 0,2 0-1 0 0,-1 37 1 0 0,3-49-7 0 0,1-1 0 0 0,0 1 0 0 0,0-1 0 0 0,0 1 0 0 0,1-1 0 0 0,0 0 0 0 0,1 0 0 0 0,-1 0 0 0 0,1 0 1 0 0,0 0-1 0 0,1-1 0 0 0,-1 1 0 0 0,1-1 0 0 0,0 0 0 0 0,8 8 0 0 0,3 2-74 0 0,1 0-1 0 0,1-2 1 0 0,0 0 0 0 0,22 13 0 0 0,-5-5-754 0 0,-22-13-477 0 0,0 0 1 0 0,0-2-1 0 0,1 1 1 0 0,20 6-1 0 0,-25-12-139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0:14.0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249 0 392 0 0,'-8'10'7507'0'0,"15"-5"-6443"0"0,6 8 2423 0 0,33 24 99 0 0,-38-33-3519 0 0,-1 1 0 0 0,1 0 0 0 0,-1 1-1 0 0,0-1 1 0 0,-1 1 0 0 0,1 1 0 0 0,-1-1 0 0 0,0 1 0 0 0,-1 0 0 0 0,1 0-1 0 0,5 13 1 0 0,-8-13-65 0 0,0-1-1 0 0,1 1 1 0 0,0-1-1 0 0,6 9 1 0 0,-6-10-2 0 0,0 1 0 0 0,-1-1-1 0 0,1 1 1 0 0,-1 1 0 0 0,0-1 0 0 0,3 11 0 0 0,33 80 17 0 0,-33-60-12 0 0,0 0 0 0 0,-3 1 1 0 0,-1 64-1 0 0,-3-85-21 0 0,-1-1 0 0 0,-1 1 0 0 0,-9 29 1 0 0,0 5-3 0 0,9-40 22 0 0,-1 1 0 0 0,-1 0 1 0 0,1-1-1 0 0,-11 18 0 0 0,-10 24 39 0 0,-13 28 3 0 0,-10 20-50 0 0,39-78 14 0 0,1 1 0 0 0,-5 27 0 0 0,-16 50-110 0 0,10-52 89 0 0,0 0 14 0 0,12-34 0 0 0,-1 0 1 0 0,0 0-1 0 0,-1 0 1 0 0,-1-1-1 0 0,0-1 1 0 0,-1 0 0 0 0,-13 13-1 0 0,17-18 1 0 0,3-3-230 0 0,0 0 0 0 0,0-1-1 0 0,-1 0 1 0 0,1 0 0 0 0,-1 0 0 0 0,0 0 0 0 0,0-1 0 0 0,0 0 0 0 0,-1 0 0 0 0,-5 2 0 0 0,6-4-917 0 0,0 0 0 0 0,-1 0 0 0 0,1 0 1 0 0,-1-1-1 0 0,1 0 0 0 0,-1 0 0 0 0,1-1 0 0 0,0 1 0 0 0,-1-1 0 0 0,-7-3 0 0 0,4 0-60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00:54:29.99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28 1 200,'-1'0'864,"-1"0"88,0 0-92,0 0-152,-1 0-104,0 0-40,1 0 0,0 0 13,-1 0 15,0 0 4,1 0 4,0 0-12,1 0-8,2 0-8,1 0 4,2 0 0,0 0-28,1 1-28,1 0-48,1 1-60,2 0-60,0 1-56,1 0-28,1 1-20,3 1-20,0 1-4,1 2-24,-1 0-12,2 3-52,-2 2-20,0 1-56,-2 1-20,-1 2-12,-1 0-20,0 2-4,-1 0-4,1 0 12,1 0-24,0 0-12,1 0-28,0-1-64,1 0-84,0-2-76,-2-2-84,0-1-72,-1-2-68,2-1-52,0-1-36,-1-2-64,0-1-68,0-2-88,-2 0-88,-2-2-68,-1-1-68,-2-1-60,-1 0-133,-2 1-39,-2 0 68,-3 0 120,-1 0 180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4:27.9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1 844 0 0,'-12'2'9861'0'0,"5"0"-8306"0"0,38 21 679 0 0,-3 0-809 0 0,31 34 0 0 0,-3-3-658 0 0,172 129 523 0 0,-152-123-1218 0 0,22 15-43 0 0,-59-50-107 0 0,102 63-1482 0 0,-126-82-1191 0 0,-62-38-6547 0 0,1 15 5537 0 0,19 6 2275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00:54:30.36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58 381 364,'0'0'908,"-1"0"100,-1 0-60,-2 0-60,0 0-12,-1 0 29,1 0 39,0 0 28,0 0 8,0 0-36,1-2-48,1 1-64,0 0-44,-1 1-36,1-2-44,-2 1-24,1 0-60,0-1-72,2 0-80,-1-1-103,2 1-65,-1-1-88,1 0-16,2-1-4,2-2 16,2 0 0,3-1 12,2-1 32,2 0-16,3-1-16,1-1-40,3-1-12,1-1-40,2-1-36,0-1-28,2-1-40,-1 0-16,-1-1-28,-1 1-12,-2 0-40,0-1-44,-2 2-112,-2 0-132,-3 1-176,-2 0-196,-1 1-164,-2 0-169,-1 1-123,-1 2-116,-4 0-80,-2 0-44,-1 1-16,-1 1 4,-1 1 8,0 0-69,0 1 97,0 1 156,-1 1 168,1 1 512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0:20.4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199 5 120 0 0,'-6'-4'5002'0'0,"5"4"-4888"0"0,-14 6 2093 0 0,-13 14 904 0 0,-1-2 345 0 0,11-8-763 0 0,15-9-2719 0 0,2-1 192 0 0,0 1 0 0 0,0-1 0 0 0,0 1 0 0 0,1-1 0 0 0,-1 0 0 0 0,0 1 0 0 0,0-1 0 0 0,1 1 0 0 0,-1 0 0 0 0,0-1 0 0 0,1 1 0 0 0,-1-1 0 0 0,0 1 0 0 0,1 0 0 0 0,-1 0 0 0 0,1-1 0 0 0,-1 1 0 0 0,1 0 0 0 0,0 0 0 0 0,-1 0 0 0 0,1-1 0 0 0,0 1 0 0 0,0 0 0 0 0,-1 0 0 0 0,1 1 0 0 0,30 4-154 0 0,84 1-6 0 0,-101-5-5 0 0,1-1 3 0 0,0 1 1 0 0,0 1-1 0 0,-1 0 0 0 0,24 9 0 0 0,-34-10-4 0 0,0-1 0 0 0,0 0 0 0 0,0 1 0 0 0,0 0 0 0 0,-1 0 0 0 0,1 0 0 0 0,-1 0 0 0 0,1 0 0 0 0,-1 0 0 0 0,0 1 0 0 0,0-1 0 0 0,0 1 0 0 0,0-1 0 0 0,0 1 0 0 0,0 0 0 0 0,-1 0 0 0 0,0 0 0 0 0,1 0 0 0 0,-1 0 0 0 0,0 0 0 0 0,0 0 0 0 0,-1 0 0 0 0,1 0 0 0 0,-1 1 0 0 0,0-1 0 0 0,1 4 0 0 0,-2-1 1 0 0,0 1-1 0 0,1-1 0 0 0,-2 0 0 0 0,1 0 1 0 0,-1 0-1 0 0,0 0 0 0 0,0 0 1 0 0,-1 0-1 0 0,0-1 0 0 0,0 1 1 0 0,0-1-1 0 0,0 1 0 0 0,-1-1 0 0 0,0 0 1 0 0,0-1-1 0 0,-1 1 0 0 0,1-1 1 0 0,-6 5-1 0 0,-11 7 5 0 0,-1-1 0 0 0,0-1 1 0 0,-24 12-1 0 0,21-12 3 0 0,-77 30-26 0 0,54-29 17 0 0,46-14-6 0 0,12 4-64 0 0,72-7 41 0 0,-37 0 48 0 0,65 5 0 0 0,-80 0-27 0 0,-14-2-1 0 0,1 0 0 0 0,28 7 1 0 0,-42-7 11 0 0,0 0 1 0 0,1 0-1 0 0,-1 0 1 0 0,0 1-1 0 0,0-1 1 0 0,0 1-1 0 0,0-1 1 0 0,0 1-1 0 0,0 0 1 0 0,0 0-1 0 0,0 1 1 0 0,-1-1-1 0 0,1 0 1 0 0,-1 1-1 0 0,0 0 0 0 0,0-1 1 0 0,0 1-1 0 0,3 5 1 0 0,-5-6-2 0 0,0-1 0 0 0,0 1 0 0 0,0 0 0 0 0,0 0 1 0 0,0-1-1 0 0,0 1 0 0 0,0 0 0 0 0,-1 0 0 0 0,1-1 0 0 0,-1 1 0 0 0,1 0 1 0 0,-1-1-1 0 0,0 1 0 0 0,0-1 0 0 0,0 1 0 0 0,-1 2 0 0 0,-19 24 11 0 0,-5-3-3 0 0,-1-1 1 0 0,0-1-1 0 0,-2-1 1 0 0,-1-2-1 0 0,-1 0 1 0 0,-65 28-1 0 0,78-39-59 0 0,-45 19-506 0 0,58-26 496 0 0,1-1 0 0 0,-1 0 0 0 0,0 1 0 0 0,1-2 0 0 0,-1 1 0 0 0,0 0 0 0 0,0-1 0 0 0,1 0 0 0 0,-1 0 0 0 0,0 0 0 0 0,-6-2-1 0 0,11 2 3 0 0,0 0 0 0 0,-1 0 0 0 0,1 0 0 0 0,0 0 0 0 0,-1 0 0 0 0,1 0 0 0 0,0-1 0 0 0,0 1 0 0 0,-1 0 0 0 0,1 0 0 0 0,0 0 0 0 0,-1-1-1 0 0,1 1 1 0 0,0 0 0 0 0,0 0 0 0 0,-1-1 0 0 0,1 1 0 0 0,0 0 0 0 0,0 0 0 0 0,0-1 0 0 0,-1 1 0 0 0,1 0 0 0 0,0-1 0 0 0,0 1 0 0 0,0 0-1 0 0,0-1 1 0 0,0 1 0 0 0,0 0 0 0 0,-1-1 0 0 0,1 1 0 0 0,0 0 0 0 0,0-1 0 0 0,0 1 0 0 0,0 0 0 0 0,0-1 0 0 0,1 0 0 0 0,7-14-1731 0 0,21-13-1292 0 0,105-73-7801 0 0,-98 79 9386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0:20.7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1 492 0 0,'0'0'3448'0'0,"29"0"2944"0"0,-26 0-6087 0 0,0 1-1 0 0,1-1 1 0 0,-1 1 0 0 0,0 0 0 0 0,0 0 0 0 0,0 0 0 0 0,0 0 0 0 0,0 1 0 0 0,0-1 0 0 0,-1 1 0 0 0,1 0-1 0 0,0 0 1 0 0,-1 0 0 0 0,5 4 0 0 0,34 41 1559 0 0,-15-16-1187 0 0,24 21-119 0 0,-16-18-361 0 0,64 53 0 0 0,-63-54-173 0 0,6 3-7 0 0,-26-27-29 0 0,-1 1 0 0 0,-1 0-1 0 0,0 1 1 0 0,0 0 0 0 0,15 19 0 0 0,-16-18-100 0 0,-10-11 52 0 0,-1-1 1 0 0,0 1 0 0 0,0 0 0 0 0,0 0-1 0 0,0 0 1 0 0,0 0 0 0 0,0 0 0 0 0,0 0-1 0 0,0 0 1 0 0,0 0 0 0 0,0 0 0 0 0,-1 0-1 0 0,1 1 1 0 0,-1-1 0 0 0,1 0-1 0 0,-1 1 1 0 0,2 1 0 0 0,-3-2-90 0 0,1 0 0 0 0,-1-1-1 0 0,1 1 1 0 0,-1 0 0 0 0,1-1 0 0 0,-1 1 0 0 0,0 0 0 0 0,1-1 0 0 0,-1 1-1 0 0,0-1 1 0 0,1 1 0 0 0,-1-1 0 0 0,0 1 0 0 0,0-1 0 0 0,1 0 0 0 0,-1 1-1 0 0,0-1 1 0 0,0 0 0 0 0,0 1 0 0 0,0-1 0 0 0,1 0 0 0 0,-1 0 0 0 0,0 0 0 0 0,0 0-1 0 0,0 0 1 0 0,0 0 0 0 0,0 0 0 0 0,1 0 0 0 0,-1 0 0 0 0,0-1 0 0 0,-1 1-1 0 0,-35-4-4292 0 0,32 3 3957 0 0,-93-14-5807 0 0,71 14 5181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0:21.1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106 366 460 0 0,'-8'1'877'0'0,"0"0"0"0"0,0 0 0 0 0,0 1-1 0 0,-15 5 1 0 0,16-5 112 0 0,0 0 1 0 0,0 0-1 0 0,0-1 0 0 0,-16 2 1836 0 0,26-6-2386 0 0,0-1 0 0 0,-1 1-1 0 0,1 0 1 0 0,0 0 0 0 0,0 0 0 0 0,1 1 0 0 0,-1-1 0 0 0,1 1 0 0 0,-1-1 0 0 0,5-1-1 0 0,1-2 24 0 0,74-53 665 0 0,131-85-1136 0 0,-211 142-24 0 0,173-90-4955 0 0,-139 76-774 0 0,53-14-1 0 0,-71 25 4412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0:21.4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 32 724 0 0,'-43'5'18189'0'0,"48"-4"-18415"0"0,174-14 2810 0 0,-89 3-2323 0 0,-28 4-176 0 0,76-3-47 0 0,6 16-1061 0 0,-52 3-3435 0 0,-91-10 4124 0 0,0 0 0 0 0,0 0 0 0 0,0 0 0 0 0,0 0 0 0 0,0 1-1 0 0,0-1 1 0 0,0 0 0 0 0,0 0 0 0 0,0 1 0 0 0,0-1 0 0 0,0 0 0 0 0,0 1 0 0 0,0-1-1 0 0,0 1 1 0 0,0 0 0 0 0,1 0 0 0 0,-27 3-9164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0:22.3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154 8 64 0 0,'-1'-1'159'0'0,"1"1"0"0"0,0-1 0 0 0,-1 1 0 0 0,1-1-1 0 0,-1 1 1 0 0,1-1 0 0 0,-1 1 0 0 0,1 0 0 0 0,-1-1 0 0 0,1 1 0 0 0,-1 0 0 0 0,1-1 0 0 0,-1 1-1 0 0,1 0 1 0 0,-1 0 0 0 0,0-1 0 0 0,1 1 0 0 0,-1 0 0 0 0,1 0 0 0 0,-1 0 0 0 0,0 0 0 0 0,1 0 0 0 0,-1 0-1 0 0,1 0 1 0 0,-1 0 0 0 0,0 0 0 0 0,1 0 0 0 0,-1 0 0 0 0,0 0 0 0 0,1 0 0 0 0,-1 1 0 0 0,1-1-1 0 0,-2 1 1 0 0,-5 2 2168 0 0,15-1-373 0 0,4 8 399 0 0,-12-10-2293 0 0,1 1 1 0 0,-1-1-1 0 0,1 1 1 0 0,-1-1-1 0 0,0 0 1 0 0,1 1-1 0 0,-1-1 1 0 0,1 1-1 0 0,-1-1 1 0 0,0 1-1 0 0,0-1 1 0 0,1 1-1 0 0,-1 0 1 0 0,0-1-1 0 0,0 1 1 0 0,1-1-1 0 0,-1 1 1 0 0,0-1-1 0 0,0 1 1 0 0,0 0-1 0 0,0-1 1 0 0,0 1-1 0 0,0-1 0 0 0,0 1 1 0 0,0 0-1 0 0,0-1 1 0 0,0 1-1 0 0,-1 1 1 0 0,-11 14 805 0 0,0 2 1 0 0,1-1-1 0 0,-16 36 1 0 0,14-27-544 0 0,-7 20 13 0 0,-8 14-116 0 0,11-17-126 0 0,7-16-32 0 0,10-25-62 0 0,-1-1 1 0 0,1 1-1 0 0,0-1 0 0 0,-1 1 0 0 0,1-1 1 0 0,0 1-1 0 0,0 0 0 0 0,0-1 0 0 0,0 1 1 0 0,1-1-1 0 0,-1 1 0 0 0,0-1 0 0 0,1 1 1 0 0,-1-1-1 0 0,1 1 0 0 0,-1-1 1 0 0,1 0-1 0 0,0 1 0 0 0,-1-1 0 0 0,1 1 1 0 0,0-1-1 0 0,0 0 0 0 0,0 0 0 0 0,2 2 1 0 0,-2-2-3 0 0,1 0 0 0 0,-1 0 0 0 0,1 0 0 0 0,-1-1-1 0 0,1 1 1 0 0,-1-1 0 0 0,1 1 0 0 0,0-1 0 0 0,-1 1 0 0 0,1-1 0 0 0,0 0 0 0 0,-1 0 0 0 0,1 0 0 0 0,0 0 0 0 0,-1 0 0 0 0,1 0 0 0 0,0 0 0 0 0,0 0 0 0 0,-1-1 0 0 0,3 0 0 0 0,38-11-29 0 0,-34 9 29 0 0,39-11-24 0 0,-29 9 23 0 0,0 0-1 0 0,-1-1 1 0 0,1-1 0 0 0,-1-1-1 0 0,20-12 1 0 0,-6 3 15 0 0,-23 13-12 0 0,0 0-1 0 0,-1 0 1 0 0,14-10 0 0 0,44-40-37 0 0,-61 50 30 0 0,-1 0 1 0 0,0 1-1 0 0,0-1 0 0 0,0-1 0 0 0,0 1 0 0 0,-1 0 0 0 0,0-1 1 0 0,0 1-1 0 0,0-1 0 0 0,2-6 0 0 0,5-28 14 0 0,-9 38 1 0 0,0 0-1 0 0,0-1 0 0 0,0 1 0 0 0,0 0 1 0 0,0 0-1 0 0,0-1 0 0 0,0 1 1 0 0,-1 0-1 0 0,1 0 0 0 0,0-1 0 0 0,-1 1 1 0 0,1 0-1 0 0,-1 0 0 0 0,1 0 0 0 0,-1 0 1 0 0,0 0-1 0 0,0-1 0 0 0,1 1 0 0 0,-2-1 1 0 0,1 2 10 0 0,0 0 0 0 0,1 0 0 0 0,-1 0 0 0 0,0 0 0 0 0,0-1 0 0 0,0 1 0 0 0,1 0 0 0 0,-1 0 0 0 0,0 0 0 0 0,0 1 0 0 0,1-1 0 0 0,-1 0 0 0 0,0 0 0 0 0,0 0 0 0 0,1 0 0 0 0,-1 1 0 0 0,0-1 0 0 0,1 0 1 0 0,-1 1-1 0 0,0-1 0 0 0,1 1 0 0 0,-1-1 0 0 0,0 1 0 0 0,1-1 0 0 0,-1 1 0 0 0,1-1 0 0 0,-1 1 0 0 0,1-1 0 0 0,-1 1 0 0 0,1 0 0 0 0,-1 0 0 0 0,-3 6 53 0 0,1-1 0 0 0,0 1 0 0 0,1 0 0 0 0,-1-1 0 0 0,1 1 0 0 0,1 0 1 0 0,-2 11-1 0 0,-2 2 67 0 0,3-9-46 0 0,1 0 0 0 0,0 0 0 0 0,1 0 0 0 0,0 0-1 0 0,2 17 1 0 0,-1-16-28 0 0,-1 0-1 0 0,1 0 1 0 0,-4 21-1 0 0,-16 137 87 0 0,-6-81-134 0 0,24-32-120 0 0,24-98-17672 0 0,-22 39 17506 0 0,0 1 1 0 0,2-3-1 0 0,6-11-1244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4:22.4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371 64 112 0 0,'1'-1'170'0'0,"1"0"-1"0"0,-1 0 1 0 0,1 0-1 0 0,-1 0 1 0 0,0 0-1 0 0,0-1 1 0 0,1 1-1 0 0,-1 0 1 0 0,0-1-1 0 0,0 1 1 0 0,0 0 0 0 0,0-1-1 0 0,1-2 1 0 0,-2 3-109 0 0,0 1 0 0 0,0-1 0 0 0,1 1 0 0 0,-1-1 0 0 0,0 0 0 0 0,0 1 0 0 0,0-1 0 0 0,0 0-1 0 0,0 1 1 0 0,0-1 0 0 0,0 1 0 0 0,0-1 0 0 0,0 0 0 0 0,0 1 0 0 0,-1-1 0 0 0,1 0 0 0 0,0 1 0 0 0,0-1 0 0 0,0 1 0 0 0,-1-1 0 0 0,1 1 0 0 0,0-1 0 0 0,-1 1 0 0 0,1-1 0 0 0,0 1 0 0 0,-1-1 0 0 0,1 1 0 0 0,-1-1 0 0 0,1 1 0 0 0,-1-1 0 0 0,1 1 0 0 0,-1 0 0 0 0,0-1 0 0 0,-21-15 2697 0 0,19 15-2553 0 0,1-1 1 0 0,0 1 0 0 0,-1 0 0 0 0,1 0 0 0 0,-1 1-1 0 0,0-1 1 0 0,1 0 0 0 0,-1 1 0 0 0,1 0 0 0 0,-1-1-1 0 0,0 1 1 0 0,1 0 0 0 0,-1 1 0 0 0,0-1 0 0 0,1 0-1 0 0,-1 1 1 0 0,-2 0 0 0 0,0 1 2 0 0,0 0 1 0 0,1 0-1 0 0,-1 0 0 0 0,1 1 1 0 0,-1 0-1 0 0,1 0 0 0 0,0 0 0 0 0,-5 5 1 0 0,-8 10 49 0 0,2 0 0 0 0,1 1 0 0 0,-16 25 0 0 0,10-14 64 0 0,6-7-214 0 0,1 0 0 0 0,0 0-1 0 0,-12 36 1 0 0,4-7-12 0 0,6-19-152 0 0,1 1 0 0 0,2 0 0 0 0,1 1 0 0 0,2 1 0 0 0,1-1 0 0 0,2 1 0 0 0,2 1 0 0 0,1-1 0 0 0,2 1 0 0 0,1-1 0 0 0,8 56 0 0 0,-6-79-518 0 0,2 0-1 0 0,-1-1 1 0 0,2 0 0 0 0,6 15-1 0 0,-2-9-1752 0 0,1-1 1 0 0,11 17-1 0 0,-11-24 602 0 0,-1-3 205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4:40.8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259 136 312 0 0,'7'-6'7810'0'0,"-11"5"-7586"0"0,0 0 1 0 0,-1 0-1 0 0,1 0 0 0 0,0 0 0 0 0,-1-1 1 0 0,1 0-1 0 0,0 0 0 0 0,0 0 0 0 0,-6-5 1 0 0,6 4-79 0 0,0 1 0 0 0,-1-1 0 0 0,1 1 0 0 0,-1 0 1 0 0,-7-3-1 0 0,8 4-92 0 0,0-1 1 0 0,1 0 0 0 0,0 0 0 0 0,-1 0 0 0 0,1-1-1 0 0,0 1 1 0 0,0-1 0 0 0,1 0 0 0 0,-1 0-1 0 0,0 0 1 0 0,-3-6 0 0 0,-1 0-3 0 0,6 9-51 0 0,1-1 0 0 0,0 1 0 0 0,0 0 0 0 0,-1-1 1 0 0,1 0-1 0 0,0 1 0 0 0,0-1 0 0 0,0 1 0 0 0,-1-1 0 0 0,1 1 0 0 0,0-1 0 0 0,0 1 0 0 0,0-1 0 0 0,0 0 1 0 0,0 1-1 0 0,0-1 0 0 0,0 1 0 0 0,0-1 0 0 0,0 1 0 0 0,1-1 0 0 0,-1 1 0 0 0,0-1 0 0 0,0 1 0 0 0,0-1 0 0 0,1 0 1 0 0,-1 1-1 0 0,0-1 0 0 0,1 1 0 0 0,-1 0 0 0 0,0-1 0 0 0,1 1 0 0 0,-1-1 0 0 0,0 1 0 0 0,1 0 0 0 0,0-1 0 0 0,4-7 13 0 0,-1 5-13 0 0,0 0 0 0 0,0 1 0 0 0,0 0 0 0 0,0 0 0 0 0,0 0 0 0 0,1 0 0 0 0,-1 1 0 0 0,1-1 0 0 0,-1 1 0 0 0,1 0 0 0 0,7 0 0 0 0,-2 1-4 0 0,3 0 53 0 0,1 0 0 0 0,26 4 0 0 0,-37-3-19 0 0,0 0 1 0 0,1 0 0 0 0,-1-1 0 0 0,0 2-1 0 0,0-1 1 0 0,0 0 0 0 0,0 1 0 0 0,0 0-1 0 0,0-1 1 0 0,0 1 0 0 0,0 0-1 0 0,-1 0 1 0 0,1 1 0 0 0,-1-1 0 0 0,1 1-1 0 0,-1-1 1 0 0,2 5 0 0 0,-3-5-7 0 0,0 0 0 0 0,-1 1 0 0 0,1-1 0 0 0,-1 0 0 0 0,0 1 0 0 0,1-1 0 0 0,-1 1 0 0 0,0-1 1 0 0,-1 0-1 0 0,1 1 0 0 0,0-1 0 0 0,-1 1 0 0 0,1-1 0 0 0,-1 0 0 0 0,0 1 0 0 0,0-1 0 0 0,0 0 0 0 0,0 0 0 0 0,-2 4 0 0 0,-2 3 91 0 0,-1-1-1 0 0,1 1 0 0 0,-11 11 0 0 0,-14 9 306 0 0,-1-1 0 0 0,-2-1 1 0 0,-50 31-1 0 0,42-29-220 0 0,-36 19-11 0 0,173-90-295 0 0,-69 36 121 0 0,0 0 0 0 0,1 2 0 0 0,0 1-1 0 0,29 1 1 0 0,114 10-1067 0 0,-12 0-6049 0 0,-159-8 7097 0 0,20 0-1843 0 0,0-1 0 0 0,26-4 0 0 0,-17 0 404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4:25.7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556 1 224 0 0,'9'0'9608'0'0,"-7"27"-7122"0"0,18-6-1545 0 0,-10-11-808 0 0,0 0 1 0 0,-1 1-1 0 0,0 0 1 0 0,-1 0-1 0 0,0 1 0 0 0,-1 0 1 0 0,0 0-1 0 0,0 0 1 0 0,-2 1-1 0 0,0 0 1 0 0,5 17-1 0 0,-7-6-19 0 0,-1 0 1 0 0,-2 0-1 0 0,0 0 0 0 0,-1 0 1 0 0,-1 0-1 0 0,-2 0 0 0 0,0-1 1 0 0,-1 1-1 0 0,-2-1 0 0 0,-13 34 0 0 0,5-13-27 0 0,11-30-55 0 0,0 1 0 0 0,-13 24-1 0 0,-3 0-25 0 0,-2-2 0 0 0,-1 0-1 0 0,-2-1 1 0 0,-1-2 0 0 0,-2-1-1 0 0,-40 38 1 0 0,-207 191-4181 0 0,239-220 1737 0 0,30-33 1475 0 0,-1-1 0 0 0,1-1 0 0 0,-2 1 0 0 0,1-1-1 0 0,-1 0 1 0 0,0 0 0 0 0,-12 7 0 0 0,10-9-290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4:24.6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71 100 0 0,'0'-2'137'0'0,"0"0"0"0"0,1 1 0 0 0,-1-1 0 0 0,1 0 0 0 0,-1 0 0 0 0,1 1 0 0 0,0-1 0 0 0,0 0 0 0 0,-1 1 0 0 0,1-1 0 0 0,0 0 0 0 0,1 1 0 0 0,-1-1 0 0 0,0 1 0 0 0,0 0 0 0 0,1-1 0 0 0,-1 1 0 0 0,3-2 0 0 0,32-18 1128 0 0,-26 16-751 0 0,-3-1 159 0 0,-6 6-552 0 0,-1-1 0 0 0,1 1-1 0 0,-1-1 1 0 0,1 1-1 0 0,-1-1 1 0 0,1 1-1 0 0,0-1 1 0 0,-1 1 0 0 0,1 0-1 0 0,0-1 1 0 0,0 1-1 0 0,-1 0 1 0 0,1 0-1 0 0,0 0 1 0 0,0-1 0 0 0,-1 1-1 0 0,1 0 1 0 0,0 0-1 0 0,0 0 1 0 0,1 0-1 0 0,-1 0-90 0 0,-1 0 90 0 0,1 0 0 0 0,-1 0 0 0 0,0 0 0 0 0,1 0 0 0 0,-1 0 0 0 0,0-1 0 0 0,1 1 0 0 0,-1 0 0 0 0,0 0 0 0 0,1 0 0 0 0,-1 0 0 0 0,0 0 0 0 0,1 0 0 0 0,-1 0 0 0 0,0 0 1 0 0,1 1-1 0 0,-1-1 0 0 0,0 0 0 0 0,1 0 0 0 0,2 2 1320 0 0,-3-1-1320 0 0,0-1 0 0 0,1 0 0 0 0,-1 1 0 0 0,0-1 0 0 0,0 0 0 0 0,0 1 0 0 0,0-1 0 0 0,0 0 0 0 0,1 1 0 0 0,-1-1 0 0 0,0 0 0 0 0,0 1 0 0 0,6 16 853 0 0,-3-5-661 0 0,0 1-1 0 0,-1 0 1 0 0,0-1 0 0 0,-1 1-1 0 0,0 0 1 0 0,-1 0-1 0 0,-3 20 1 0 0,2 10-90 0 0,2-18-76 0 0,7 42 0 0 0,-4-43-69 0 0,2 43 1 0 0,3 34-18 0 0,-7-58-25 0 0,3 1 1 0 0,0-1-1 0 0,22 74 1 0 0,-20-95-38 0 0,1 0 0 0 0,14 27 0 0 0,-20-45-1 0 0,4 6-104 0 0,1 0 1 0 0,-1 0-1 0 0,1-1 1 0 0,1 0-1 0 0,0-1 1 0 0,0 0-1 0 0,17 13 0 0 0,-8-7-944 0 0,1-2-1 0 0,1 0 0 0 0,23 11 0 0 0,-28-17-63 0 0,0-1-1 0 0,0 0 0 0 0,1 0 1 0 0,-1-2-1 0 0,1 0 0 0 0,0 0 0 0 0,0-2 1 0 0,24 1-1 0 0,-3-2-417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4:28.4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53 630 436 0 0,'-4'4'461'0'0,"1"-1"-1"0"0,-1-1 1 0 0,0 1-1 0 0,0-1 1 0 0,0 1-1 0 0,0-1 1 0 0,-21 5 8253 0 0,59-43-6784 0 0,-2 10-1345 0 0,-1-1 0 0 0,45-51 1 0 0,46-73-461 0 0,-40 46-523 0 0,-50 60-394 0 0,-21 30-152 0 0,23-27-1 0 0,40-50-6433 0 0,-72 90 7165 0 0,-1 1-1 0 0,0 0 1 0 0,0 0-1 0 0,0-1 1 0 0,-1 1 0 0 0,1 0-1 0 0,0-1 1 0 0,0 1 0 0 0,-1-1-1 0 0,1 1 1 0 0,-1-1 0 0 0,1 1-1 0 0,-1-1 1 0 0,0 0 0 0 0,0 1-1 0 0,1-3 1 0 0,-1-7-1228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0:27.5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6 1000 0 0,'-18'0'17904'0'0,"284"16"-14973"0"0,-111-15-2903 0 0,-105-2-73 0 0,-28 1-132 0 0,0-1-1 0 0,26-4 0 0 0,20-2-1801 0 0,-4-1-4219 0 0,-54 8 2918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0:28.3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509 17 320 0 0,'22'-6'3556'0'0,"-16"3"-1786"0"0,-19-1 3510 0 0,12 3-5123 0 0,0 1 0 0 0,1 0-1 0 0,-1-1 1 0 0,0 1 0 0 0,0 0-1 0 0,0-1 1 0 0,1 1 0 0 0,-1 0 0 0 0,0 0-1 0 0,0 0 1 0 0,0 0 0 0 0,0 0 0 0 0,1 0-1 0 0,-1 0 1 0 0,0 0 0 0 0,-1 0 0 0 0,-132 25 3365 0 0,125-23-3473 0 0,0 0 0 0 0,0 0 0 0 0,0 0 0 0 0,1 1-1 0 0,0 0 1 0 0,-1 1 0 0 0,1 0 0 0 0,0 0 0 0 0,1 1 0 0 0,-1 0 0 0 0,-8 7 0 0 0,5-1-9 0 0,0 0 1 0 0,0 1-1 0 0,1 0 0 0 0,1 0 1 0 0,-13 23-1 0 0,3 19-19 0 0,17-52-21 0 0,1 0-1 0 0,0 0 1 0 0,0 0 0 0 0,0 0 0 0 0,0 0-1 0 0,0 0 1 0 0,0 0 0 0 0,1 0 0 0 0,-1 0-1 0 0,1 0 1 0 0,-1 0 0 0 0,1 1 0 0 0,0-1-1 0 0,0 0 1 0 0,0 0 0 0 0,0 1 0 0 0,0-1-1 0 0,1 0 1 0 0,0 4 0 0 0,0-4-3 0 0,0 0 0 0 0,0 0-1 0 0,1-1 1 0 0,-1 1 0 0 0,1 0 0 0 0,-1-1 0 0 0,1 0 0 0 0,-1 1-1 0 0,1-1 1 0 0,0 0 0 0 0,-1 1 0 0 0,1-1 0 0 0,0 0 0 0 0,0 0 0 0 0,0-1-1 0 0,4 2 1 0 0,6 1 6 0 0,1 0 0 0 0,0-1-1 0 0,1 0 1 0 0,-1-1 0 0 0,15-1-1 0 0,51-6 47 0 0,-60 4-80 0 0,0 0 0 0 0,0 1 0 0 0,0 1 0 0 0,0 1-1 0 0,25 3 1 0 0,-16 1 24 0 0,-22-4 8 0 0,0 0 0 0 0,-1 0-1 0 0,1 1 1 0 0,0-1 0 0 0,-1 1 0 0 0,1 0 0 0 0,6 4 0 0 0,-11-5-1 0 0,27 19 21 0 0,-27-19-21 0 0,-1 0 0 0 0,1 0 0 0 0,0 0 0 0 0,0 0 1 0 0,-1 0-1 0 0,1 0 0 0 0,0 0 0 0 0,-1 0 1 0 0,1 0-1 0 0,-1 1 0 0 0,1-1 0 0 0,-1 0 1 0 0,0 0-1 0 0,0 1 0 0 0,1-1 0 0 0,-1 0 1 0 0,0 0-1 0 0,0 1 0 0 0,0-1 0 0 0,-1 0 1 0 0,1 1-1 0 0,0-1 0 0 0,0 0 0 0 0,-1 0 0 0 0,1 1 1 0 0,-1 1-1 0 0,-2 2 1 0 0,-1 0 0 0 0,1 0 0 0 0,-1-1 0 0 0,0 1 0 0 0,0-1 0 0 0,0 0 0 0 0,-1 0 0 0 0,1 0 0 0 0,-1-1 0 0 0,-10 6 0 0 0,-51 24-3 0 0,-8-8-251 0 0,0-2 0 0 0,-83 12 0 0 0,144-32 106 0 0,-15 2-976 0 0,0-2 1 0 0,-50 1 0 0 0,41-11-1547 0 0,36 7 2547 0 0,1 0 1 0 0,-1 0-1 0 0,0 0 1 0 0,1 0-1 0 0,-1-1 1 0 0,1 1-1 0 0,-1 0 1 0 0,0-1 0 0 0,1 1-1 0 0,-1 0 1 0 0,1-1-1 0 0,-1 1 1 0 0,1-1-1 0 0,0 1 1 0 0,-1-1 0 0 0,1 1-1 0 0,-1-1 1 0 0,1 1-1 0 0,0-1 1 0 0,-1 0-1 0 0,1 0-2 0 0,0 1-1 0 0,0-1 0 0 0,1 0 1 0 0,-1 0-1 0 0,0 1 0 0 0,1-1 1 0 0,-1 1-1 0 0,0-1 0 0 0,1 0 1 0 0,-1 1-1 0 0,0-1 0 0 0,1 1 1 0 0,-1-1-1 0 0,1 1 0 0 0,-1-1 1 0 0,1 1-1 0 0,0-1 0 0 0,-1 1 1 0 0,1 0-1 0 0,-1-1 0 0 0,1 1 1 0 0,0 0-1 0 0,-1-1 0 0 0,2 1 0 0 0,36-22-3009 0 0,-11 7 1824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0:28.7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 12 744 0 0,'-14'-4'1979'0'0,"12"3"-1705"0"0,-1 0 1 0 0,1 0 0 0 0,0 0-1 0 0,0 0 1 0 0,0 1 0 0 0,0-1 0 0 0,-1 1-1 0 0,1 0 1 0 0,-4-1 0 0 0,6 1-124 0 0,0 0 1 0 0,-1 0-1 0 0,1 0 0 0 0,-1-1 1 0 0,1 1-1 0 0,-1 0 1 0 0,1 0-1 0 0,-1 0 0 0 0,1 0 1 0 0,-1 0-1 0 0,1 0 1 0 0,-1 0-1 0 0,1 0 0 0 0,-1 0 1 0 0,1 0-1 0 0,-1 1 1 0 0,1-1-1 0 0,-1 0 0 0 0,1 0 1 0 0,-1 0-1 0 0,1 0 1 0 0,-1 1-1 0 0,1-1 0 0 0,0 0 1 0 0,-1 1-1 0 0,1-1 1 0 0,-1 0-1 0 0,1 1 0 0 0,0-1 1 0 0,-1 0-1 0 0,1 1 1 0 0,0-1-1 0 0,-1 1 0 0 0,1-1 1 0 0,0 0-1 0 0,0 1 1 0 0,0-1-1 0 0,-1 2 0 0 0,2-1 164 0 0,0 1-1 0 0,0-1 1 0 0,-1 0-1 0 0,1 1 1 0 0,0-1-1 0 0,1 0 1 0 0,-1 1-1 0 0,0-1 0 0 0,0 0 1 0 0,0 0-1 0 0,3 1 1 0 0,6 5 403 0 0,0 0 0 0 0,0-2 0 0 0,13 6 0 0 0,296 120 240 0 0,-248-101-1100 0 0,6-3-2901 0 0,-76-27 2867 0 0,-1 0 0 0 0,1 0-1 0 0,0 0 1 0 0,0 0-1 0 0,0 0 1 0 0,0 0-1 0 0,0 0 1 0 0,0 0 0 0 0,0 0-1 0 0,-1 0 1 0 0,1 0-1 0 0,0 0 1 0 0,0-1-1 0 0,0 1 1 0 0,0 0 0 0 0,0-1-1 0 0,-1 1 1 0 0,1 0-1 0 0,0-1 1 0 0,0 1-1 0 0,-1-1 1 0 0,1 0 0 0 0,0 1-1 0 0,0-2 1 0 0,14-20-4974 0 0,-4 3 1913 0 0,-3 7 1924 0 0,-6-3 190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0:29.1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429 38 728 0 0,'1'-1'320'0'0,"0"-1"-1"0"0,0 1 1 0 0,0-1-1 0 0,0 0 1 0 0,0 0-1 0 0,0 1 1 0 0,-1-1 0 0 0,1 0-1 0 0,0 0 1 0 0,-1 0-1 0 0,0 0 1 0 0,1 0-1 0 0,-1 0 1 0 0,0 0 0 0 0,0 1-1 0 0,0-1 1 0 0,-1-3-1 0 0,1 3 481 0 0,-27 19 2362 0 0,-10 46 468 0 0,-50 84 344 0 0,-49 71-3262 0 0,112-175-751 0 0,18-31-195 0 0,0 0-1 0 0,-2-1 1 0 0,-14 20-1 0 0,0-5-1239 0 0,-6 6-2471 0 0,-7-5-5181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0:35.7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6 412 0 0,'8'-5'4947'0'0,"-7"5"-4817"0"0,16 3 6070 0 0,-3-1-4633 0 0,82 6 2583 0 0,9 0-3102 0 0,122 3-774 0 0,-177-8-2210 0 0,-38-2-2398 0 0,-33 0-1255 0 0,-28 6 149 0 0,29-3 4163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0:36.1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87 0 276 0 0,'-7'3'586'0'0,"1"0"0"0"0,-1 0-1 0 0,1 0 1 0 0,-1 1 0 0 0,1 0 0 0 0,0 0-1 0 0,1 1 1 0 0,-1 0 0 0 0,1 0 0 0 0,-9 10-1 0 0,13-13-346 0 0,0-1 0 0 0,-1 0-1 0 0,1 1 1 0 0,0 0 0 0 0,0-1-1 0 0,1 1 1 0 0,-1 0 0 0 0,0-1-1 0 0,1 1 1 0 0,-1 0-1 0 0,0 0 1 0 0,1 0 0 0 0,0 0-1 0 0,0-1 1 0 0,-1 1 0 0 0,1 0-1 0 0,0 0 1 0 0,0 0 0 0 0,1 2-1 0 0,-1-4-162 0 0,0 1 0 0 0,1-1-1 0 0,-1 1 1 0 0,0-1-1 0 0,1 0 1 0 0,-1 1-1 0 0,1-1 1 0 0,-1 1-1 0 0,0-1 1 0 0,1 0 0 0 0,-1 0-1 0 0,1 1 1 0 0,-1-1-1 0 0,1 0 1 0 0,-1 0-1 0 0,1 1 1 0 0,-1-1-1 0 0,1 0 1 0 0,-1 0 0 0 0,1 0-1 0 0,-1 0 1 0 0,1 0-1 0 0,-1 0 1 0 0,1 0-1 0 0,-1 0 1 0 0,1 0-1 0 0,0 0 1 0 0,21 0 1497 0 0,-17 0-1219 0 0,18-1 531 0 0,1-2-1 0 0,30-6 1 0 0,25-4-597 0 0,212 6-1455 0 0,-198 8-8010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4:34.8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 38 576 0 0,'4'-3'340'0'0,"15"-11"1903"0"0,-19 14-2189 0 0,0-1 0 0 0,0 0-1 0 0,0 1 1 0 0,0-1-1 0 0,0 0 1 0 0,0 1 0 0 0,0-1-1 0 0,-1 1 1 0 0,1-1-1 0 0,0 0 1 0 0,0 1-1 0 0,-1-1 1 0 0,1 1 0 0 0,0-1-1 0 0,-1 1 1 0 0,1-1-1 0 0,0 1 1 0 0,-1-1 0 0 0,1 1-1 0 0,-1-1 1 0 0,1 1-1 0 0,-1 0 1 0 0,1-1 0 0 0,-1 1-1 0 0,1 0 1 0 0,-1-1-1 0 0,0 1 1 0 0,1 0-1 0 0,-1 0 1 0 0,1 0 0 0 0,-1-1-1 0 0,0 1 1 0 0,0-1 189 0 0,0 1-1 0 0,0-1 1 0 0,0 1 0 0 0,0-1 0 0 0,1 1 0 0 0,-1-1 0 0 0,0 1 0 0 0,0 0-1 0 0,0-1 1 0 0,0 1 0 0 0,0 0 0 0 0,0 0 0 0 0,0-1 0 0 0,-1 1 0 0 0,1 0-1 0 0,0 0 1 0 0,0 0 0 0 0,0 0 0 0 0,0 1 0 0 0,0-1 0 0 0,0 0 0 0 0,0 0-1 0 0,-1 1 1 0 0,1 0 21 0 0,0 0 1 0 0,1 0-1 0 0,-1 0 0 0 0,0-1 0 0 0,1 1 1 0 0,-1 0-1 0 0,1 0 0 0 0,-1 0 0 0 0,1 0 0 0 0,0 0 1 0 0,-1 0-1 0 0,1 0 0 0 0,0 0 0 0 0,0 0 0 0 0,0 1 1 0 0,-1-1-1 0 0,1 0 0 0 0,1 1 0 0 0,2 29 2613 0 0,3-4-3477 0 0,-6-26 435 0 0,7 20 242 0 0,1-2 1 0 0,1 1-1 0 0,0-1 1 0 0,2-1-1 0 0,0 1 1 0 0,1-2 0 0 0,0 0-1 0 0,26 26 1 0 0,-13-11-56 0 0,-19-22-22 0 0,1-1 0 0 0,0-1 0 0 0,15 14 0 0 0,-4-7-28 0 0,-9-9-48 0 0,0 1 0 0 0,-1 0 0 0 0,0 0 0 0 0,0 1 0 0 0,-1 0 0 0 0,0 1 0 0 0,0 0 0 0 0,0 0 0 0 0,8 18 0 0 0,-13-22-425 0 0,-2 0-1 0 0,1 0 1 0 0,0 0-1 0 0,-1 1 1 0 0,0-1-1 0 0,-1 9 1 0 0,0 1-2674 0 0,1-14 3014 0 0,0-1 0 0 0,0 1 0 0 0,-1-1 0 0 0,1 1 0 0 0,0 0 0 0 0,0-1 1 0 0,-1 1-1 0 0,1-1 0 0 0,0 1 0 0 0,-1-1 0 0 0,1 1 0 0 0,-1-1 0 0 0,1 0 0 0 0,0 1 0 0 0,-1-1 0 0 0,1 1 0 0 0,-1-1 0 0 0,1 0 0 0 0,-1 1 0 0 0,1-1 0 0 0,-1 0 1 0 0,1 0-1 0 0,-1 1 0 0 0,0-1 0 0 0,1 0 0 0 0,-1 0 0 0 0,1 0 0 0 0,-1 0 0 0 0,0 0 0 0 0,1 0 0 0 0,-1 0 0 0 0,0 0 0 0 0,-21-1-3535 0 0,11-3 2304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4:35.2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125 468 124 0 0,'-25'0'1736'0'0,"13"-1"-804"0"0,-1 1-1 0 0,0 0 1 0 0,1 1 0 0 0,-18 4 0 0 0,11-3 3562 0 0,19-2-4438 0 0,30-13 1648 0 0,517-190 494 0 0,4-2-8498 0 0,-428 157-196 0 0,-112 42 5165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4:35.7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765 6 464 0 0,'-11'-5'5679'0'0,"-34"10"-523"0"0,42-4-4976 0 0,1-1-1 0 0,-1 1 1 0 0,0 0 0 0 0,1 0 0 0 0,-1 0-1 0 0,0 1 1 0 0,1-1 0 0 0,-1 1-1 0 0,1-1 1 0 0,0 1 0 0 0,0 0 0 0 0,-4 3-1 0 0,-9 7 539 0 0,-117 69 1847 0 0,7-10-1771 0 0,-149 110-1 0 0,260-169-755 0 0,0 0 0 0 0,0 1 0 0 0,1 0 0 0 0,-12 17-1 0 0,19-21-37 0 0,0-1 0 0 0,0 1 0 0 0,1 0-1 0 0,1 0 1 0 0,0 0 0 0 0,0 1-1 0 0,0-1 1 0 0,-3 18 0 0 0,7-21-1 0 0,0 0 1 0 0,0 0-1 0 0,0 0 0 0 0,0 0 1 0 0,1 0-1 0 0,0 0 1 0 0,1 0-1 0 0,-1-1 1 0 0,1 1-1 0 0,0 0 0 0 0,1-1 1 0 0,-1 1-1 0 0,1-1 1 0 0,0 1-1 0 0,0-1 1 0 0,1 0-1 0 0,-1-1 0 0 0,1 1 1 0 0,0-1-1 0 0,1 1 1 0 0,-1-1-1 0 0,6 3 1 0 0,8 8-194 0 0,0-2 0 0 0,1 0 0 0 0,1-1 0 0 0,29 12 0 0 0,-15-10-2004 0 0,1-1 1 0 0,42 8-1 0 0,-35-10-2593 0 0,-30-5-205 0 0,-12-11 3759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4:37.7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152 10 756 0 0,'-17'-1'15848'0'0,"24"-1"-15833"0"0,0 0 1 0 0,0 1-1 0 0,0-1 0 0 0,1 2 0 0 0,-1-1 1 0 0,1 1-1 0 0,-1 0 0 0 0,0 0 0 0 0,11 2 1 0 0,13 0 3 0 0,110 3-11 0 0,-135-5 2 0 0,1 0-1 0 0,0 1 1 0 0,0-1-1 0 0,-1 1 1 0 0,1 1-1 0 0,-1-1 1 0 0,1 1-1 0 0,-1 0 1 0 0,11 5 0 0 0,-63 31 51 0 0,-118 42 195 0 0,136-70-234 0 0,24-9-18 0 0,0 0 0 0 0,0 1 0 0 0,0-1 0 0 0,0 1 1 0 0,0 0-1 0 0,0 0 0 0 0,0 0 0 0 0,1 0 0 0 0,-1 1 1 0 0,-3 2-1 0 0,-2 1 1 0 0,9-6-6 0 0,-1 0 0 0 0,0 1 0 0 0,1-1 0 0 0,-1 0 0 0 0,0 1 0 0 0,1-1 0 0 0,-1 0 0 0 0,1 1 1 0 0,-1-1-1 0 0,0 1 0 0 0,1-1 0 0 0,-1 1 0 0 0,1-1 0 0 0,0 1 0 0 0,-1-1 0 0 0,1 1 0 0 0,-1 0 0 0 0,1-1 0 0 0,0 1 0 0 0,-1 0 0 0 0,1 0 0 0 0,1 4 3 0 0,0-5-2 0 0,-1 0 0 0 0,0 1 0 0 0,0-1 0 0 0,0 1 0 0 0,1-1 0 0 0,-1 1 0 0 0,0-1 0 0 0,1 0 0 0 0,-1 1 0 0 0,0-1 0 0 0,1 0 0 0 0,-1 1 0 0 0,0-1 0 0 0,1 0 0 0 0,-1 0-1 0 0,0 1 1 0 0,1-1 0 0 0,-1 0 0 0 0,1 0 0 0 0,-1 0 0 0 0,1 1 0 0 0,-1-1 0 0 0,1 0 0 0 0,-1 0 0 0 0,1 0 0 0 0,-1 0 0 0 0,1 0 0 0 0,-1 0 0 0 0,1 0 0 0 0,-1 0 0 0 0,0 0 0 0 0,1 0 0 0 0,-1 0 0 0 0,1 0 0 0 0,0-1 0 0 0,0 1-3 0 0,8 3-10 0 0,-1 1 0 0 0,0-1 1 0 0,1-1-1 0 0,0 0 0 0 0,16 2 1 0 0,35 9 41 0 0,-56-12-26 0 0,-1 1 0 0 0,1-1 0 0 0,-1 1 0 0 0,1 0 0 0 0,-1 0 0 0 0,0 0 0 0 0,0 0 0 0 0,0 1 0 0 0,0-1 0 0 0,3 3 0 0 0,-5-3 10 0 0,0-1 1 0 0,-1 0-1 0 0,1 1 0 0 0,0-1 0 0 0,-1 0 1 0 0,1 1-1 0 0,-1-1 0 0 0,0 0 1 0 0,1 1-1 0 0,-1-1 0 0 0,0 1 1 0 0,0-1-1 0 0,0 1 0 0 0,0-1 1 0 0,0 1-1 0 0,0-1 0 0 0,0 1 1 0 0,0-1-1 0 0,-1 1 0 0 0,1-1 0 0 0,0 0 1 0 0,-1 1-1 0 0,1-1 0 0 0,-1 1 1 0 0,0-1-1 0 0,1 0 0 0 0,-3 3 1 0 0,-1 1 84 0 0,1 0 1 0 0,-2-1 0 0 0,1 1 0 0 0,0-1 0 0 0,-1 0 0 0 0,0 0-1 0 0,0 0 1 0 0,0 0 0 0 0,-1-1 0 0 0,1 0 0 0 0,-1 0-1 0 0,-7 2 1 0 0,-15 5 260 0 0,-38 10-1 0 0,37-13-100 0 0,12-2-390 0 0,1-1-1 0 0,-2-1 1 0 0,1-1-1 0 0,-30 0 0 0 0,11 4-4739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4:29.0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 33 592 0 0,'3'-16'11594'0'0,"-3"16"-11446"0"0,5 0-240 0 0,6 27 2366 0 0,-20 21-800 0 0,8-45-1430 0 0,1 0 0 0 0,-1 0 0 0 0,1 0 0 0 0,-1 0 0 0 0,0 0 0 0 0,0 0 0 0 0,-1 0 0 0 0,1 0 0 0 0,-3 4 0 0 0,-5 13 82 0 0,-17 61 144 0 0,26-80-271 0 0,-1 0 1 0 0,0 0 0 0 0,0 1-1 0 0,1-1 1 0 0,-1 0 0 0 0,1 0 0 0 0,-1 1-1 0 0,1-1 1 0 0,0 0 0 0 0,-1 1-1 0 0,1-1 1 0 0,0 0 0 0 0,0 1 0 0 0,0-1-1 0 0,0 0 1 0 0,0 1 0 0 0,0-1-1 0 0,0 0 1 0 0,0 1 0 0 0,1-1 0 0 0,-1 0-1 0 0,1 1 1 0 0,-1-1 0 0 0,1 0-1 0 0,-1 0 1 0 0,1 0 0 0 0,-1 1 0 0 0,1-1-1 0 0,0 0 1 0 0,0 0 0 0 0,0 0-1 0 0,0 0 1 0 0,0 0 0 0 0,0 0 0 0 0,0 0-1 0 0,0-1 1 0 0,0 1 0 0 0,0 0-1 0 0,0 0 1 0 0,0-1 0 0 0,1 1 0 0 0,-1-1-1 0 0,0 1 1 0 0,0-1 0 0 0,1 0 0 0 0,-1 1-1 0 0,0-1 1 0 0,1 0 0 0 0,-1 0-1 0 0,0 0 1 0 0,1 0 0 0 0,-1 0 0 0 0,1 0-1 0 0,-1 0 1 0 0,0-1 0 0 0,1 1-1 0 0,-1 0 1 0 0,2-1 0 0 0,11-4-3 0 0,-1 0 1 0 0,1-1-1 0 0,-1-1 1 0 0,-1 0-1 0 0,1 0 1 0 0,15-14-1 0 0,62-57-163 0 0,-88 76 159 0 0,3-3-4 0 0,-1 0 0 0 0,0 0 0 0 0,-1 0 0 0 0,1 0 1 0 0,-1-1-1 0 0,4-8 0 0 0,13-18-5 0 0,-3-5 2 0 0,-16 36 45 0 0,-1 0 0 0 0,1 1 0 0 0,-1-1 0 0 0,0 0 0 0 0,1 1 0 0 0,-1-1 1 0 0,0 0-1 0 0,1 0 0 0 0,-1 1 0 0 0,0-1 0 0 0,0 0 0 0 0,0 0 0 0 0,0 1 0 0 0,0-1 0 0 0,0 0 0 0 0,0 0 0 0 0,0 1 0 0 0,0-1 0 0 0,0 0 0 0 0,0 0 0 0 0,0 0 0 0 0,-1 1 0 0 0,1-1 0 0 0,0 0 0 0 0,-1 1 0 0 0,1-1 0 0 0,0 0 1 0 0,-1 1-1 0 0,0-2 0 0 0,-1 5 5 0 0,-1-1 0 0 0,1 1-1 0 0,0-1 1 0 0,-1 1 0 0 0,1 0 0 0 0,1 0 0 0 0,-1 0 0 0 0,0 0 0 0 0,1 1 0 0 0,-1-1 0 0 0,1 0 0 0 0,0 1 0 0 0,0-1 0 0 0,1 0 0 0 0,-1 1 0 0 0,1-1 0 0 0,-1 6 0 0 0,3 11-25 0 0,0 0 1 0 0,2-1-1 0 0,0 1 1 0 0,1-1-1 0 0,1 0 1 0 0,1 0-1 0 0,0-1 1 0 0,2 1-1 0 0,11 17 1 0 0,-14-22-37 0 0,-1 0 1 0 0,0 0 0 0 0,7 29 0 0 0,-9-27-491 0 0,1-1 1 0 0,0-1-1 0 0,10 21 1 0 0,-11-30-171 0 0,0 0 0 0 0,0 1 0 0 0,0-2 0 0 0,1 1 1 0 0,0 0-1 0 0,0-1 0 0 0,6 6 0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0:25.4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 17 348 0 0,'-4'2'823'0'0,"-1"0"1"0"0,0 0-1 0 0,0 0 0 0 0,0-1 1 0 0,-9 2-1 0 0,-24 14 11759 0 0,63-21-9362 0 0,-2 0-3398 0 0,241-16 989 0 0,-69 9-749 0 0,-89 5-1336 0 0,-89 6-2535 0 0,-54 5-11701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0:25.8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43 680 0 0,'-18'-8'2049'0'0,"17"8"-1838"0"0,0-1-1 0 0,0 1 1 0 0,0 0 0 0 0,0-1 0 0 0,0 1 0 0 0,0 0-1 0 0,0-1 1 0 0,0 1 0 0 0,0-1 0 0 0,0 1 0 0 0,1-1-1 0 0,-1 0 1 0 0,0 1 0 0 0,0-1 0 0 0,1 0 0 0 0,-1 0-1 0 0,0 1 1 0 0,1-1 0 0 0,-1 0 0 0 0,1 0 0 0 0,-1 0-1 0 0,1 0 1 0 0,-1 0 0 0 0,1 0 0 0 0,-1 0 0 0 0,1 0-1 0 0,0 0 1 0 0,0 0 0 0 0,0 0 0 0 0,-1 0 0 0 0,1 0-1 0 0,0 0 1 0 0,0 0 0 0 0,1 0 0 0 0,1-3 1067 0 0,-1 3-1038 0 0,0 1 0 0 0,1-1-1 0 0,-1 1 1 0 0,0-1 0 0 0,0 1 0 0 0,0-1 0 0 0,1 1 0 0 0,-1 0-1 0 0,0 0 1 0 0,1 0 0 0 0,-1 0 0 0 0,3 0 0 0 0,3 6 106 0 0,0 0-1 0 0,0 1 1 0 0,-1 0 0 0 0,0 0 0 0 0,0 1 0 0 0,-1-1 0 0 0,1 1 0 0 0,-2 1 0 0 0,1-1 0 0 0,3 10 0 0 0,4 20-146 0 0,4 21-12 0 0,-6 27-582 0 0,-2 144 0 0 0,-6-215 322 0 0,7 1-4253 0 0,-9-15 4048 0 0,1-1 0 0 0,0 1-1 0 0,0-1 1 0 0,0 1 0 0 0,0-1 0 0 0,0 0 0 0 0,0 0 0 0 0,0 1-1 0 0,0-1 1 0 0,0 0 0 0 0,0 0 0 0 0,0 0 0 0 0,0 0 0 0 0,0 0-1 0 0,0 0 1 0 0,0 0 0 0 0,0-1 0 0 0,0 1 0 0 0,0 0-1 0 0,-1 0 1 0 0,1-1 0 0 0,0 1 0 0 0,0-1 0 0 0,0 1 0 0 0,0-1-1 0 0,0 1 1 0 0,0-1 0 0 0,-1 1 0 0 0,1-1 0 0 0,1-1-1 0 0,14-8-1781 0 0,-5-1 312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0:26.4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183 130 28 0 0,'-39'-27'7011'0'0,"19"32"-2034"0"0,17-3-4462 0 0,-1 0 37 0 0,0 0 1 0 0,0 0 0 0 0,0 1-1 0 0,1-1 1 0 0,-1 1-1 0 0,-2 4 1 0 0,5-6-488 0 0,0 0 0 0 0,0 0 1 0 0,0 0-1 0 0,1 0 0 0 0,-1 0 0 0 0,0 0 0 0 0,1 0 1 0 0,-1 1-1 0 0,1-1 0 0 0,-1 0 0 0 0,1 0 0 0 0,0 1 1 0 0,-1-1-1 0 0,1 0 0 0 0,0 1 0 0 0,0-1 0 0 0,0 0 1 0 0,0 0-1 0 0,0 1 0 0 0,0-1 0 0 0,1 0 0 0 0,-1 1 1 0 0,0-1-1 0 0,1 0 0 0 0,-1 0 0 0 0,1 1 0 0 0,-1-1 1 0 0,1 0-1 0 0,1 2 0 0 0,1 1-45 0 0,0 0-1 0 0,0 0 1 0 0,1 0 0 0 0,-1 0 0 0 0,1-1-1 0 0,0 1 1 0 0,0-1 0 0 0,1 0-1 0 0,5 3 1 0 0,51 23-18 0 0,-16-7-20 0 0,-14-7 12 0 0,52 19-1 0 0,-60-26 4 0 0,0 1 1 0 0,0 1-1 0 0,-1 1 0 0 0,32 21 1 0 0,-53-31 3 0 0,1 0 1 0 0,-1 0 0 0 0,0 0-1 0 0,1 0 1 0 0,-1 0 0 0 0,0 0-1 0 0,0 0 1 0 0,0 1-1 0 0,0-1 1 0 0,0 1 0 0 0,0-1-1 0 0,0 0 1 0 0,0 1 0 0 0,0 0-1 0 0,-1-1 1 0 0,1 1 0 0 0,-1-1-1 0 0,1 1 1 0 0,-1 0 0 0 0,0-1-1 0 0,0 1 1 0 0,1 0 0 0 0,-1-1-1 0 0,0 3 1 0 0,-1-1-1 0 0,0-1 0 0 0,0 1 1 0 0,0 0-1 0 0,0-1 0 0 0,-1 0 0 0 0,1 1 1 0 0,0-1-1 0 0,-1 0 0 0 0,0 1 1 0 0,0-1-1 0 0,1 0 0 0 0,-1 0 0 0 0,-4 2 1 0 0,-4 4-3 0 0,0-1 1 0 0,-1 0 0 0 0,0-1-1 0 0,0 0 1 0 0,-17 6-1 0 0,-76 22 5 0 0,93-31-12 0 0,0-1 0 0 0,0 0 0 0 0,0 0 0 0 0,-1-1 0 0 0,1-1 0 0 0,-1 0 0 0 0,-14-2 0 0 0,25 2 5 0 0,0 0-1 0 0,-1 0 0 0 0,1 0 0 0 0,0 0 1 0 0,-1-1-1 0 0,1 1 0 0 0,0-1 1 0 0,0 1-1 0 0,-1-1 0 0 0,1 1 0 0 0,0-1 1 0 0,0 0-1 0 0,0 1 0 0 0,0-1 0 0 0,0 0 1 0 0,0 0-1 0 0,0 0 0 0 0,0 0 0 0 0,0 0 1 0 0,0 0-1 0 0,0 0 0 0 0,1 0 1 0 0,-1 0-1 0 0,0 0 0 0 0,1-1 0 0 0,-1 1 1 0 0,1 0-1 0 0,-1 0 0 0 0,1-1 0 0 0,0 1 1 0 0,0 0-1 0 0,-1-1 0 0 0,1 1 1 0 0,0 0-1 0 0,0-1 0 0 0,0 1 0 0 0,0 0 1 0 0,0-1-1 0 0,1 1 0 0 0,-1 0 0 0 0,0 0 1 0 0,1-1-1 0 0,-1 1 0 0 0,1 0 0 0 0,-1 0 1 0 0,1-1-1 0 0,-1 1 0 0 0,2-2 1 0 0,3-5-10 0 0,-1 0 1 0 0,1 1-1 0 0,0-1 1 0 0,1 1-1 0 0,11-11 1 0 0,68-61-336 0 0,-44 43 129 0 0,72-83 1 0 0,-107 112 205 0 0,-1-1 0 0 0,1 1 0 0 0,-2-1-1 0 0,1-1 1 0 0,-1 1 0 0 0,5-14 0 0 0,-8 18 11 0 0,0 1 0 0 0,0-1 0 0 0,-1 1 0 0 0,1-1 0 0 0,-1 1 0 0 0,0-1 0 0 0,0 0 1 0 0,0 1-1 0 0,0-1 0 0 0,0 1 0 0 0,-1-1 0 0 0,0 1 0 0 0,0-1 0 0 0,0 1 0 0 0,0-1 0 0 0,0 1 0 0 0,-1 0 0 0 0,0 0 1 0 0,-2-5-1 0 0,0 3 2 0 0,-1 0 0 0 0,1 1 1 0 0,-1-1-1 0 0,0 1 1 0 0,0 0-1 0 0,0 1 0 0 0,0-1 1 0 0,-1 1-1 0 0,0 0 1 0 0,1 0-1 0 0,-1 1 0 0 0,0-1 1 0 0,0 1-1 0 0,-1 1 1 0 0,1-1-1 0 0,0 1 0 0 0,0 0 1 0 0,-1 1-1 0 0,-8-1 1 0 0,-8 2-4 0 0,1 0 1 0 0,-1 1 0 0 0,1 1 0 0 0,-28 8 0 0 0,29-5 10 0 0,1 0 0 0 0,0 1 0 0 0,-23 13 0 0 0,33-15-122 0 0,0 0 0 0 0,0 1 0 0 0,1 0 0 0 0,0 1 0 0 0,0 0-1 0 0,1 0 1 0 0,-14 17 0 0 0,13-13-136 0 0,5-7-209 0 0,0 1 0 0 0,1-1 0 0 0,0 1 0 0 0,0-1 0 0 0,0 1 0 0 0,-4 10 0 0 0,7-13 222 0 0,0 0 0 0 0,-1-1 0 0 0,1 1 0 0 0,0 0 0 0 0,0-1 0 0 0,0 1 0 0 0,0 0 0 0 0,0 0 0 0 0,1-1 0 0 0,-1 1 0 0 0,0 0 0 0 0,1-1 0 0 0,0 1 0 0 0,-1 0 0 0 0,1-1 0 0 0,0 1 0 0 0,0-1 0 0 0,-1 1 0 0 0,1-1 0 0 0,0 0 0 0 0,1 1 0 0 0,-1-1 0 0 0,0 0 0 0 0,0 1 0 0 0,0-1 0 0 0,1 0 1 0 0,-1 0-1 0 0,3 1 0 0 0,-1 0-248 0 0,1 0 0 0 0,0 0 0 0 0,-1 0 0 0 0,1 0 0 0 0,0 0 0 0 0,0-1 0 0 0,8 2 1 0 0,15 2-1080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0:27.0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 12 304 0 0,'-30'-6'6970'0'0,"-7"12"11"0"0,47 5-4765 0 0,162 75-108 0 0,-128-64-2070 0 0,65 26 1 0 0,-92-42-358 0 0,1 0 0 0 0,0 0 0 0 0,0-2 0 0 0,0 0 1 0 0,36 2-1 0 0,-52-6 154 0 0,-1 0 0 0 0,1 0 0 0 0,-1 0 0 0 0,1 0 0 0 0,-1-1 0 0 0,0 1 0 0 0,1 0 0 0 0,-1-1 0 0 0,1 1 0 0 0,-1-1 0 0 0,0 1 0 0 0,1-1 0 0 0,-1 0 0 0 0,0 1 0 0 0,0-1 0 0 0,0 0 0 0 0,0 0 0 0 0,1 0 0 0 0,-1 0 0 0 0,0 0 0 0 0,-1 0 0 0 0,1 0 0 0 0,0 0 1 0 0,0 0-1 0 0,0-1 0 0 0,0-1 0 0 0,1-2-640 0 0,0-1 0 0 0,-1 1 0 0 0,0-1 0 0 0,0 1 1 0 0,1-9-1 0 0,3-18-1469 0 0,4-15 958 0 0,-7 42 1550 0 0,-1-1 1 0 0,-1 1-1 0 0,1-1 0 0 0,-1 1 0 0 0,0-1 0 0 0,0 1 0 0 0,-1-8 0 0 0,0-6 3432 0 0,1 21-3350 0 0,0-1 0 0 0,-1 1 0 0 0,1-1 1 0 0,-1 1-1 0 0,1 0 0 0 0,-1-1 0 0 0,1 1 0 0 0,-1-1 1 0 0,0 1-1 0 0,0-1 0 0 0,-1 3 0 0 0,-4 5 677 0 0,-10 26 1067 0 0,14-31-1905 0 0,0 0 0 0 0,0 0 0 0 0,0 0 0 0 0,0-1 0 0 0,-1 1 0 0 0,1 0 0 0 0,-7 5 0 0 0,6-5-56 0 0,-1 0 1 0 0,1 1-1 0 0,0-1 0 0 0,0 0 1 0 0,-4 9-1 0 0,-23 43 383 0 0,1-5-272 0 0,-25 45-62 0 0,14-15-148 0 0,29-62-181 0 0,1 1-1 0 0,0 0 1 0 0,2 1-1 0 0,-8 29 1 0 0,15-47-172 0 0,0 0-1 0 0,1 1 1 0 0,-1-1 0 0 0,1 1-1 0 0,0-1 1 0 0,0 0 0 0 0,0 1-1 0 0,1-1 1 0 0,0 6 0 0 0,-1-9 216 0 0,1 1 0 0 0,-1-1 0 0 0,0 0 0 0 0,0 1 0 0 0,0-1 0 0 0,0 0 0 0 0,1 1 1 0 0,7 2-3150 0 0,-7-3 2967 0 0,1-1 0 0 0,-1 1-1 0 0,0-1 1 0 0,1 0 0 0 0,-1 0 0 0 0,0 0 0 0 0,1 1-1 0 0,-1-1 1 0 0,0 0 0 0 0,0-1 0 0 0,0 1-1 0 0,2-2 1 0 0,25-29-3808 0 0,-9 10 2549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4:32.5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28 44 0 0,'3'-2'480'0'0,"-1"1"1"0"0,0 0-1 0 0,0 0 0 0 0,0-1 1 0 0,16-18 8599 0 0,-17 20-8853 0 0,1 1 1 0 0,-1 0-1 0 0,0-1 0 0 0,1 1 1 0 0,-1 0-1 0 0,0 0 1 0 0,0 0-1 0 0,0 0 1 0 0,0 0-1 0 0,0 0 0 0 0,0 0 1 0 0,0 0-1 0 0,1 3 1 0 0,10 8 884 0 0,2-4-876 0 0,0 1 0 0 0,-1 1 0 0 0,0 1 1 0 0,-1 0-1 0 0,0 0 0 0 0,0 1 0 0 0,-1 1 0 0 0,-1 0 0 0 0,13 21 0 0 0,3 11-100 0 0,33 81-1 0 0,-39-80-80 0 0,-8-12-58 0 0,-9-26 5 0 0,0 0 0 0 0,0 1-1 0 0,0-1 1 0 0,1-1-1 0 0,6 10 1 0 0,3 4-44 0 0,-12-18-207 0 0,1 1 1 0 0,-1-1-1 0 0,1 0 1 0 0,0 0-1 0 0,0 0 0 0 0,0-1 1 0 0,1 1-1 0 0,-1 0 1 0 0,5 3-1 0 0,-52-22-13273 0 0,34 11 11976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4:32.8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69 393 524 0 0,'-5'2'750'0'0,"1"-1"-1"0"0,-1 0 1 0 0,0 0-1 0 0,1 0 1 0 0,-1 0-1 0 0,0-1 1 0 0,0 0 0 0 0,1 0-1 0 0,-1 0 1 0 0,0 0-1 0 0,-9-3 1 0 0,14 3-684 0 0,0 0 0 0 0,-1 0 0 0 0,1 0 0 0 0,0-1 0 0 0,0 1 0 0 0,0 0 1 0 0,0 0-1 0 0,-1-1 0 0 0,1 1 0 0 0,0 0 0 0 0,0 0 0 0 0,0-1 0 0 0,0 1 0 0 0,0 0 0 0 0,0-1 1 0 0,0 1-1 0 0,0 0 0 0 0,0 0 0 0 0,0-1 0 0 0,0 1 0 0 0,0 0 0 0 0,0-1 0 0 0,0 1 0 0 0,0 0 0 0 0,0 0 1 0 0,0-1-1 0 0,0 1 0 0 0,0 0 0 0 0,0-1 0 0 0,0 1 0 0 0,0 0 0 0 0,1 0 0 0 0,-1-1 0 0 0,0 1 0 0 0,0 0 1 0 0,0 0-1 0 0,0-1 0 0 0,1 1 0 0 0,-1 0 0 0 0,0 0 0 0 0,10-9 577 0 0,166-89 3660 0 0,97-42-4673 0 0,-237 126-59 0 0,-26 10 114 0 0,0 0-1 0 0,0 0 1 0 0,0-1 0 0 0,10-7-1 0 0,15-9-1384 0 0,-23 14-22 0 0,0 0 0 0 0,0 0 1 0 0,-1-1-1 0 0,19-17 0 0 0,-21 9-1240 0 0,-7 10 1774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4:33.2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154 8 344 0 0,'-5'-2'631'0'0,"1"1"1"0"0,0 0-1 0 0,-1 0 0 0 0,0 0 1 0 0,1 0-1 0 0,-1 1 1 0 0,0-1-1 0 0,1 1 0 0 0,-1 1 1 0 0,-6 0-1 0 0,-7 0 3462 0 0,8 4-490 0 0,57 27-1246 0 0,-27-9-1813 0 0,-13-18-497 0 0,-1 0 0 0 0,0 1 0 0 0,0-1 1 0 0,-1 1-1 0 0,0 1 0 0 0,0-1 0 0 0,0 1 1 0 0,5 12-1 0 0,10 12 25 0 0,-11-20-54 0 0,-1 0 0 0 0,-1 1 0 0 0,1 0 0 0 0,-2 0 0 0 0,0 1 1 0 0,0-1-1 0 0,3 17 0 0 0,20 85 4 0 0,-27-98-19 0 0,0 1-1 0 0,-1-1 0 0 0,0 1 0 0 0,-2-1 0 0 0,0 1 0 0 0,0 0 1 0 0,-2-1-1 0 0,0 0 0 0 0,-1 0 0 0 0,-1 0 0 0 0,0 0 0 0 0,-1 0 1 0 0,-1-1-1 0 0,0 0 0 0 0,-1-1 0 0 0,-1 1 0 0 0,0-1 0 0 0,-1-1 1 0 0,-14 16-1 0 0,-5 5-155 0 0,19-21-44 0 0,-1 0-1 0 0,-1 0 1 0 0,0-1 0 0 0,-20 15-1 0 0,16-14-758 0 0,-22 14-2821 0 0,36-26 3369 0 0,1 0 0 0 0,-1 0 1 0 0,1 0-1 0 0,-1-1 0 0 0,0 1 0 0 0,1-1 1 0 0,-1 1-1 0 0,0-1 0 0 0,0 0 0 0 0,1 1 0 0 0,-1-1 1 0 0,0 0-1 0 0,0 0 0 0 0,1 0 0 0 0,-1 0 0 0 0,0-1 1 0 0,0 1-1 0 0,1 0 0 0 0,-1-1 0 0 0,0 1 0 0 0,-2-2 1 0 0,3-2-1453 0 0,1-2 330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4:41.9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291 1 64 0 0,'0'0'1202'0'0,"-29"4"1853"0"0,29-3-2724 0 0,-38 10 7122 0 0,20 0-2797 0 0,83-16-4593 0 0,2 0-12 0 0,20 4 4 0 0,-135 28 29 0 0,21-12-45 0 0,0-2 0 0 0,-1 0 0 0 0,-34 9 0 0 0,61-21-45 0 0,0-1 1 0 0,0 0 1 0 0,0 0-1 0 0,1 0 0 0 0,-1 0 0 0 0,0 0 1 0 0,0 1-1 0 0,1-1 0 0 0,-1 0 1 0 0,0 0-1 0 0,1 1 0 0 0,-1-1 0 0 0,0 0 1 0 0,1 1-1 0 0,-1-1 0 0 0,1 1 0 0 0,-1-1 1 0 0,0 0-1 0 0,1 1 0 0 0,-1 0 1 0 0,1-1-1 0 0,-1 1 0 0 0,1-1 0 0 0,0 1 1 0 0,-1 0-1 0 0,1-1 0 0 0,0 1 1 0 0,-1 0-1 0 0,1-1 0 0 0,0 1 0 0 0,0 0 1 0 0,-1-1-1 0 0,1 1 0 0 0,0 1 1 0 0,29-1-32 0 0,0 2 24 0 0,-23-3 17 0 0,0 0 0 0 0,0 1 0 0 0,0-1 0 0 0,0 1 0 0 0,11 3 0 0 0,-16-4-4 0 0,-1 0 1 0 0,1 0-1 0 0,-1 0 1 0 0,1 0-1 0 0,-1 0 1 0 0,0 0 0 0 0,1 1-1 0 0,-1-1 1 0 0,1 0-1 0 0,-1 0 1 0 0,1 0-1 0 0,-1 0 1 0 0,0 1 0 0 0,1-1-1 0 0,-1 0 1 0 0,1 0-1 0 0,-1 1 1 0 0,0-1 0 0 0,1 0-1 0 0,-1 0 1 0 0,0 1-1 0 0,0-1 1 0 0,1 1-1 0 0,-1-1 1 0 0,0 0 0 0 0,0 1-1 0 0,1-1 1 0 0,-1 0-1 0 0,0 1 1 0 0,0-1-1 0 0,0 1 1 0 0,0-1 0 0 0,0 1-1 0 0,1-1 1 0 0,-1 0-1 0 0,0 2 1 0 0,-15 11 222 0 0,-43 13 396 0 0,43-20-454 0 0,-41 15 26 0 0,-62 13-1 0 0,72-21-1393 0 0,38-12 857 0 0,-7-2-4818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4:43.5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154 38 504 0 0,'2'10'2690'0'0,"-2"-10"-2625"0"0,0 1-1 0 0,0-1 1 0 0,0 0 0 0 0,0 0-1 0 0,0 1 1 0 0,0-1-1 0 0,0 0 1 0 0,0 0-1 0 0,0 1 1 0 0,0-1 0 0 0,0 0-1 0 0,0 0 1 0 0,0 1-1 0 0,0-1 1 0 0,-1 0-1 0 0,1 0 1 0 0,0 1 0 0 0,0-1-1 0 0,0 0 1 0 0,0 0-1 0 0,0 0 1 0 0,-1 0-1 0 0,1 1 1 0 0,0-1 0 0 0,0 0-1 0 0,0 0 1 0 0,-1 0-1 0 0,1 0 1 0 0,0 1-1 0 0,0-1 1 0 0,0 0 0 0 0,-1 0-1 0 0,1 0 1 0 0,0 0-1 0 0,0 0 1 0 0,-1 0-1 0 0,1 0 1 0 0,0 0 0 0 0,0 0-1 0 0,-1 0 1 0 0,1 0-1 0 0,0 0 1 0 0,0 0-1 0 0,-1 0 1 0 0,1 0 0 0 0,-28 9 2019 0 0,-33 3 531 0 0,56-10-1951 0 0,4-1-638 0 0,1-1 0 0 0,-1 0 0 0 0,1 1 0 0 0,-1-1 0 0 0,1 0 0 0 0,-1 0 0 0 0,1 1 0 0 0,-1-1 0 0 0,1 0 0 0 0,-1 0 0 0 0,1 0 0 0 0,-1 0 0 0 0,1 0 0 0 0,-1 0 0 0 0,1 1 0 0 0,-1-1-1 0 0,0-1 1 0 0,1 1 0 0 0,-1 0 0 0 0,1 0 0 0 0,-1 0 0 0 0,1 0 0 0 0,-1 0 0 0 0,0-1 0 0 0,-5-1 238 0 0,5 2-244 0 0,-1-1 0 0 0,1 1 0 0 0,-1-1 0 0 0,0 0 0 0 0,1 0 0 0 0,-1 1 0 0 0,1-1 0 0 0,0 0 0 0 0,-1 0 0 0 0,1 0 0 0 0,0 0 0 0 0,-1-1 0 0 0,1 1 0 0 0,0 0 0 0 0,0 0 0 0 0,-1-2 0 0 0,-3-2-11 0 0,5 5-9 0 0,0 0 0 0 0,-1 0 0 0 0,1-1 0 0 0,0 1 0 0 0,-1 0 0 0 0,1 0 0 0 0,0 0 0 0 0,0 0 0 0 0,-1 0 0 0 0,1-1 0 0 0,0 1 0 0 0,0 0 0 0 0,-1 0 1 0 0,1 0-1 0 0,0-1 0 0 0,0 1 0 0 0,0 0 0 0 0,0 0 0 0 0,-1-1 0 0 0,1 1 0 0 0,0 0 0 0 0,0 0 0 0 0,0-1 0 0 0,0 1 0 0 0,0 0 0 0 0,0-1 0 0 0,0 1 0 0 0,0 0 0 0 0,-1-1 0 0 0,1 1 0 0 0,0 0 0 0 0,0 0 0 0 0,0-1 0 0 0,1 1 0 0 0,-1 0 0 0 0,0-1 0 0 0,0 1 0 0 0,0 0 0 0 0,0-1 0 0 0,0 1 0 0 0,0 0 1 0 0,0 0-1 0 0,0-1 0 0 0,1 1 0 0 0,-1 0 0 0 0,0 0 0 0 0,0-1 0 0 0,0 1 0 0 0,1 0 0 0 0,5-5-4 0 0,0 0 0 0 0,0 1-1 0 0,1 0 1 0 0,-1 0 0 0 0,1 0 0 0 0,0 1 0 0 0,0 0 0 0 0,1 1 0 0 0,-1-1 0 0 0,0 1-1 0 0,1 1 1 0 0,-1-1 0 0 0,1 1 0 0 0,0 1 0 0 0,-1-1 0 0 0,1 2 0 0 0,0-1-1 0 0,0 1 1 0 0,-1 0 0 0 0,1 0 0 0 0,-1 1 0 0 0,1 0 0 0 0,-1 0 0 0 0,10 5-1 0 0,-14-5 31 0 0,1-1 0 0 0,0 1 0 0 0,-1 1 0 0 0,1-1 0 0 0,-1 1 0 0 0,0-1 0 0 0,0 1 0 0 0,0 0 0 0 0,0 0 0 0 0,0 0 0 0 0,0 1 0 0 0,-1-1 0 0 0,0 1 0 0 0,0-1 0 0 0,0 1 0 0 0,0 0 0 0 0,0 0 0 0 0,-1-1 0 0 0,0 1 0 0 0,1 1-1 0 0,-2-1 1 0 0,1 0 0 0 0,0 0 0 0 0,-1 0 0 0 0,0 0 0 0 0,0 0 0 0 0,0 1 0 0 0,0-1 0 0 0,-1 0 0 0 0,1 0 0 0 0,-1 0 0 0 0,0 0 0 0 0,-1 0 0 0 0,1 0 0 0 0,-1 0 0 0 0,1 0 0 0 0,-1 0 0 0 0,0-1 0 0 0,-4 6 0 0 0,-1 1 148 0 0,-1 0 0 0 0,0-1 0 0 0,0 1 1 0 0,-1-2-1 0 0,0 1 0 0 0,0-1 0 0 0,-1-1 0 0 0,0 0 1 0 0,-1 0-1 0 0,0-1 0 0 0,-21 10 0 0 0,-26 1-50 0 0,20-7 18 0 0,75-32-166 0 0,-26 17 21 0 0,0 1-1 0 0,0 1 0 0 0,1 0 1 0 0,0 0-1 0 0,0 1 0 0 0,0 0 0 0 0,17 1 1 0 0,2-2 0 0 0,-19 2 7 0 0,0 1 0 0 0,-1 1 0 0 0,13 1 0 0 0,15 1 6 0 0,85 2 10 0 0,-96-2-33 0 0,-24-2-101 0 0,-1 0-1 0 0,1 0 1 0 0,-1-1 0 0 0,1 1 0 0 0,0-1 0 0 0,-1 0 0 0 0,1 0 0 0 0,-1 0 0 0 0,1-1 0 0 0,0 1 0 0 0,-1-1 0 0 0,1 0 0 0 0,-1 0 0 0 0,7-3 0 0 0,6-9-4748 0 0,-16 13 4619 0 0,0-1 0 0 0,1 0-1 0 0,-1 1 1 0 0,0-1-1 0 0,0 0 1 0 0,0 0 0 0 0,0 1-1 0 0,0-1 1 0 0,0 0-1 0 0,-1 0 1 0 0,1 1 0 0 0,0-1-1 0 0,0 0 1 0 0,0 0-1 0 0,-1 1 1 0 0,1-1 0 0 0,0 0-1 0 0,-1 1 1 0 0,1-1-1 0 0,-1 1 1 0 0,1-1 0 0 0,-1 0-1 0 0,-2-1-729 0 0,2-4-819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4:44.7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266 1 56 0 0,'-12'0'1049'0'0,"8"0"-703"0"0,0-1 0 0 0,-1 1 0 0 0,1 0 0 0 0,0 1 0 0 0,0-1-1 0 0,0 1 1 0 0,0 0 0 0 0,-7 2 0 0 0,8-2 34 0 0,0-1-1 0 0,-1 1 1 0 0,1-1-1 0 0,-1 1 1 0 0,1-1-1 0 0,-1 0 1 0 0,1 0-1 0 0,-25-2 11053 0 0,36 2-12443 0 0,21 2 1092 0 0,0 1 0 0 0,-1 2 0 0 0,56 16 0 0 0,-57-10-55 0 0,-25-10 3 0 0,6 5 233 0 0,-18-1-158 0 0,3-2-83 0 0,0 1-1 0 0,0 0 0 0 0,1 0 1 0 0,0 1-1 0 0,-9 7 0 0 0,1-5 6 0 0,14-7-27 0 0,-1 0 0 0 0,1 0 0 0 0,-1 0 0 0 0,1 0 0 0 0,-1 0 0 0 0,0 0 0 0 0,1 0 0 0 0,-1 0 0 0 0,1 1 0 0 0,-1-1 0 0 0,1 0 0 0 0,-1 0 0 0 0,1 1 0 0 0,0-1 0 0 0,-1 0 1 0 0,1 1-1 0 0,-1-1 0 0 0,1 0 0 0 0,0 1 0 0 0,-1-1 0 0 0,1 1 0 0 0,0-1 0 0 0,-1 1 0 0 0,1-1 0 0 0,0 1 0 0 0,-1-1 0 0 0,1 1 0 0 0,0-1 0 0 0,0 1 0 0 0,0-1 0 0 0,0 1 0 0 0,0-1 0 0 0,-1 1 0 0 0,1-1 0 0 0,0 1 0 0 0,0 0 0 0 0,0 0-16 0 0,1 0-3 0 0,-1 0 20 0 0,1-1-1 0 0,-1 1 0 0 0,0 0 0 0 0,1-1 0 0 0,-1 1 0 0 0,1-1 0 0 0,-1 1 0 0 0,1-1 0 0 0,-1 1 0 0 0,1-1 0 0 0,0 1 0 0 0,-1-1 1 0 0,1 1-1 0 0,0-1 0 0 0,-1 0 0 0 0,1 1 0 0 0,0-1 0 0 0,-1 0 0 0 0,1 1 0 0 0,0-1 0 0 0,0 0 0 0 0,-1 0 0 0 0,1 0 0 0 0,0 0 0 0 0,0 0 1 0 0,0 0-1 0 0,1 0 0 0 0,1 0-3 0 0,1 1 0 0 0,0-1 0 0 0,-1 1 1 0 0,1 0-1 0 0,0 0 0 0 0,5 3 0 0 0,-5-3-2 0 0,0 1-1 0 0,0-1 0 0 0,0 0 1 0 0,0 0-1 0 0,0 0 1 0 0,7 0-1 0 0,-7-1 11 0 0,-1 1 1 0 0,0 0-1 0 0,0-1 0 0 0,0 1 0 0 0,0 0 1 0 0,0 1-1 0 0,0-1 0 0 0,0 0 1 0 0,-1 1-1 0 0,1 0 0 0 0,3 2 0 0 0,2 1 16 0 0,-8-5-19 0 0,0 0-1 0 0,1 0 1 0 0,-1 0-1 0 0,0 0 1 0 0,0 1-1 0 0,0-1 1 0 0,1 0-1 0 0,-1 0 1 0 0,0 0-1 0 0,0 0 1 0 0,1 1-1 0 0,-1-1 1 0 0,0 0-1 0 0,0 0 1 0 0,0 1-1 0 0,0-1 1 0 0,0 0-1 0 0,1 0 1 0 0,-1 1-1 0 0,0-1 1 0 0,0 0-1 0 0,0 1 0 0 0,0-1 1 0 0,0 0-1 0 0,0 0 1 0 0,0 1-1 0 0,0-1 1 0 0,0 0-1 0 0,0 1 1 0 0,0-1-1 0 0,0 0 1 0 0,0 0-1 0 0,0 1 1 0 0,0-1-1 0 0,0 0 1 0 0,0 1-1 0 0,-1-1 1 0 0,1 0-1 0 0,0 0 1 0 0,0 1-1 0 0,0-1 1 0 0,0 0-1 0 0,-1 0 1 0 0,1 0-1 0 0,0 1 1 0 0,0-1-1 0 0,0 0 1 0 0,-1 0-1 0 0,-8 8 14 0 0,-31 10 225 0 0,-1 0-1 0 0,0-3 0 0 0,-1-2 1 0 0,-61 12-1 0 0,91-22-565 0 0,0-1 1 0 0,0-1 0 0 0,0 0-1 0 0,0-1 1 0 0,-18-1-1 0 0,2-4-3712 0 0,3-6-3716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4:29.5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1 248 0 0,'-13'38'17346'0'0,"8"-36"-19040"0"0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4:53.4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440 151 380 0 0,'48'5'4068'0'0,"-39"-2"-1571"0"0,-1-1 904 0 0,-17-1-1454 0 0,-3-6 1328 0 0,-32-17-2455 0 0,8-6-607 0 0,34 26-211 0 0,0 0 0 0 0,0 0-1 0 0,1 0 1 0 0,-1 0 0 0 0,0 0 0 0 0,1 0 0 0 0,-1-1 0 0 0,1 1-1 0 0,0 0 1 0 0,0-1 0 0 0,0 1 0 0 0,0-1 0 0 0,0 1-1 0 0,0-5 1 0 0,-4-9-13 0 0,5 15 9 0 0,-1 0 0 0 0,1 1 1 0 0,-1-1-1 0 0,1 0 1 0 0,0 0-1 0 0,-1 1 1 0 0,1-1-1 0 0,0 0 1 0 0,0 0-1 0 0,0 0 1 0 0,-1 1-1 0 0,1-1 0 0 0,0 0 1 0 0,0 0-1 0 0,0 0 1 0 0,0 0-1 0 0,1 1 1 0 0,-1-1-1 0 0,0 0 1 0 0,0 0-1 0 0,0 1 1 0 0,1-1-1 0 0,-1 0 0 0 0,0 0 1 0 0,1 1-1 0 0,-1-1 1 0 0,1 0-1 0 0,-1 0 1 0 0,0 1-1 0 0,1-1 1 0 0,0 1-1 0 0,0-2 1 0 0,4-4-22 0 0,-5 6 21 0 0,1-1 1 0 0,0 0 0 0 0,-1 0-1 0 0,1 1 1 0 0,0-1 0 0 0,-1 0-1 0 0,1 1 1 0 0,0-1-1 0 0,0 1 1 0 0,0-1 0 0 0,0 1-1 0 0,-1-1 1 0 0,1 1 0 0 0,0 0-1 0 0,0-1 1 0 0,0 1 0 0 0,2 0-1 0 0,8-4-6 0 0,-7 3 6 0 0,-1-1 0 0 0,1 1 0 0 0,-1 0 0 0 0,1 0 1 0 0,-1 1-1 0 0,1-1 0 0 0,-1 1 0 0 0,1-1 0 0 0,0 1 0 0 0,6 1 1 0 0,-9-1 1 0 0,0 0 0 0 0,0 0 1 0 0,0 1-1 0 0,0-1 1 0 0,0 0-1 0 0,0 0 1 0 0,0 1-1 0 0,0-1 1 0 0,0 1-1 0 0,0-1 0 0 0,0 1 1 0 0,-1-1-1 0 0,1 1 1 0 0,0-1-1 0 0,0 1 1 0 0,-1 0-1 0 0,1 0 1 0 0,0-1-1 0 0,-1 1 0 0 0,1 0 1 0 0,-1 0-1 0 0,1 0 1 0 0,-1 0-1 0 0,1-1 1 0 0,-1 1-1 0 0,1 0 1 0 0,-1 0-1 0 0,0 0 0 0 0,0 0 1 0 0,1 0-1 0 0,-1 0 1 0 0,0 0-1 0 0,0 0 1 0 0,0 0-1 0 0,0 0 1 0 0,0 0-1 0 0,0 0 1 0 0,-1 0-1 0 0,1 1 0 0 0,-2 2 6 0 0,1 0-1 0 0,-1 0 0 0 0,0 0 0 0 0,0 0 0 0 0,0-1 0 0 0,-5 6 0 0 0,4-5-4 0 0,-8 10 1 0 0,-1 0 0 0 0,0-1 0 0 0,-1 0 0 0 0,0-1 0 0 0,-19 13 0 0 0,-81 48-12 0 0,42-29 34 0 0,41-26 6 0 0,-1-1 0 0 0,-60 24 0 0 0,78-32-30 0 0,12-8 0 0 0,1-1 1 0 0,-1 1-1 0 0,1-1 0 0 0,-1 1 0 0 0,0-1 0 0 0,1 1 0 0 0,-1-1 0 0 0,0 1 0 0 0,0-1 1 0 0,1 0-1 0 0,-1 1 0 0 0,0-1 0 0 0,0 0 0 0 0,0 0 0 0 0,1 1 0 0 0,-1-1 1 0 0,0 0-1 0 0,-1 0 0 0 0,0 0-9 0 0,31-21-159 0 0,-1 14 171 0 0,0 1 0 0 0,0 1 1 0 0,1 1-1 0 0,0 2 0 0 0,-1 1 0 0 0,39 3 0 0 0,222 20-1348 0 0,-235-24-423 0 0,-11-1-323 0 0,69-8-7600 0 0,-101 11 8378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5:00.7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94 1 292 0 0,'-75'0'8159'0'0,"56"5"-208"0"0,128-3-5220 0 0,104-3-2686 0 0,-79-1-418 0 0,-76 3-2734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5:01.4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204 6 868 0 0,'-8'0'2358'0'0,"6"-1"-1739"0"0,-1 1 0 0 0,0 0 0 0 0,0-1-1 0 0,1 1 1 0 0,-1 0 0 0 0,0 1 0 0 0,0-1-1 0 0,1 0 1 0 0,-1 1 0 0 0,-10 4 4809 0 0,12 17-3259 0 0,-8-11-1761 0 0,1 0 1 0 0,-11 24-1 0 0,-11 15-124 0 0,18-32-278 0 0,-1-1-1 0 0,-1 0 0 0 0,-23 22 1 0 0,27-23-45 0 0,10-16 36 0 0,-1 1 1 0 0,1-1 0 0 0,0 1-1 0 0,0-1 1 0 0,-1 1 0 0 0,1-1-1 0 0,0 1 1 0 0,0-1-1 0 0,0 1 1 0 0,0-1 0 0 0,0 1-1 0 0,0-1 1 0 0,0 1 0 0 0,0 0-1 0 0,0-1 1 0 0,0 1 0 0 0,0-1-1 0 0,0 1 1 0 0,0-1 0 0 0,0 1-1 0 0,0-1 1 0 0,1 1 0 0 0,-1 0-1 0 0,0-1 1 0 0,0 1-1 0 0,1-1 1 0 0,-1 0 0 0 0,0 1-1 0 0,1-1 1 0 0,0 1 0 0 0,-1 0 1 0 0,1-1 0 0 0,-1 0 0 0 0,1 1 0 0 0,-1-1 0 0 0,1 0 0 0 0,-1 1 0 0 0,1-1 0 0 0,0 0 0 0 0,-1 0 0 0 0,1 0 0 0 0,-1 0 0 0 0,1 1 1 0 0,0-1-1 0 0,-1 0 0 0 0,1 0 0 0 0,0 0 0 0 0,-1 0 0 0 0,1 0 0 0 0,-1-1 0 0 0,1 1 0 0 0,0 0 0 0 0,-1 0 0 0 0,1 0 0 0 0,-1 0 0 0 0,1-1 0 0 0,0 1 0 0 0,0-1-3 0 0,16 0-109 0 0,0 0-1 0 0,0-1 1 0 0,0-2 0 0 0,0 1-1 0 0,21-9 1 0 0,81-36-968 0 0,-56 21 413 0 0,38-24 4 0 0,-97 49 660 0 0,7-5 17 0 0,0-1 0 0 0,-1 0 1 0 0,0-1-1 0 0,-1 0 0 0 0,1 0 1 0 0,10-15-1 0 0,-5 7 334 0 0,-15 17-322 0 0,0-1-1 0 0,0 1 1 0 0,0-1-1 0 0,0 1 1 0 0,0-1-1 0 0,0 1 1 0 0,0-1-1 0 0,0 1 1 0 0,0-1-1 0 0,0 1 1 0 0,-1-1-1 0 0,1 1 1 0 0,0-1-1 0 0,0 1 1 0 0,0-1-1 0 0,-1 1 1 0 0,1-1 0 0 0,0 1-1 0 0,0 0 1 0 0,-1-1-1 0 0,1 1 1 0 0,0 0-1 0 0,-1-1 1 0 0,1 1-1 0 0,0 0 1 0 0,-1-1-1 0 0,1 1 1 0 0,-1 0-1 0 0,1-1 1 0 0,-1 1-1 0 0,1 0 1 0 0,-1 0-1 0 0,1 0 1 0 0,0-1-1 0 0,-2 1 1 0 0,-16-7 875 0 0,15 7-831 0 0,0 0 0 0 0,0 0 0 0 0,0 0 0 0 0,0 1-1 0 0,0 0 1 0 0,0-1 0 0 0,0 1 0 0 0,0 1 0 0 0,0-1-1 0 0,0 0 1 0 0,1 1 0 0 0,-1-1 0 0 0,0 1 0 0 0,1 0 0 0 0,-1-1-1 0 0,1 1 1 0 0,-1 1 0 0 0,-2 2 0 0 0,-1 4-17 0 0,0-1 1 0 0,1 1-1 0 0,-1 0 0 0 0,-4 12 1 0 0,-6 11 157 0 0,-40 64 23 0 0,52-88-228 0 0,0-1-1 0 0,1 1 0 0 0,-1 0 1 0 0,1 0-1 0 0,-2 12 1 0 0,-11 25 7 0 0,12-37-199 0 0,1 1 0 0 0,0 0 0 0 0,0 0 0 0 0,1 0 0 0 0,0 1 0 0 0,1-1 0 0 0,0 0 0 0 0,0 15 0 0 0,2-24 94 0 0,-1 1 0 0 0,0-1 1 0 0,0 1-1 0 0,0-1 0 0 0,0 1 0 0 0,0-1 1 0 0,1 1-1 0 0,-1 0 0 0 0,0-1 0 0 0,1 1 0 0 0,-1-1 1 0 0,0 0-1 0 0,1 1 0 0 0,-1-1 0 0 0,0 1 1 0 0,1-1-1 0 0,-1 1 0 0 0,1-1 0 0 0,-1 0 1 0 0,1 1-1 0 0,-1-1 0 0 0,1 0 0 0 0,-1 0 0 0 0,1 1 1 0 0,-1-1-1 0 0,1 0 0 0 0,-1 0 0 0 0,1 0 1 0 0,0 0-1 0 0,-1 1 0 0 0,1-1 0 0 0,-1 0 0 0 0,1 0 1 0 0,-1 0-1 0 0,1 0 0 0 0,0 0 0 0 0,-1-1 1 0 0,1 1-1 0 0,-1 0 0 0 0,1 0 0 0 0,-1 0 1 0 0,1 0-1 0 0,0-1 0 0 0,0 1 0 0 0,26-10-4027 0 0,31-18-3044 0 0,-39 18 5728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5:01.8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53 1 560 0 0,'-28'0'5695'0'0,"15"0"-4736"0"0,1 1 3726 0 0,29 9-964 0 0,21 1-1929 0 0,96 52 16 0 0,-128-60-1758 0 0,29 17 244 0 0,-1 0 0 0 0,42 35 0 0 0,22 25-189 0 0,-93-75-215 0 0,1 0 0 0 0,0 0 1 0 0,0-1-1 0 0,1 0 1 0 0,-1 0-1 0 0,1 0 1 0 0,0-1-1 0 0,0 0 0 0 0,0 0 1 0 0,0-1-1 0 0,9 2 1 0 0,-11-3-399 0 0,0 0-1 0 0,-1-1 1 0 0,1 0 0 0 0,0 0-1 0 0,0 0 1 0 0,0-1 0 0 0,-1 1-1 0 0,1-1 1 0 0,0 0 0 0 0,-1 0 0 0 0,1-1-1 0 0,-1 0 1 0 0,1 0 0 0 0,-1 0-1 0 0,0 0 1 0 0,0 0 0 0 0,0-1-1 0 0,7-5 1 0 0,-10 7 327 0 0,-1 1 0 0 0,1-1-1 0 0,0 0 1 0 0,-1 1 0 0 0,1-1-1 0 0,0 0 1 0 0,-1 0 0 0 0,1 0 0 0 0,-1 0-1 0 0,1 1 1 0 0,-1-1 0 0 0,1 0-1 0 0,-1 0 1 0 0,0 0 0 0 0,1 0 0 0 0,-1 0-1 0 0,0 0 1 0 0,0 0 0 0 0,0 0-1 0 0,0 0 1 0 0,0 0 0 0 0,0 0 0 0 0,0 0-1 0 0,0 0 1 0 0,0 0 0 0 0,0 0-1 0 0,-1 0 1 0 0,1 0 0 0 0,0 0 0 0 0,-1 0-1 0 0,1 0 1 0 0,-1 0 0 0 0,1 0-1 0 0,-1 0 1 0 0,1 0 0 0 0,-1 1 0 0 0,0-1-1 0 0,1 0 1 0 0,-1 0 0 0 0,-1-1 0 0 0,-8-7-1127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5:02.1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168 306 700 0 0,'-118'16'7356'0'0,"73"-10"-1588"0"0,45-6-5717 0 0,0 0 0 0 0,0 0 0 0 0,0 0 0 0 0,0 0 0 0 0,0 0 1 0 0,-1 0-1 0 0,1 0 0 0 0,0 0 0 0 0,-3-1 1330 0 0,3 1-1330 0 0,0-1 0 0 0,0 1 0 0 0,0 0 0 0 0,0 0 0 0 0,0 0 0 0 0,0 0 0 0 0,0 0 1 0 0,-1 0-1 0 0,1-1 0 0 0,0 1 0 0 0,0 0 0 0 0,0 0 0 0 0,0 0 0 0 0,0 0 1 0 0,0 0-1 0 0,1-1 0 0 0,-1 1 0 0 0,0 0 0 0 0,0 0 0 0 0,0 0 0 0 0,0 0 0 0 0,0 0 1 0 0,8-12 1003 0 0,19-11-455 0 0,291-123-137 0 0,-217 105-1672 0 0,9-11-3027 0 0,-38 12-3935 0 0,-71 40 7929 0 0,-1-1 93 0 0,1 1 0 0 0,-1 0 0 0 0,1 0 0 0 0,-1 0 0 0 0,1-1 0 0 0,-1 1 0 0 0,1 0-1 0 0,-1-1 1 0 0,0 1 0 0 0,1 0 0 0 0,-1-1 0 0 0,1 1 0 0 0,-1-1 0 0 0,0 1 0 0 0,1 0 0 0 0,-1-1 0 0 0,0 1 0 0 0,0-1 0 0 0,1 1-1 0 0,-1-1 1 0 0,0 1 0 0 0,0-2 0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5:06.2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80 27 224 0 0,'0'-26'15696'0'0,"1"29"-15565"0"0,0 0-1 0 0,0-1 1 0 0,1 1-1 0 0,-1 0 0 0 0,1-1 1 0 0,0 1-1 0 0,4 4 1 0 0,5 9 89 0 0,22 59 366 0 0,12 17-24 0 0,-30-50-351 0 0,2 3 46 0 0,11 48 1 0 0,-25-78-222 0 0,0 0 1 0 0,-1-1-1 0 0,-1 1 1 0 0,0 0-1 0 0,-1 0 0 0 0,0 0 1 0 0,-5 25-1 0 0,2-29-39 0 0,0 0 1 0 0,-1 0-1 0 0,0 0 1 0 0,-1-1-1 0 0,-1 1 0 0 0,1-1 1 0 0,-1 0-1 0 0,-1-1 0 0 0,-15 17 1 0 0,4-6-132 0 0,0-2 1 0 0,-2-1-1 0 0,-29 21 0 0 0,30-25-326 0 0,11-8-500 0 0,0 0-1 0 0,0 1 0 0 0,0 0 0 0 0,-7 8 1 0 0,2-9-3363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5:06.8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33 176 0 0,'10'-5'548'0'0,"9"-1"-168"0"0,0 6-260 0 0,0-10-252 0 0,-9 4-216 0 0,18 1-124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5:07.2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 34 276 0 0,'6'-3'341'0'0,"0"1"1"0"0,1 0-1 0 0,-1 0 1 0 0,1 0-1 0 0,6-1 0 0 0,28-10 2976 0 0,-33 11-1676 0 0,6-2 3749 0 0,-14 4-5330 0 0,0 0 0 0 0,0 0 0 0 0,0 0 0 0 0,1 0 0 0 0,-1 0-1 0 0,0 0 1 0 0,0 0 0 0 0,1 0 0 0 0,-1 0 0 0 0,0 0 0 0 0,0 0-1 0 0,1 0 1 0 0,-1 0 0 0 0,0 0 0 0 0,0 0 0 0 0,0 0-1 0 0,1 0 1 0 0,-1 0 0 0 0,0 1 0 0 0,0-1 0 0 0,1 0 0 0 0,-1 0-1 0 0,0 0 1 0 0,0 0 0 0 0,0 0 0 0 0,0 1 0 0 0,1-1 0 0 0,-1 0-1 0 0,0 0 1 0 0,0 0 0 0 0,0 0 0 0 0,0 1 0 0 0,0-1 0 0 0,0 0-1 0 0,1 0 1 0 0,-1 1 0 0 0,0-1 0 0 0,0 0 0 0 0,0 0-1 0 0,0 0 1 0 0,0 1 0 0 0,0-1 0 0 0,0 0 0 0 0,17 23 2398 0 0,-15-18-2255 0 0,-1 1-1 0 0,0-1 1 0 0,-1 1-1 0 0,0-1 1 0 0,1 1-1 0 0,-2-1 1 0 0,0 9-1 0 0,0 4 33 0 0,0-6-165 0 0,-1 1-1 0 0,0-1 1 0 0,-1 0 0 0 0,0 0 0 0 0,-1 0-1 0 0,0 0 1 0 0,-1-1 0 0 0,-6 12 0 0 0,-11 30-27 0 0,11-27-22 0 0,-28 49 0 0 0,12-26-73 0 0,19-33-1148 0 0,-1 0 1 0 0,-20 28 0 0 0,29-44 1083 0 0,0-1 0 0 0,0 1-1 0 0,0 0 1 0 0,0 0 0 0 0,0-1 0 0 0,0 1 0 0 0,0 0 0 0 0,0-1 0 0 0,0 1-1 0 0,0 0 1 0 0,0 0 0 0 0,0-1 0 0 0,0 1 0 0 0,0 0 0 0 0,0 0 0 0 0,0-1 0 0 0,0 1-1 0 0,-10-28-11806 0 0,18 13 10256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5:07.6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106 49 64 0 0,'-43'7'3439'0'0,"36"-7"-2725"0"0,1 0-1 0 0,-1 1 1 0 0,1 0 0 0 0,-1 1 0 0 0,1 0 0 0 0,-1 0 0 0 0,-9 5 821 0 0,16-7-1377 0 0,0 1 0 0 0,1-1-1 0 0,-1 0 1 0 0,0 1 0 0 0,1-1 0 0 0,-1 1 0 0 0,1-1-1 0 0,-1 0 1 0 0,1 1 0 0 0,-1-1 0 0 0,1 0 0 0 0,-1 0 0 0 0,1 1-1 0 0,-1-1 1 0 0,1 0 0 0 0,-1 0 0 0 0,1 0 0 0 0,0 1 0 0 0,-1-1-1 0 0,1 0 1 0 0,-1 0 0 0 0,1 0 0 0 0,0 0 0 0 0,-1 0-1 0 0,2-1 1 0 0,24 1 1447 0 0,-17 0-1128 0 0,93-5 760 0 0,108-19 0 0 0,-57 5-1315 0 0,-63 7-482 0 0,15 0-2077 0 0,-32 9-3368 0 0,-70 3 5270 0 0,0 0 0 0 0,0 0 0 0 0,0 1 0 0 0,0-1 0 0 0,0 1 0 0 0,0 0-1 0 0,-1 0 1 0 0,4 1 0 0 0,-4 2-979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5:08.2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 21 104 0 0,'-46'-12'8281'0'0,"46"12"-8226"0"0,-1 0 1 0 0,1 0 0 0 0,0 0-1 0 0,0 0 1 0 0,0 0 0 0 0,0 0-1 0 0,-1 0 1 0 0,1 0 0 0 0,0-1-1 0 0,0 1 57 0 0,0 0-57 0 0,0 0 1 0 0,0 0-1 0 0,-1 0 1 0 0,1 0 0 0 0,0-1-1 0 0,0 1 1 0 0,0 0 0 0 0,0 0-1 0 0,0 0 1 0 0,0 0 0 0 0,0-1-1 0 0,0 1 1 0 0,0 0 0 0 0,0 0-1 0 0,0 0 1 0 0,0 0-1 0 0,0-1 1 0 0,0 1 0 0 0,0 0-1 0 0,0 0 1 0 0,0 0 0 0 0,0-1-1 0 0,0 1 1 0 0,0 0 0 0 0,0 0-1 0 0,0 0 1 0 0,0 0 0 0 0,0-1-1 0 0,0 1 1 0 0,0 0-1 0 0,1 0 1 0 0,-1 0 0 0 0,0 0-1 0 0,0-1 57 0 0,0 1-57 0 0,0 0 1 0 0,0 0 0 0 0,1 0-1 0 0,-1 0 1 0 0,0 0 0 0 0,0 0-1 0 0,0 0 1 0 0,0 0 0 0 0,0 0-1 0 0,1-1 1 0 0,-1 1-1 0 0,0 0 1 0 0,0 0 0 0 0,0 0-1 0 0,0 0 1 0 0,1 0 0 0 0,-1 0-1 0 0,0 0 1 0 0,0 0 0 0 0,1 0-1 0 0,13-1 1152 0 0,48 38 2015 0 0,86 60-2365 0 0,-86-53-796 0 0,39 24-73 0 0,-78-50-134 0 0,1-1-1071 0 0,-24-16 1041 0 0,1-1 0 0 0,0 1 0 0 0,0-1 0 0 0,-1 1 0 0 0,1-1 0 0 0,0 0 0 0 0,0 1 0 0 0,0-1 0 0 0,-1 0 0 0 0,1 0 0 0 0,0 0 1 0 0,0 0-1 0 0,0 0 0 0 0,0 0 0 0 0,0 0 0 0 0,0 0 0 0 0,0 0 0 0 0,-1 0 0 0 0,1 0 0 0 0,0 0 0 0 0,0-1 0 0 0,1 1 0 0 0,5-18-4554 0 0,-1 3 1503 0 0,-5 12 2808 0 0,5-14-1790 0 0,-6 6 1121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4:30.0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105 55 816 0 0,'-6'-3'1169'0'0,"-1"1"0"0"0,0 0-1 0 0,-1 0 1 0 0,1 1 0 0 0,0 0-1 0 0,0 0 1 0 0,-1 0 0 0 0,1 1 0 0 0,-13 2-1 0 0,-1-2 3862 0 0,21 1-4947 0 0,1 0-1 0 0,-1-1 1 0 0,0 1-1 0 0,1 0 1 0 0,-1 0 0 0 0,0-1-1 0 0,1 1 1 0 0,-1 0 0 0 0,1 0-1 0 0,0-1 1 0 0,-1 1 0 0 0,1-1-1 0 0,-1 1 1 0 0,1 0-1 0 0,0-1 1 0 0,-1 1 0 0 0,1-1-1 0 0,0 0 1 0 0,0 1 0 0 0,-1-1-1 0 0,1 1 1 0 0,0-1-1 0 0,1 0 1 0 0,26 9-97 0 0,-13-4 153 0 0,215 102-57 0 0,-175-81-107 0 0,111 48-2688 0 0,-131-67-1744 0 0,-34-34-7067 0 0</inkml:trace>
  <inkml:trace contextRef="#ctx0" brushRef="#br0" timeOffset="1">584 1 140 0 0,'0'0'1293'0'0,"-16"2"5522"0"0,5 1-5371 0 0,7 13 1160 0 0,2-13-2266 0 0,1 0-1 0 0,-1 0 0 0 0,0 0 0 0 0,1 0 0 0 0,-1 1 0 0 0,1-1 0 0 0,0 0 0 0 0,0 0 0 0 0,0 1 0 0 0,1-1 0 0 0,-1 5 1 0 0,-1 43 1021 0 0,2-42-1210 0 0,0 23 316 0 0,8 65 0 0 0,-6-80-433 0 0,0 1 0 0 0,-1-1-1 0 0,-1 1 1 0 0,-1-1 0 0 0,-6 35 0 0 0,-27 83-392 0 0,30-121-206 0 0,-2 1 0 0 0,1-2 1 0 0,-2 1-1 0 0,0-1 0 0 0,-16 24 0 0 0,17-30-413 0 0,1 0 1 0 0,-1 0-1 0 0,0-1 0 0 0,-1 1 1 0 0,0-2-1 0 0,0 1 0 0 0,0-1 0 0 0,0 0 1 0 0,-1 0-1 0 0,-16 7 0 0 0,12-9-1037 0 0,-6-6 318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5:08.5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642 39 52 0 0,'11'-10'1100'0'0,"-9"9"-821"0"0,-1 0 0 0 0,0 0 0 0 0,1 0-1 0 0,-1 0 1 0 0,6-22 9735 0 0,-7 23-9920 0 0,-1 1 0 0 0,1-1-1 0 0,-1 0 1 0 0,1 1 0 0 0,0-1-1 0 0,-1 0 1 0 0,1 1 0 0 0,0-1-1 0 0,-1 1 1 0 0,1-1 0 0 0,0 1-1 0 0,0-1 1 0 0,-1 1 0 0 0,1-1-1 0 0,0 1 1 0 0,0-1 0 0 0,0 1-1 0 0,0-1 1 0 0,0 1 0 0 0,-1-1-1 0 0,1 1 1 0 0,0 0 0 0 0,0-1-1 0 0,1 1 1 0 0,-4 8 297 0 0,-1-1 0 0 0,1 0 0 0 0,-2 0 0 0 0,1 0 0 0 0,-1 0 0 0 0,0-1 0 0 0,-6 8 0 0 0,-44 41 99 0 0,-2-2 0 0 0,-99 71 0 0 0,106-88-475 0 0,-10 6-327 0 0,2 3 1 0 0,-90 92-1 0 0,141-131-48 0 0,4-4-147 0 0,0 0 0 0 0,0 1 1 0 0,1-1-1 0 0,-1 1 1 0 0,1-1-1 0 0,-4 7 0 0 0,-2 1-1707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5:09.5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321 139 240 0 0,'-30'-6'4397'0'0,"26"6"-4027"0"0,0-1-1 0 0,0 1 0 0 0,1-1 1 0 0,-1 0-1 0 0,0 0 1 0 0,1 0-1 0 0,-1-1 1 0 0,1 1-1 0 0,-1-1 0 0 0,-4-3 1 0 0,-9-15 559 0 0,12 12-669 0 0,2 6-230 0 0,3 1-25 0 0,-1 1-1 0 0,1-1 1 0 0,-1 1 0 0 0,1-1 0 0 0,-1 1 0 0 0,1-1 0 0 0,0 1 0 0 0,-1-1 0 0 0,1 0 0 0 0,0 1 0 0 0,0-1 0 0 0,-1 1-1 0 0,1-1 1 0 0,0 0 0 0 0,0 1 0 0 0,0-1 0 0 0,0 0 0 0 0,0 1 0 0 0,0-1 0 0 0,0 0 0 0 0,0 0 0 0 0,-4-5 16 0 0,3 5-19 0 0,1 1-1 0 0,-1 0 0 0 0,1-1 0 0 0,0 1 0 0 0,-1-1 0 0 0,1 1 0 0 0,-1-1 1 0 0,1 1-1 0 0,0-1 0 0 0,-1 1 0 0 0,1-1 0 0 0,0 1 0 0 0,0-1 1 0 0,-1 1-1 0 0,1-1 0 0 0,0 0 0 0 0,0 1 0 0 0,0-1 0 0 0,0 1 0 0 0,-1-1 1 0 0,1 0-1 0 0,0 1 0 0 0,0-1 0 0 0,0 1 0 0 0,1-1 0 0 0,-1 0 0 0 0,0 1 1 0 0,0-1-1 0 0,0 1 0 0 0,0-1 0 0 0,0 0 0 0 0,1 1 0 0 0,-1-1 0 0 0,1 0 1 0 0,14-13 65 0 0,-13 11-65 0 0,0 1-1 0 0,0-1 1 0 0,0 1 0 0 0,0 0 0 0 0,1 0 0 0 0,-1 0 0 0 0,0 0-1 0 0,1 1 1 0 0,-1-1 0 0 0,1 1 0 0 0,0-1 0 0 0,0 1-1 0 0,-1 0 1 0 0,1 0 0 0 0,0 0 0 0 0,0 0 0 0 0,5 0 0 0 0,13 0 1 0 0,-19 0 21 0 0,0 1 0 0 0,1-1 0 0 0,-1 1 0 0 0,1-1 0 0 0,-1 1 1 0 0,1 0-1 0 0,-1 0 0 0 0,1 0 0 0 0,-1 1 0 0 0,1-1 0 0 0,-1 0 1 0 0,0 1-1 0 0,1 0 0 0 0,-1-1 0 0 0,0 1 0 0 0,1 0 0 0 0,-1 0 0 0 0,0 1 1 0 0,0-1-1 0 0,0 0 0 0 0,0 1 0 0 0,0-1 0 0 0,0 1 0 0 0,0 0 1 0 0,0-1-1 0 0,-1 1 0 0 0,3 3 0 0 0,-4-3-8 0 0,1 0 1 0 0,0 1-1 0 0,-1-1 1 0 0,1 0-1 0 0,-1 1 1 0 0,0-1-1 0 0,0 1 0 0 0,0-1 1 0 0,0 1-1 0 0,0-1 1 0 0,0 0-1 0 0,-1 1 0 0 0,1-1 1 0 0,-1 1-1 0 0,0-1 1 0 0,0 0-1 0 0,1 0 1 0 0,-3 3-1 0 0,-19 34 91 0 0,5-16 36 0 0,-2 0 0 0 0,0-1 0 0 0,-1-1 0 0 0,-2-1-1 0 0,-45 34 1 0 0,23-23 163 0 0,28-18-168 0 0,-1-2 0 0 0,0 0-1 0 0,-1 0 1 0 0,-22 8-1 0 0,28-10-82 0 0,8-5-38 0 0,9-6-21 0 0,27-16 15 0 0,0 2 1 0 0,0 1 0 0 0,37-11-1 0 0,-56 22-86 0 0,0 0 0 0 0,1 1-1 0 0,0 1 1 0 0,-1 0 0 0 0,1 1-1 0 0,0 1 1 0 0,0 0 0 0 0,0 1-1 0 0,0 0 1 0 0,-1 1-1 0 0,17 4 1 0 0,22 13-2650 0 0,-44-15 997 0 0,0 1-1 0 0,-1-1 0 0 0,13 12 1 0 0,-12-11 389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5:10.0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496 22 224 0 0,'-10'-21'10511'0'0,"9"22"-10416"0"0,0 0 0 0 0,0 0 0 0 0,0-1 0 0 0,-1 1 1 0 0,1 0-1 0 0,0 0 0 0 0,-1-1 0 0 0,1 1 0 0 0,0 0 0 0 0,-1-1 0 0 0,1 0 0 0 0,-1 1 1 0 0,-1-1-1 0 0,-5 3 326 0 0,-80 55 2768 0 0,51-34-2507 0 0,1 2-1 0 0,-63 58 1 0 0,75-62-629 0 0,1 0 1 0 0,2 2 0 0 0,0 0-1 0 0,2 2 1 0 0,0 0 0 0 0,2 1 0 0 0,1 0-1 0 0,-14 34 1 0 0,28-56-64 0 0,1 0 1 0 0,-1 0-1 0 0,1 0 0 0 0,0 0 1 0 0,1 1-1 0 0,-1-1 0 0 0,1 0 1 0 0,0 0-1 0 0,0 0 1 0 0,1 0-1 0 0,-1 1 0 0 0,1-1 1 0 0,3 7-1 0 0,-4-9-60 0 0,1-1 0 0 0,0 1 0 0 0,0-1 0 0 0,1 1 0 0 0,-1-1 0 0 0,0 0 0 0 0,1 0 0 0 0,-1 0 0 0 0,1 0 0 0 0,0 0 0 0 0,0 0 0 0 0,0 0 0 0 0,0 0 0 0 0,0-1 0 0 0,0 1 0 0 0,0-1 0 0 0,0 1 0 0 0,1-1 0 0 0,-1 0 0 0 0,0 0 0 0 0,1 0 0 0 0,-1 0 0 0 0,1-1 0 0 0,-1 1 0 0 0,1-1 0 0 0,0 1 0 0 0,-1-1 0 0 0,4 0 0 0 0,13-1-1236 0 0,0 0 1 0 0,-1-1-1 0 0,1-1 0 0 0,-1-1 0 0 0,0-1 0 0 0,0 0 1 0 0,0-2-1 0 0,-1 0 0 0 0,22-12 0 0 0,-2 3-464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5:10.7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97 87 644 0 0,'-21'-13'2550'0'0,"15"8"-1727"0"0,0 1 0 0 0,-1 0 0 0 0,0 1 1 0 0,-11-6-1 0 0,12 6 1366 0 0,-4-4-1301 0 0,10 7-858 0 0,0 0-1 0 0,0 0 0 0 0,0-1 0 0 0,-1 1 0 0 0,1 0 0 0 0,0 0 0 0 0,0 0 0 0 0,0 0 0 0 0,-1 0 0 0 0,1 0 0 0 0,0 1 0 0 0,0-1 1 0 0,0 0-1 0 0,0 0 0 0 0,-1 0 0 0 0,1 0 0 0 0,0 0 0 0 0,0 0 0 0 0,0 0 0 0 0,0 0 0 0 0,-1 0 0 0 0,1 0 0 0 0,0 0 0 0 0,0 1 0 0 0,0-1 1 0 0,0 0-1 0 0,0 0 0 0 0,-1 0 0 0 0,1 0 0 0 0,0 1 0 0 0,0-1 0 0 0,0 0 0 0 0,0 0 0 0 0,0 0 0 0 0,0 0 0 0 0,0 1 0 0 0,0-1 0 0 0,0 0 1 0 0,0 0-1 0 0,0 0 0 0 0,0 0 0 0 0,0 1 0 0 0,0-1 0 0 0,0 0 0 0 0,0 0 0 0 0,0 0 0 0 0,0 1 0 0 0,0-1 0 0 0,0 0 0 0 0,0 0 1 0 0,0 0-1 0 0,0 1 0 0 0,0-1 0 0 0,-4 7 515 0 0,3-6-512 0 0,1-1-1 0 0,-1 1 1 0 0,1-1 0 0 0,-1 0-1 0 0,1 1 1 0 0,-1-1 0 0 0,1 1-1 0 0,0-1 1 0 0,-1 1 0 0 0,1-1-1 0 0,0 1 1 0 0,0 0 0 0 0,-1-1-1 0 0,1 1 1 0 0,0-1 0 0 0,0 1-1 0 0,0-1 1 0 0,0 1 0 0 0,0 0-1 0 0,0-1 1 0 0,0 1 0 0 0,0 0-1 0 0,0-1 1 0 0,0 1 0 0 0,0-1-1 0 0,0 1 1 0 0,0 0 0 0 0,0-1-1 0 0,0 1 1 0 0,1-1 0 0 0,-1 1-1 0 0,0-1 1 0 0,1 2 0 0 0,3 4 75 0 0,-1 0 1 0 0,1-1 0 0 0,1 1-1 0 0,-1-1 1 0 0,1 0 0 0 0,0 0-1 0 0,0 0 1 0 0,0-1 0 0 0,1 0-1 0 0,0 0 1 0 0,7 5 0 0 0,158 99-55 0 0,-75-44-111 0 0,-47-27 116 0 0,-48-36-58 0 0,0-1-1 0 0,0 1 1 0 0,0-1-1 0 0,0 0 0 0 0,0 1 1 0 0,0 0-1 0 0,0-1 1 0 0,0 1-1 0 0,0 0 1 0 0,-1-1-1 0 0,1 1 1 0 0,0 0-1 0 0,0 0 1 0 0,-1 0-1 0 0,1 0 1 0 0,0-1-1 0 0,-1 1 1 0 0,1 0-1 0 0,-1 0 1 0 0,0 0-1 0 0,1 0 1 0 0,-1 0-1 0 0,0 0 1 0 0,1 1-1 0 0,-1-1 1 0 0,0 0-1 0 0,0 1 1 0 0,0 0-10 0 0,-1-1 1 0 0,0 1 0 0 0,0-1-1 0 0,1 0 1 0 0,-1 1 0 0 0,0-1-1 0 0,0 0 1 0 0,0 0 0 0 0,-1 1-1 0 0,1-1 1 0 0,0 0 0 0 0,0 0-1 0 0,-1 0 1 0 0,1 0-1 0 0,0-1 1 0 0,-2 2 0 0 0,-9 4-128 0 0,0-1-1 0 0,0 0 1 0 0,-18 4 0 0 0,0-2-53 0 0,0-2 1 0 0,0-1-1 0 0,-1-1 0 0 0,1-2 1 0 0,-1-1-1 0 0,-34-4 1 0 0,24-5 168 0 0,40 9 21 0 0,-1-1 0 0 0,1 1 0 0 0,0-1 0 0 0,-1 1 0 0 0,1 0 0 0 0,-1-1 0 0 0,1 0 0 0 0,0 1 0 0 0,0-1 1 0 0,-1 0-1 0 0,1 0 0 0 0,0 0 0 0 0,0 0 0 0 0,0 0 0 0 0,0 0 0 0 0,0 0 0 0 0,0 0 0 0 0,0 0 0 0 0,0 0 0 0 0,0-1 1 0 0,1 1-1 0 0,-1 0 0 0 0,-1-3 0 0 0,3 2-2 0 0,0 0-1 0 0,-1 0 1 0 0,1 0 0 0 0,0 0-1 0 0,0 0 1 0 0,0 0 0 0 0,0 0-1 0 0,1 0 1 0 0,-1 1 0 0 0,0-1-1 0 0,1 0 1 0 0,-1 1 0 0 0,1-1-1 0 0,0 1 1 0 0,3-3 0 0 0,31-19-9 0 0,66-20 38 0 0,53-26-248 0 0,44-12-24 0 0,-84 22 243 0 0,-107 55 11 0 0,-1 0 0 0 0,0-1 0 0 0,-1 0 1 0 0,9-7-1 0 0,-14 11 3 0 0,0 1 1 0 0,-1-1-1 0 0,1 1 1 0 0,0-1-1 0 0,0 0 1 0 0,-1 0-1 0 0,1 1 1 0 0,-1-1-1 0 0,1 0 1 0 0,-1 0 0 0 0,1 1-1 0 0,-1-1 1 0 0,1 0-1 0 0,-1 0 1 0 0,0 0-1 0 0,1 0 1 0 0,-1 0-1 0 0,0 0 1 0 0,0 0-1 0 0,0 0 1 0 0,0 0-1 0 0,0 0 1 0 0,0 0-1 0 0,0 0 1 0 0,0 0-1 0 0,0 1 1 0 0,0-1 0 0 0,0 0-1 0 0,-1 0 1 0 0,1 0-1 0 0,0 0 1 0 0,-1 0-1 0 0,1 0 1 0 0,-1 0-1 0 0,1 0 1 0 0,-1 1-1 0 0,1-1 1 0 0,-1 0-1 0 0,1 0 1 0 0,-1 1-1 0 0,0-1 1 0 0,1 0-1 0 0,-1 1 1 0 0,0-1 0 0 0,0 1-1 0 0,0-1 1 0 0,1 1-1 0 0,-1-1 1 0 0,-1 0-1 0 0,-7-3 69 0 0,0 1 1 0 0,-1-1-1 0 0,1 1 0 0 0,0 1 0 0 0,-1 0 0 0 0,1 0 0 0 0,-1 1 1 0 0,0 0-1 0 0,-13 0 0 0 0,-14 3 70 0 0,-39 6 0 0 0,61-6-115 0 0,-39 5-698 0 0,0 4 1 0 0,1 1-1 0 0,-73 28 1 0 0,125-40 439 0 0,-1 1-1 0 0,1 0 1 0 0,1 0 0 0 0,-1 0-1 0 0,0 0 1 0 0,0 0 0 0 0,0 0-1 0 0,0 0 1 0 0,1 0 0 0 0,-1 0-1 0 0,1 1 1 0 0,-1-1 0 0 0,1 0-1 0 0,-1 0 1 0 0,1 1 0 0 0,-1-1-1 0 0,1 0 1 0 0,0 0 0 0 0,0 1-1 0 0,0-1 1 0 0,0 0 0 0 0,0 1-1 0 0,0-1 1 0 0,0 0 0 0 0,0 1-1 0 0,0-1 1 0 0,1 0 0 0 0,-1 0-1 0 0,1 1 1 0 0,-1-1 0 0 0,1 0-1 0 0,-1 0 1 0 0,1 0 0 0 0,-1 1-1 0 0,1-1 1 0 0,0 0 0 0 0,0 0-1 0 0,0 0 1 0 0,0 0 0 0 0,0 0-1 0 0,2 1 1 0 0,14 8-1135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5:11.0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68 33 1024 0 0,'-5'-2'799'0'0,"1"1"0"0"0,-1 0-1 0 0,0 0 1 0 0,1 0 0 0 0,-1 1 0 0 0,0-1-1 0 0,0 1 1 0 0,0 0 0 0 0,-5 1 0 0 0,-4 0 3606 0 0,44-7-1448 0 0,122 1-1776 0 0,-18 0-1997 0 0,-31-1-3429 0 0,-5 1-5887 0 0,-89 5 8766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5:11.7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466 73 40 0 0,'2'0'319'0'0,"0"0"0"0"0,-1 0 0 0 0,1-1 0 0 0,0 1 0 0 0,-1-1 0 0 0,1 1 0 0 0,-1-1 0 0 0,1 0 1 0 0,-1 1-1 0 0,1-1 0 0 0,-1 0 0 0 0,1 0 0 0 0,-1 0 0 0 0,0 0 0 0 0,1 0 0 0 0,0-2 0 0 0,9-5 2568 0 0,-10 8-2751 0 0,-1-1 0 0 0,1 1 0 0 0,-1 0 0 0 0,1 0 0 0 0,-1 0 0 0 0,0-1 0 0 0,1 1 0 0 0,-1 0 0 0 0,1-1 0 0 0,-1 1 0 0 0,0 0 0 0 0,1 0 0 0 0,-1-1 0 0 0,0 1 0 0 0,1-1 0 0 0,-1 1 0 0 0,0 0 0 0 0,0-1 0 0 0,1 1 0 0 0,-1-1 0 0 0,0 1 0 0 0,0-1 0 0 0,0 1 0 0 0,0-1 0 0 0,0 1 0 0 0,0 0 0 0 0,1-1 0 0 0,-1 1 0 0 0,0-1 0 0 0,0 1 0 0 0,0-1 0 0 0,-1 1 0 0 0,1-1 0 0 0,0 1 0 0 0,0-1 0 0 0,0 1 0 0 0,0-1 0 0 0,0 1 0 0 0,0-1-1 0 0,-1 1 1 0 0,1 0 0 0 0,0-1 0 0 0,0 1 0 0 0,-1-1 0 0 0,1 1 0 0 0,0 0 0 0 0,-1-1 0 0 0,1 1 0 0 0,0 0 0 0 0,-1-1 0 0 0,1 1 0 0 0,0 0 0 0 0,-1 0 0 0 0,0-1 0 0 0,-18-12 1482 0 0,11 10-1513 0 0,1 0 0 0 0,-1 1 1 0 0,0-1-1 0 0,0 1 0 0 0,0 1 1 0 0,0-1-1 0 0,0 2 0 0 0,0-1 1 0 0,-1 1-1 0 0,-9 1 0 0 0,-4 0 10 0 0,1 2 0 0 0,-41 10 0 0 0,49-8-105 0 0,1 0 0 0 0,-1 1 1 0 0,1 0-1 0 0,0 1 0 0 0,-16 12 0 0 0,-16 9-62 0 0,34-22 50 0 0,-1 0-1 0 0,1 1 1 0 0,0 1 0 0 0,1 0 0 0 0,0 0 0 0 0,0 1 0 0 0,1 0-1 0 0,0 0 1 0 0,0 1 0 0 0,1 0 0 0 0,-7 13 0 0 0,14-22 0 0 0,-1-1-1 0 0,1 1 1 0 0,0 0 0 0 0,-1 0 0 0 0,1 0 0 0 0,0 0 0 0 0,0 0-1 0 0,0 0 1 0 0,0 0 0 0 0,-1 0 0 0 0,1 0 0 0 0,1 0 0 0 0,-1 0 0 0 0,0 0-1 0 0,0 0 1 0 0,0-1 0 0 0,0 1 0 0 0,1 0 0 0 0,-1 0 0 0 0,0 0-1 0 0,1 0 1 0 0,-1 0 0 0 0,1 0 0 0 0,-1-1 0 0 0,1 1 0 0 0,-1 0 0 0 0,2 1-1 0 0,0-1-26 0 0,0 1 0 0 0,0 0-1 0 0,0-1 1 0 0,0 1 0 0 0,1-1-1 0 0,-1 0 1 0 0,1 0 0 0 0,-1 0-1 0 0,5 1 1 0 0,4 1-199 0 0,-1-1 1 0 0,1-1-1 0 0,19 1 0 0 0,134-7-1008 0 0,-160 5 1240 0 0,0 1 1 0 0,0-1-1 0 0,0 1 1 0 0,0 0-1 0 0,-1 0 1 0 0,1 0-1 0 0,0 1 1 0 0,-1 0-1 0 0,8 3 1 0 0,-11-4-4 0 0,1-1 0 0 0,0 0 1 0 0,0 1-1 0 0,-1-1 1 0 0,1 1-1 0 0,0-1 0 0 0,-1 1 1 0 0,1-1-1 0 0,0 1 0 0 0,-1 0 1 0 0,1-1-1 0 0,-1 1 1 0 0,1 0-1 0 0,-1-1 0 0 0,1 1 1 0 0,-1 0-1 0 0,0 0 1 0 0,1-1-1 0 0,-1 1 0 0 0,0 0 1 0 0,1 0-1 0 0,-1 0 0 0 0,0-1 1 0 0,0 1-1 0 0,0 0 1 0 0,0 0-1 0 0,0 0 0 0 0,0 0 1 0 0,0-1-1 0 0,0 1 1 0 0,0 0-1 0 0,0 0 0 0 0,-1 0 1 0 0,1 0-1 0 0,0-1 0 0 0,0 1 1 0 0,-1 0-1 0 0,1 0 1 0 0,-1-1-1 0 0,1 1 0 0 0,0 0 1 0 0,-1-1-1 0 0,0 1 1 0 0,1 0-1 0 0,-1-1 0 0 0,1 1 1 0 0,-1-1-1 0 0,0 1 0 0 0,0 0 1 0 0,-11 14 116 0 0,-3 1 57 0 0,-44 18 543 0 0,40-26-565 0 0,0 0-78 0 0,0 0 1 0 0,-1-1 0 0 0,0-1 0 0 0,-27 5 0 0 0,33-9-172 0 0,-66 6-2216 0 0,79-8 2187 0 0,0 0 0 0 0,0 0-1 0 0,0 0 1 0 0,1 0 0 0 0,-1 0-1 0 0,0 0 1 0 0,0 0 0 0 0,0 0 0 0 0,0-1-1 0 0,0 1 1 0 0,0 0 0 0 0,1-1-1 0 0,-1 1 1 0 0,0 0 0 0 0,0-1 0 0 0,-1 0-1 0 0,2 0 15 0 0,0 1 0 0 0,-1 0 1 0 0,1-1-1 0 0,0 1 0 0 0,0 0 0 0 0,0-1 0 0 0,0 1 0 0 0,0 0 0 0 0,0-1 0 0 0,0 1 0 0 0,0-1 0 0 0,0 1 1 0 0,0 0-1 0 0,0-1 0 0 0,0 1 0 0 0,0 0 0 0 0,0-1 0 0 0,0 1 0 0 0,0 0 0 0 0,0-1 0 0 0,0 1 1 0 0,1 0-1 0 0,-1-1 0 0 0,0 1 0 0 0,0 0 0 0 0,1-1 0 0 0,0-1-279 0 0,0 0 0 0 0,1 0 0 0 0,-1 1 0 0 0,1-1 0 0 0,0 1 0 0 0,0-1 0 0 0,-1 1 0 0 0,1 0 0 0 0,0-1 0 0 0,4 0 0 0 0,35-21-4218 0 0,-14 13 3416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5:12.1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 54 500 0 0,'-7'-8'938'0'0,"3"3"-116"0"0,0 0-1 0 0,-1 0 0 0 0,0 1 0 0 0,0-1 1 0 0,-32-17 10529 0 0,47 39-9658 0 0,10 20-906 0 0,9 13-673 0 0,9 35-180 0 0,-35-81-127 0 0,-1 0 1 0 0,1 1 0 0 0,-1-1 0 0 0,1-1-1 0 0,0 1 1 0 0,1 0 0 0 0,-1-1-1 0 0,1 1 1 0 0,-1-1 0 0 0,1 0 0 0 0,7 4-1 0 0,27-35-15591 0 0,-36 19 14792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5:12.5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222 17 876 0 0,'10'-16'11156'0'0,"-10"49"-5543"0"0,-2-25-5476 0 0,0-1-1 0 0,0 1 1 0 0,0-1 0 0 0,-1 1 0 0 0,0-1 0 0 0,-1 0-1 0 0,1 0 1 0 0,-1 0 0 0 0,-1-1 0 0 0,-6 9-1 0 0,-15 27 67 0 0,9-14-150 0 0,-39 51 0 0 0,44-64-49 0 0,-67 88-2056 0 0,118-135-15330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5:19.7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345 46 468 0 0,'-36'-6'3090'0'0,"22"-2"-2393"0"0,13 8-688 0 0,1-1 0 0 0,-1 0 0 0 0,0 0 0 0 0,0 1 0 0 0,0-1-1 0 0,1 1 1 0 0,-1-1 0 0 0,0 1 0 0 0,0-1 0 0 0,0 1-1 0 0,0-1 1 0 0,0 1 0 0 0,0 0 0 0 0,-2-1 0 0 0,1 1-1 0 0,1-1-15 0 0,0-1-1 0 0,0 1 1 0 0,-1 0 0 0 0,1-1 0 0 0,0 1 0 0 0,-1 0 0 0 0,-27-14 12460 0 0,31 34-11739 0 0,5 0-508 0 0,-6-17-200 0 0,-1 0-1 0 0,1 0 1 0 0,-1 0-1 0 0,1 0 1 0 0,0 0-1 0 0,-1 0 1 0 0,1 0-1 0 0,0 0 1 0 0,0 0-1 0 0,2 2 1 0 0,-1-2-5 0 0,0 1 1 0 0,0 0 0 0 0,0 1-1 0 0,0-1 1 0 0,-1 0 0 0 0,1 0-1 0 0,0 4 1 0 0,13 25 12 0 0,78 106-3 0 0,-61-83-54 0 0,-28-48 69 0 0,1 0 0 0 0,-1 0 0 0 0,0 0-1 0 0,-1 1 1 0 0,0-1 0 0 0,0 1 0 0 0,-1 0 0 0 0,0-1 0 0 0,0 1 0 0 0,0 0-1 0 0,0 14 1 0 0,-2-16 18 0 0,0-1-1 0 0,0 1 1 0 0,0-1-1 0 0,-1 1 1 0 0,0-1-1 0 0,0 1 1 0 0,0-1-1 0 0,-1 0 1 0 0,0 1-1 0 0,0-1 1 0 0,0 0-1 0 0,-1 0 1 0 0,1 0-1 0 0,-1-1 1 0 0,0 1-1 0 0,-1-1 1 0 0,-5 7-1 0 0,-26 21 30 0 0,-64 45-1 0 0,32-24-56 0 0,-48 39-103 0 0,88-69-479 0 0,-13 7-5463 0 0,10-40-5870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5:40.0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163 1 456 0 0,'-53'21'1816'0'0,"-56"24"12916"0"0,131-39-12954 0 0,43 1-1570 0 0,330-3 1971 0 0,2-26-1622 0 0,-71 4-381 0 0,-135 9-241 0 0,274-9 275 0 0,-4 28-1776 0 0,-131 4-7602 0 0,-113-7 220 0 0,-159-6 7271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4:35.2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0 564 0 0,'0'0'9540'0'0,"29"16"-6749"0"0,-29-13-2663 0 0,1-1 0 0 0,0 0 0 0 0,0 1 0 0 0,0-1 1 0 0,0 0-1 0 0,1 0 0 0 0,-1 1 0 0 0,1-1 1 0 0,-1 0-1 0 0,1-1 0 0 0,0 1 0 0 0,-1 0 1 0 0,1 0-1 0 0,0-1 0 0 0,4 3 0 0 0,14 16 749 0 0,1 33-363 0 0,-19-48-500 0 0,0 1 0 0 0,0-1 0 0 0,0 1 0 0 0,0-1 0 0 0,1 9 0 0 0,4 16-7 0 0,-4-20-64 0 0,-1-1-1 0 0,0 1 0 0 0,-1 0 1 0 0,0 0-1 0 0,-2 19 1 0 0,1-16-330 0 0,0-11 74 0 0,-1 0 1 0 0,0 0-1 0 0,0 0 0 0 0,0 0 0 0 0,0 0 0 0 0,0 0 1 0 0,0 0-1 0 0,-1-1 0 0 0,1 1 0 0 0,0 0 0 0 0,-1-1 1 0 0,1 1-1 0 0,-1-1 0 0 0,0 0 0 0 0,0 0 0 0 0,1 1 1 0 0,-1-1-1 0 0,0 0 0 0 0,-2 1 0 0 0,-42 18-6702 0 0,35-14 5586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5:41.0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149 118 100 0 0,'-5'1'511'0'0,"1"0"0"0"0,0 0 0 0 0,0 0 0 0 0,0 1 0 0 0,0-1-1 0 0,1 1 1 0 0,-1 0 0 0 0,0 0 0 0 0,-5 5 0 0 0,-4 0 2043 0 0,-22-4 5418 0 0,9-1-3485 0 0,11-1-4548 0 0,1-1 1399 0 0,56 1-791 0 0,96 6-170 0 0,146-12 0 0 0,-159 1-317 0 0,550-28 20 0 0,-119-16-73 0 0,-68 5-567 0 0,-193 22-2880 0 0,-263 16 738 0 0,-128 15-11054 0 0,58-5 11999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5:43.9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311 0 212 0 0,'-9'1'452'0'0,"0"0"0"0"0,0 0 0 0 0,0 1-1 0 0,1 1 1 0 0,-12 3 0 0 0,-2 1 171 0 0,12-7 150 0 0,9 0-625 0 0,1 0-1 0 0,-1 0 0 0 0,0 0 1 0 0,0-1-1 0 0,1 1 0 0 0,-1 0 1 0 0,0 0-1 0 0,0 0 0 0 0,1 0 0 0 0,-1 1 1 0 0,0-1-1 0 0,0 0 0 0 0,1 0 1 0 0,-1 0-1 0 0,0 1 0 0 0,1-1 1 0 0,-1 0-1 0 0,0 1 0 0 0,1-1 1 0 0,-1 0-1 0 0,0 1 0 0 0,1-1 0 0 0,-1 1 1 0 0,0 0-1 0 0,1 0-18 0 0,-4 0-123 0 0,0 0-1 0 0,0 0 0 0 0,0 0 0 0 0,0 0 0 0 0,0 1 0 0 0,0-1 0 0 0,1 1 0 0 0,-1 0 1 0 0,-3 3-1 0 0,1-2-108 0 0,0 0 0 0 0,1 0 0 0 0,-1 0 0 0 0,-1 0 0 0 0,-9 2 0 0 0,-1-1 7 0 0,1 0 0 0 0,0 2 0 0 0,-28 12 0 0 0,37-14 209 0 0,-2 2 635 0 0,25-4 223 0 0,161-3 1187 0 0,284-36-1 0 0,-344 22-1997 0 0,-60 9 1103 0 0,-60 6-1189 0 0,0 0 0 0 0,-1 0 1 0 0,1 0-1 0 0,0 1 0 0 0,0-1 0 0 0,0 1 1 0 0,-4 1-1 0 0,7-2-66 0 0,-16 3 19 0 0,0 0 0 0 0,-32 0-1 0 0,14-1-30 0 0,-253 14-14 0 0,235-13 123 0 0,16-1 54 0 0,30-1-68 0 0,13-1 1 0 0,42-2-70 0 0,61-11 0 0 0,-1 0-37 0 0,-39 4-186 0 0,-47 4-606 0 0,47-1 1 0 0,-5 0-4697 0 0,-90 23-1649 0 0,14-12 5862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5:52.3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696 113 352 0 0,'-18'9'1419'0'0,"0"0"0"0"0,-1-2 0 0 0,0 0 0 0 0,0-1 0 0 0,-28 4 0 0 0,-101 8 1629 0 0,110-15-2682 0 0,-125 0 1316 0 0,87-5-1200 0 0,72 2-468 0 0,0 0 1 0 0,0 0-1 0 0,0 0 0 0 0,0-1 1 0 0,-1 0-1 0 0,1 1 0 0 0,0-2 1 0 0,1 1-1 0 0,-1 0 1 0 0,0-1-1 0 0,-7-4 0 0 0,10 5-14 0 0,0 1-1 0 0,0-1 0 0 0,0 0 0 0 0,0 0 1 0 0,0-1-1 0 0,1 1 0 0 0,-1 0 1 0 0,0 0-1 0 0,0 0 0 0 0,1-1 0 0 0,-1 1 1 0 0,1 0-1 0 0,-1 0 0 0 0,1-1 1 0 0,0 1-1 0 0,-1 0 0 0 0,1-1 0 0 0,0 1 1 0 0,0-1-1 0 0,0 1 0 0 0,0 0 1 0 0,0-1-1 0 0,0 1 0 0 0,1 0 0 0 0,-1-1 1 0 0,0 1-1 0 0,1 0 0 0 0,-1-1 1 0 0,1 1-1 0 0,-1 0 0 0 0,1-1 1 0 0,-1 1-1 0 0,1 0 0 0 0,0 0 0 0 0,1-2 1 0 0,2-2 2 0 0,-1 0 1 0 0,1 0-1 0 0,0 0 0 0 0,1 1 1 0 0,-1-1-1 0 0,1 1 1 0 0,0 0-1 0 0,0 0 1 0 0,0 1-1 0 0,6-4 0 0 0,62-24-58 0 0,-37 16 6 0 0,-17 9-25 0 0,-1 1 0 0 0,1 0 0 0 0,0 2 0 0 0,23-3 0 0 0,-32 6 53 0 0,0 0 0 0 0,0 0-1 0 0,0 1 1 0 0,-1 0 0 0 0,1 1 0 0 0,0 0 0 0 0,11 5 0 0 0,-16-6 14 0 0,0 0 0 0 0,0 1 0 0 0,-1 0 0 0 0,1 0 0 0 0,-1 1 1 0 0,1-1-1 0 0,-1 1 0 0 0,0 0 0 0 0,0 0 0 0 0,0 0 0 0 0,-1 0 1 0 0,1 1-1 0 0,-1 0 0 0 0,1-1 0 0 0,4 9 0 0 0,-5-5 10 0 0,-1 0-1 0 0,1 0 1 0 0,-1 0 0 0 0,0 1-1 0 0,-1-1 1 0 0,0 1 0 0 0,0-1-1 0 0,-1 1 1 0 0,0-1-1 0 0,0 1 1 0 0,0-1 0 0 0,-1 1-1 0 0,-1-1 1 0 0,1 1-1 0 0,-1-1 1 0 0,0 0 0 0 0,-1 0-1 0 0,1 0 1 0 0,-1 0-1 0 0,-1 0 1 0 0,-4 7 0 0 0,-9 13 1 0 0,-2 0 1 0 0,-1-1 0 0 0,-1 0 0 0 0,-1-2-1 0 0,-1-1 1 0 0,-1-1 0 0 0,-47 34 0 0 0,22-19 36 0 0,-53 33 418 0 0,95-66-388 0 0,-53 25 930 0 0,57-28-958 0 0,1 0 0 0 0,-1 0 0 0 0,0 0 0 0 0,0 0 0 0 0,0 0 0 0 0,0-1 0 0 0,-1 0 0 0 0,1 1 0 0 0,0-1 0 0 0,0 0-1 0 0,0-1 1 0 0,0 1 0 0 0,0 0 0 0 0,0-1 0 0 0,0 0 0 0 0,0 0 0 0 0,-4-1 0 0 0,7 2-42 0 0,-1 0 0 0 0,1-1 0 0 0,-1 1 0 0 0,1 0 1 0 0,-1-1-1 0 0,1 1 0 0 0,0 0 0 0 0,-1-1 0 0 0,1 1 0 0 0,-1 0 0 0 0,1-1 0 0 0,0 1 0 0 0,-1-1 0 0 0,1 1 0 0 0,0 0 0 0 0,0-1 0 0 0,-1 1 0 0 0,1-1 1 0 0,0 1-1 0 0,0-1 0 0 0,0 1 0 0 0,0-1 0 0 0,-1 0 0 0 0,1 1 0 0 0,0-1 0 0 0,0 1 0 0 0,0-1 0 0 0,0 1 0 0 0,0-1 0 0 0,11-15 1 0 0,23-5-11 0 0,-16 14 9 0 0,0 2 0 0 0,0 0 0 0 0,1 1 0 0 0,0 0 0 0 0,0 2 0 0 0,19 0 0 0 0,118 5 32 0 0,-145-2-30 0 0,370 0-466 0 0,-219-15-4197 0 0,-159 14 4392 0 0,-1 0 1 0 0,1-1-1 0 0,-1 1 0 0 0,0-1 0 0 0,0 1 1 0 0,1-1-1 0 0,-1 0 0 0 0,0 0 1 0 0,0 0-1 0 0,0 0 0 0 0,0 0 0 0 0,3-3 1 0 0,-4 3-23 0 0,0 0 0 0 0,-1 1-1 0 0,1-1 1 0 0,0 0 0 0 0,-1 0 0 0 0,1 0 0 0 0,0 0 0 0 0,-1 0 0 0 0,0-1 0 0 0,1 1 0 0 0,-1 0 0 0 0,1 0-1 0 0,-1 0 1 0 0,0 0 0 0 0,0 0 0 0 0,0-1 0 0 0,0 0 0 0 0,0-8-1133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5:52.8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12 736 0 0,'-8'-11'9314'0'0,"28"11"-7535"0"0,0 2 1 0 0,37 7 0 0 0,-25-1-810 0 0,34 13 0 0 0,120 62-299 0 0,14 31-567 0 0,-76-40-1737 0 0,-71-53-1228 0 0,-10-4-2790 0 0,-62-21-661 0 0,1 3 5133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5:53.2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163 447 1064 0 0,'-44'6'1309'0'0,"-75"4"4856"0"0,122-15-4433 0 0,98-42 1717 0 0,-23 12-2015 0 0,262-141 533 0 0,-116 52-6284 0 0,-120 55-6957 0 0,-93 63 9985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5:53.5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276 179 60 0 0,'-84'-6'10207'0'0,"74"6"-9219"0"0,0-2 0 0 0,0 1 0 0 0,0-1 0 0 0,-13-5 0 0 0,-10-1 522 0 0,27 6-1424 0 0,-1-1 0 0 0,0 0 0 0 0,1 0 1 0 0,0 0-1 0 0,0-1 0 0 0,0 0 0 0 0,0 0 0 0 0,0 0 0 0 0,1-1 1 0 0,0 0-1 0 0,-5-5 0 0 0,9 7-88 0 0,0 0 0 0 0,0 0 0 0 0,1 0 0 0 0,-1 0 0 0 0,1 1-1 0 0,0-1 1 0 0,0 0 0 0 0,0 0 0 0 0,0 0 0 0 0,0 0 0 0 0,0 0 0 0 0,1 0 0 0 0,0 0 0 0 0,-1 0 0 0 0,1 1 0 0 0,0-1 0 0 0,1 0 0 0 0,-1 1-1 0 0,0-1 1 0 0,1 1 0 0 0,-1-1 0 0 0,1 1 0 0 0,0-1 0 0 0,0 1 0 0 0,4-4 0 0 0,12 0-27 0 0,1 0 0 0 0,-1 1 0 0 0,25-3 0 0 0,-35 6 29 0 0,1 2 0 0 0,0-1 0 0 0,-1 1 0 0 0,1 0 0 0 0,-1 1 0 0 0,1 0 0 0 0,-1 1 0 0 0,1-1 0 0 0,15 7 0 0 0,-20-6 6 0 0,0-1 1 0 0,-1 1-1 0 0,1 1 0 0 0,-1-1 0 0 0,0 0 1 0 0,1 1-1 0 0,-1 0 0 0 0,-1 0 1 0 0,1 0-1 0 0,0 0 0 0 0,-1 0 1 0 0,1 0-1 0 0,-1 1 0 0 0,0-1 1 0 0,0 1-1 0 0,0 0 0 0 0,-1 0 1 0 0,1-1-1 0 0,-1 1 0 0 0,0 0 0 0 0,0 0 1 0 0,0 0-1 0 0,0 0 0 0 0,-1 0 1 0 0,0 1-1 0 0,0-1 0 0 0,0 0 1 0 0,-1 7-1 0 0,-2 10 78 0 0,-1 0 1 0 0,-1 0-1 0 0,0 0 0 0 0,-11 24 1 0 0,12-36-21 0 0,-2 5 62 0 0,-1 0 0 0 0,0-1 0 0 0,-1 0 1 0 0,-17 22-1 0 0,0 0 179 0 0,12-19-160 0 0,-1 0 0 0 0,-1-1 0 0 0,0 0 0 0 0,-33 23 0 0 0,38-31-71 0 0,0-1 1 0 0,0-1-1 0 0,-1 0 0 0 0,-13 5 1 0 0,15-9 100 0 0,16-6-173 0 0,12-6-60 0 0,-5 7 51 0 0,-1 0 0 0 0,1 1 0 0 0,0 0-1 0 0,0 1 1 0 0,0 1 0 0 0,0 0 0 0 0,15 2 0 0 0,97 14-16 0 0,-110-13-8 0 0,40 11-449 0 0,12 0-1071 0 0,-28-8-410 0 0,-26-3 317 0 0,-1 0 0 0 0,1-1 0 0 0,0-1 0 0 0,-1 0 0 0 0,17-3 0 0 0,-2 2-2561 0 0,-10-4 2591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5:53.9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202 19 820 0 0,'-26'-19'16496'0'0,"23"34"-15840"0"0,-7 43-229 0 0,9-40-359 0 0,-1 0 1 0 0,-8 32-1 0 0,3-12-2 0 0,-22 69-66 0 0,26-94-120 0 0,-10 41-817 0 0,12-51 670 0 0,0 0 0 0 0,0 0 0 0 0,0 0 0 0 0,-1 0 0 0 0,0 0 1 0 0,1-1-1 0 0,-1 1 0 0 0,0 0 0 0 0,0-1 0 0 0,-1 1 0 0 0,1-1 0 0 0,0 0 1 0 0,-1 0-1 0 0,-2 2 0 0 0,3-3-119 0 0,1 0 1 0 0,-1 0-1 0 0,0 0 1 0 0,0 0-1 0 0,1 0 1 0 0,-1 0-1 0 0,0-1 1 0 0,0 1-1 0 0,0-1 1 0 0,0 1-1 0 0,0-1 0 0 0,0 0 1 0 0,1 1-1 0 0,-1-1 1 0 0,0 0-1 0 0,0-1 1 0 0,0 1-1 0 0,0 0 1 0 0,0 0-1 0 0,0-1 1 0 0,0 1-1 0 0,0-1 1 0 0,-2-1-1 0 0,-7-3-1362 0 0,2 0 231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5:54.3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 85 872 0 0,'-24'-5'1235'0'0,"-1"-5"7487"0"0,45 9-7087 0 0,175-5 3869 0 0,95-19-4417 0 0,-99 8-1086 0 0,1 4-2446 0 0,-59 5-2870 0 0,-74 10 329 0 0,-19 1 812 0 0,-21-3 2574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5:54.8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397 227 84 0 0,'-50'-10'10782'0'0,"-3"-1"-7879"0"0,10 2-1794 0 0,1-3 0 0 0,-57-22 0 0 0,98 34-1114 0 0,-1 0-1 0 0,1-1 1 0 0,-1 1 0 0 0,1-1 0 0 0,0 0 0 0 0,-1 1 0 0 0,1-1 0 0 0,0 0 0 0 0,-1 0 0 0 0,1 0 0 0 0,0 0 0 0 0,0 0 0 0 0,0 0 0 0 0,0 0 0 0 0,0 0 0 0 0,0 0 0 0 0,0 0 0 0 0,0-1 0 0 0,0 1 0 0 0,1 0 0 0 0,-1-1 0 0 0,0 1 0 0 0,1-1-1 0 0,-1 1 1 0 0,1 0 0 0 0,0-1 0 0 0,-1 1 0 0 0,1-1 0 0 0,0 1 0 0 0,0-1 0 0 0,0 1 0 0 0,0-1 0 0 0,0 0 0 0 0,0 1 0 0 0,1-1 0 0 0,-1 1 0 0 0,0 0 0 0 0,1-1 0 0 0,0-1 0 0 0,1-1-42 0 0,1 0 0 0 0,-1 0 1 0 0,1 0-1 0 0,0 0 0 0 0,0 1 1 0 0,0-1-1 0 0,1 1 0 0 0,-1 0 1 0 0,1 0-1 0 0,-1 0 0 0 0,1 0 1 0 0,5-2-1 0 0,9-4-202 0 0,0 1 0 0 0,0 0 0 0 0,1 1 0 0 0,0 1 0 0 0,32-6 0 0 0,-37 10 199 0 0,-1 0 0 0 0,1 1 1 0 0,-1 0-1 0 0,1 1 0 0 0,0 1 1 0 0,0 0-1 0 0,-1 1 0 0 0,1 0 1 0 0,13 5-1 0 0,-23-6 55 0 0,0 0-1 0 0,0 1 1 0 0,-1-1-1 0 0,1 1 1 0 0,-1 0 0 0 0,1 0-1 0 0,-1 0 1 0 0,0 0 0 0 0,0 1-1 0 0,0-1 1 0 0,0 1-1 0 0,0 0 1 0 0,0 0 0 0 0,-1 0-1 0 0,1 0 1 0 0,-1 0 0 0 0,0 1-1 0 0,0-1 1 0 0,0 1-1 0 0,-1-1 1 0 0,1 1 0 0 0,-1 0-1 0 0,0-1 1 0 0,0 1 0 0 0,0 0-1 0 0,0 0 1 0 0,-1 0-1 0 0,1 6 1 0 0,-2-1 116 0 0,0 1 0 0 0,0-1 0 0 0,-1 0 0 0 0,0 1 0 0 0,0-1 0 0 0,-1 0 0 0 0,-1 0 0 0 0,0-1 0 0 0,0 1 0 0 0,0-1-1 0 0,-6 9 1 0 0,-5 4 272 0 0,-1-1 0 0 0,0 0 0 0 0,-2-2 0 0 0,0 1 0 0 0,-1-2 0 0 0,-24 17 0 0 0,4-7 113 0 0,-1-1 0 0 0,-60 27 0 0 0,73-41-384 0 0,-1-1 0 0 0,-30 7 0 0 0,57-18-122 0 0,1 0 0 0 0,-1 1 0 0 0,0-1 0 0 0,1 0-1 0 0,-1 0 1 0 0,0 1 0 0 0,1-1 0 0 0,-1 0 0 0 0,0 0 0 0 0,1 0 0 0 0,-1 0 0 0 0,0 0 0 0 0,0 0 0 0 0,1 0 0 0 0,-1 0 0 0 0,0 0 0 0 0,1 0-1 0 0,-1 0 1 0 0,0 0 0 0 0,1-1 0 0 0,-1 1 0 0 0,0 0 0 0 0,0-1 0 0 0,8-11-75 0 0,30-15-81 0 0,-11 15 81 0 0,-11 4 29 0 0,0 1 0 0 0,1 1 1 0 0,17-5-1 0 0,13 0-56 0 0,88-10-1 0 0,-67 20-728 0 0,0 2 0 0 0,77 13-1 0 0,4 0-3925 0 0,-106-12 673 0 0,64-5-1 0 0,-79-2 2273 0 0,-6 0 260 0 0</inkml:trace>
  <inkml:trace contextRef="#ctx0" brushRef="#br0" timeOffset="1">1162 227 616 0 0,'24'5'6177'0'0,"8"12"-1610"0"0,-1 0-2069 0 0,36 20 867 0 0,172 54-2030 0 0,-221-84-1540 0 0,-8-5-359 0 0,-1 2 0 0 0,1-1 0 0 0,-1 1 0 0 0,1 1 0 0 0,-1 0 0 0 0,-1 0 0 0 0,12 9 0 0 0,-19-14 427 0 0,-1 1 0 0 0,0-1 0 0 0,0 1 0 0 0,0-1 0 0 0,0 1 0 0 0,0-1 0 0 0,0 1-1 0 0,0-1 1 0 0,1 1 0 0 0,-1-1 0 0 0,-1 1 0 0 0,1-1 0 0 0,0 1 0 0 0,0-1 0 0 0,0 1 0 0 0,0-1 0 0 0,0 0-1 0 0,0 1 1 0 0,0-1 0 0 0,-1 1 0 0 0,1-1 0 0 0,0 1 0 0 0,0-1 0 0 0,-1 1 0 0 0,1-1 0 0 0,0 0-1 0 0,-1 1 1 0 0,1-1 0 0 0,0 0 0 0 0,-1 1 0 0 0,1-1 0 0 0,-1 0 0 0 0,1 1 0 0 0,0-1 0 0 0,-1 0 0 0 0,1 0-1 0 0,-1 1 1 0 0,1-1 0 0 0,-1 0 0 0 0,1 0 0 0 0,-1 0 0 0 0,1 0 0 0 0,-1 0 0 0 0,0 0 0 0 0,-28 10-3337 0 0,28-9 3265 0 0,-22 3-1512 0 0,2-3 265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5:55.1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266 366 728 0 0,'-49'3'3159'0'0,"-68"-4"-1"0"0,36-1 453 0 0,64-2-1767 0 0,17 4-1795 0 0,0 0-1 0 0,-1-1 1 0 0,1 1 0 0 0,0 0-1 0 0,0 0 1 0 0,0-1 0 0 0,0 1-1 0 0,0 0 1 0 0,0-1 0 0 0,0 1 0 0 0,0 0-1 0 0,0 0 1 0 0,0-1 0 0 0,0 1-1 0 0,0 0 1 0 0,0-1 0 0 0,0 1 0 0 0,0 0-1 0 0,0-1 1 0 0,0 1 0 0 0,0 0-1 0 0,0 0 1 0 0,0-1 0 0 0,0 1-1 0 0,0 0 1 0 0,1-1 0 0 0,-1 1 0 0 0,0 0-1 0 0,0 0 1 0 0,0-1 0 0 0,1 1-1 0 0,1-2 96 0 0,-1 0-1 0 0,2 0 1 0 0,-1 0-1 0 0,0 0 1 0 0,0 1-1 0 0,0-1 0 0 0,1 1 1 0 0,-1-1-1 0 0,6-1 1 0 0,458-153 1185 0 0,-66 32-5653 0 0,-329 99 1620 0 0,12-3-3880 0 0,-75 27 5026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4:35.6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70 804 0 0,'-27'4'10414'0'0,"35"-7"-9802"0"0,0 1 0 0 0,0 0 0 0 0,0 0 0 0 0,0 0 0 0 0,0 1 0 0 0,12 0 1 0 0,6-2 166 0 0,245-22 620 0 0,-111 12-1828 0 0,-85 5-1264 0 0,-26-3-3894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5:55.5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12 476 0 0,'16'-5'5299'0'0,"-14"4"-4890"0"0,-1 0 0 0 0,1 1 0 0 0,-1-1-1 0 0,1 0 1 0 0,-1 1 0 0 0,1-1 0 0 0,0 1 0 0 0,-1 0 0 0 0,1-1 0 0 0,-1 1 0 0 0,1 0 0 0 0,0 0 0 0 0,-1 0 0 0 0,1 0-1 0 0,0 0 1 0 0,-1 0 0 0 0,4 2 0 0 0,99 19 5097 0 0,-72-16-4948 0 0,0 1-1 0 0,60 21 1 0 0,-71-20-535 0 0,0 2 1 0 0,0 0 0 0 0,-1 2-1 0 0,0 0 1 0 0,0 1 0 0 0,27 24-1 0 0,-26-17-238 0 0,-12-11-555 0 0,0 1 1 0 0,0 0-1 0 0,-1 0 1 0 0,11 17-1 0 0</inkml:trace>
  <inkml:trace contextRef="#ctx0" brushRef="#br0" timeOffset="1">776 29 216 0 0,'19'-22'9685'0'0,"-37"34"-3142"0"0,2 10-5869 0 0,-1-1 0 0 0,-1 0-1 0 0,0-2 1 0 0,-2 0 0 0 0,-31 23 0 0 0,6-3-234 0 0,-28 24-165 0 0,-110 103-1539 0 0,166-151 357 0 0,14-12 512 0 0,-1-1 1 0 0,1 1-1 0 0,0 0 0 0 0,0 0 1 0 0,0 1-1 0 0,0-1 1 0 0,1 1-1 0 0,-3 4 0 0 0,4-8 225 0 0,1 1-1 0 0,0-1 0 0 0,0 1 0 0 0,0 0 1 0 0,0-1-1 0 0,-1 1 0 0 0,1-1 1 0 0,0 1-1 0 0,0 0 0 0 0,0-1 0 0 0,1 1 1 0 0,-1 0-1 0 0,0-1 0 0 0,0 1 0 0 0,0-1 1 0 0,0 1-1 0 0,0-1 0 0 0,1 1 1 0 0,-1 0-1 0 0,0-1 0 0 0,1 1 0 0 0,-1-1 1 0 0,0 1-1 0 0,1-1 0 0 0,-1 1 0 0 0,0-1 1 0 0,1 1-1 0 0,-1-1 0 0 0,1 0 0 0 0,-1 1 1 0 0,1-1-1 0 0,-1 0 0 0 0,1 1 1 0 0,-1-1-1 0 0,1 0 0 0 0,-1 0 0 0 0,1 1 1 0 0,0-1-1 0 0,-1 0 0 0 0,1 0 0 0 0,-1 0 1 0 0,1 0-1 0 0,0 0 0 0 0,-1 0 0 0 0,1 0 1 0 0,-1 0-1 0 0,1 0 0 0 0,1 0 1 0 0,28 0-3909 0 0,-11-1 2204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5:55.9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91 43 1548 0 0,'-91'26'14714'0'0,"104"-26"-13153"0"0,18-3-331 0 0,130-10 529 0 0,-26 3-1384 0 0,86-1-100 0 0,-125 11-2576 0 0,-41 1-1021 0 0,-54-1 2947 0 0,0 0 0 0 0,0 0 1 0 0,0 0-1 0 0,0 0 0 0 0,0 0 0 0 0,0 0 0 0 0,0 0 0 0 0,0 0 0 0 0,0-1 0 0 0,0 1 0 0 0,0 0 0 0 0,0-1 0 0 0,0 1 0 0 0,0 0 0 0 0,0-1 0 0 0,0 1 0 0 0,0-1 0 0 0,0 0 0 0 0,0 1 0 0 0,7-12-4125 0 0,-5 6 2331 0 0,5-4 646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5:56.4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638 6 1356 0 0,'-28'-5'11248'0'0,"-30"5"-2928"0"0,90 1-8301 0 0,61 13 1 0 0,-18-2-24 0 0,-68-11-20 0 0,1 0 0 0 0,0 1 1 0 0,-1-1-1 0 0,1 1 1 0 0,-1 1-1 0 0,0 0 1 0 0,0 0-1 0 0,0 0 1 0 0,0 1-1 0 0,0 0 0 0 0,8 6 1 0 0,-15-9 18 0 0,0-1 1 0 0,0 1-1 0 0,0-1 0 0 0,0 1 1 0 0,0-1-1 0 0,0 1 0 0 0,0-1 1 0 0,0 0-1 0 0,0 1 0 0 0,-1-1 1 0 0,1 1-1 0 0,0-1 0 0 0,0 1 1 0 0,0-1-1 0 0,-1 1 0 0 0,1-1 1 0 0,0 0-1 0 0,-1 1 1 0 0,1-1-1 0 0,0 0 0 0 0,-1 1 1 0 0,1-1-1 0 0,0 0 0 0 0,-1 1 1 0 0,1-1-1 0 0,-1 0 0 0 0,1 0 1 0 0,-1 1-1 0 0,1-1 0 0 0,-1 0 1 0 0,1 0-1 0 0,0 0 0 0 0,-1 0 1 0 0,1 0-1 0 0,-1 0 0 0 0,0 0 1 0 0,-24 10-47 0 0,23-9 45 0 0,-345 100-111 0 0,211-63 193 0 0,121-34-76 0 0,5-2 0 0 0,1 0 0 0 0,-1 1 0 0 0,1 0-1 0 0,0 1 1 0 0,0 0 0 0 0,0 1 0 0 0,-10 6 0 0 0,18-11 0 0 0,1 1 1 0 0,-1-1-1 0 0,1 0 0 0 0,-1 1 0 0 0,1-1 1 0 0,-1 0-1 0 0,1 1 0 0 0,-1-1 0 0 0,1 1 1 0 0,-1-1-1 0 0,1 1 0 0 0,0-1 0 0 0,-1 1 1 0 0,1-1-1 0 0,0 1 0 0 0,-1 0 0 0 0,1-1 1 0 0,0 1-1 0 0,0-1 0 0 0,-1 1 0 0 0,1 0 0 0 0,0-1 1 0 0,0 1-1 0 0,0 0 0 0 0,0-1 0 0 0,0 1 1 0 0,0 0-1 0 0,0-1 0 0 0,0 1 0 0 0,0-1 1 0 0,0 1-1 0 0,1 0 0 0 0,-1 0 0 0 0,1 0 2 0 0,0 1-1 0 0,1-1 0 0 0,-1 0 0 0 0,0 0 0 0 0,1-1 1 0 0,-1 1-1 0 0,0 0 0 0 0,1 0 0 0 0,-1-1 0 0 0,1 1 0 0 0,-1-1 1 0 0,1 1-1 0 0,1-1 0 0 0,51 7 23 0 0,-5-8-21 0 0,0 2 1 0 0,0 2 0 0 0,0 3-1 0 0,51 12 1 0 0,-97-18-3 0 0,-1 1 0 0 0,0-1 0 0 0,0 1 0 0 0,1 0 1 0 0,-1 0-1 0 0,0 0 0 0 0,0 0 0 0 0,0 1 0 0 0,0-1 0 0 0,0 0 0 0 0,-1 1 0 0 0,1-1 1 0 0,3 4-1 0 0,-5-4 1 0 0,0 0 1 0 0,1 0 0 0 0,-1 0-1 0 0,0 0 1 0 0,0 0 0 0 0,0 0-1 0 0,0 0 1 0 0,0 0 0 0 0,0 0-1 0 0,0 0 1 0 0,0 0 0 0 0,0 0-1 0 0,0 0 1 0 0,-1 0-1 0 0,1 0 1 0 0,0 0 0 0 0,-1 0-1 0 0,1 0 1 0 0,-1 0 0 0 0,1 0-1 0 0,-1-1 1 0 0,1 1 0 0 0,-1 0-1 0 0,0 0 1 0 0,1 0 0 0 0,-1-1-1 0 0,0 1 1 0 0,0 0 0 0 0,1-1-1 0 0,-1 1 1 0 0,0-1 0 0 0,0 1-1 0 0,0-1 1 0 0,-1 1 0 0 0,-20 11 102 0 0,0-1 0 0 0,0-1 0 0 0,-1-1 0 0 0,0-1 0 0 0,-26 6 0 0 0,-353 93-47 0 0,358-100-2509 0 0,83-38-8550 0 0,33 6 6661 0 0,-40 15 2849 0 0,32-10-323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5:57.0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448 57 1016 0 0,'-59'-1'2373'0'0,"0"-3"0"0"0,1-2 1 0 0,0-3-1 0 0,-81-23 0 0 0,136 31-1963 0 0,1 0 0 0 0,-1 0 0 0 0,1 1 0 0 0,0-1 0 0 0,-1 1 0 0 0,1-1-1 0 0,-1 1 1 0 0,1 0 0 0 0,-1 0 0 0 0,1 1 0 0 0,-1-1 0 0 0,1 0 0 0 0,-5 3 1591 0 0,9 8-530 0 0,5-8-1349 0 0,1 0 0 0 0,-1-1 0 0 0,1 0 0 0 0,-1-1 0 0 0,1 0 0 0 0,0 0 0 0 0,-1 0 1 0 0,9-1-1 0 0,24 2-56 0 0,129 13-48 0 0,51 7-7 0 0,-204-20-2 0 0,29 6 10 0 0,-43-8-19 0 0,-1 0 0 0 0,0 0 0 0 0,0 1 0 0 0,0-1-1 0 0,0 0 1 0 0,1 1 0 0 0,-1-1 0 0 0,0 1 0 0 0,0-1 0 0 0,0 1-1 0 0,0 0 1 0 0,0-1 0 0 0,0 1 0 0 0,0 0 0 0 0,0 0 0 0 0,0 0-1 0 0,-1 0 1 0 0,1-1 0 0 0,0 1 0 0 0,0 0 0 0 0,-1 0 0 0 0,1 1 0 0 0,-1-1-1 0 0,1 0 1 0 0,-1 0 0 0 0,1 0 0 0 0,-1 2 0 0 0,0-1 0 0 0,-1 0-1 0 0,1 0 1 0 0,-1 0 0 0 0,0-1 0 0 0,0 1 0 0 0,0 0-1 0 0,0 0 1 0 0,0 0 0 0 0,0-1 0 0 0,-1 1 0 0 0,1 0-1 0 0,0-1 1 0 0,-1 1 0 0 0,1-1 0 0 0,-1 0 0 0 0,0 0-1 0 0,1 1 1 0 0,-1-1 0 0 0,-3 1 0 0 0,-36 18 19 0 0,-340 121 24 0 0,349-131-42 0 0,12-4-2 0 0,1 0 0 0 0,0 1 0 0 0,0 1 0 0 0,-33 20 0 0 0,50-27 1 0 0,1-1-1 0 0,0 1 0 0 0,-1 0 0 0 0,1 0 1 0 0,0 0-1 0 0,0 0 0 0 0,0 0 0 0 0,0 1 1 0 0,0-1-1 0 0,0 0 0 0 0,0 0 0 0 0,0 1 1 0 0,0-1-1 0 0,1 1 0 0 0,-1-1 0 0 0,1 0 0 0 0,-2 3 1 0 0,3-3-1 0 0,-1 0 0 0 0,0-1 0 0 0,0 1-1 0 0,0 0 1 0 0,1 0 0 0 0,-1-1 0 0 0,0 1 0 0 0,1-1 0 0 0,-1 1 0 0 0,1 0 0 0 0,-1-1 0 0 0,1 1 0 0 0,-1-1 0 0 0,1 1 0 0 0,-1-1 0 0 0,1 1 0 0 0,-1-1 0 0 0,1 1-1 0 0,-1-1 1 0 0,1 0 0 0 0,0 1 0 0 0,-1-1 0 0 0,1 0 0 0 0,0 1 0 0 0,0-1 0 0 0,9 3-6 0 0,-1-1-1 0 0,0 0 1 0 0,1-1 0 0 0,11 1-1 0 0,-17-2 10 0 0,74 3-183 0 0,99-10 1 0 0,-70 1-405 0 0,-75 4 248 0 0,228-10-4029 0 0,-83-1-4839 0 0,-110 7 2912 0 0,-48 2 4857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5:57.5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 17 784 0 0,'-9'-10'4787'0'0,"8"9"-4308"0"0,0 0-1 0 0,0 0 1 0 0,0 1 0 0 0,0-1-1 0 0,-1 1 1 0 0,1-1 0 0 0,0 1-1 0 0,-1-1 1 0 0,1 1 0 0 0,0 0-1 0 0,-1 0 1 0 0,1 0 0 0 0,0-1-1 0 0,-3 2 1 0 0,35 6 5235 0 0,83 35-4287 0 0,-92-31-1375 0 0,-1 1 1 0 0,0 1 0 0 0,-1 1 0 0 0,0 0-1 0 0,-1 2 1 0 0,30 32 0 0 0,-21-16-45 0 0,48 50-215 0 0,-62-61-350 0 0,-13-19 364 0 0,0 0-1 0 0,0 0 1 0 0,0 0 0 0 0,0-1 0 0 0,0 1 0 0 0,1 0 0 0 0,-1-1 0 0 0,1 1 0 0 0,-1 0-1 0 0,3 1 1 0 0,11 5-2699 0 0,-50-27-9556 0 0,17 14 11124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5:58.0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267 216 8 0 0,'-134'5'5765'0'0,"2"1"3625"0"0,139-8-8577 0 0,1 0 0 0 0,-1-1 0 0 0,0 1 1 0 0,10-6-1 0 0,21-8-478 0 0,84-19 327 0 0,168-44-1667 0 0,-206 54-1069 0 0,13-3-3187 0 0,-61 19 2526 0 0,-11 3-954 0 0,40-4 0 0 0,-28 9 2056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5:58.4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161 1 960 0 0,'-30'4'3267'0'0,"-38"1"0"0"0,5 1 7946 0 0,63-6-11155 0 0,7 6 1270 0 0,5-1-1167 0 0,-1-1 176 0 0,0 0 0 0 0,1-1 0 0 0,0 0 0 0 0,24 2 0 0 0,-13-2-172 0 0,45 4-352 0 0,118-3 0 0 0,-128-4-706 0 0,33-6-3039 0 0,-50 3-110 0 0,-2 1-3393 0 0,-26-3 3099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5:58.8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54 0 996 0 0,'-53'5'18691'0'0,"70"-5"-17298"0"0,145 6-1116 0 0,-48-7-291 0 0,200 6-104 0 0,-295-4 55 0 0,-15-1 10 0 0,0 0 0 0 0,0 0 0 0 0,0 1 0 0 0,0-1 1 0 0,1 1-1 0 0,-1 0 0 0 0,0 0 0 0 0,0 0 0 0 0,-1 1 0 0 0,6 2 1 0 0,-9-4 43 0 0,1 0 1 0 0,-1 0 0 0 0,0 1-1 0 0,0-1 1 0 0,1 0 0 0 0,-1 0 0 0 0,0 0-1 0 0,0 1 1 0 0,0-1 0 0 0,0 0-1 0 0,1 0 1 0 0,-1 1 0 0 0,0-1 0 0 0,0 0-1 0 0,0 0 1 0 0,0 1 0 0 0,0-1-1 0 0,0 0 1 0 0,0 0 0 0 0,0 1 0 0 0,1-1-1 0 0,-1 0 1 0 0,0 1 0 0 0,0-1-1 0 0,0 0 1 0 0,0 0 0 0 0,-1 1 0 0 0,1-1-1 0 0,0 0 1 0 0,0 0 0 0 0,0 1-1 0 0,0-1 1 0 0,0 0 0 0 0,0 1 0 0 0,0-1-1 0 0,0 0 1 0 0,-1 0 0 0 0,1 0-1 0 0,0 1 1 0 0,0-1 0 0 0,0 0 0 0 0,0 0-1 0 0,-1 1 1 0 0,1-1 0 0 0,0 0-1 0 0,0 0 1 0 0,-1 0 0 0 0,-19 15-207 0 0,-27 7 99 0 0,-324 102 900 0 0,370-124-785 0 0,1 0 1 0 0,-1 0 0 0 0,1 0-1 0 0,-1 1 1 0 0,1-1 0 0 0,-1 0-1 0 0,1 0 1 0 0,-1 0-1 0 0,1 0 1 0 0,-1 1 0 0 0,1-1-1 0 0,0 0 1 0 0,-1 0-1 0 0,1 1 1 0 0,-1-1 0 0 0,1 0-1 0 0,0 1 1 0 0,-1-1-1 0 0,1 1 1 0 0,0-1 0 0 0,-1 0-1 0 0,1 1 1 0 0,0-1-1 0 0,0 1 1 0 0,-1-1 0 0 0,1 1-1 0 0,0-1 1 0 0,0 1-1 0 0,0-1 1 0 0,0 1 0 0 0,-1 0-1 0 0,13 9-14 0 0,24 1-4 0 0,115 2-41 0 0,-35-3-35 0 0,-77-2 55 0 0,-37-8 38 0 0,-1 0 1 0 0,1 0 0 0 0,-1 0 0 0 0,1 1 0 0 0,-1-1 0 0 0,1 1 0 0 0,-1-1-1 0 0,1 1 1 0 0,-1 0 0 0 0,0-1 0 0 0,1 1 0 0 0,-1 0 0 0 0,0 0 0 0 0,0 0 0 0 0,0 0-1 0 0,0 0 1 0 0,0 0 0 0 0,0 0 0 0 0,0 0 0 0 0,0 1 0 0 0,1 1 0 0 0,-2-2 4 0 0,0 1 0 0 0,-1-1 0 0 0,1 0 0 0 0,-1 0 0 0 0,1 1 0 0 0,-1-1 0 0 0,1 0 0 0 0,-1 0 0 0 0,0 0 0 0 0,0 0 0 0 0,1 0 0 0 0,-1 0 0 0 0,0 0 0 0 0,0 0 0 0 0,0 0 0 0 0,0 0 0 0 0,0 0 1 0 0,-1 0-1 0 0,1-1 0 0 0,0 1 0 0 0,0 0 0 0 0,0-1 0 0 0,-3 1 0 0 0,-33 12 48 0 0,29-12-40 0 0,-239 59 158 0 0,173-45-295 0 0,-31 6-999 0 0,35-15-3376 0 0,91-12-3838 0 0,27-4 4416 0 0,-13 4 2348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5:59.3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404 0 872 0 0,'-21'5'2939'0'0,"-40"4"1"0"0,44-8-1093 0 0,0 1-1 0 0,0 1 1 0 0,-30 10 0 0 0,9-3 2135 0 0,38-9-3952 0 0,0-1 1 0 0,0 0 0 0 0,0 0-1 0 0,0 1 1 0 0,0-1 0 0 0,0 0-1 0 0,0 1 1 0 0,0-1 0 0 0,0 0 0 0 0,1 0-1 0 0,-1 0 1 0 0,0 1 0 0 0,0-1-1 0 0,0 0 1 0 0,0 0 0 0 0,1 0-1 0 0,-1 1 1 0 0,0-1 0 0 0,0 0-1 0 0,0 0 1 0 0,1 0 0 0 0,-1 0-1 0 0,0 1 1 0 0,0-1 0 0 0,1 0 0 0 0,-1 0-1 0 0,0 0 1 0 0,0 0 0 0 0,1 0-1 0 0,-1 0 1 0 0,0 0 0 0 0,0 0-1 0 0,1 0 1 0 0,-1 0 0 0 0,0 0-1 0 0,0 0 1 0 0,1 0 0 0 0,-1 0-1 0 0,1 0 1 0 0,201-6 520 0 0,-148 5-556 0 0,53 2-38 0 0,-79 1-2 0 0,-12-1-116 0 0,1 0 0 0 0,27 7 0 0 0,-43-8 153 0 0,-1 0 1 0 0,0 0-1 0 0,0 0 1 0 0,1 0 0 0 0,-1 0-1 0 0,0 0 1 0 0,1 1-1 0 0,-1-1 1 0 0,0 0-1 0 0,0 0 1 0 0,1 0 0 0 0,-1 0-1 0 0,0 0 1 0 0,0 1-1 0 0,0-1 1 0 0,1 0-1 0 0,-1 0 1 0 0,0 0 0 0 0,0 1-1 0 0,0-1 1 0 0,1 0-1 0 0,-1 0 1 0 0,0 1-1 0 0,0-1 1 0 0,0 0 0 0 0,0 0-1 0 0,0 1 1 0 0,0-1-1 0 0,0 0 1 0 0,1 1-1 0 0,-1-1 1 0 0,0 0-1 0 0,0 0 1 0 0,0 1 0 0 0,0-1-1 0 0,0 0 1 0 0,0 1-1 0 0,0-1 1 0 0,-1 0-1 0 0,1 0 1 0 0,0 1 0 0 0,0-1-1 0 0,-11 15-197 0 0,-24 9 9 0 0,-124 50 87 0 0,-118 51 516 0 0,246-113-304 0 0,2 1-1 0 0,0 1 1 0 0,0 2-1 0 0,-34 25 1 0 0,63-41-104 0 0,0 0 0 0 0,0 0 1 0 0,-1 0-1 0 0,1 0 0 0 0,0 0 0 0 0,0 1 1 0 0,-1-1-1 0 0,1 0 0 0 0,0 0 0 0 0,0 0 1 0 0,0 1-1 0 0,-1-1 0 0 0,1 0 0 0 0,0 0 1 0 0,0 1-1 0 0,0-1 0 0 0,0 0 0 0 0,-1 0 1 0 0,1 1-1 0 0,0-1 0 0 0,0 0 0 0 0,0 1 1 0 0,0-1-1 0 0,0 0 0 0 0,0 0 0 0 0,0 1 1 0 0,0-1-1 0 0,0 0 0 0 0,0 1 0 0 0,0-1 1 0 0,0 0-1 0 0,0 1 0 0 0,0-1 0 0 0,0 0 1 0 0,0 0-1 0 0,0 1 0 0 0,1-1 1 0 0,-1 0-1 0 0,0 0 0 0 0,0 1 0 0 0,0-1 1 0 0,0 0-1 0 0,1 0 0 0 0,-1 1 0 0 0,0-1 1 0 0,0 0-1 0 0,0 0 0 0 0,1 0 0 0 0,-1 1 1 0 0,0-1-1 0 0,0 0 0 0 0,1 0 0 0 0,-1 0 1 0 0,0 0-1 0 0,1 1 0 0 0,18 3-15 0 0,230-25 95 0 0,-81 3-818 0 0,-66 9-1597 0 0,-82 6 663 0 0,0 0 0 0 0,-1-2 0 0 0,20-6 0 0 0,8-15-6285 0 0,-35 19 6558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5:59.7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34 752 0 0,'0'-2'260'0'0,"0"1"1"0"0,0 0-1 0 0,0 0 0 0 0,0 0 1 0 0,0-1-1 0 0,0 1 0 0 0,0 0 1 0 0,0 0-1 0 0,1-1 0 0 0,-1 1 1 0 0,0 0-1 0 0,1 0 0 0 0,-1 0 1 0 0,1 0-1 0 0,-1 0 0 0 0,1 0 1 0 0,0 0-1 0 0,-1 0 0 0 0,1 0 1 0 0,0 0-1 0 0,0 0 0 0 0,0 0 1 0 0,0 0-1 0 0,-1 0 0 0 0,1 1 1 0 0,0-1-1 0 0,1 0 0 0 0,-1 1 1 0 0,0-1-1 0 0,0 1 0 0 0,0-1 1 0 0,0 1-1 0 0,0-1 0 0 0,0 1 1 0 0,1 0-1 0 0,-1 0 0 0 0,0-1 1 0 0,0 1-1 0 0,1 0 0 0 0,-1 0 1 0 0,0 0-1 0 0,3 1 0 0 0,5 0 529 0 0,1 2 0 0 0,-1-1 0 0 0,1 1 0 0 0,14 7 0 0 0,-3-3 18 0 0,138 37 856 0 0,-115-31-1553 0 0,-19-7-25 0 0,-1 2 0 0 0,25 11 0 0 0,-44-17-339 0 0,1 0 0 0 0,-1 1 0 0 0,0 0 0 0 0,-1 0 0 0 0,1 0 0 0 0,0 1 0 0 0,-1 0 0 0 0,0 0 0 0 0,0 0 0 0 0,0 0 0 0 0,0 1 1 0 0,-1-1-1 0 0,1 1 0 0 0,2 7 0 0 0,-5-9-266 0 0,-1 0 0 0 0,0 0 0 0 0,0 0 1 0 0,-1 1-1 0 0,1-1 0 0 0,-1 0 0 0 0,1 0 1 0 0,-1 0-1 0 0,-2 3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0:06.7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651 10 72 0 0,'6'1'617'0'0,"-5"-1"-387"0"0,0 0 0 0 0,0 1 0 0 0,0-1 0 0 0,0 0 0 0 0,0 0 1 0 0,0 0-1 0 0,0 0 0 0 0,0 0 0 0 0,0 0 0 0 0,12-7 5589 0 0,-50 3-2138 0 0,-66 3-1 0 0,-107 23-3039 0 0,72-6-161 0 0,14 6-375 0 0,84-11-72 0 0,38-10-30 0 0,1-1 0 0 0,-1 1 0 0 0,1-1 0 0 0,-1 1 1 0 0,1 0-1 0 0,-1-1 0 0 0,1 1 0 0 0,0 0 0 0 0,0 0 1 0 0,-1 0-1 0 0,1 0 0 0 0,0 0 0 0 0,0 0 0 0 0,0 1 1 0 0,0-1-1 0 0,0 0 0 0 0,0 1 0 0 0,0-1 0 0 0,0 0 1 0 0,1 1-1 0 0,-1-1 0 0 0,0 3 0 0 0,0 2 7 0 0,1 1-1 0 0,0-1 1 0 0,0 1-1 0 0,1 0 1 0 0,0-1-1 0 0,0 1 1 0 0,0-1-1 0 0,1 1 1 0 0,0-1-1 0 0,1 0 1 0 0,-1 0-1 0 0,5 8 1 0 0,22 51-14 0 0,-10-28 5 0 0,-1-3 4 0 0,-1 1-1 0 0,-2 1 0 0 0,11 38 1 0 0,0 5-11 0 0,-15-48-1 0 0,-2 0 0 0 0,11 57 0 0 0,-16-51 5 0 0,13 163-33 0 0,-8-38 0 0 0,-9-131 43 0 0,1-1 0 0 0,1 0 0 0 0,2 1 1 0 0,8 31-1 0 0,-1 11-45 0 0,-4-23 13 0 0,-3-2 10 0 0,-4-37 20 0 0,1 1-1 0 0,0-1 1 0 0,6 20-1 0 0,-3-17 3 0 0,0-1 0 0 0,-1 1-1 0 0,-1 0 1 0 0,2 23 0 0 0,0-23-15 0 0,-3-12 4 0 0,0 1 0 0 0,0-1 0 0 0,-1 0 0 0 0,1 0 0 0 0,0 1 0 0 0,-1-1 0 0 0,0 1 0 0 0,1-1 0 0 0,-1 0 0 0 0,0 4 0 0 0,0 2 25 0 0,-1-7-21 0 0,1 1 0 0 0,0 0 0 0 0,0 0-1 0 0,0 0 1 0 0,0 0 0 0 0,0-1 0 0 0,0 1-1 0 0,0 0 1 0 0,1 0 0 0 0,-1 0 0 0 0,1-1-1 0 0,-1 1 1 0 0,1 0 0 0 0,0 0 0 0 0,-1-1-1 0 0,1 1 1 0 0,0-1 0 0 0,2 3 0 0 0,0 12-44 0 0,-1-13 45 0 0,0 0 0 0 0,-1 0 0 0 0,1 0 0 0 0,0 0 0 0 0,-1 0 0 0 0,0 1 1 0 0,0-1-1 0 0,0 0 0 0 0,0 1 0 0 0,0-1 0 0 0,-1 5 0 0 0,2 45 29 0 0,-2-42-41 0 0,0 161 5 0 0,0-171 89 0 0,6-2-75 0 0,-1 0-1 0 0,1 0 1 0 0,-1 0 0 0 0,0 0 0 0 0,1-1 0 0 0,5-3 0 0 0,23-6-21 0 0,30 1 36 0 0,126-2 0 0 0,70 18 28 0 0,-39 0-328 0 0,-217-6-144 0 0,15-1 52 0 0,-61-14-14906 0 0,33 15 13926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4:36.2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54 1 420 0 0,'-36'15'5312'0'0,"18"-11"711"0"0,36-7-4647 0 0,33 0-455 0 0,-35 2-841 0 0,1 0 1 0 0,0 1-1 0 0,-1 0 1 0 0,20 4-1 0 0,69 3-31 0 0,-92-5-67 0 0,28 7-28 0 0,-40-9 46 0 0,0 1 0 0 0,0 0 1 0 0,1-1-1 0 0,-1 1 0 0 0,0 0 0 0 0,0 0 1 0 0,0 0-1 0 0,0 0 0 0 0,0 0 0 0 0,0 0 1 0 0,0 0-1 0 0,0 0 0 0 0,0 0 1 0 0,0 0-1 0 0,0 0 0 0 0,-1 1 0 0 0,1-1 1 0 0,-1 0-1 0 0,1 0 0 0 0,-1 1 0 0 0,1-1 1 0 0,-1 1-1 0 0,0-1 0 0 0,1 0 0 0 0,-1 1 1 0 0,0 1-1 0 0,-1-1-1 0 0,0-1 1 0 0,0 1-1 0 0,1-1 1 0 0,-1 0-1 0 0,0 0 0 0 0,0 1 1 0 0,-1-1-1 0 0,1 0 1 0 0,0 0-1 0 0,0 0 0 0 0,-1 0 1 0 0,1 0-1 0 0,0-1 0 0 0,-1 1 1 0 0,1 0-1 0 0,-1-1 1 0 0,1 1-1 0 0,-3 0 0 0 0,-29 11 0 0 0,21-8 2 0 0,7-3 0 0 0,0 1 1 0 0,0-1-1 0 0,0 0 1 0 0,0 0 0 0 0,-1 0-1 0 0,-6-1 1 0 0,28 6-4 0 0,35 6-46 0 0,-42-11 51 0 0,0 2 1 0 0,0-1 0 0 0,-1 1-1 0 0,1 1 1 0 0,14 7-1 0 0,-21-10-1 0 0,1 0 0 0 0,-1 1 0 0 0,0-1 0 0 0,0 1 0 0 0,1 0 0 0 0,-1 0-1 0 0,0-1 1 0 0,0 1 0 0 0,-1 0 0 0 0,1 1 0 0 0,0-1 0 0 0,-1 0 0 0 0,1 0-1 0 0,-1 1 1 0 0,0-1 0 0 0,1 1 0 0 0,-1-1 0 0 0,0 1 0 0 0,-1 0 0 0 0,1-1-1 0 0,0 6 1 0 0,-1-6 3 0 0,0 0 1 0 0,-1 0-1 0 0,1 0 0 0 0,-1 0 0 0 0,0 0 0 0 0,0 0 0 0 0,1 0 0 0 0,-1 0 0 0 0,-1 0 0 0 0,1 0 0 0 0,0-1 1 0 0,0 1-1 0 0,-1 0 0 0 0,1-1 0 0 0,0 1 0 0 0,-1-1 0 0 0,0 0 0 0 0,1 1 0 0 0,-1-1 0 0 0,-2 2 0 0 0,-43 20 438 0 0,43-21-391 0 0,-16 4 98 0 0,0 0-1 0 0,-1-1 0 0 0,0 0 0 0 0,-32 1 0 0 0,-15 3-623 0 0,55-8 17 0 0,11-2 60 0 0,0 1 0 0 0,0 0 0 0 0,0 0 0 0 0,0 0 1 0 0,0 0-1 0 0,0 0 0 0 0,-1 0 0 0 0,1 0 0 0 0,0 1 1 0 0,0-1-1 0 0,0 1 0 0 0,0 0 0 0 0,0 0 0 0 0,-2 1 0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6:00.1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699 48 712 0 0,'36'-48'17305'0'0,"-43"58"-17851"0"0,-71 71 3138 0 0,-340 306-470 0 0,298-261-3463 0 0,49-37-5786 0 0,53-73 3504 0 0,16-14 3076 0 0,0-1 0 0 0,1 0 0 0 0,-1 1 0 0 0,0-1 0 0 0,1 1 0 0 0,-1-1 0 0 0,0 1 0 0 0,1 0 0 0 0,0 0 0 0 0,0 0 0 0 0,-1-1 0 0 0,1 1 0 0 0,-1 4 0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6:02.3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220 237 256 0 0,'-27'-3'8583'0'0,"7"1"-4906"0"0,-7-5-1377 0 0,15 2-1651 0 0,8 4-609 0 0,0-1 0 0 0,0 0-1 0 0,0 1 1 0 0,0-1-1 0 0,1-1 1 0 0,-1 1-1 0 0,1 0 1 0 0,-1-1-1 0 0,1 0 1 0 0,0 0-1 0 0,0 0 1 0 0,0 0 0 0 0,1 0-1 0 0,-1-1 1 0 0,1 1-1 0 0,0-1 1 0 0,0 0-1 0 0,0 1 1 0 0,0-1-1 0 0,1 0 1 0 0,-1 0 0 0 0,1 0-1 0 0,0 0 1 0 0,0-5-1 0 0,1 4-43 0 0,1 0-1 0 0,0-1 1 0 0,0 1 0 0 0,1 0-1 0 0,-1 0 1 0 0,1 0 0 0 0,0 0-1 0 0,1 0 1 0 0,-1 1 0 0 0,1-1-1 0 0,0 1 1 0 0,4-6 0 0 0,4 2 41 0 0,1 0 1 0 0,-1 0 0 0 0,1 1 0 0 0,0 1 0 0 0,1 0 0 0 0,0 1 0 0 0,0 0 0 0 0,0 1-1 0 0,0 0 1 0 0,1 1 0 0 0,-1 0 0 0 0,1 2 0 0 0,0-1 0 0 0,0 2 0 0 0,-1 0 0 0 0,1 0 0 0 0,0 1-1 0 0,0 1 1 0 0,-1 0 0 0 0,1 1 0 0 0,-1 1 0 0 0,16 6 0 0 0,-21-6 18 0 0,0 0-1 0 0,0 0 1 0 0,0 1 0 0 0,0 0 0 0 0,-1 1-1 0 0,8 8 1 0 0,-12-12-40 0 0,0 1 1 0 0,0 0-1 0 0,0 1 1 0 0,0-1-1 0 0,-1 0 1 0 0,0 1-1 0 0,1 0 0 0 0,-1-1 1 0 0,-1 1-1 0 0,1 0 1 0 0,0 0-1 0 0,-1 0 0 0 0,0 0 1 0 0,0 0-1 0 0,1 8 1 0 0,0 9 67 0 0,-2-18-62 0 0,1 1 0 0 0,-1-1 0 0 0,0 0 0 0 0,0 1 0 0 0,0-1-1 0 0,0 0 1 0 0,-1 1 0 0 0,0 2 0 0 0,-3 5 52 0 0,0 0 1 0 0,-1 0-1 0 0,0-1 1 0 0,-1 1-1 0 0,0-1 1 0 0,0-1-1 0 0,-1 1 1 0 0,-1-1-1 0 0,1 0 1 0 0,-1-1-1 0 0,-1 0 1 0 0,-16 13-1 0 0,-14 7 67 0 0,-76 40 0 0 0,92-54-134 0 0,3-3 1 0 0,-5 4 4 0 0,0-1 1 0 0,-1-1 0 0 0,-1-1 0 0 0,1-2 0 0 0,-36 10 0 0 0,43-20-29 0 0,23-9-20 0 0,21-9-18 0 0,-7 9 51 0 0,0 0 0 0 0,1 2 0 0 0,0 0 1 0 0,1 1-1 0 0,0 1 0 0 0,33-4 0 0 0,129-1-35 0 0,-91 7 23 0 0,76 0-540 0 0,45-3-4140 0 0,-170 3 2396 0 0,50-6-6237 0 0,-81 3 6980 0 0,-1-4 243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6:02.7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27 196 0 0,'0'-1'211'0'0,"0"0"1"0"0,0 0-1 0 0,0 0 0 0 0,0 0 0 0 0,0 0 1 0 0,0 0-1 0 0,0 0 0 0 0,1 0 0 0 0,-1 0 1 0 0,0 0-1 0 0,1 0 0 0 0,-1 0 0 0 0,1 0 1 0 0,-1 1-1 0 0,1-1 0 0 0,-1 0 0 0 0,1 0 1 0 0,-1 0-1 0 0,1 0 0 0 0,0 1 0 0 0,0-1 1 0 0,-1 0-1 0 0,1 1 0 0 0,0-1 1 0 0,0 0-1 0 0,0 1 0 0 0,0-1 0 0 0,0 1 1 0 0,-1 0-1 0 0,1-1 0 0 0,0 1 0 0 0,0 0 1 0 0,0-1-1 0 0,0 1 0 0 0,0 0 0 0 0,0 0 1 0 0,0 0-1 0 0,0 0 0 0 0,0 0 0 0 0,1 0 1 0 0,-1 0-1 0 0,0 0 0 0 0,0 0 0 0 0,0 1 1 0 0,0-1-1 0 0,0 0 0 0 0,-1 1 1 0 0,1-1-1 0 0,2 1 0 0 0,7 3 808 0 0,0 0 0 0 0,0 0 0 0 0,15 10 0 0 0,-20-11-939 0 0,189 89 3545 0 0,-132-66-3449 0 0,-1 3 1 0 0,70 44 0 0 0,-118-64-290 0 0,61 46-2108 0 0,-62-40 512 0 0,-12-15 1615 0 0,0 0 0 0 0,0 1 0 0 0,0-1 0 0 0,0 0 1 0 0,0 1-1 0 0,0-1 0 0 0,0 1 0 0 0,-1-1 0 0 0,1 0 0 0 0,0 1 0 0 0,0-1 0 0 0,0 0 1 0 0,0 1-1 0 0,0-1 0 0 0,-1 0 0 0 0,1 1 0 0 0,0-1 0 0 0,0 0 0 0 0,0 1 1 0 0,-1-1-1 0 0,1 0 0 0 0,0 0 0 0 0,-1 1 0 0 0,1-1 0 0 0,0 0 0 0 0,0 0 1 0 0,-1 1-1 0 0,-34 7-4321 0 0,-90 3-2204 0 0,87-10 5434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6:03.0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92 420 740 0 0,'-91'-16'12456'0'0,"91"16"-12367"0"0,14-9 2038 0 0,28-8-1120 0 0,-36 15-569 0 0,329-132 1329 0 0,-59 19-3387 0 0,-153 60-2017 0 0,1 5-3717 0 0,-83 34 3321 0 0,-22 11 2501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6:03.6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400 22 280 0 0,'12'-21'16509'0'0,"-13"21"-16268"0"0,-19 0 2517 0 0,-27 12-2952 0 0,36-8 978 0 0,-1 1-657 0 0,0 0 1 0 0,1 1-1 0 0,0 0 0 0 0,0 1 1 0 0,0 1-1 0 0,1 0 1 0 0,-13 11-1 0 0,-10 8 66 0 0,16-14-138 0 0,1 1 1 0 0,0 1-1 0 0,1 0 1 0 0,0 1-1 0 0,1 1 1 0 0,1 0-1 0 0,1 0 1 0 0,0 1-1 0 0,1 1 1 0 0,-12 29-1 0 0,17-33-13 0 0,0 0 0 0 0,0 1 0 0 0,2 0 1 0 0,0 0-1 0 0,1 0 0 0 0,-2 25 0 0 0,5-34-41 0 0,0 0-1 0 0,1-1 1 0 0,0 1 0 0 0,0 0 0 0 0,0 0-1 0 0,1 0 1 0 0,0-1 0 0 0,1 1 0 0 0,-1-1-1 0 0,1 0 1 0 0,0 0 0 0 0,1 0-1 0 0,0 0 1 0 0,0 0 0 0 0,0-1 0 0 0,0 1-1 0 0,1-1 1 0 0,7 6 0 0 0,5 3-118 0 0,0 0-1 0 0,1-2 1 0 0,0 0 0 0 0,1-1 0 0 0,0-1 0 0 0,35 13 0 0 0,8-6-3580 0 0,-2-11-4665 0 0,-59-6 8169 0 0,-1 0 1 0 0,1 0 0 0 0,-1 0 0 0 0,1 0 0 0 0,-1-1 0 0 0,0 1-1 0 0,1 0 1 0 0,-1 0 0 0 0,7-15-6532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6:04.5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12 816 0 0,'8'-10'7658'0'0,"-7"10"-7403"0"0,22-1 3887 0 0,28 11-1199 0 0,-40-8-1858 0 0,42 16 664 0 0,-29-9-1260 0 0,148 62 1464 0 0,-38-14-1558 0 0,20 13-272 0 0,-29-16-117 0 0,-61-21-630 0 0,-53-27-6 0 0,-8-1-1360 0 0,-12-2 335 0 0,-14-2-1497 0 0,-116-11-8032 0 0,128 9 10504 0 0,-10-4-647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6:04.9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138 339 604 0 0,'-66'5'3794'0'0,"-2"1"3353"0"0,68-7-7065 0 0,1 1 0 0 0,-1 0 1 0 0,0 0-1 0 0,0 0 0 0 0,0 0 0 0 0,0-1 0 0 0,1 1 0 0 0,-1 0 1 0 0,0 0-1 0 0,0-1 0 0 0,0 1 0 0 0,0 0 0 0 0,0 0 0 0 0,1-1 1 0 0,-1 1-1 0 0,0 0 0 0 0,0 0 0 0 0,0-1 0 0 0,0 1 0 0 0,0 0 1 0 0,0-1-1 0 0,0 1 0 0 0,0 0 0 0 0,0 0 0 0 0,0-1 1 0 0,0 1-1 0 0,0 0 0 0 0,0 0 0 0 0,-1-1 0 0 0,1 1 0 0 0,0 0 1 0 0,0-1-1 0 0,0 1 0 0 0,0 0 0 0 0,0 0 0 0 0,0 0 0 0 0,-1-1 1 0 0,1 1-1 0 0,0 0 0 0 0,0 0 0 0 0,0 0 0 0 0,-1-1 0 0 0,1 1 1 0 0,0 0-1 0 0,0 0 0 0 0,-1 0 0 0 0,1 0 0 0 0,0 0 0 0 0,0-1 1 0 0,-1 1-1 0 0,1 0 0 0 0,0 0 0 0 0,0 0 0 0 0,-1 0 0 0 0,1 0 1 0 0,0 0-1 0 0,-1 0 0 0 0,26-15 1526 0 0,4 2-875 0 0,256-103 2244 0 0,193-45-3233 0 0,-402 140-2139 0 0,-31 10-2948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6:05.3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380 12 768 0 0,'48'-11'12081'0'0,"-29"22"-5922"0"0,-19-10-6051 0 0,1 1 1 0 0,-1 0-1 0 0,0 0 0 0 0,1 0 1 0 0,0-1-1 0 0,-1 1 1 0 0,1 0-1 0 0,0 0 0 0 0,0-1 1 0 0,0 1-1 0 0,1 1 1 0 0,-1-1-43 0 0,1 0 1 0 0,-1 0-1 0 0,0-1 1 0 0,0 1 0 0 0,0 0-1 0 0,-1 0 1 0 0,1 0 0 0 0,0 0-1 0 0,-1 0 1 0 0,1 0-1 0 0,-1 4 1 0 0,5 23 467 0 0,-4-25-493 0 0,0 0 0 0 0,0 0-1 0 0,0 0 1 0 0,-1 0 0 0 0,0 0 0 0 0,1 0 0 0 0,-1 0 0 0 0,-1 0 0 0 0,0 5 0 0 0,-15 74 116 0 0,-12 50 44 0 0,18-90-563 0 0,7-35 196 0 0,-7 10-3561 0 0,10-18 3588 0 0,-1 0 0 0 0,1 0 0 0 0,-1 0 0 0 0,1 0 0 0 0,-1 0 0 0 0,1 0 0 0 0,-1 0 0 0 0,0 0 0 0 0,1 0 0 0 0,-1 0 0 0 0,1 0 0 0 0,-1 0 1 0 0,1 0-1 0 0,-1 0 0 0 0,1-1 0 0 0,-1 1 0 0 0,1 0 0 0 0,-1 0 0 0 0,1-1 0 0 0,-1 1 0 0 0,1 0 0 0 0,0-1 0 0 0,-1 1 0 0 0,1 0 0 0 0,-1-1 0 0 0,1 1 0 0 0,0-1 0 0 0,-1 1 1 0 0,1-1-1 0 0,0 1 0 0 0,0-1 0 0 0,-1 1 0 0 0,1-1 0 0 0,0 1 0 0 0,0-1 0 0 0,0 1 0 0 0,-1-1 0 0 0,1 0 0 0 0,-22-25-6085 0 0,-24-6 999 0 0,27 21 4023 0 0</inkml:trace>
  <inkml:trace contextRef="#ctx0" brushRef="#br0" timeOffset="1">93 248 428 0 0,'-92'-18'12310'0'0,"104"13"-9973"0"0,22-3-132 0 0,229-18 2302 0 0,2 5-4793 0 0,-108 9-2317 0 0,-75 7-2165 0 0,-26 3-3389 0 0,-29-2 4064 0 0,-18 3 2577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6:05.7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5 1184 0 0,'-16'-4'12862'0'0,"23"7"-10810"0"0,49 19 1810 0 0,24 23-2364 0 0,15 7-1469 0 0,-16-8-1402 0 0,-35-18-3503 0 0,-44-25 4888 0 0,12 5-2869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6:06.0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421 27 924 0 0,'0'-27'14853'0'0,"-1"38"-12161"0"0,-14 7-1546 0 0,2 2 0 0 0,-14 25 0 0 0,-13 17-473 0 0,-138 168 189 0 0,128-170-784 0 0,-11 22-673 0 0,27-30-3380 0 0,32-49 2788 0 0,2-3 1103 0 0,0 1-1 0 0,0-1 0 0 0,0 0 0 0 0,0 0 0 0 0,0 0 1 0 0,0 1-1 0 0,0-1 0 0 0,0 0 0 0 0,0 0 0 0 0,0 1 1 0 0,0-1-1 0 0,0 0 0 0 0,1 0 0 0 0,-1 0 0 0 0,0 1 1 0 0,0-1-1 0 0,0 0 0 0 0,2 2-678 0 0,10-1-3275 0 0,11-4-203 0 0,25-9-328 0 0,-19 2 2795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4:38.1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12 344 0 0,'7'9'11144'0'0,"-3"-6"-10770"0"0,-3-2-125 0 0,3 1 87 0 0,-1 0 1 0 0,0-1 0 0 0,0 1-1 0 0,1-1 1 0 0,-1 1 0 0 0,1-1-1 0 0,-1 0 1 0 0,1 0 0 0 0,-1-1-1 0 0,6 1 1 0 0,44 4 983 0 0,-41-3-1259 0 0,-1 0 0 0 0,1-1 0 0 0,17-1 0 0 0,109-18 4 0 0,30-2-117 0 0,-140 18 33 0 0,134-6-141 0 0,-161 8 154 0 0,1 0 1 0 0,0 0 0 0 0,0 0 0 0 0,0 0-1 0 0,-1 0 1 0 0,1 0 0 0 0,0 0 0 0 0,0 1-1 0 0,0-1 1 0 0,-1 0 0 0 0,1 1 0 0 0,0 0-1 0 0,-1-1 1 0 0,1 1 0 0 0,0 0 0 0 0,-1 0-1 0 0,1 0 1 0 0,-1 0 0 0 0,1 0 0 0 0,-1 0-1 0 0,0 0 1 0 0,1 1 0 0 0,-1-1 0 0 0,0 1-1 0 0,0-1 1 0 0,0 0 0 0 0,0 1 0 0 0,0 0-1 0 0,0-1 1 0 0,1 4 0 0 0,-1 0 5 0 0,-1 0 1 0 0,0 0 0 0 0,0 0-1 0 0,0 0 1 0 0,0 0-1 0 0,-1 0 1 0 0,0 0 0 0 0,0 0-1 0 0,-3 9 1 0 0,-5 44 4 0 0,7-48-7 0 0,0 0-1 0 0,2 1 1 0 0,-1-1 0 0 0,3 21-1 0 0,-1 1 11 0 0,0-14-5 0 0,1 0 0 0 0,1 0 0 0 0,6 23 0 0 0,3 15-12 0 0,11 51 66 0 0,5 39-74 0 0,10 67-112 0 0,-35-198 131 0 0,0 0-1 0 0,1-1 0 0 0,5 15 1 0 0,6 18 4 0 0,103 399 156 0 0,-73-173-200 0 0,-25-127 14 0 0,-18-126 28 0 0,0 1 1 0 0,-3 24 0 0 0,1-29-1 0 0,0 0 0 0 0,0-1-1 0 0,2 1 1 0 0,3 18 0 0 0,-3-20-9 0 0,0 1-1 0 0,-1 0 1 0 0,-1 0 0 0 0,-2 24 0 0 0,0 3 0 0 0,2 189-30 0 0,1-231 35 0 0,-1 0 0 0 0,1 1 0 0 0,-1-1 0 0 0,1 0 0 0 0,0 0 0 0 0,-1 1 0 0 0,1-1 0 0 0,-1 0-1 0 0,0 1 1 0 0,1-1 0 0 0,-1 1 0 0 0,1-1 0 0 0,-1 1 0 0 0,0-1 0 0 0,1 1 0 0 0,-1-1 0 0 0,0 1 0 0 0,1-1 0 0 0,-1 1 0 0 0,0-1 0 0 0,0 1 0 0 0,0-1 0 0 0,1 1 0 0 0,-1-1 0 0 0,0 1 0 0 0,0 0 0 0 0,5 10-51 0 0,-5-11 50 0 0,0 0-1 0 0,0 0 0 0 0,0 0 1 0 0,-1 0-1 0 0,1 0 1 0 0,0 0-1 0 0,0 0 0 0 0,0 0 1 0 0,0 0-1 0 0,0 0 0 0 0,-1 0 1 0 0,1 0-1 0 0,0 0 0 0 0,0 0 1 0 0,0 0-1 0 0,0 0 1 0 0,0 0-1 0 0,0 0 0 0 0,-1 0 1 0 0,1 0-1 0 0,0 0 0 0 0,0 0 1 0 0,0 1-1 0 0,0-1 1 0 0,0 0-1 0 0,0 0 0 0 0,0 0 1 0 0,0 0-1 0 0,-1 0 0 0 0,1 0 1 0 0,0 0-1 0 0,0 1 0 0 0,0-1 1 0 0,0 0-1 0 0,0 0 1 0 0,0 0-1 0 0,0 0 0 0 0,0 0 1 0 0,0 0-1 0 0,0 1 0 0 0,0-1 1 0 0,0 0-1 0 0,0 0 1 0 0,0 0-1 0 0,0 0 0 0 0,0 0 1 0 0,0 1-1 0 0,0-1 0 0 0,0 0 1 0 0,0 0-1 0 0,0 0 0 0 0,0 0 1 0 0,0 0-1 0 0,0 1 1 0 0,-1-1-40 0 0,-1 0 8 0 0,-5 0 33 0 0,0 1-1 0 0,1-1 0 0 0,-1 2 1 0 0,0-1-1 0 0,0 1 1 0 0,1 0-1 0 0,-1 0 0 0 0,-9 5 1 0 0,-29 9-13 0 0,-106 9-23 0 0,-155 35-36 0 0,239-45-959 0 0,66-14 870 0 0,0 0 0 0 0,-1-1 0 0 0,1 1 0 0 0,0-1 0 0 0,-1 0 0 0 0,1 1 0 0 0,0-1 0 0 0,-1 0 0 0 0,1 0 0 0 0,0 0 0 0 0,-1 0 0 0 0,1 0 0 0 0,0 0 0 0 0,-1 0 0 0 0,1 0 0 0 0,0 0 0 0 0,-1-1 0 0 0,1 1-1 0 0,0-1 1 0 0,-1 1 0 0 0,1-1 0 0 0,0 1 0 0 0,0-1 0 0 0,0 0 0 0 0,0 1 0 0 0,-1-1 0 0 0,1 0 0 0 0,0 0 0 0 0,0 0 0 0 0,1 0 0 0 0,-1 0 0 0 0,0 0 0 0 0,0 0 0 0 0,0 0 0 0 0,-1-3 0 0 0,1-1-783 0 0,0-1-1 0 0,0 0 1 0 0,0 1 0 0 0,0-1 0 0 0,1 0 0 0 0,1-11 0 0 0,-1 2 74 0 0,0-6-539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6:06.6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142 0 620 0 0,'-65'0'3670'0'0,"63"1"-3169"0"0,-17-2 5078 0 0,32 2-3831 0 0,0 0 0 0 0,0 0 1 0 0,17 5-1 0 0,-18-4-1523 0 0,-1 2 1 0 0,1 0 0 0 0,-1 0-1 0 0,0 1 1 0 0,0 0-1 0 0,0 1 1 0 0,-1 0 0 0 0,0 1-1 0 0,0 0 1 0 0,0 0-1 0 0,11 13 1 0 0,-16-13-131 0 0,0 0 0 0 0,-1 0 0 0 0,0 0 1 0 0,0 1-1 0 0,-1 0 0 0 0,0-1 0 0 0,0 1 0 0 0,-1 0 1 0 0,0 0-1 0 0,2 15 0 0 0,-2-7 26 0 0,-1 0-1 0 0,-1 0 1 0 0,0 1 0 0 0,-4 24 0 0 0,0-23-95 0 0,-1 1 0 0 0,0-1 0 0 0,-2 0-1 0 0,0-1 1 0 0,-1 0 0 0 0,-1 0 0 0 0,0 0 0 0 0,-2-1 0 0 0,0-1 0 0 0,0 0 0 0 0,-1 0 0 0 0,-1-1 0 0 0,-1-1 0 0 0,-21 17 0 0 0,-18 14-112 0 0,1 0-1226 0 0,16-20-3110 0 0,62-38-5165 0 0,24-4 4818 0 0,-13 3 3167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6:08.9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142 54 308 0 0,'-36'9'5044'0'0,"33"-9"-4401"0"0,-1 0 0 0 0,1 0 0 0 0,0 1 1 0 0,0-1-1 0 0,0 1 0 0 0,-1 0 0 0 0,1 0 1 0 0,0 0-1 0 0,0 1 0 0 0,0-1 0 0 0,-4 3 1 0 0,4-2-67 0 0,0 0 0 0 0,0-1 0 0 0,-1 1 0 0 0,1-1 0 0 0,0 0 0 0 0,-1 0 0 0 0,1 0 0 0 0,-1-1 0 0 0,0 1 1 0 0,1-1-1 0 0,-1 0 0 0 0,1 0 0 0 0,-1 0 0 0 0,-4-1 0 0 0,0 1 232 0 0,8 0-771 0 0,0 0-1 0 0,0-1 1 0 0,0 1-1 0 0,1 0 1 0 0,-1 0-1 0 0,0-1 1 0 0,0 1-1 0 0,0 0 1 0 0,0 0-1 0 0,0-1 0 0 0,0 1 1 0 0,0 0-1 0 0,1 0 1 0 0,-1-1-1 0 0,0 1 1 0 0,0 0-1 0 0,0 0 1 0 0,0 0-1 0 0,1-1 1 0 0,-1 1-1 0 0,0 0 1 0 0,0 0-1 0 0,0 0 1 0 0,1 0-1 0 0,-1-1 1 0 0,0 1-1 0 0,0 0 1 0 0,1 0-1 0 0,-1 0 1 0 0,0 0-1 0 0,1 0 1 0 0,-1 0-1 0 0,0 0 1 0 0,0 0-1 0 0,1 0 1 0 0,-1 0-1 0 0,0 0 1 0 0,0 0-1 0 0,1 0 1 0 0,-1 0-1 0 0,0 0 1 0 0,1 0-1 0 0,-1 0 1 0 0,0 0-1 0 0,0 0 1 0 0,1 1-1 0 0,905-55-919 0 0,-802 36-3848 0 0,-65 10 791 0 0,-39 8 3790 0 0,1 0 0 0 0,-1 0 0 0 0,1 0 1 0 0,-1 0-1 0 0,0 0 0 0 0,1 0 0 0 0,-1 0 1 0 0,0 0-1 0 0,1 0 0 0 0,-1 0 1 0 0,1 0-1 0 0,-1 0 0 0 0,0 0 0 0 0,1 0 1 0 0,-1 0-1 0 0,0 0 0 0 0,1 0 0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6:09.5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106 71 840 0 0,'-31'-7'3934'0'0,"22"5"-1893"0"0,-1 0 0 0 0,1 0 0 0 0,-1-2 1 0 0,-15-6-1 0 0,24 9-1739 0 0,0 1 0 0 0,-4-5 1810 0 0,5 5-1810 0 0,-1-1 0 0 0,1 0 0 0 0,-1 0-1 0 0,1 1 1 0 0,-1-1 0 0 0,1 0 0 0 0,-1 0 0 0 0,1 0-1 0 0,0 0 1 0 0,-1-1 0 0 0,21-3 1402 0 0,119-6-1175 0 0,1 0-473 0 0,-83 11-54 0 0,93 2-54 0 0,-127 0-13 0 0,0 1 0 0 0,0 1 0 0 0,0 1 0 0 0,32 12 0 0 0,-54-17 60 0 0,0 0 1 0 0,0 1-1 0 0,0-1 1 0 0,-1 0-1 0 0,1 1 0 0 0,0-1 1 0 0,0 1-1 0 0,0 0 0 0 0,0-1 1 0 0,0 1-1 0 0,-1 0 1 0 0,1-1-1 0 0,0 1 0 0 0,0 0 1 0 0,-1 0-1 0 0,1 0 0 0 0,-1-1 1 0 0,1 1-1 0 0,-1 0 1 0 0,1 0-1 0 0,-1 0 0 0 0,1 0 1 0 0,-1 0-1 0 0,0 0 0 0 0,0 0 1 0 0,1 0-1 0 0,-1 0 0 0 0,0 0 1 0 0,0 0-1 0 0,0 0 1 0 0,0 0-1 0 0,0 0 0 0 0,0 1 1 0 0,-1-1-1 0 0,1 0 0 0 0,0 0 1 0 0,0 0-1 0 0,-1 0 1 0 0,1 0-1 0 0,-1-1 0 0 0,1 1 1 0 0,-1 0-1 0 0,1 0 0 0 0,-1 0 1 0 0,1 0-1 0 0,-1 0 1 0 0,0-1-1 0 0,1 1 0 0 0,-1 0 1 0 0,0 0-1 0 0,0-1 0 0 0,-1 2 1 0 0,-11 5 2 0 0,1 0 4 0 0,0 0 1 0 0,-1-1-1 0 0,-14 4 1 0 0,-132 54 67 0 0,63-21-43 0 0,96-43-28 0 0,-1 0 1 0 0,1 0-1 0 0,-1 0 0 0 0,1 1 1 0 0,-1-1-1 0 0,1 0 0 0 0,-1 0 1 0 0,1 0-1 0 0,-1 1 0 0 0,1-1 1 0 0,-1 0-1 0 0,1 1 0 0 0,-1-1 1 0 0,1 0-1 0 0,-1 1 0 0 0,1-1 0 0 0,0 1 1 0 0,-1-1-1 0 0,1 0 0 0 0,0 1 1 0 0,-1-1-1 0 0,1 1 0 0 0,0-1 1 0 0,0 1-1 0 0,-1-1 0 0 0,1 1 1 0 0,0-1-1 0 0,0 1 0 0 0,0-1 1 0 0,0 1-1 0 0,0 0 0 0 0,0-1 1 0 0,0 1-1 0 0,0-1 0 0 0,0 1 0 0 0,0-1 1 0 0,0 1-1 0 0,0-1 0 0 0,0 2 1 0 0,1-2 0 0 0,-1 1 0 0 0,1 0 0 0 0,0 0 0 0 0,-1-1 0 0 0,1 1 0 0 0,0 0 0 0 0,-1-1 0 0 0,1 1-1 0 0,0-1 1 0 0,0 1 0 0 0,0-1 0 0 0,0 1 0 0 0,-1-1 0 0 0,1 1 0 0 0,0-1 0 0 0,0 0 0 0 0,0 0 0 0 0,0 1 0 0 0,0-1 0 0 0,0 0 0 0 0,0 0 0 0 0,2 0 0 0 0,32 2-18 0 0,1 2 0 0 0,-1 1 0 0 0,0 1 0 0 0,-1 2 0 0 0,0 2 0 0 0,34 14-1 0 0,-53-19 11 0 0,-13-5 8 0 0,0 0 0 0 0,0 1 0 0 0,-1-1 0 0 0,1 0 0 0 0,0 1 0 0 0,0 0-1 0 0,0-1 1 0 0,-1 1 0 0 0,1 0 0 0 0,0 0 0 0 0,-1 0 0 0 0,1 0 0 0 0,-1 0-1 0 0,1 0 1 0 0,-1 0 0 0 0,0 0 0 0 0,1 1 0 0 0,-1-1 0 0 0,0 1 0 0 0,0-1 0 0 0,0 1-1 0 0,0-1 1 0 0,0 1 0 0 0,0 0 0 0 0,0-1 0 0 0,-1 1 0 0 0,1 0 0 0 0,0 0-1 0 0,-1 0 1 0 0,0-1 0 0 0,1 1 0 0 0,-1 0 0 0 0,0 3 0 0 0,0-4 1 0 0,-1 0-1 0 0,0 1 1 0 0,1-1 0 0 0,-1 0 0 0 0,0 0 0 0 0,0 1 0 0 0,0-1 0 0 0,0 0-1 0 0,0 0 1 0 0,0 0 0 0 0,0 0 0 0 0,0 0 0 0 0,-1-1 0 0 0,1 1 0 0 0,0 0-1 0 0,0 0 1 0 0,-2 0 0 0 0,-27 13 8 0 0,-79 20-210 0 0,-133 23 1 0 0,235-55-567 0 0,-9 1-231 0 0,85-41-17270 0 0,-31 27 16483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6:10.1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272 38 1100 0 0,'-153'-26'8622'0'0,"128"22"-6797"0"0,-44-4 5731 0 0,60 14-5582 0 0,41 0-1294 0 0,-23-3-632 0 0,0-1 1 0 0,1 0 0 0 0,14 1 0 0 0,44-2-18 0 0,55-1-59 0 0,-83-4 26 0 0,-1 3-1 0 0,1 1 1 0 0,-1 2-1 0 0,1 2 1 0 0,46 10-1 0 0,-84-14 2 0 0,0 1 0 0 0,0-1 0 0 0,0 1 1 0 0,0-1-1 0 0,0 1 0 0 0,0 0 0 0 0,0 0 0 0 0,0 0 0 0 0,0 0 0 0 0,-1 0 1 0 0,1 1-1 0 0,0-1 0 0 0,-1 0 0 0 0,1 1 0 0 0,-1-1 0 0 0,1 1 1 0 0,-1-1-1 0 0,1 3 0 0 0,-1-2 1 0 0,-1-1 0 0 0,0 0 0 0 0,1 1 0 0 0,-1-1-1 0 0,0 1 1 0 0,0-1 0 0 0,0 0 0 0 0,0 1 0 0 0,0-1 0 0 0,-1 1 0 0 0,1-1 0 0 0,0 0 0 0 0,-1 1 0 0 0,1-1 0 0 0,-1 0 0 0 0,1 1 0 0 0,-1-1 0 0 0,1 0 0 0 0,-1 0-1 0 0,-1 2 1 0 0,-6 6 2 0 0,0 0 0 0 0,0 0 1 0 0,-1-1-1 0 0,-18 15 0 0 0,22-19-2 0 0,-45 29 17 0 0,0-1 0 0 0,-93 42 0 0 0,89-47-13 0 0,-20 8-27 0 0,-51 26-36 0 0,114-55 66 0 0,-15 9-6 0 0,26-15-2 0 0,0 0 1 0 0,-1 0-1 0 0,1 0 0 0 0,0 0 1 0 0,0 0-1 0 0,-1 0 1 0 0,1 0-1 0 0,0 0 1 0 0,0 0-1 0 0,-1 0 1 0 0,1 0-1 0 0,0 1 1 0 0,0-1-1 0 0,0 0 1 0 0,-1 0-1 0 0,1 0 1 0 0,0 0-1 0 0,0 0 0 0 0,0 1 1 0 0,-1-1-1 0 0,1 0 1 0 0,0 0-1 0 0,0 0 1 0 0,0 1-1 0 0,0-1 1 0 0,0 0-1 0 0,0 0 1 0 0,-1 0-1 0 0,1 1 1 0 0,0-1-1 0 0,0 0 1 0 0,0 0-1 0 0,0 1 0 0 0,0-1 1 0 0,0 0-1 0 0,0 0 1 0 0,0 0-1 0 0,0 1 1 0 0,0-1-1 0 0,0 0 1 0 0,0 0-1 0 0,0 1 1 0 0,0-1-1 0 0,0 0 1 0 0,0 0-1 0 0,0 1 1 0 0,1-1-1 0 0,-1 0 0 0 0,0 0 1 0 0,0 0-1 0 0,0 1 1 0 0,0-1-1 0 0,0 0 1 0 0,0 0-1 0 0,1 0 1 0 0,-1 1-1 0 0,0-1 1 0 0,0 0-1 0 0,0 0 1 0 0,1 0-1 0 0,-1 0 1 0 0,0 0-1 0 0,0 0 0 0 0,0 1 1 0 0,1-1-1 0 0,-1 0 1 0 0,0 0-1 0 0,6 1-7 0 0,0-1 1 0 0,0 0-1 0 0,0 0 0 0 0,-1-1 0 0 0,1 1 0 0 0,9-3 0 0 0,1 1 1 0 0,110-19-22 0 0,-19 8-11 0 0,262-17-1623 0 0,-304 30 111 0 0,30 0-3050 0 0,-35 0-4927 0 0,-48-6 5941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6:10.6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244 1 484 0 0,'23'-1'571'0'0,"33"3"12959"0"0,-76 3-10606 0 0,3 0-2099 0 0,0 0-1 0 0,-21 10 1 0 0,4-2-373 0 0,25-8-320 0 0,0 0 0 0 0,0 0-1 0 0,1 1 1 0 0,-1 0 0 0 0,1 1-1 0 0,0 0 1 0 0,-9 12 0 0 0,7-9-4 0 0,-3 5 49 0 0,1 0 1 0 0,0 2-1 0 0,-17 32 0 0 0,22-33-152 0 0,0 0-1 0 0,1 0 1 0 0,0 1 0 0 0,1 0 0 0 0,1 0-1 0 0,1 0 1 0 0,1 0 0 0 0,0 1 0 0 0,1-1-1 0 0,1 1 1 0 0,0 0 0 0 0,5 24-1 0 0,-3-33-134 0 0,0-1 0 0 0,0 0-1 0 0,1-1 1 0 0,0 1-1 0 0,0 0 1 0 0,1-1 0 0 0,0 0-1 0 0,0 0 1 0 0,1 0-1 0 0,0 0 1 0 0,0-1 0 0 0,1 1-1 0 0,9 8 1 0 0,-8-9-330 0 0,0-1 0 0 0,0 0 1 0 0,0 0-1 0 0,1-1 0 0 0,0 1 1 0 0,0-1-1 0 0,0-1 0 0 0,0 0 1 0 0,0 0-1 0 0,1-1 0 0 0,-1 0 1 0 0,15 2-1 0 0,0-2-1565 0 0,1-1-1 0 0,0-1 1 0 0,0 0-1 0 0,-1-2 1 0 0,1-1 0 0 0,36-10-1 0 0,-31 7 714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6:10.9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97 7 1448 0 0,'-33'-3'3357'0'0,"29"2"-2675"0"0,-1 0 0 0 0,1 0 1 0 0,0 0-1 0 0,-1 1 0 0 0,1 0 1 0 0,-1 0-1 0 0,1 0 0 0 0,-1 1 1 0 0,1 0-1 0 0,0-1 0 0 0,-9 4 115 0 0,13-3-683 0 0,-1-1 1 0 0,1 0-1 0 0,0 0 1 0 0,0 1-1 0 0,0-1 0 0 0,-1 0 1 0 0,1 1-1 0 0,0-1 0 0 0,0 0 1 0 0,0 1-1 0 0,0-1 1 0 0,0 0-1 0 0,0 1 0 0 0,0-1 1 0 0,0 0-1 0 0,0 1 1 0 0,0-1-1 0 0,0 0 0 0 0,0 1 1 0 0,0-1-1 0 0,0 0 1 0 0,0 1-1 0 0,0-1 0 0 0,0 0 1 0 0,0 1-1 0 0,0-1 1 0 0,1 0-1 0 0,-1 1 0 0 0,0-1 1 0 0,0 0-1 0 0,1 2 458 0 0,0-2-457 0 0,-1 0-1 0 0,1 1 0 0 0,11 11 648 0 0,-10-10-311 0 0,0 1-296 0 0,1 0 1 0 0,-1-1-1 0 0,1 1 1 0 0,0-1-1 0 0,0 1 0 0 0,0-1 1 0 0,0 0-1 0 0,0 0 1 0 0,4 2-1 0 0,18 14 363 0 0,17 17 71 0 0,-5-5-391 0 0,70 64-94 0 0,-15-15-667 0 0,-71-65 122 0 0,-18-12 290 0 0,0-1-1 0 0,0 1 0 0 0,0 0 1 0 0,-1 0-1 0 0,1 0 1 0 0,-1 0-1 0 0,1 1 0 0 0,2 2 1 0 0,-5-4 20 0 0,0-1 1 0 0,0 1-1 0 0,0-1 1 0 0,0 1-1 0 0,0-1 1 0 0,1 1-1 0 0,-1-1 1 0 0,0 1 0 0 0,0-1-1 0 0,1 1 1 0 0,-1-1-1 0 0,0 0 1 0 0,1 1-1 0 0,-1-1 1 0 0,1 1-1 0 0,-1-1 1 0 0,0 0-1 0 0,1 1 1 0 0,-1-1-1 0 0,1 0 1 0 0,-1 0-1 0 0,1 1 1 0 0,-1-1-1 0 0,1 0 1 0 0,-1 0 0 0 0,1 0-1 0 0,-1 0 1 0 0,1 0-1 0 0,-1 0 1 0 0,1 1-1 0 0,-1-1 1 0 0,1 0-1 0 0,-1 0 1 0 0,1-1-1 0 0,-1 1 1 0 0,1 0-1 0 0,-1 0 1 0 0,1 0-1 0 0,-1 0 1 0 0,1-1 0 0 0,-17-11-6808 0 0,-40 5 1680 0 0,37 2 3935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6:11.3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78 356 508 0 0,'-5'1'446'0'0,"1"0"1"0"0,0-1-1 0 0,-1 1 1 0 0,1-1-1 0 0,-1 0 0 0 0,1 0 1 0 0,-8-2-1 0 0,-12 1 2449 0 0,23 1-2794 0 0,1 0-1 0 0,0 0 1 0 0,-1 0 0 0 0,1 0-1 0 0,0 0 1 0 0,-1 0 0 0 0,1 0-1 0 0,0 0 1 0 0,-1 0 0 0 0,1 0-1 0 0,-1 0 1 0 0,1 0 0 0 0,0-1-1 0 0,-1 1 1 0 0,1 0 0 0 0,0 0-1 0 0,-1 0 1 0 0,1 0-1 0 0,0-1 1 0 0,-1 1 0 0 0,1 0-1 0 0,0 0 1 0 0,0-1 0 0 0,-1 1-1 0 0,1 0 1 0 0,0 0 0 0 0,0-1-1 0 0,0 1 1 0 0,-1 0 0 0 0,1-1-1 0 0,0 1 1 0 0,0 0 0 0 0,0-1-1 0 0,0 1 1 0 0,-1 0 0 0 0,1-1-1 0 0,0 1 1 0 0,0 0 0 0 0,0-1-1 0 0,0 1 1 0 0,0-1 0 0 0,0 1-1 0 0,0 0 1 0 0,0-1 0 0 0,0 1-1 0 0,0 0 1 0 0,1-1 0 0 0,-1 1-1 0 0,0 0 1 0 0,0-1 0 0 0,0 1-1 0 0,0-1 1 0 0,0 1 0 0 0,1 0-1 0 0,-1 0 1 0 0,0-1 0 0 0,1 1-1 0 0,-1-2 155 0 0,1 1 0 0 0,0-1-1 0 0,0 1 1 0 0,0-1 0 0 0,1 1-1 0 0,-1 0 1 0 0,0-1 0 0 0,0 1 0 0 0,1 0-1 0 0,-1 0 1 0 0,1 0 0 0 0,-1 0-1 0 0,3-1 1 0 0,50-20 2258 0 0,43-15-1259 0 0,170-57-841 0 0,-38 11-2855 0 0,-149 59-239 0 0,99-32-10186 0 0,-159 50 11055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6:12.3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 70 784 0 0,'-12'6'6769'0'0,"-9"-6"-296"0"0,38 0-1955 0 0,405-29-792 0 0,-227 10-3705 0 0,-151 17-238 0 0,26-3-1990 0 0,-52-1-3993 0 0,-75-7-4724 0 0,50 12 10095 0 0,-12 1-681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6:12.7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163 22 964 0 0,'-10'-1'1384'0'0,"0"0"0"0"0,1-1 0 0 0,-1 0-1 0 0,0 0 1 0 0,1-1 0 0 0,-19-8 4188 0 0,29 11-5451 0 0,1 0 0 0 0,-1 0 0 0 0,0 0-1 0 0,1 0 1 0 0,-1 1 0 0 0,0-1 0 0 0,1 0 0 0 0,-1 1-1 0 0,0-1 1 0 0,1 1 0 0 0,-1-1 0 0 0,0 1 0 0 0,0 0-1 0 0,0-1 1 0 0,1 1 0 0 0,-1 0 0 0 0,0 0-1 0 0,0 0 1 0 0,0 0 0 0 0,0 0 0 0 0,-1 0 0 0 0,1 0-1 0 0,0 0 1 0 0,0 0 0 0 0,0 0 0 0 0,-1 1 0 0 0,1-1-1 0 0,-1 0 1 0 0,1 0 0 0 0,-1 1 0 0 0,0-1-1 0 0,1 0 1 0 0,-1 3 0 0 0,2 1-40 0 0,-1 0 0 0 0,0 0 0 0 0,0 0 0 0 0,-1 0 0 0 0,1 0 0 0 0,-1 0 0 0 0,0 0 0 0 0,-1 1 0 0 0,0 6 0 0 0,-10 25 56 0 0,0 0-1 0 0,-3-1 1 0 0,-24 47-1 0 0,32-70-172 0 0,-1 0 0 0 0,2 1 0 0 0,0 0 0 0 0,-5 24 1 0 0,7-25-1364 0 0,1 1 1 0 0,0 22-1 0 0,2-35 1167 0 0,1 0-1 0 0,-1-1 0 0 0,0 1 0 0 0,0 0 0 0 0,0-1 1 0 0,0 1-1 0 0,1 0 0 0 0,-1-1 0 0 0,0 1 0 0 0,1 0 0 0 0,-1-1 1 0 0,0 1-1 0 0,1 0 0 0 0,-1-1 0 0 0,1 1 0 0 0,-1-1 0 0 0,1 1-232 0 0,0 0 232 0 0,-1-1 0 0 0,1 1 0 0 0,0-1 0 0 0,-1 0 1 0 0,1 1-1 0 0,0-1 0 0 0,-1 0 0 0 0,1 1 0 0 0,1-1 1 0 0,0 1-409 0 0,0-1 1 0 0,0 0 0 0 0,0 1 0 0 0,0-1-1 0 0,0 0 1 0 0,0 0 0 0 0,0 0 0 0 0,0 0-1 0 0,0-1 1 0 0,3 0 0 0 0,4-3-849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6:13.0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68 17 324 0 0,'-6'-3'1524'0'0,"0"1"0"0"0,0-1 0 0 0,0 1 0 0 0,-1 1 0 0 0,1-1 0 0 0,0 1 0 0 0,-1 0 0 0 0,-10 0 1951 0 0,20 1-3139 0 0,0 0 1 0 0,0 0-1 0 0,1 0 0 0 0,-1 1 1 0 0,0 0-1 0 0,0-1 0 0 0,4 2 51 0 0,-2 0-174 0 0,0 0-1 0 0,0 0 1 0 0,0 0-1 0 0,0 1 1 0 0,-1-1-1 0 0,1 1 1 0 0,0 0 0 0 0,-1 1-1 0 0,0-1 1 0 0,5 6-1 0 0,31 44 260 0 0,-32-41-455 0 0,0-1 1 0 0,1 1 0 0 0,11 11 0 0 0,-4-8-116 0 0,23 19-948 0 0,-38-32 653 0 0,1-1-1 0 0,0 0 1 0 0,0 0 0 0 0,0 0 0 0 0,0 0-1 0 0,0 0 1 0 0,1 0 0 0 0,-1-1 0 0 0,0 1-1 0 0,0-1 1 0 0,0 1 0 0 0,1-1 0 0 0,-1 0-1 0 0,0 0 1 0 0,0 0 0 0 0,1 0 0 0 0,-1 0-1 0 0,3-1 1 0 0,-3 0-169 0 0,0 0-1 0 0,0-1 1 0 0,0 1-1 0 0,0 0 1 0 0,-1-1-1 0 0,1 1 0 0 0,0-1 1 0 0,-1 1-1 0 0,1-1 1 0 0,-1 0-1 0 0,1 0 1 0 0,-1 0-1 0 0,0 0 1 0 0,2-4-1 0 0,11-13-2110 0 0,3 8 1155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4:38.7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60 428 0 0,'-17'37'8818'0'0,"26"-41"-6974"0"0,45-1 3012 0 0,15-2-3043 0 0,6-9-1292 0 0,-46 11-457 0 0,40-12-1 0 0,43-9-922 0 0,-57 11-2984 0 0,-33 14-2449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6:13.4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699 28 964 0 0,'0'-1'258'0'0,"0"0"0"0"0,1 0 0 0 0,-1 0 0 0 0,0 0 0 0 0,0 0 0 0 0,-1 0-1 0 0,1 0 1 0 0,0 0 0 0 0,0 0 0 0 0,0 0 0 0 0,-1 0 0 0 0,1 0 0 0 0,0 0 0 0 0,-1 0 0 0 0,1 0 0 0 0,-1 0 0 0 0,1 0-1 0 0,-1 0 1 0 0,0 1 0 0 0,1-1 0 0 0,-1 0 0 0 0,0 0 0 0 0,1 1 0 0 0,-2-2 0 0 0,-26-1 4899 0 0,27 3-5135 0 0,-4 1 392 0 0,0 1-1 0 0,0 0 1 0 0,1 0-1 0 0,-1 1 1 0 0,1-1-1 0 0,-1 1 1 0 0,1 0-1 0 0,0 0 0 0 0,0 1 1 0 0,0-1-1 0 0,-4 7 1 0 0,-53 54 1464 0 0,-99 98-770 0 0,25-23-969 0 0,31-32-169 0 0,59-59-159 0 0,34-38-166 0 0,0 0-1 0 0,1 1 1 0 0,0 0 0 0 0,1 1-1 0 0,-9 15 1 0 0,5-9-1209 0 0,11-16 1018 0 0,0 0 1 0 0,0-1-1 0 0,1 1 0 0 0,-1 0 0 0 0,1 1 1 0 0,0-1-1 0 0,0 0 0 0 0,0 0 0 0 0,0 0 0 0 0,-1 3 1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6:13.9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479 10 648 0 0,'-30'-10'12403'0'0,"29"11"-12253"0"0,1-1 0 0 0,-1 1 0 0 0,1-1 0 0 0,0 1 0 0 0,0-1 0 0 0,-1 1 0 0 0,1-1 0 0 0,0 1 0 0 0,0 0 0 0 0,0-1 0 0 0,0 1 0 0 0,-1-1 0 0 0,1 1 0 0 0,0-1 0 0 0,0 1 0 0 0,0 0 0 0 0,0-1 0 0 0,0 1 0 0 0,1-1 0 0 0,-1 1 0 0 0,0 0 0 0 0,0-1 0 0 0,0 1 0 0 0,0-1 0 0 0,1 1 0 0 0,-1-1 0 0 0,0 1 0 0 0,0-1 0 0 0,1 1 0 0 0,-1-1 0 0 0,1 1 0 0 0,-1-1 0 0 0,0 1 0 0 0,1-1 0 0 0,-1 1 0 0 0,1-1 0 0 0,-1 0 0 0 0,1 1 0 0 0,0-1 0 0 0,31 33 941 0 0,0-1-536 0 0,53 65-74 0 0,-79-87-480 0 0,0 0-1 0 0,0 1 1 0 0,0-1-1 0 0,-2 1 1 0 0,1 0 0 0 0,-1 1-1 0 0,-1-1 1 0 0,0 0-1 0 0,-1 1 1 0 0,2 19 0 0 0,-5-19 3 0 0,0-1 1 0 0,0 0 0 0 0,-1 1-1 0 0,-1-1 1 0 0,0 0 0 0 0,0 0-1 0 0,-1 0 1 0 0,-1-1 0 0 0,0 1-1 0 0,0-1 1 0 0,-12 16 0 0 0,-6 5 57 0 0,-1-1-1 0 0,-32 29 1 0 0,34-38-22 0 0,-1-1 1 0 0,-42 27-1 0 0,12-10-226 0 0,33-23-434 0 0,-1-1-1 0 0,-34 16 0 0 0,-11 0-3699 0 0,43-21 1487 0 0,1-2 0 0 0,-1 0 0 0 0,-24 2 0 0 0,18-3 769 0 0,1 1 601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6:18.7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48 147 392 0 0,'-17'8'2434'0'0,"15"-8"-2250"0"0,1 0 0 0 0,-1 1 0 0 0,1-1 0 0 0,-1 1 0 0 0,1-1 0 0 0,0 1 0 0 0,-1-1 0 0 0,1 1 0 0 0,0 0 0 0 0,-1 0 0 0 0,1 0 0 0 0,0 0 0 0 0,0 0 0 0 0,0 0 0 0 0,-1 0 0 0 0,1 0 0 0 0,1 0 0 0 0,-1 1 0 0 0,0-1 0 0 0,0 0 0 0 0,0 0-1 0 0,1 1 1 0 0,-1-1 0 0 0,0 1 0 0 0,1-1 0 0 0,-1 1 0 0 0,1 1 0 0 0,1-2-114 0 0,0 0 0 0 0,0 0-1 0 0,0 0 1 0 0,0 0 0 0 0,1 0-1 0 0,-1-1 1 0 0,0 1 0 0 0,1 0-1 0 0,-1-1 1 0 0,0 1 0 0 0,1-1-1 0 0,-1 0 1 0 0,1 1 0 0 0,-1-1-1 0 0,1 0 1 0 0,-1 0 0 0 0,1 0-1 0 0,-1 0 1 0 0,2 0 0 0 0,37 1 574 0 0,-40-1-641 0 0,64-3 375 0 0,91-17 1 0 0,-50 5-256 0 0,128-17-45 0 0,270-22-107 0 0,-446 51 22 0 0,307 0-39 0 0,-284 6 54 0 0,73 5-21 0 0,-127-5 43 0 0,0 1 0 0 0,0 1 1 0 0,44 16-1 0 0,-65-18 67 0 0,0-1 1 0 0,0 1-1 0 0,0 0 1 0 0,-1 1-1 0 0,1-1 0 0 0,-1 1 1 0 0,0 0-1 0 0,0 0 1 0 0,0 0-1 0 0,-1 1 1 0 0,4 5-1 0 0,-3-5-22 0 0,0 0 1 0 0,0 0-1 0 0,0 0 0 0 0,1 0 0 0 0,-1-1 0 0 0,1 0 0 0 0,8 6 1 0 0,-4-6-47 0 0,1 1 1 0 0,0-2-1 0 0,0 1 1 0 0,0-1-1 0 0,0-1 1 0 0,1 0 0 0 0,-1 0-1 0 0,1-1 1 0 0,-1 0-1 0 0,1-1 1 0 0,15-1 0 0 0,12-4 63 0 0,68-17 0 0 0,-63 12-51 0 0,89-21 1 0 0,157-32-36 0 0,-230 55 0 0 0,-1 1-1 0 0,1 3 1 0 0,61 5 0 0 0,411 1 7 0 0,-258-5 1758 0 0,-223-1-1610 0 0,0-1 1 0 0,0-3 0 0 0,73-21 0 0 0,-44 10-493 0 0,-54 13-112 0 0,-6 0-2890 0 0,-34 13-2209 0 0,-30 8 1271 0 0,25-9 2643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6:20.0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450 67 460 0 0,'0'0'663'0'0,"-28"5"1888"0"0,-63-1 3023 0 0,-45 12-2904 0 0,49-5-1291 0 0,-17 1-126 0 0,101-12-1045 0 0,6-1-147 0 0,57-12-52 0 0,0 3 0 0 0,76-3 0 0 0,-70 7-4 0 0,503-14 145 0 0,1 40 169 0 0,-552-19-310 0 0,178 13 629 0 0,85 3-10 0 0,-207-18-629 0 0,-1-3-1 0 0,0-4 1 0 0,72-16 0 0 0,56-13-195 0 0,18 10-71 0 0,-202 25 255 0 0,0 2-1 0 0,1 0 1 0 0,-1 1 0 0 0,0 0 0 0 0,0 1-1 0 0,0 2 1 0 0,0-1 0 0 0,0 2 0 0 0,-1 0 0 0 0,1 1-1 0 0,28 16 1 0 0,-36-18 6 0 0,0-1-1 0 0,-1 1 1 0 0,1-2 0 0 0,0 1-1 0 0,1-1 1 0 0,-1 0-1 0 0,0-1 1 0 0,15 1 0 0 0,78-6-42 0 0,-81 2 41 0 0,400-5 24 0 0,-243 14-661 0 0,205-18 1 0 0,-72-28-2230 0 0,-274 34 2106 0 0,-1-5-1327 0 0,-55 14-3478 0 0,0-2 4123 0 0,-8 3 158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6:23.1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450 178 924 0 0,'-5'2'588'0'0,"1"0"-1"0"0,-1 0 1 0 0,0-1-1 0 0,0 0 1 0 0,-1 0-1 0 0,1 0 0 0 0,-6 0 1 0 0,6-1-62 0 0,0 1-1 0 0,1-1 1 0 0,-1 1 0 0 0,0 0-1 0 0,1 1 1 0 0,-9 3 0 0 0,10-5-301 0 0,0 1 0 0 0,1 0 1 0 0,-1-1-1 0 0,0 1 0 0 0,0-1 1 0 0,1 0-1 0 0,-1 0 1 0 0,0 0-1 0 0,-3 0 0 0 0,3-1-87 0 0,0 1 0 0 0,0 0 0 0 0,-1 0 0 0 0,1 0 0 0 0,0 0 0 0 0,0 1 0 0 0,0-1 0 0 0,0 1 0 0 0,-5 2 0 0 0,-2 0 267 0 0,0-1 0 0 0,0 0 0 0 0,-1-1 0 0 0,1 0 0 0 0,-14 0 0 0 0,0 0 110 0 0,18-1-462 0 0,1 1 0 0 0,0-1 0 0 0,0 0 0 0 0,0 0-1 0 0,-1 0 1 0 0,1-1 0 0 0,0 0 0 0 0,0 0 0 0 0,-9-3 0 0 0,13 4-48 0 0,-1-1 1 0 0,1 0-1 0 0,0 1 1 0 0,-1-1-1 0 0,1 0 1 0 0,0 0 0 0 0,0 0-1 0 0,-1 0 1 0 0,1 0-1 0 0,0 0 1 0 0,0 0-1 0 0,0 0 1 0 0,0-1-1 0 0,-1-1 1 0 0,2 1-8 0 0,0 0 1 0 0,0 1-1 0 0,0-1 1 0 0,1 0 0 0 0,-1 1-1 0 0,0-1 1 0 0,1 0-1 0 0,-1 1 1 0 0,1-1-1 0 0,-1 0 1 0 0,1 1-1 0 0,1-3 1 0 0,1-10-10 0 0,-3 13 10 0 0,1-1 1 0 0,-1 1 0 0 0,0-1-1 0 0,0 0 1 0 0,1 1 0 0 0,-1-1 0 0 0,1 1-1 0 0,-1 0 1 0 0,1-1 0 0 0,0 1-1 0 0,-1-1 1 0 0,1 1 0 0 0,2-2 0 0 0,9-11-3 0 0,2 2 1 0 0,-1-1 0 0 0,2 2 0 0 0,0 0-1 0 0,0 0 1 0 0,1 1 0 0 0,26-11 0 0 0,-28 15 0 0 0,-1 0 0 0 0,1 2 1 0 0,0 0-1 0 0,0 0 0 0 0,1 1 0 0 0,-1 1 1 0 0,1 0-1 0 0,-1 1 0 0 0,1 1 1 0 0,15 1-1 0 0,-23 0 23 0 0,0 0 0 0 0,1 1 1 0 0,-1 0-1 0 0,0 0 0 0 0,0 1 0 0 0,0-1 0 0 0,0 1 1 0 0,-1 1-1 0 0,1-1 0 0 0,-1 1 0 0 0,0 1 1 0 0,0-1-1 0 0,0 1 0 0 0,-1 0 0 0 0,0 0 0 0 0,1 1 1 0 0,-2-1-1 0 0,1 1 0 0 0,-1 0 0 0 0,0 0 1 0 0,0 1-1 0 0,-1-1 0 0 0,1 1 0 0 0,-1 0 0 0 0,-1 0 1 0 0,0 0-1 0 0,0 0 0 0 0,0 0 0 0 0,-1 1 1 0 0,0-1-1 0 0,0 0 0 0 0,0 1 0 0 0,-1-1 1 0 0,-1 1-1 0 0,1-1 0 0 0,-1 0 0 0 0,0 1 0 0 0,-1-1 1 0 0,0 0-1 0 0,0 0 0 0 0,-1 0 0 0 0,-4 11 1 0 0,-4 2 105 0 0,-1-1-1 0 0,0 0 1 0 0,-2-1 0 0 0,0 0 0 0 0,-1-1 0 0 0,0-1 0 0 0,-22 17 0 0 0,-134 95 370 0 0,92-74-321 0 0,-68 38-78 0 0,103-76-258 0 0,43-16 153 0 0,1 0 0 0 0,0 0 0 0 0,-1 0 0 0 0,1 0 0 0 0,-1 0-1 0 0,1 0 1 0 0,0 0 0 0 0,-1 0 0 0 0,1 0 0 0 0,0 0 0 0 0,-1 0-1 0 0,1 0 1 0 0,-1 0 0 0 0,1 0 0 0 0,0-1 0 0 0,-1 1 0 0 0,1 0-1 0 0,0 0 1 0 0,-1 0 0 0 0,1-1 0 0 0,0 1 0 0 0,-1 0 0 0 0,1 0-1 0 0,0-1 1 0 0,0 1 0 0 0,-1 0 0 0 0,1-1 0 0 0,0 1 0 0 0,0 0-1 0 0,0-1 1 0 0,-1 1 0 0 0,1 0 0 0 0,0-1 0 0 0,0 1 0 0 0,0 0-1 0 0,0-1 1 0 0,0 1 0 0 0,0 0 0 0 0,0-1 0 0 0,0 1 0 0 0,0-1-1 0 0,0 1 1 0 0,0 0 0 0 0,0-1 0 0 0,0 1 0 0 0,0-1 0 0 0,1-20-143 0 0,3 15 137 0 0,0 1 0 0 0,0 0 0 0 0,1 0 0 0 0,0 0 0 0 0,0 0 1 0 0,0 1-1 0 0,0 0 0 0 0,1 0 0 0 0,-1 0 0 0 0,1 1 0 0 0,0 0 1 0 0,0 0-1 0 0,0 0 0 0 0,13-3 0 0 0,9-1 15 0 0,-1 2 0 0 0,38-4-1 0 0,-29 4-3 0 0,54-3-136 0 0,131 5-1 0 0,-131 3-1199 0 0,-21 3-1871 0 0,-36-1-865 0 0,0-1-3495 0 0,-23-1 6246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6:23.6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 34 520 0 0,'-3'0'232'0'0,"1"-1"0"0"0,-1 1 1 0 0,1-1-1 0 0,0 0 0 0 0,-1 0 0 0 0,1 0 0 0 0,0 0 1 0 0,-1 0-1 0 0,1-1 0 0 0,0 1 0 0 0,-3-3 0 0 0,-4-2 254 0 0,6 5-304 0 0,3 1-172 0 0,0 0 0 0 0,-1 0 0 0 0,1 0 0 0 0,0 0 0 0 0,-1 0-1 0 0,1 0 1 0 0,0 0 0 0 0,0-1 0 0 0,-1 1 0 0 0,1 0 0 0 0,0 0 0 0 0,0 0-1 0 0,-1 0 1 0 0,1 0 0 0 0,0-1 0 0 0,0 1 0 0 0,0 0 0 0 0,-1 0 0 0 0,1-1-1 0 0,0 1 1 0 0,0 0 0 0 0,0 0 0 0 0,0 0 0 0 0,-1-1 0 0 0,1 1 0 0 0,0 0 0 0 0,0-1-1 0 0,0 1 1 0 0,0 0 0 0 0,0 0 0 0 0,0-1 0 0 0,0 1 0 0 0,0 0 0 0 0,0-1-1 0 0,0 1 1 0 0,0 0 0 0 0,0 0 0 0 0,0-1 0 0 0,0 1 0 0 0,0 0 0 0 0,0 0-1 0 0,0-1 1 0 0,0 1 0 0 0,1 0 0 0 0,-1-1 0 0 0,0 1 0 0 0,0-1-46 0 0,5 1-746 0 0,-5 0 707 0 0,1-1 0 0 0,-1 1 1 0 0,1 0-1 0 0,-1 0 0 0 0,0 0 0 0 0,1 0 0 0 0,-1 0 0 0 0,1 0 1 0 0,-1 0-1 0 0,1 0 0 0 0,-1 0 0 0 0,1 0 0 0 0,-1 0 0 0 0,1 0 1 0 0,-1 0-1 0 0,1 0 0 0 0,-1 0 0 0 0,1 1 0 0 0,-1-1 0 0 0,1 0 1 0 0,-1 0-1 0 0,1 1 0 0 0,-1-1 0 0 0,0 0 0 0 0,1 0 0 0 0,-1 1 1 0 0,0-1-1 0 0,1 0 0 0 0,-1 1 0 0 0,0-1 0 0 0,1 1 0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6:24.0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6 384 0 0,'-19'-5'16304'0'0,"29"7"-15908"0"0,0 0 0 0 0,0 0 0 0 0,0 1 0 0 0,0 1 0 0 0,-1 0 0 0 0,1 0 0 0 0,-1 1 0 0 0,0 0 0 0 0,9 6 0 0 0,3 1 87 0 0,6 6 25 0 0,31 24 0 0 0,8 6-210 0 0,219 140-185 0 0,-274-181-148 0 0,0 0-1 0 0,-1 1 1 0 0,0 1-1 0 0,9 10 1 0 0,-16-16-99 0 0,0 1 0 0 0,-1-1 1 0 0,1 1-1 0 0,-1 0 0 0 0,0 0 1 0 0,0 0-1 0 0,0 0 0 0 0,0 0 0 0 0,-1 0 1 0 0,1 1-1 0 0,-1-1 0 0 0,0 0 1 0 0,-1 1-1 0 0,1 7 0 0 0,0-2-460 0 0,-1 12-2126 0 0,0-22 2619 0 0,0 1 0 0 0,0-1 0 0 0,0 1 1 0 0,0-1-1 0 0,0 1 0 0 0,-1-1 0 0 0,1 1 0 0 0,0-1 0 0 0,0 0 0 0 0,0 1 1 0 0,0-1-1 0 0,-1 1 0 0 0,1-1 0 0 0,0 0 0 0 0,0 1 0 0 0,-1-1 0 0 0,1 1 1 0 0,0-1-1 0 0,-1 0 0 0 0,1 1 0 0 0,0-1 0 0 0,-1 0 0 0 0,1 0 0 0 0,-1 1 1 0 0,1-1-1 0 0,-1 0 0 0 0,1 0 0 0 0,0 0 0 0 0,-1 1 0 0 0,1-1 0 0 0,-1 0 1 0 0,1 0-1 0 0,-1 0 0 0 0,-6-1-1220 0 0,0-1 0 0 0,0 0 0 0 0,0 0 0 0 0,1 0 1 0 0,-1-1-1 0 0,1 0 0 0 0,0 0 0 0 0,-10-7 0 0 0,-2 0 157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6:24.4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120 539 948 0 0,'-56'5'5311'0'0,"-4"0"4359"0"0,60-6-9625 0 0,0 1 0 0 0,0 0 0 0 0,0 0 1 0 0,0 0-1 0 0,0 0 0 0 0,1 0 0 0 0,-1 0 0 0 0,0 0 0 0 0,0-1 0 0 0,0 1 0 0 0,0 0 0 0 0,0 0 0 0 0,0 0 0 0 0,0 0 0 0 0,-2-2 902 0 0,2 2-902 0 0,0 0 0 0 0,0-1 1 0 0,0 1-1 0 0,0 0 0 0 0,0 0 0 0 0,0 0 0 0 0,-1 0 0 0 0,1 0 0 0 0,0 0 0 0 0,0 0 0 0 0,0 0 0 0 0,0 0 0 0 0,0 0 1 0 0,0 0-1 0 0,-1 0 0 0 0,1 0 0 0 0,0 0 0 0 0,0 0 0 0 0,15-11 850 0 0,22-9-625 0 0,114-58 355 0 0,57-33-480 0 0,-71 35-154 0 0,107-59-1738 0 0,-134 72-2034 0 0,-96 55 2783 0 0,-4 3-613 0 0,0 0 0 0 0,-1-1 1 0 0,0-1-1 0 0,15-11 1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6:25.1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 81 260 0 0,'4'-2'5895'0'0,"13"-7"-2425"0"0,65-1 4652 0 0,-40 15-7035 0 0,-62 6-4465 0 0,-38 16 3154 0 0,48-24 228 0 0,-4 1 65 0 0,-1 0 0 0 0,-21 11 0 0 0,32-14 191 0 0,0 0-1 0 0,-1 0 0 0 0,1 0 0 0 0,0 0 0 0 0,-1-1 0 0 0,-5 1 1 0 0,-5-1 1388 0 0,13 0-918 0 0,4 0-171 0 0,2-1-390 0 0,0 1 1 0 0,1-1-1 0 0,-1 0 0 0 0,0 0 0 0 0,0-1 1 0 0,5-1-1 0 0,16-5 321 0 0,72-18 473 0 0,530-59 194 0 0,-530 78-2412 0 0,-116 13-3958 0 0,-45 9-1889 0 0,-5 3-195 0 0,50-8 5454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6:25.8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106 35 1152 0 0,'0'-1'427'0'0,"0"-1"0"0"0,-1 1-1 0 0,1-1 1 0 0,-1 1 0 0 0,1 0-1 0 0,-1-1 1 0 0,1 1 0 0 0,-1 0-1 0 0,0 0 1 0 0,0-1 0 0 0,0 1 0 0 0,1 0-1 0 0,-1 0 1 0 0,0 0 0 0 0,0 0-1 0 0,-1 0 1 0 0,-28-13 12955 0 0,44 14-12572 0 0,14 2-1156 0 0,49 4 404 0 0,-50-5-53 0 0,49 9 0 0 0,-36-3 9 0 0,-28-5-7 0 0,-1 0 0 0 0,1 1 0 0 0,-1 0 0 0 0,1 1 0 0 0,-1 0 0 0 0,16 9 0 0 0,-27-13-6 0 0,1 0-1 0 0,-1 0 1 0 0,0 0-1 0 0,1 0 1 0 0,-1 1-1 0 0,1-1 1 0 0,-1 0-1 0 0,0 1 1 0 0,1-1-1 0 0,-1 0 1 0 0,0 1-1 0 0,1-1 1 0 0,-1 0-1 0 0,0 1 1 0 0,1-1-1 0 0,-1 1 1 0 0,0-1-1 0 0,0 0 1 0 0,0 1-1 0 0,1-1 0 0 0,-1 1 1 0 0,0-1-1 0 0,0 1 1 0 0,0-1-1 0 0,0 1 1 0 0,0-1-1 0 0,0 1 1 0 0,0-1-1 0 0,0 0 1 0 0,0 1-1 0 0,0-1 1 0 0,0 1-1 0 0,0-1 1 0 0,0 1-1 0 0,0-1 1 0 0,-1 1-1 0 0,1 0 1 0 0,-17 16 8 0 0,-31 10-7 0 0,-132 53-28 0 0,66-27 8 0 0,114-53 18 0 0,-1 0-1 0 0,1 1 0 0 0,-1-1 0 0 0,1 0 0 0 0,-1 0 0 0 0,1 0 1 0 0,-1 0-1 0 0,1 1 0 0 0,-1-1 0 0 0,1 0 0 0 0,-1 1 0 0 0,1-1 1 0 0,0 0-1 0 0,-1 1 0 0 0,1-1 0 0 0,-1 0 0 0 0,1 1 1 0 0,0-1-1 0 0,-1 1 0 0 0,1-1 0 0 0,0 0 0 0 0,0 1 0 0 0,-1-1 1 0 0,1 1-1 0 0,0-1 0 0 0,0 1 0 0 0,0-1 0 0 0,0 1 0 0 0,-1-1 1 0 0,1 1-1 0 0,0-1 0 0 0,0 1 0 0 0,0 0 0 0 0,0-1 0 0 0,0 1 1 0 0,0-1-1 0 0,0 1 0 0 0,1-1 0 0 0,-1 1 0 0 0,1 0-1 0 0,-1 0-1 0 0,1-1 1 0 0,0 1-1 0 0,0-1 0 0 0,0 1 1 0 0,-1-1-1 0 0,1 1 0 0 0,0-1 1 0 0,0 1-1 0 0,0-1 1 0 0,0 0-1 0 0,0 0 0 0 0,0 1 1 0 0,0-1-1 0 0,0 0 1 0 0,2 0-1 0 0,42 0-49 0 0,111-5-120 0 0,-140 5 167 0 0,1 0-1 0 0,-1 1 1 0 0,17 3 0 0 0,-31-3 5 0 0,3 0 3 0 0,-1 0 0 0 0,0 1 1 0 0,1 0-1 0 0,-1 0 1 0 0,0 0-1 0 0,0 0 0 0 0,0 1 1 0 0,0-1-1 0 0,0 1 0 0 0,-1 0 1 0 0,1 0-1 0 0,-1 1 1 0 0,0-1-1 0 0,0 1 0 0 0,0 0 1 0 0,0-1-1 0 0,2 6 0 0 0,-5-8-2 0 0,0 1 0 0 0,1-1 0 0 0,-1 1 0 0 0,0 0-1 0 0,0 0 1 0 0,0-1 0 0 0,0 1 0 0 0,0 0 0 0 0,0-1-1 0 0,-1 1 1 0 0,1 0 0 0 0,0-1 0 0 0,-1 1 0 0 0,0-1-1 0 0,1 1 1 0 0,-1-1 0 0 0,0 1 0 0 0,0-1-1 0 0,1 1 1 0 0,-1-1 0 0 0,-2 2 0 0 0,-23 25 35 0 0,26-27-34 0 0,-2 1 1 0 0,-4 4 12 0 0,0-1 0 0 0,0 0 0 0 0,0 0 1 0 0,-1 0-1 0 0,0-1 0 0 0,-12 7 0 0 0,-24 11 50 0 0,18-9-22 0 0,-32 11 0 0 0,-104 39 11 0 0,125-49-142 0 0,23-7-670 0 0,38-15-4711 0 0,0-1 2563 0 0,24-15 1 0 0,26-9-2293 0 0,-29 16 2953 0 0,2-4 369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4:39.4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235 167 72 0 0,'17'-1'4371'0'0,"-29"-1"-859"0"0,-33 0 164 0 0,20 2-2738 0 0,11 1-619 0 0,-1-1 1 0 0,1 0-1 0 0,-1-1 0 0 0,-15-4 0 0 0,27 5-292 0 0,-45-18 187 0 0,47 17-214 0 0,-1 0 0 0 0,0 1 1 0 0,1-1-1 0 0,-1-1 0 0 0,1 1 0 0 0,-1 0 1 0 0,1 0-1 0 0,0 0 0 0 0,-1-1 1 0 0,1 1-1 0 0,0-1 0 0 0,0 1 0 0 0,0-1 1 0 0,0 1-1 0 0,0-1 0 0 0,0 1 1 0 0,0-1-1 0 0,1 0 0 0 0,-1 0 0 0 0,1 1 1 0 0,-1-1-1 0 0,1 0 0 0 0,-1-2 1 0 0,-2-15-18 0 0,3 18 16 0 0,-1 0 1 0 0,1 0-1 0 0,0 0 1 0 0,-1-1-1 0 0,1 1 1 0 0,0 0-1 0 0,0 0 1 0 0,0-1-1 0 0,0 1 1 0 0,0 0-1 0 0,0 0 1 0 0,0 0 0 0 0,1-1-1 0 0,-1 1 1 0 0,0 0-1 0 0,1 0 1 0 0,-1 0-1 0 0,2-2 1 0 0,-1-1-1 0 0,0 0 1 0 0,1 1 0 0 0,0 0 0 0 0,0-1 0 0 0,0 1 0 0 0,0 0-1 0 0,0 0 1 0 0,1 0 0 0 0,-1 0 0 0 0,1 1 0 0 0,0-1-1 0 0,0 0 1 0 0,0 1 0 0 0,0 0 0 0 0,0 0 0 0 0,0 0 0 0 0,1 0-1 0 0,-1 1 1 0 0,1-1 0 0 0,-1 1 0 0 0,1 0 0 0 0,-1 0-1 0 0,1 0 1 0 0,0 0 0 0 0,0 1 0 0 0,-1-1 0 0 0,1 1 0 0 0,5 0-1 0 0,0 1 4 0 0,0 1 1 0 0,0-1-1 0 0,-1 1 0 0 0,1 1 0 0 0,-1 0 0 0 0,1 0 0 0 0,-1 0 0 0 0,0 1 0 0 0,0 0 0 0 0,0 1 0 0 0,-1 0 1 0 0,0 0-1 0 0,1 1 0 0 0,-2-1 0 0 0,1 2 0 0 0,-1-1 0 0 0,0 1 0 0 0,0 0 0 0 0,-1 0 0 0 0,0 0 0 0 0,0 1 1 0 0,5 11-1 0 0,9 45-12 0 0,-17-56 3 0 0,1 0 0 0 0,-1 1 0 0 0,-1-1 0 0 0,0 0 0 0 0,0 1 0 0 0,0-1 0 0 0,-1 1 0 0 0,-2 13 0 0 0,-14 68 17 0 0,12-72-3 0 0,1-10-4 0 0,0 0-1 0 0,0 0 0 0 0,0-1 0 0 0,-1 1 0 0 0,0-1 1 0 0,0 0-1 0 0,-1 0 0 0 0,0 0 0 0 0,0 0 1 0 0,-1-1-1 0 0,0 0 0 0 0,-7 6 0 0 0,-27 21 19 0 0,36-31-23 0 0,3-1-6 0 0,0 0 0 0 0,0-1-1 0 0,0 1 1 0 0,0 0 0 0 0,0 0 0 0 0,-1 0 0 0 0,1-1 0 0 0,0 1-1 0 0,-1-1 1 0 0,1 1 0 0 0,0-1 0 0 0,-1 0 0 0 0,1 1 0 0 0,-1-1-1 0 0,1 0 1 0 0,0 0 0 0 0,-1 0 0 0 0,1 0 0 0 0,-1 0 0 0 0,1 0 0 0 0,-1 0-1 0 0,1 0 1 0 0,0-1 0 0 0,-1 1 0 0 0,1-1 0 0 0,0 1 0 0 0,-1-1-1 0 0,1 1 1 0 0,0-1 0 0 0,-2-1 0 0 0,2 1 6 0 0,1 1 0 0 0,0-1 0 0 0,-1 1 0 0 0,1-1 0 0 0,0 0 0 0 0,-1 1 0 0 0,1-1 0 0 0,0 0 1 0 0,0 1-1 0 0,0-1 0 0 0,0 0 0 0 0,-1 1 0 0 0,1-1 0 0 0,0 0 0 0 0,0 1 0 0 0,0-1 0 0 0,1 0 0 0 0,-1 1 0 0 0,0-1 0 0 0,0 0 0 0 0,0 1 0 0 0,0-1 0 0 0,1 0 1 0 0,-1 1-1 0 0,0-1 0 0 0,0 1 0 0 0,1-1 0 0 0,-1 0 0 0 0,1 1 0 0 0,-1-1 0 0 0,0 1 0 0 0,1-1 0 0 0,-1 1 0 0 0,1-1 0 0 0,-1 1 0 0 0,1-1 0 0 0,0 1 0 0 0,0-1 0 0 0,26-16-13 0 0,-23 15 5 0 0,5-1 8 0 0,-1 0 0 0 0,1 1 0 0 0,0 0 0 0 0,-1 0-1 0 0,1 1 1 0 0,0 0 0 0 0,16 1 0 0 0,4-1 3 0 0,18-1 6 0 0,84 8 1 0 0,-119-5-7 0 0,143 22 14 0 0,-77-9-37 0 0,-40-7-54 0 0,-12-2-1063 0 0,1-1 0 0 0,33 1 0 0 0,-50-7-1110 0 0,-29-17-4510 0 0,9 13 5360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6:26.3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188 8 700 0 0,'-86'5'5684'0'0,"-2"1"2958"0"0,74-3-6044 0 0,33-1-115 0 0,83-1-1771 0 0,135-17-688 0 0,-214 14-28 0 0,14-2 12 0 0,-1 2 0 0 0,1 1-1 0 0,69 8 1 0 0,-105-7-7 0 0,0 0 1 0 0,0 1-1 0 0,0-1 1 0 0,0 0-1 0 0,0 0 1 0 0,0 1-1 0 0,0-1 1 0 0,-1 1-1 0 0,1-1 1 0 0,0 0-1 0 0,0 1 1 0 0,0 0-1 0 0,-1-1 1 0 0,1 1-1 0 0,0-1 1 0 0,0 1-1 0 0,-1 0 0 0 0,1 0 1 0 0,-1-1-1 0 0,1 1 1 0 0,-1 0-1 0 0,1 0 1 0 0,-1 0-1 0 0,1-1 1 0 0,-1 1-1 0 0,0 0 1 0 0,1 0-1 0 0,-1 0 1 0 0,0 0-1 0 0,0 0 1 0 0,0 0-1 0 0,0 0 1 0 0,1 0-1 0 0,-1 0 1 0 0,-1 0-1 0 0,1 0 0 0 0,0 0 1 0 0,0 0-1 0 0,0 0 1 0 0,0-1-1 0 0,-1 1 1 0 0,1 0-1 0 0,0 0 1 0 0,-1 0-1 0 0,1 0 1 0 0,-1 0-1 0 0,1-1 1 0 0,-1 1-1 0 0,-1 1 1 0 0,-2 5 13 0 0,0 0 1 0 0,-1 0 0 0 0,0 0 0 0 0,-11 11 0 0 0,-63 46-12 0 0,27-22-17 0 0,-110 81 103 0 0,131-101-35 0 0,9-7-11 0 0,12-8 4 0 0,-1 0-1 0 0,1 0 0 0 0,0 1 0 0 0,0 0 0 0 0,1 1 0 0 0,0 0 0 0 0,1 0 1 0 0,0 1-1 0 0,0 1 0 0 0,-8 14 0 0 0,15-24-45 0 0,1 0 1 0 0,-1 1-1 0 0,0-1 0 0 0,1 1 0 0 0,-1-1 1 0 0,1 1-1 0 0,0 0 0 0 0,-1-1 0 0 0,1 1 1 0 0,0-1-1 0 0,0 1 0 0 0,0 0 0 0 0,0 2 1 0 0,1-3-4 0 0,0 0 0 0 0,-1 0 0 0 0,1 0 1 0 0,0 0-1 0 0,-1-1 0 0 0,1 1 0 0 0,0 0 0 0 0,0 0 1 0 0,0 0-1 0 0,0-1 0 0 0,0 1 0 0 0,0 0 0 0 0,0-1 1 0 0,0 1-1 0 0,0-1 0 0 0,0 0 0 0 0,0 1 0 0 0,0-1 1 0 0,0 0-1 0 0,0 1 0 0 0,1-1 0 0 0,-1 0 0 0 0,1 0 1 0 0,30 3-3 0 0,0-1 0 0 0,1-2 0 0 0,-1-1 1 0 0,0-1-1 0 0,47-11 0 0 0,5 2-67 0 0,-59 8-147 0 0,202-25-1241 0 0,-76 4-5544 0 0,-150 24 6830 0 0,0 0 0 0 0,-1 0 0 0 0,1 0 0 0 0,0 0 0 0 0,-1 0 0 0 0,1 0 0 0 0,0-1 0 0 0,0 1 0 0 0,-1 0 0 0 0,1 0 0 0 0,-1-1 0 0 0,1 1 0 0 0,0 0 0 0 0,-1-1 1 0 0,1 1-1 0 0,-1 0 0 0 0,1-1 0 0 0,0 1 0 0 0,-1-1 0 0 0,0 1 0 0 0,1-1 0 0 0,0 0 0 0 0,-17-8-6487 0 0,6 4 5046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6:27.2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303 39 104 0 0,'-7'-3'855'0'0,"6"3"-641"0"0,-1-1 1 0 0,1 1-1 0 0,0-1 0 0 0,-1 1 0 0 0,1-1 0 0 0,-1 1 0 0 0,1-1 0 0 0,0 0 1 0 0,0 0-1 0 0,0 1 0 0 0,-1-1 0 0 0,1 0 0 0 0,0 0 0 0 0,0 0 0 0 0,0-1 1 0 0,-1 0-1 0 0,-1-3 969 0 0,2 4-984 0 0,1 0-1 0 0,-6-13 6025 0 0,4 15-5824 0 0,-1 0-1 0 0,1 0 1 0 0,-1 1-1 0 0,1-1 1 0 0,0 1 0 0 0,-1 0-1 0 0,1-1 1 0 0,0 1-1 0 0,0 0 1 0 0,0 0-1 0 0,-2 4 1 0 0,-22 26 411 0 0,8-9-611 0 0,2 1 0 0 0,0 0 0 0 0,2 1 0 0 0,1 1 1 0 0,1 0-1 0 0,1 1 0 0 0,-7 29 0 0 0,3-6-128 0 0,4-15-26 0 0,-10 52 0 0 0,5-9-27 0 0,9-47-16 0 0,-6 47 0 0 0,8-23-2 0 0,2 1 0 0 0,3 0-1 0 0,2 0 1 0 0,12 65-1 0 0,-14-118 2 0 0,6 33-295 0 0,2 0-1 0 0,1 0 1 0 0,19 44 0 0 0,-24-71-104 0 0,0 0 1 0 0,1 1-1 0 0,0-2 0 0 0,0 1 1 0 0,1-1-1 0 0,1 1 0 0 0,-1-2 1 0 0,1 1-1 0 0,0-1 0 0 0,1 0 1 0 0,0 0-1 0 0,0-1 0 0 0,0 0 1 0 0,1-1-1 0 0,0 1 0 0 0,17 6 1 0 0,-4-5-709 0 0,-1-1 1 0 0,1-1-1 0 0,1 0 1 0 0,-1-2-1 0 0,23 1 1 0 0,116-7-2736 0 0,-67-3 2509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6:27.9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179 5 36 0 0,'31'-5'7081'0'0,"-25"5"-6164"0"0,0 1 0 0 0,0 0 0 0 0,0 0 0 0 0,0 0 0 0 0,0 0-1 0 0,7 4 1 0 0,34 19 1829 0 0,-27-10-2256 0 0,-2 0 0 0 0,28 27 0 0 0,-35-27-401 0 0,-1 0-1 0 0,0 1 1 0 0,-1 0-1 0 0,0 0 1 0 0,-1 1 0 0 0,-1 0-1 0 0,-1 0 1 0 0,0 1-1 0 0,4 22 1 0 0,-5-12-58 0 0,-1 0 0 0 0,-1 0-1 0 0,-2 0 1 0 0,-1 0 0 0 0,-5 48 0 0 0,2-56-57 0 0,-1 1 1 0 0,-1-1 0 0 0,0 0 0 0 0,-2-1-1 0 0,0 1 1 0 0,-1-1 0 0 0,-1 0 0 0 0,0-1-1 0 0,-1 0 1 0 0,-1-1 0 0 0,-1 0 0 0 0,-1 0-1 0 0,-21 20 1 0 0,-12 6-1649 0 0,-2-1 0 0 0,-102 64 0 0 0,64-61-5356 0 0,86-43 6924 0 0,-1-1 0 0 0,1 0 0 0 0,-1 0 0 0 0,1 1 0 0 0,0-1 0 0 0,-1 0 1 0 0,1 0-1 0 0,-1 1 0 0 0,1-1 0 0 0,0 0 0 0 0,-1 0 0 0 0,1 0 0 0 0,-1 0 0 0 0,1 0 0 0 0,-1 1 0 0 0,1-1 0 0 0,-1 0 0 0 0,1 0 0 0 0,-1 0 1 0 0,1 0-1 0 0,-1 0 0 0 0,1-1 0 0 0,-1 1 0 0 0,1 0 0 0 0,-1 0 0 0 0,1 0 0 0 0,0 0 0 0 0,-1 0 0 0 0,1-1 0 0 0,-1 1 0 0 0,1 0 1 0 0,0 0-1 0 0,-1-1 0 0 0,1 1 0 0 0,-1-1 0 0 0,7-4-1457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6:28.6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430 4 36 0 0,'4'-3'19106'0'0,"-9"5"-21462"0"0,-26 15 2958 0 0,2 0 1 0 0,0 2-1 0 0,2 1 0 0 0,0 2 1 0 0,-31 31-1 0 0,21-12-478 0 0,16-21-100 0 0,1 2-1 0 0,2 0 1 0 0,0 1 0 0 0,2 1-1 0 0,-15 28 1 0 0,19-28-11 0 0,2 0-1 0 0,0 1 1 0 0,2 1 0 0 0,0-1 0 0 0,2 1 0 0 0,1 1-1 0 0,-2 32 1 0 0,7-49-50 0 0,0 0-1 0 0,0 0 0 0 0,1 0 1 0 0,0-1-1 0 0,1 1 0 0 0,0 0 1 0 0,0 0-1 0 0,1-1 1 0 0,0 0-1 0 0,1 1 0 0 0,0-1 1 0 0,1 0-1 0 0,-1-1 0 0 0,2 1 1 0 0,-1-1-1 0 0,1 0 0 0 0,1-1 1 0 0,-1 1-1 0 0,1-1 0 0 0,0 0 1 0 0,1-1-1 0 0,13 10 0 0 0,-7-7-628 0 0,1 0-1 0 0,1-1 1 0 0,-1-1-1 0 0,1 0 1 0 0,0-1-1 0 0,1-1 1 0 0,-1 0-1 0 0,23 3 1 0 0,-27-7-282 0 0,-1 0 1 0 0,1-1-1 0 0,0 0 1 0 0,-1 0 0 0 0,1-2-1 0 0,0 1 1 0 0,-1-1-1 0 0,1-1 1 0 0,-1 0-1 0 0,0-1 1 0 0,0 0-1 0 0,20-11 1 0 0,-10 0-424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6:29.0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 60 608 0 0,'-1'-2'253'0'0,"0"1"1"0"0,0 0-1 0 0,0-1 0 0 0,0 1 0 0 0,0-1 1 0 0,0 0-1 0 0,1 1 0 0 0,-1-1 0 0 0,1 1 1 0 0,-1-1-1 0 0,1 0 0 0 0,-1 0 0 0 0,1 1 0 0 0,0-1 1 0 0,0 0-1 0 0,0 1 0 0 0,0-4 0 0 0,-12-23 10434 0 0,24 34-9406 0 0,62 34 2289 0 0,-14-7-2710 0 0,63 44 1 0 0,-55-30-950 0 0,3-3 0 0 0,115 54 1 0 0,-109-60-1592 0 0,-77-38 1598 0 0,1 0 0 0 0,-1 0-1 0 0,1 0 1 0 0,-1 0 0 0 0,1 0 0 0 0,-1 0 0 0 0,0 0-1 0 0,1 0 1 0 0,-1 0 0 0 0,1 1 0 0 0,-1-1-1 0 0,1 0 1 0 0,-1 0 0 0 0,0 1 0 0 0,1-1-1 0 0,-1 0 1 0 0,0 0 0 0 0,1 1 0 0 0,-1-1-1 0 0,0 0 1 0 0,1 1 0 0 0,-1-1 0 0 0,0 1 0 0 0,0-1-1 0 0,1 0 1 0 0,-1 1 0 0 0,0-1 0 0 0,0 1-1 0 0,0-1 1 0 0,0 1 0 0 0,1-1 0 0 0,-1 1-1 0 0,0-1 1 0 0,0 0 0 0 0,0 1 0 0 0,0 0-1 0 0,-16 11-2815 0 0,-27 2-1812 0 0,-80 2-3368 0 0,85-10 6704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6:29.4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145 495 1056 0 0,'-132'11'12570'0'0,"131"-11"-12479"0"0,1 0-1 0 0,0 1 1 0 0,-1-1-1 0 0,1 0 1 0 0,-1 0-1 0 0,1 0 1 0 0,0 0 0 0 0,-1 0-1 0 0,1 0 1 0 0,-1 0-1 0 0,1 0 1 0 0,-1-1 0 0 0,1 1-1 0 0,0 0 1 0 0,-1 0-1 0 0,1 0 1 0 0,-1 0-1 0 0,1 0 1 0 0,0-1 0 0 0,-1 1-1 0 0,1 0 1 0 0,0 0-1 0 0,-1-1 1 0 0,1 1 0 0 0,0 0-1 0 0,-1-1 1 0 0,1 1-1 0 0,0 0 1 0 0,0-1 0 0 0,-1 1-1 0 0,1 0 1 0 0,0-1-1 0 0,6-12 1362 0 0,17-6-576 0 0,90-50 678 0 0,33-18-983 0 0,47-18-481 0 0,48-25-1398 0 0,-74 58-7568 0 0,-166 71 8403 0 0,1 0-1 0 0,0 0 1 0 0,0 1-1 0 0,0-1 1 0 0,-1 1-1 0 0,1-1 1 0 0,0 1-1 0 0,0 0 1 0 0,0 0-1 0 0,0 0 1 0 0,0 0-1 0 0,-1 0 1 0 0,1 0-1 0 0,0 0 1 0 0,0 1-1 0 0,0-1 1 0 0,0 1-1 0 0,3 1 1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6:29.9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364 8 1280 0 0,'26'-7'16061'0'0,"-24"15"-15336"0"0,-1-2-395 0 0,0 0 1 0 0,1 0 0 0 0,-1 0-1 0 0,1-1 1 0 0,3 7 0 0 0,4 16 186 0 0,7 97 581 0 0,-15-114-1057 0 0,0-1-1 0 0,-1 1 0 0 0,-1 0 0 0 0,0 0 0 0 0,-2 11 0 0 0,-2 30 39 0 0,5-33-116 0 0,-2-1 0 0 0,0 1 1 0 0,-1-1-1 0 0,-1 0 0 0 0,-1 0 1 0 0,0 0-1 0 0,-12 26 0 0 0,9-21-341 0 0,8-20 197 0 0,-1 0 0 0 0,0 0 0 0 0,0 1 0 0 0,0-1-1 0 0,0 0 1 0 0,-1 0 0 0 0,1-1 0 0 0,-1 1 0 0 0,0 0-1 0 0,0 0 1 0 0,0-1 0 0 0,-3 4 0 0 0,5-5-75 0 0,-1-1 0 0 0,0 1 1 0 0,0 0-1 0 0,1 0 0 0 0,-1-1 0 0 0,0 1 1 0 0,0-1-1 0 0,0 1 0 0 0,0-1 1 0 0,0 1-1 0 0,1-1 0 0 0,-1 0 0 0 0,0 1 1 0 0,0-1-1 0 0,0 0 0 0 0,0 0 0 0 0,0 0 1 0 0,0 1-1 0 0,0-1 0 0 0,0 0 1 0 0,0 0-1 0 0,0 0 0 0 0,0-1 0 0 0,0 1 1 0 0,0 0-1 0 0,-2-1 0 0 0,1-1-594 0 0,-1 1 0 0 0,1-1 0 0 0,0-1-1 0 0,-1 1 1 0 0,1 0 0 0 0,0-1 0 0 0,0 1-1 0 0,-2-4 1 0 0,-4-9-1129 0 0,7-2 333 0 0</inkml:trace>
  <inkml:trace contextRef="#ctx0" brushRef="#br0" timeOffset="1">144 320 452 0 0,'-12'-3'1031'0'0,"0"1"0"0"0,1 0 0 0 0,-1 0-1 0 0,0 1 1 0 0,0 1 0 0 0,0 0 0 0 0,0 1 0 0 0,0 0-1 0 0,-12 3 1 0 0,23-4-878 0 0,1 0-1 0 0,-1 0 1 0 0,0 0 0 0 0,1 0-1 0 0,-1 1 1 0 0,0-1-1 0 0,1 0 1 0 0,-1 0-1 0 0,0 1 1 0 0,1-1-1 0 0,-1 0 1 0 0,1 1 0 0 0,-1-1-1 0 0,1 1 1 0 0,-1-1-1 0 0,1 0 1 0 0,-1 1-1 0 0,1 0 1 0 0,-1-1-1 0 0,1 1 1 0 0,-1 0 0 0 0,8 7 2335 0 0,26 3-397 0 0,70-5-1026 0 0,1-5-1 0 0,119-13 1 0 0,42 0-4387 0 0,-186 9-940 0 0,-42 1-137 0 0,2 1-3402 0 0,-30 1 6223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6:30.3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28 1296 0 0,'0'-1'211'0'0,"-1"1"1"0"0,1 0-1 0 0,-1 0 0 0 0,1-1 1 0 0,-5-2 1690 0 0,5 2-1691 0 0,-1 1 0 0 0,1-1 1 0 0,0 1-1 0 0,-1-1 0 0 0,1 0 1 0 0,0 1-1 0 0,0-1 0 0 0,0 1 1 0 0,-1-1-1 0 0,1 0 0 0 0,0 1 0 0 0,0-1 1 0 0,0 1-1 0 0,7-12 4770 0 0,-6 12-4643 0 0,0-1-1 0 0,0 1 1 0 0,0 0-1 0 0,0-1 1 0 0,-1 1-1 0 0,1 0 1 0 0,0 0-1 0 0,0 0 1 0 0,0 0 0 0 0,0-1-1 0 0,0 1 1 0 0,1 1-1 0 0,8 0 271 0 0,1 1 0 0 0,-1 1-1 0 0,0 0 1 0 0,0 0 0 0 0,0 1 0 0 0,0 1-1 0 0,16 9 1 0 0,1 0-150 0 0,86 42 240 0 0,-40-19-946 0 0,86 31 0 0 0,-138-60 160 0 0,5 2-1361 0 0,0-2 0 0 0,1 0 0 0 0,33 4-1 0 0,-52-11 576 0 0,0 0-1 0 0,1-1 1 0 0,-1 0-1 0 0,0 0 0 0 0,1-1 1 0 0,-1 0-1 0 0,0 0 0 0 0,0-1 1 0 0,0 0-1 0 0,0-1 1 0 0,0 0-1 0 0,-1 0 0 0 0,1-1 1 0 0,-1 1-1 0 0,9-7 1 0 0,3-6-776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6:30.6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520 21 612 0 0,'0'-1'205'0'0,"-1"0"0"0"0,1 0 0 0 0,-1 0 0 0 0,1 0 0 0 0,-1 0 0 0 0,1 1-1 0 0,-1-1 1 0 0,0 0 0 0 0,1 0 0 0 0,-1 0 0 0 0,0 1 0 0 0,0-1 0 0 0,1 0 0 0 0,-1 1 0 0 0,0-1 0 0 0,0 1 0 0 0,0-1 0 0 0,0 1 0 0 0,0-1-1 0 0,0 1 1 0 0,0-1 0 0 0,0 1 0 0 0,-1 0 0 0 0,-19-5 8240 0 0,3 27-4454 0 0,-8 29-2368 0 0,14-27-918 0 0,-13 19-298 0 0,-2-1 1 0 0,-3-2-1 0 0,-66 73 1 0 0,-13 14-381 0 0,79-88-73 0 0,7-11-443 0 0,1 2 0 0 0,-19 35 1 0 0,37-59 73 0 0,1 1-1 0 0,0 0 1 0 0,0 0 0 0 0,1 0 0 0 0,-2 9 0 0 0,4-15 204 0 0,-1 0 0 0 0,1 0 0 0 0,0 0 0 0 0,0 0 0 0 0,0 1 0 0 0,0-1 0 0 0,0 0 0 0 0,0 0 0 0 0,0 0 0 0 0,0 0 0 0 0,0 0 0 0 0,1 0 0 0 0,-1 0 0 0 0,0 0 0 0 0,1 0 0 0 0,-1 0 0 0 0,0 0 0 0 0,1 0 0 0 0,-1 0 0 0 0,1-1 0 0 0,0 1 0 0 0,-1 0 0 0 0,1 0 0 0 0,0 0 0 0 0,0-1 1 0 0,-1 1-1 0 0,1 0 0 0 0,0-1 0 0 0,0 1 0 0 0,0 0 0 0 0,0-1 0 0 0,0 1 0 0 0,0-1 0 0 0,0 0 0 0 0,0 1 0 0 0,0-1 0 0 0,0 0 0 0 0,0 1 0 0 0,0-1 0 0 0,0 0 0 0 0,0 0 0 0 0,0 0 0 0 0,0 0 0 0 0,0 0 0 0 0,0 0 0 0 0,0 0 0 0 0,0-1 0 0 0,0 1 0 0 0,0 0 0 0 0,0-1 0 0 0,1 1 0 0 0,7-2-687 0 0,0 0-1 0 0,0 0 1 0 0,0-1 0 0 0,9-5 0 0 0,11-7-832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6:31.0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238 23 320 0 0,'-33'-9'3546'0'0,"9"2"-885"0"0,5 1 4667 0 0,20 6-7110 0 0,0 0-1 0 0,1 0 1 0 0,-1-1-1 0 0,1 1 1 0 0,-1 0-1 0 0,0 1 1 0 0,1-1-1 0 0,-1 0 1 0 0,1 0-1 0 0,-1 1 1 0 0,0-1-1 0 0,1 0 1 0 0,-1 1-1 0 0,2 0 1 0 0,5 2 1078 0 0,0-3-984 0 0,1 1 1 0 0,-1 1 0 0 0,1 0-1 0 0,-1 0 1 0 0,0 0 0 0 0,0 1-1 0 0,0 0 1 0 0,14 8 0 0 0,59 41 239 0 0,-79-51-533 0 0,5 5 19 0 0,0 1 0 0 0,-1-1-1 0 0,1 1 1 0 0,-1 0 0 0 0,6 9 0 0 0,9 12 23 0 0,-15-22-53 0 0,-2 0 0 0 0,1 1 1 0 0,-1 0-1 0 0,0 0 1 0 0,-1 0-1 0 0,0 0 0 0 0,0 1 1 0 0,3 10-1 0 0,9 66 19 0 0,-12-64-29 0 0,-2-9 0 0 0,-1-1 0 0 0,0 1 0 0 0,-1 0-1 0 0,0-1 1 0 0,-3 15 0 0 0,0-1-9 0 0,0-4 5 0 0,-1 0 0 0 0,0 0 1 0 0,-2-1-1 0 0,0 0 0 0 0,-19 35 1 0 0,7-21 5 0 0,-2-1 1 0 0,-29 36 0 0 0,25-42-204 0 0,-1 0 1 0 0,-1-2-1 0 0,-1-1 1 0 0,-50 30 0 0 0,34-22-1087 0 0,4-11-1637 0 0,32-17 963 0 0,0 0 0 0 0,0-1 1 0 0,0-1-1 0 0,0 1 0 0 0,-15 0 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5:12.9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1274 25 812 0 0,'8'-3'845'0'0,"16"-18"9242"0"0,-36 23-9346 0 0,-55 3 1709 0 0,-163 18 122 0 0,115-13-2111 0 0,-55 2-38 0 0,-44 4-27 0 0,213-15-394 0 0,-72 10 71 0 0,66-9-68 0 0,0 0-1 0 0,0 0 1 0 0,0 1-1 0 0,0-1 1 0 0,1 2-1 0 0,-1-1 1 0 0,1 1 0 0 0,-8 5-1 0 0,13-7-4 0 0,-1-1 0 0 0,1 0-1 0 0,0 0 1 0 0,0 0 0 0 0,0 1 0 0 0,0-1-1 0 0,0 0 1 0 0,0 1 0 0 0,0-1 0 0 0,0 1-1 0 0,1-1 1 0 0,-1 1 0 0 0,0 0 0 0 0,1-1 0 0 0,0 1-1 0 0,-1 0 1 0 0,1-1 0 0 0,0 1 0 0 0,0 2-1 0 0,7 30 3 0 0,1 2 9 0 0,2 35 8 0 0,-1 14-22 0 0,1 5 3 0 0,-1 4-3 0 0,-8-70 1 0 0,-1-11 2 0 0,1 0 0 0 0,-2 0-1 0 0,0 0 1 0 0,0 0 0 0 0,-1-1 0 0 0,-4 15 0 0 0,-1-5-3 0 0,2 1 1 0 0,-5 30-1 0 0,-7 32-4 0 0,7-50 6 0 0,-4 14 36 0 0,-36 87 1 0 0,32-95-44 0 0,3 2 0 0 0,-13 52 0 0 0,10-31-62 0 0,-49 135 61 0 0,21 11 82 0 0,37-103-114 0 0,-10 39 57 0 0,9-50-19 0 0,9-83-2 0 0,0 0 0 0 0,1 1-1 0 0,0-1 1 0 0,5 27 0 0 0,0 18-11 0 0,5 17 30 0 0,-11-70-10 0 0,1 0 1 0 0,0 1-1 0 0,1-1 0 0 0,-1 0 0 0 0,1 1 0 0 0,0-1 0 0 0,1 0 0 0 0,1 7 0 0 0,-1-5-1 0 0,-1-1 0 0 0,0 1 0 0 0,0-1 0 0 0,-1 1 0 0 0,0 0 0 0 0,0-1-1 0 0,-2 11 1 0 0,1 5-17 0 0,-3-9 20 0 0,-1 3-7 0 0,5 31 121 0 0,0-46-133 0 0,-18 4 23 0 0,11 0 2 0 0,6-4-12 0 0,0-1 1 0 0,0 1-1 0 0,0-1 1 0 0,1 1-1 0 0,-1-1 0 0 0,0 1 1 0 0,0-1-1 0 0,1 1 0 0 0,-1 0 1 0 0,0 0-1 0 0,1-1 1 0 0,-1 1-1 0 0,1 0 0 0 0,-1 0 1 0 0,1 0-1 0 0,-1-1 1 0 0,1 1-1 0 0,-1 0 0 0 0,1 0 1 0 0,0 0-1 0 0,-1 1 0 0 0,-16 24 20 0 0,16-26-20 0 0,1 0 1 0 0,0 0 0 0 0,0 1-1 0 0,-1-1 1 0 0,1 0 0 0 0,0 0-1 0 0,0 1 1 0 0,-1-1-1 0 0,1 0 1 0 0,0 1 0 0 0,0-1-1 0 0,0 0 1 0 0,0 1 0 0 0,-1-1-1 0 0,1 0 1 0 0,0 1-1 0 0,0-1 1 0 0,0 0 0 0 0,0 1-1 0 0,0-1 1 0 0,0 1 0 0 0,0-1-1 0 0,0 0 1 0 0,0 1 0 0 0,0-1-1 0 0,0 0 1 0 0,0 1-1 0 0,0-1 1 0 0,1 1 0 0 0,-1-1-1 0 0,0 0 1 0 0,0 1 0 0 0,0-1-1 0 0,0 0 1 0 0,1 0-1 0 0,-1 1 1 0 0,0-1 0 0 0,0 0-1 0 0,1 1 1 0 0,-1-1 0 0 0,9 9-25 0 0,0 29-21 0 0,1 5 9 0 0,-1 6 76 0 0,-9 90-17 0 0,0-131-15 0 0,-1-1 0 0 0,0 1-1 0 0,-1-1 1 0 0,-3 13 0 0 0,3-13 27 0 0,0 1 1 0 0,0 0 0 0 0,0 0-1 0 0,0 14 1 0 0,2-8 189 0 0,-2-1 0 0 0,-5 24 0 0 0,4-21-43 0 0,0 0-1 0 0,1 0 1 0 0,0 16 0 0 0,2-31-134 0 0,3-1-33 0 0,-5 1-5 0 0,2-1-10 0 0,0 0 0 0 0,0 0 0 0 0,0 0 0 0 0,0 0 0 0 0,0 0 0 0 0,0 0 0 0 0,0 0 0 0 0,0 1 0 0 0,0-1 1 0 0,0 0-1 0 0,0 0 0 0 0,0 0 0 0 0,0 0 0 0 0,0 0 0 0 0,0 0 0 0 0,0 0 0 0 0,0 0 0 0 0,0 0 0 0 0,0 0 0 0 0,0 1 0 0 0,0-1 0 0 0,0 0 1 0 0,0 0-1 0 0,0 0 0 0 0,0 0 0 0 0,0 0 0 0 0,0 0 0 0 0,0 0 0 0 0,-1 0 0 0 0,1 0 0 0 0,0 0 0 0 0,0 0 0 0 0,0 0 0 0 0,0 0 0 0 0,0 0 1 0 0,0 0-1 0 0,0 1 0 0 0,0-1 0 0 0,0 0 0 0 0,0 0 0 0 0,0 0 0 0 0,-1 0 0 0 0,1 0 0 0 0,0 0 0 0 0,0 0 0 0 0,0 0 0 0 0,0 0 1 0 0,0 0-1 0 0,0 0 0 0 0,0 0 0 0 0,0 0 0 0 0,0 0 0 0 0,0 0 0 0 0,-1-1 0 0 0,41 3-7 0 0,74-7-31 0 0,7 4 44 0 0,217 6 31 0 0,28 27-210 0 0,-273-31-4673 0 0,-111-44-8826 0 0,9 32 12031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6:57.1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19 784 0 0,'2'-15'10304'0'0,"-2"14"-10062"0"0,1 1 0 0 0,0-1 0 0 0,-1 1 0 0 0,1 0 0 0 0,0 0 0 0 0,0-1 0 0 0,0 1 0 0 0,-1 0 0 0 0,1 0 0 0 0,0 0 0 0 0,0 0 0 0 0,0 0 0 0 0,0 0 0 0 0,-1 0 0 0 0,1 0 0 0 0,0 0 0 0 0,0 0 0 0 0,0 1 0 0 0,-1-1 0 0 0,1 0 0 0 0,0 0 0 0 0,0 1 0 0 0,-1-1 0 0 0,1 0 0 0 0,0 1 0 0 0,-1-1 0 0 0,1 1 0 0 0,1 0 0 0 0,0 1 30 0 0,0 1 0 0 0,0-1 0 0 0,0 1 0 0 0,0-1 0 0 0,-1 1 0 0 0,1 0 0 0 0,-1 0 0 0 0,2 3 1 0 0,0 3-82 0 0,0 0 1 0 0,0 0 0 0 0,-1 0 0 0 0,0 0 0 0 0,0 19-1 0 0,-2 15 193 0 0,-8 58-1 0 0,5-66-388 0 0,2 0 0 0 0,2 40-1 0 0,1-11-876 0 0,7-21-1852 0 0,-9-43 2642 0 0,0 1 0 0 0,0-1 0 0 0,0 0 0 0 0,0 0 0 0 0,0 1 0 0 0,0-1 0 0 0,0 0 0 0 0,0 0 0 0 0,0 1 0 0 0,0-1 0 0 0,0 0 0 0 0,0 1 0 0 0,0-1 0 0 0,0 0 0 0 0,0 0 0 0 0,0 1 0 0 0,0-1 1 0 0,0 0-1 0 0,0 0 0 0 0,0 1 0 0 0,0-1 0 0 0,0 0 0 0 0,1 0 0 0 0,-1 0 0 0 0,0 1 0 0 0,3 1-1196 0 0,-3-2 1197 0 0,0 0-1 0 0,1 0 0 0 0,-1 0 0 0 0,0 0 0 0 0,0 0 0 0 0,1 0 0 0 0,-1 0 0 0 0,0 0 0 0 0,0 0 0 0 0,1 0 0 0 0,-1 0 0 0 0,0 0 0 0 0,0 0 0 0 0,1 0 0 0 0,-1 0 0 0 0,0-1 0 0 0,0 1 0 0 0,1 0 0 0 0,-1 0 0 0 0,0 0 0 0 0,0 0 0 0 0,1-1-91 0 0,0 1-61 0 0,0-1 0 0 0,-1 0 0 0 0,1 1 0 0 0,0-1 0 0 0,-1 0 0 0 0,1 0 0 0 0,0 0 0 0 0,-1 0 0 0 0,1 0 0 0 0,-1 1 0 0 0,1-1 0 0 0,-1 0 0 0 0,0 0 0 0 0,1 0 0 0 0,-1 0 0 0 0,0 0 0 0 0,0 0 0 0 0,0-2 0 0 0,2-40-5525 0 0,6 23 4275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6:57.5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153 121 340 0 0,'-144'-76'10302'0'0,"144"76"-10221"0"0,0 0 0 0 0,-1 0 0 0 0,1 0 0 0 0,-1 0 0 0 0,1-1 0 0 0,-1 1 0 0 0,1 0 1 0 0,0 0-1 0 0,-1-1 0 0 0,1 1 0 0 0,-1 0 0 0 0,1 0 0 0 0,0-1 0 0 0,-1 1 0 0 0,1 0 0 0 0,0-1 1 0 0,-1 1-1 0 0,1-1 0 0 0,0 1 0 0 0,0 0 0 0 0,-1-1 0 0 0,1 1 0 0 0,0-1 0 0 0,0 1 0 0 0,0-1 0 0 0,0 1 1 0 0,0 0-1 0 0,0-1 0 0 0,-1 1 0 0 0,1-1 0 0 0,0 1 0 0 0,0-1 0 0 0,0 1 0 0 0,0-1 0 0 0,1 0 1 0 0,14-8 1909 0 0,26 0-450 0 0,5 2-1230 0 0,0 3 1 0 0,0 2 0 0 0,0 1-1 0 0,0 3 1 0 0,0 2 0 0 0,0 2 0 0 0,0 1-1 0 0,44 15 1 0 0,-74-17-298 0 0,1 0 0 0 0,-1 2 1 0 0,-1 0-1 0 0,1 0 0 0 0,-1 2 0 0 0,-1 0 0 0 0,1 0 0 0 0,-2 1 0 0 0,1 1 0 0 0,-1 1 1 0 0,-1 0-1 0 0,0 0 0 0 0,-1 1 0 0 0,0 1 0 0 0,8 14 0 0 0,-16-22-15 0 0,-1-1 0 0 0,0 1-1 0 0,0 0 1 0 0,0 0 0 0 0,-1 0 0 0 0,0-1 0 0 0,0 2-1 0 0,-1-1 1 0 0,0 0 0 0 0,0 0 0 0 0,0 0-1 0 0,0 0 1 0 0,-1 0 0 0 0,0 0 0 0 0,-1 0 0 0 0,1 0-1 0 0,-1-1 1 0 0,0 1 0 0 0,-1 0 0 0 0,1-1-1 0 0,-1 0 1 0 0,0 1 0 0 0,0-1 0 0 0,-7 7 0 0 0,-8 4 2 0 0,0 0 0 0 0,-1-1 0 0 0,-1-1 1 0 0,-1-1-1 0 0,-39 19 0 0 0,-118 39 31 0 0,-15-15-315 0 0,100-31-3485 0 0,122-31-6190 0 0,47-9 5502 0 0,-37 10 3079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6:57.9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 0 404 0 0,'48'5'15188'0'0,"-47"-3"-14822"0"0,5 13 2753 0 0,-3 24-2068 0 0,-3-34-702 0 0,0 4-211 0 0,0-5-109 0 0,0 0-1 0 0,0 0 1 0 0,0 0 0 0 0,0 0 0 0 0,0-1-1 0 0,-1 1 1 0 0,0 0 0 0 0,0 0 0 0 0,0-1-1 0 0,0 1 1 0 0,0 0 0 0 0,-3 4 0 0 0,-6 9-9 0 0,10-16-30 0 0,-1 1-1 0 0,0-1 1 0 0,0 1 0 0 0,1-1 0 0 0,-1 1-1 0 0,0-1 1 0 0,0 0 0 0 0,-1 1-1 0 0,1-1 1 0 0,0 0 0 0 0,0 0-1 0 0,-1 0 1 0 0,1 0 0 0 0,-2 1 0 0 0,-9 10-549 0 0,11-12 453 0 0,1 1 0 0 0,0 0 0 0 0,-1-1 0 0 0,1 1-1 0 0,0 0 1 0 0,-1-1 0 0 0,1 1 0 0 0,-1-1 0 0 0,1 1 0 0 0,0 0 0 0 0,-1-1 0 0 0,0 1 0 0 0,1-1-1 0 0,-1 0 1 0 0,1 1 0 0 0,-1-1 0 0 0,0 1 0 0 0,1-1 0 0 0,-1 0 0 0 0,0 1 0 0 0,1-1 0 0 0,-1 0-1 0 0,0 0 1 0 0,1 0 0 0 0,-1 0 0 0 0,0 0 0 0 0,0 1 0 0 0,1-1 0 0 0,-1 0 0 0 0,0 0 0 0 0,1-1-1 0 0,-1 1 1 0 0,0 0 0 0 0,0 0 0 0 0,1 0 0 0 0,-1 0 0 0 0,0-1 0 0 0,1 1 0 0 0,-1 0 0 0 0,0-1-1 0 0,1 1 1 0 0,-1 0 0 0 0,1-1 0 0 0,-1 1 0 0 0,0-1 0 0 0,1 1 0 0 0,-2-2 0 0 0,0 0-431 0 0,1 0 0 0 0,-1-1 0 0 0,0 1 0 0 0,1-1 0 0 0,-1 1-1 0 0,1-1 1 0 0,-1 1 0 0 0,1-1 0 0 0,0 0 0 0 0,0 0 0 0 0,1 0 0 0 0,-1 0 0 0 0,1 1 0 0 0,-1-1 0 0 0,1 0 0 0 0,0 0 0 0 0,0 0 0 0 0,0 0 0 0 0,1-5 0 0 0,-1 7 467 0 0,2-19-1809 0 0,6 3 290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6:58.2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1 644 0 0,'7'-1'11612'0'0,"10"6"-7449"0"0,16 7-2962 0 0,-1 1-2078 0 0,21-3-5262 0 0,-4 0-187 0 0,-30-5 4420 0 0,0 1 306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6:58.7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630 157 1200 0 0,'0'-3'631'0'0,"0"0"-1"0"0,-1 0 0 0 0,0 0 1 0 0,0 0-1 0 0,0 1 1 0 0,0-1-1 0 0,0 0 1 0 0,-2-3-1 0 0,-26-35 3490 0 0,15 22-2691 0 0,12 15-1073 0 0,-1 0 0 0 0,0 0-1 0 0,0 1 1 0 0,0-1 0 0 0,-1 1 0 0 0,-4-4 0 0 0,-6-6 587 0 0,11 11-764 0 0,1 0 1 0 0,-1-1-1 0 0,0 1 0 0 0,0 0 0 0 0,0 0 0 0 0,0 0 0 0 0,0 1 0 0 0,0-1 0 0 0,0 1 0 0 0,0 0 0 0 0,-1-1 0 0 0,1 2 0 0 0,0-1 0 0 0,-1 0 0 0 0,1 1 0 0 0,-1-1 0 0 0,-5 1 0 0 0,-3 0 163 0 0,5-1-200 0 0,0 1 1 0 0,1 0-1 0 0,-1 1 0 0 0,0-1 1 0 0,1 1-1 0 0,-1 0 1 0 0,1 1-1 0 0,-1 0 0 0 0,1 0 1 0 0,-12 5-1 0 0,8-1-113 0 0,2-3-6 0 0,0 1 1 0 0,1 0-1 0 0,-1 1 0 0 0,1 0 0 0 0,0 0 1 0 0,0 0-1 0 0,1 1 0 0 0,0 0 0 0 0,0 0 1 0 0,0 1-1 0 0,1-1 0 0 0,-1 1 0 0 0,2 0 1 0 0,-8 14-1 0 0,6-5-33 0 0,0 0 0 0 0,2 0 0 0 0,0 0 0 0 0,0 0 0 0 0,-1 30 0 0 0,4 87-101 0 0,2-70 69 0 0,1-33-201 0 0,0 0 1 0 0,2-1-1 0 0,1 1 1 0 0,2-1-1 0 0,11 33 1 0 0,-11-32-305 0 0,-6-24 315 0 0,0 0-1 0 0,1-1 1 0 0,-1 1-1 0 0,1 0 0 0 0,4 7 1 0 0,1 9-830 0 0,-6-20 672 0 0,0 1 1 0 0,-1-1-1 0 0,1 1 0 0 0,0-1 1 0 0,0 1-1 0 0,0-1 0 0 0,0 1 0 0 0,1-1 1 0 0,-1 0-1 0 0,0 0 0 0 0,1 0 1 0 0,0 0-1 0 0,3 3 0 0 0,-40-26-9632 0 0,23 11 8890 0 0</inkml:trace>
  <inkml:trace contextRef="#ctx0" brushRef="#br0" timeOffset="1">66 539 1268 0 0,'-11'-7'888'0'0,"7"5"-306"0"0,0 0 0 0 0,0-1 0 0 0,0 1 0 0 0,-1 0-1 0 0,1 1 1 0 0,-6-2 0 0 0,-9 0 4860 0 0,31 8-2293 0 0,30 5-843 0 0,0-7-1463 0 0,1-1 1 0 0,71-8-1 0 0,88-22-1690 0 0,-104 13-770 0 0,16 6-2394 0 0,-40 8-1849 0 0,-45 7 1178 0 0,-18-3 3597 0 0,0-2-265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6:59.1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201 126 808 0 0,'-6'1'1137'0'0,"0"-1"1"0"0,0 1-1 0 0,0 1 0 0 0,0-1 0 0 0,1 1 0 0 0,-1 0 1 0 0,0 0-1 0 0,-4 9 2018 0 0,10-11-3083 0 0,0 0 0 0 0,0 0 0 0 0,0 0 0 0 0,1 0 0 0 0,-1 0 0 0 0,0 0 0 0 0,0 0 0 0 0,0 0 0 0 0,0 1 0 0 0,1-1 0 0 0,-1 0 1 0 0,0 0-1 0 0,0 0 0 0 0,0-1 0 0 0,1 1 0 0 0,-1 0 0 0 0,0 0 0 0 0,0 0 0 0 0,0 0 0 0 0,1 0 0 0 0,-1 0 0 0 0,0 0 0 0 0,25 5 1964 0 0,31 1-393 0 0,1-6-1178 0 0,70-1-353 0 0,-110 0-302 0 0,0-2 0 0 0,0 1 0 0 0,0-2 0 0 0,-1 0 0 0 0,22-9 0 0 0,-32 10 68 0 0,-1 1-1 0 0,0-1 1 0 0,0 0-1 0 0,-1-1 1 0 0,1 1-1 0 0,-1-1 1 0 0,1 0-1 0 0,-1 0 1 0 0,0-1-1 0 0,5-7 1 0 0,-9 11 112 0 0,0 0 1 0 0,0-1-1 0 0,0 1 1 0 0,0 0-1 0 0,0 0 0 0 0,0 0 1 0 0,0-1-1 0 0,-1 1 1 0 0,1 0-1 0 0,0 0 1 0 0,-1 0-1 0 0,1 0 1 0 0,-1-1-1 0 0,0 1 0 0 0,1 0 1 0 0,-1 0-1 0 0,0 0 1 0 0,1 0-1 0 0,-1 0 1 0 0,0 1-1 0 0,0-1 1 0 0,0 0-1 0 0,0 0 0 0 0,0 0 1 0 0,0 1-1 0 0,-2-2 1 0 0,-27-18 53 0 0,17 14 83 0 0,-1 0 0 0 0,1 1 0 0 0,-1 1-1 0 0,0 0 1 0 0,0 1 0 0 0,-1 0 0 0 0,1 1 0 0 0,-1 1 0 0 0,-25 1 0 0 0,6 1 359 0 0,0 2-1 0 0,-65 15 1 0 0,80-13-379 0 0,0 0-1 0 0,1 1 1 0 0,0 1-1 0 0,0 0 1 0 0,-20 13 0 0 0,31-16-108 0 0,1 0 0 0 0,0 0 0 0 0,1 0 0 0 0,-1 1 0 0 0,1 0 0 0 0,0 1 0 0 0,0-1 0 0 0,0 1 0 0 0,1 0 1 0 0,0 0-1 0 0,0 0 0 0 0,0 0 0 0 0,1 1 0 0 0,0 0 0 0 0,0-1 0 0 0,-3 14 0 0 0,6-16-19 0 0,0 0 0 0 0,-1-1 0 0 0,1 1 1 0 0,1 0-1 0 0,-1 0 0 0 0,0 0 0 0 0,1-1 0 0 0,0 1 0 0 0,0 0 0 0 0,0-1 0 0 0,0 1 0 0 0,1-1 0 0 0,0 1 1 0 0,-1-1-1 0 0,1 1 0 0 0,0-1 0 0 0,1 0 0 0 0,-1 0 0 0 0,0 0 0 0 0,1-1 0 0 0,0 1 0 0 0,-1 0 0 0 0,1-1 1 0 0,0 0-1 0 0,0 1 0 0 0,1-1 0 0 0,2 1 0 0 0,8 5-200 0 0,0-1-1 0 0,0 0 1 0 0,0-1 0 0 0,1 0 0 0 0,19 4-1 0 0,-3-4-401 0 0,0-2 0 0 0,0 0 0 0 0,0-2 0 0 0,0-1-1 0 0,0-2 1 0 0,39-5 0 0 0,186-43-5854 0 0,-214 39 5164 0 0,88-17-2860 0 0,-98 22 3127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6:59.4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297 298 600 0 0,'2'2'435'0'0,"0"-1"-1"0"0,0 0 1 0 0,0 1-1 0 0,1-1 1 0 0,-1 0 0 0 0,1-1-1 0 0,-1 1 1 0 0,0 0 0 0 0,1-1-1 0 0,-1 1 1 0 0,1-1-1 0 0,0 0 1 0 0,4 0 905 0 0,-6 0-1021 0 0,1-1 1 0 0,-1 1-1 0 0,0-1 0 0 0,1 0 0 0 0,-1 1 1 0 0,0-1-1 0 0,1 0 0 0 0,-1 0 0 0 0,0 0 1 0 0,0 0-1 0 0,0 0 0 0 0,1-2 0 0 0,0-2 295 0 0,-1 0 0 0 0,0-1 0 0 0,0 1 0 0 0,-1-1 0 0 0,0 1-1 0 0,0-1 1 0 0,0 1 0 0 0,-2-8 0 0 0,1-4 133 0 0,0 11-616 0 0,0 1 0 0 0,0-1-1 0 0,0 1 1 0 0,-1 0-1 0 0,0-1 1 0 0,0 1 0 0 0,-1 0-1 0 0,1 0 1 0 0,-1 0 0 0 0,0 1-1 0 0,-6-8 1 0 0,-9-16 228 0 0,13 18-356 0 0,-1 1-1 0 0,0 0 1 0 0,0 0-1 0 0,-1 0 1 0 0,0 0 0 0 0,-1 1-1 0 0,1 1 1 0 0,-2-1-1 0 0,-15-10 1 0 0,18 14-463 0 0,-1 0 1 0 0,1 0 0 0 0,-1 1-1 0 0,1 0 1 0 0,-1 1-1 0 0,0-1 1 0 0,0 1-1 0 0,0 1 1 0 0,-1-1-1 0 0,1 1 1 0 0,0 0 0 0 0,0 1-1 0 0,-1 0 1 0 0,1 0-1 0 0,-13 2 1 0 0,12 2-576 0 0,-1-1 0 0 0,1 1 0 0 0,0 0 1 0 0,0 1-1 0 0,0 0 0 0 0,0 1 0 0 0,1-1 0 0 0,0 1 0 0 0,-9 11 1 0 0,8-6-191 0 0,6 5 204 0 0</inkml:trace>
  <inkml:trace contextRef="#ctx0" brushRef="#br0" timeOffset="1">48 126 804 0 0,'7'3'538'0'0,"0"1"0"0"0,0-2 0 0 0,0 1 1 0 0,0-1-1 0 0,1 0 0 0 0,-1-1 0 0 0,1 0 0 0 0,8 0 0 0 0,64-2 2597 0 0,-35-1-1216 0 0,21-1 1410 0 0,83-14 1 0 0,1-1-1846 0 0,-57 10-1734 0 0,28-1-4569 0 0,0 5-6326 0 0,-92 4 9423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6:59.8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114 125 776 0 0,'-61'-5'7787'0'0,"21"2"-2664"0"0,28 4-529 0 0,19 1-4595 0 0,0 0 1 0 0,1-1 0 0 0,-1 0 0 0 0,1-1 0 0 0,11 1-1 0 0,64-2-1100 0 0,-1-3-1 0 0,107-18 0 0 0,-137 5 617 0 0,-49 15 469 0 0,1 1-1 0 0,0-1 1 0 0,0 0 0 0 0,-1 0 0 0 0,1-1-1 0 0,-1 1 1 0 0,0-1 0 0 0,0 1 0 0 0,0-1 0 0 0,5-6-1 0 0,-8 8 27 0 0,0 0 0 0 0,0 0 0 0 0,0 0 0 0 0,0 0 0 0 0,-1 0 0 0 0,1 0 0 0 0,0 0 0 0 0,0 0-1 0 0,-1 0 1 0 0,1 0 0 0 0,-1 0 0 0 0,1 0 0 0 0,-1 0 0 0 0,1 1 0 0 0,-1-1 0 0 0,1 0 0 0 0,-1 0 0 0 0,0 0-1 0 0,1 1 1 0 0,-1-1 0 0 0,0 0 0 0 0,0 1 0 0 0,1-1 0 0 0,-1 1 0 0 0,0-1 0 0 0,0 1 0 0 0,0-1 0 0 0,0 1-1 0 0,-1-1 1 0 0,-27-13 391 0 0,14 10-184 0 0,0 1-1 0 0,0 1 1 0 0,0 1 0 0 0,1 0-1 0 0,-1 0 1 0 0,0 2-1 0 0,0 0 1 0 0,0 1-1 0 0,-18 4 1 0 0,8 0-124 0 0,2 1 1 0 0,-1 1-1 0 0,1 2 1 0 0,-37 20-1 0 0,49-24-86 0 0,0 1-1 0 0,0 0 0 0 0,1 0 0 0 0,-14 15 0 0 0,20-19-6 0 0,1 0-1 0 0,1 1 0 0 0,-1-1 0 0 0,0 1 0 0 0,1-1 0 0 0,0 1 0 0 0,0 0 0 0 0,0 0 0 0 0,0 0 0 0 0,0 0 0 0 0,1 1 1 0 0,0-1-1 0 0,0 0 0 0 0,0 1 0 0 0,0 7 0 0 0,1-9-6 0 0,1 1 0 0 0,0-1-1 0 0,-1 0 1 0 0,2 0 0 0 0,-1 0 0 0 0,0 0 0 0 0,0 0-1 0 0,1 0 1 0 0,0 0 0 0 0,0 0 0 0 0,0-1 0 0 0,0 1-1 0 0,0-1 1 0 0,0 1 0 0 0,0-1 0 0 0,1 0 0 0 0,-1 0 0 0 0,1 0-1 0 0,0 0 1 0 0,0 0 0 0 0,0 0 0 0 0,0-1 0 0 0,4 2-1 0 0,7 3-162 0 0,0 0 0 0 0,0-1 0 0 0,28 6 0 0 0,-2-4-892 0 0,0-2 0 0 0,1-1 0 0 0,72-4 1 0 0,121-27-4709 0 0,-52-15 603 0 0,-144 31 4127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7:00.1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99 268 0 0,'19'-6'1214'0'0,"-16"5"-711"0"0,1-1 1 0 0,-1 1-1 0 0,1 0 0 0 0,-1 0 1 0 0,1 0-1 0 0,-1 1 0 0 0,1-1 1 0 0,-1 1-1 0 0,1-1 1 0 0,0 1-1 0 0,-1 1 0 0 0,1-1 1 0 0,-1 0-1 0 0,1 1 0 0 0,0 0 1 0 0,-1 0-1 0 0,1 0 0 0 0,-1 0 1 0 0,0 0-1 0 0,5 3 0 0 0,-4-2 109 0 0,0 1 0 0 0,0 0 0 0 0,0 0 0 0 0,0 0 0 0 0,-1 1 0 0 0,1-1 0 0 0,-1 1 0 0 0,0-1 0 0 0,4 8-1 0 0,-6-10-514 0 0,0 1 0 0 0,0-1-1 0 0,0 1 1 0 0,-1 0 0 0 0,1-1-1 0 0,0 1 1 0 0,-1 0-1 0 0,1-1 1 0 0,-1 1 0 0 0,0 0-1 0 0,0 0 1 0 0,0 0-1 0 0,1 0 1 0 0,-2-1 0 0 0,1 1-1 0 0,0 0 1 0 0,0 0 0 0 0,0 0-1 0 0,-1-1 1 0 0,1 1-1 0 0,-1 0 1 0 0,0 0 0 0 0,1-1-1 0 0,-1 1 1 0 0,0 0-1 0 0,0-1 1 0 0,0 1 0 0 0,-2 2-1 0 0,-8 12 261 0 0,-7 6-104 0 0,3-3-283 0 0,15-17-335 0 0,7-14-180 0 0,1 2 362 0 0,0 0 1 0 0,0 1-1 0 0,1 0 1 0 0,0 0 0 0 0,16-10-1 0 0,4-5-129 0 0,2-4-115 0 0,44-29-1 0 0,-63 49 352 0 0,1 0 1 0 0,0 1 0 0 0,0 0-1 0 0,0 1 1 0 0,1 0-1 0 0,28-7 1 0 0,-41 13 64 0 0,1 0 0 0 0,-1-1 1 0 0,0 1-1 0 0,0-1 0 0 0,0 1 0 0 0,0 0 0 0 0,1 0 0 0 0,-1 0 1 0 0,0 0-1 0 0,0 0 0 0 0,0 0 0 0 0,1 0 0 0 0,-1 0 1 0 0,0 0-1 0 0,0 1 0 0 0,0-1 0 0 0,1 0 0 0 0,-1 1 1 0 0,0-1-1 0 0,0 1 0 0 0,0-1 0 0 0,0 1 0 0 0,0-1 0 0 0,0 1 1 0 0,0 0-1 0 0,0 0 0 0 0,0-1 0 0 0,0 1 0 0 0,-1 0 1 0 0,1 0-1 0 0,0 0 0 0 0,0 0 0 0 0,-1 0 0 0 0,1 0 1 0 0,-1 0-1 0 0,1 0 0 0 0,-1 0 0 0 0,1 1 0 0 0,0 1 1 0 0,-1 3-6 0 0,0 1 0 0 0,0-1 0 0 0,0 1 1 0 0,-1-1-1 0 0,0 1 0 0 0,-2 7 1 0 0,-1 16 24 0 0,3-7-11 0 0,0-12-4 0 0,1-1-1 0 0,0 0 0 0 0,1 0 1 0 0,0 0-1 0 0,0 0 0 0 0,1 0 1 0 0,6 19-1 0 0,-6-24 35 0 0,0-1-302 0 0,-1 0 0 0 0,1-1 0 0 0,0 1 1 0 0,0-1-1 0 0,0 1 0 0 0,5 5 0 0 0,-6-8 106 0 0,0 0 0 0 0,0-1 0 0 0,0 1 0 0 0,0 0 0 0 0,0-1 0 0 0,0 1 0 0 0,0-1 0 0 0,1 1 0 0 0,-1-1 0 0 0,0 0 0 0 0,0 1 0 0 0,0-1 0 0 0,0 0 0 0 0,1 0 0 0 0,-1 0 0 0 0,0 0 0 0 0,0 0 0 0 0,0 0 0 0 0,0 0 0 0 0,1 0 0 0 0,-1-1 0 0 0,0 1 0 0 0,0 0 0 0 0,0-1 0 0 0,0 1 0 0 0,0-1 0 0 0,0 1 0 0 0,1-1 0 0 0,-1 1 0 0 0,1-2 0 0 0,95-36-8154 0 0,-70 22 7048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7:00.7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287 54 1112 0 0,'38'-11'8146'0'0,"-30"9"-5000"0"0,-8 2-3091 0 0,0 0-1 0 0,1 0 1 0 0,-1 0 0 0 0,0 0 0 0 0,0 0-1 0 0,0 0 1 0 0,0 0 0 0 0,1 0 0 0 0,-1-1-1 0 0,0 1 1 0 0,0 0 0 0 0,0 0-1 0 0,0 0 1 0 0,0 0 0 0 0,0 0 0 0 0,1 0-1 0 0,-1-1 1 0 0,0 1 0 0 0,0 0 0 0 0,0 0-1 0 0,0 0 1 0 0,0 0 0 0 0,0-1 0 0 0,0 1-1 0 0,0 0 1 0 0,0 0 0 0 0,0 0 0 0 0,0 0-1 0 0,0-1 1 0 0,0 1 0 0 0,0 0 0 0 0,0 0-1 0 0,0 0 1 0 0,0 0 0 0 0,0-1-1 0 0,0 1 1 0 0,0 0 0 0 0,0 0 0 0 0,0 0-1 0 0,0 0 1 0 0,0-1 0 0 0,0 1 0 0 0,0 0-1 0 0,0 0 1 0 0,-1 0 0 0 0,1 0 0 0 0,0-1-1 0 0,0 1 1 0 0,0 0 0 0 0,0 0 0 0 0,0 0-1 0 0,0 0 1 0 0,-1 0 0 0 0,1 0 0 0 0,0 0-1 0 0,0 0 1 0 0,0-1 0 0 0,-3 0 1066 0 0,1-1-791 0 0,-1 1 0 0 0,1 0 0 0 0,-1-1 0 0 0,1 1 0 0 0,-1 0 0 0 0,0 0-1 0 0,1 1 1 0 0,-1-1 0 0 0,0 0 0 0 0,0 1 0 0 0,1 0 0 0 0,-1-1 0 0 0,0 1 0 0 0,0 0 0 0 0,0 1 0 0 0,1-1 0 0 0,-6 2 0 0 0,-23 7-29 0 0,0 1 0 0 0,1 2 0 0 0,-39 21 1 0 0,29-2-314 0 0,13-9-24 0 0,23-19-3 0 0,0 0 0 0 0,0 0 0 0 0,0 0 0 0 0,1 1 0 0 0,0-1 0 0 0,0 1 0 0 0,0 0 0 0 0,0 0 0 0 0,0 0 0 0 0,1 0 0 0 0,0 0 0 0 0,0 1 0 0 0,0-1 0 0 0,0 1 0 0 0,1-1 1 0 0,-1 1-1 0 0,1 0 0 0 0,0 0 0 0 0,0 9 0 0 0,1-13 15 0 0,1 0 0 0 0,-1 0 0 0 0,1 0 0 0 0,-1 0 1 0 0,0 0-1 0 0,1 0 0 0 0,0 0 0 0 0,-1 0 0 0 0,1-1 1 0 0,0 1-1 0 0,-1 0 0 0 0,1 0 0 0 0,0 0 0 0 0,0-1 0 0 0,0 1 1 0 0,-1 0-1 0 0,1-1 0 0 0,0 1 0 0 0,0-1 0 0 0,2 1 1 0 0,21 10-311 0 0,-5-7 43 0 0,0-1 1 0 0,0 0 0 0 0,0-2-1 0 0,0 0 1 0 0,1-1 0 0 0,28-4-1 0 0,-21 3-47 0 0,43-4-1795 0 0,128-24 0 0 0,-167 22 1213 0 0,-1-2 1 0 0,0 0-1 0 0,0-3 0 0 0,-1 0 1 0 0,0-1-1 0 0,39-27 1 0 0,-60 34 601 0 0,0 0 1 0 0,0-1-1 0 0,0 0 1 0 0,-1 0-1 0 0,0-1 1 0 0,7-10-1 0 0,-10 13 401 0 0,-1 1-1 0 0,0-1 1 0 0,0 0-1 0 0,-1-1 1 0 0,1 1 0 0 0,-1 0-1 0 0,0-1 1 0 0,-1 0-1 0 0,0 1 1 0 0,1-1-1 0 0,-4-6 2372 0 0,2 12-2363 0 0,0 1 0 0 0,0-1 1 0 0,-1 0-1 0 0,1 0 0 0 0,0 0 0 0 0,0 0 0 0 0,0 0 1 0 0,-1 0-1 0 0,1 0 0 0 0,0 0 0 0 0,0 0 0 0 0,-1 0 1 0 0,1 0-1 0 0,0 0 0 0 0,0 0 0 0 0,0 0 0 0 0,-1 0 1 0 0,1-1-1 0 0,0 1 0 0 0,-1 0 0 0 0,38 42 5295 0 0,-34-39-5197 0 0,-1-1 0 0 0,1 1 0 0 0,-1 0 0 0 0,1 0 0 0 0,-1 0 0 0 0,0 0 1 0 0,-1 0-1 0 0,1 0 0 0 0,0 0 0 0 0,-1 1 0 0 0,0-1 0 0 0,1 1 0 0 0,-1-1 0 0 0,-1 1 0 0 0,1-1 0 0 0,0 1 0 0 0,-1 0 0 0 0,0-1 1 0 0,0 7-1 0 0,-2-1-159 0 0,1-1 0 0 0,-2 0 0 0 0,1 1 1 0 0,-1-1-1 0 0,0 0 0 0 0,-1 0 0 0 0,-8 14 1 0 0,8-19-571 0 0,1 0 1 0 0,0 0 0 0 0,-1-1-1 0 0,0 0 1 0 0,1 1 0 0 0,-1-1 0 0 0,-7 2-1 0 0,11-4 323 0 0,-1 0-1 0 0,1 0 0 0 0,-1 0 1 0 0,0 0-1 0 0,1-1 0 0 0,-1 1 0 0 0,1 0 1 0 0,-1-1-1 0 0,1 1 0 0 0,-1 0 1 0 0,1-1-1 0 0,-5-4-2176 0 0,5 4 2176 0 0,0 0 0 0 0,0 1 0 0 0,0-1 1 0 0,-1 1-1 0 0,1-1 0 0 0,0 0 1 0 0,0 1-1 0 0,0-1 0 0 0,0 0 1 0 0,0 1-1 0 0,0-1 0 0 0,0 1 1 0 0,0-1-1 0 0,1 0 0 0 0,-1 1 1 0 0,0-1-1 0 0,1-1 0 0 0,6-25-4703 0 0,-7 26 4705 0 0,3-14-1418 0 0,5-1 288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5:14.4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0 145 28 0 0,'15'10'13795'0'0,"-11"-8"-15429"0"0,12 3 2876 0 0,-9-3-775 0 0,0 0 0 0 0,1 0 0 0 0,0 0 0 0 0,13 0-1 0 0,139 11 1574 0 0,-61-3-1709 0 0,-51-7-219 0 0,548 15 802 0 0,-428-24-844 0 0,158-10 19 0 0,-136 8-86 0 0,-93 6 22 0 0,260 8 168 0 0,-237-1-102 0 0,864 5 987 0 0,-358-26-989 0 0,-168 6-108 0 0,-322 4-3 0 0,244-16 119 0 0,-97 6-98 0 0,-164 11-18 0 0,396-11 46 0 0,-73-6 133 0 0,-194 17 98 0 0,71 3-31 0 0,-169 3-66 0 0,-93-2-38 0 0,0-3 1 0 0,57-11-1 0 0,-89 12-91 0 0,-21 2-32 0 0,0 1-1 0 0,0 0 1 0 0,0-1-1 0 0,-1 0 0 0 0,1 0 1 0 0,0 0-1 0 0,5-2 1 0 0,-9 2 0 0 0,1 1 1 0 0,-1 0-1 0 0,1 0 1 0 0,0-1-1 0 0,-1 1 1 0 0,1 0-1 0 0,-1 0 1 0 0,1 0-1 0 0,0 0 1 0 0,-1-1-1 0 0,1 1 1 0 0,-1 0-1 0 0,1 0 1 0 0,0 0 0 0 0,-1 0-1 0 0,1 1 1 0 0,0-1-1 0 0,-1 0 1 0 0,1 0-1 0 0,-1 0 1 0 0,1 0-1 0 0,1 1 1 0 0,0-2-51 0 0,3-5-253 0 0,-1 0-807 0 0,-13-3 14 0 0,-1 4-363 0 0,0 1 1 0 0,0 0-1 0 0,0 0 1 0 0,-1 1-1 0 0,1 0 1 0 0,-23-2-1 0 0,-65 1-4420 0 0,89 4 5552 0 0,-38 0-1545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7:01.1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 26 1028 0 0,'-1'-2'525'0'0,"-1"0"1"0"0,0 0-1 0 0,1 0 0 0 0,-1 0 0 0 0,0 1 1 0 0,0-1-1 0 0,0 1 0 0 0,0-1 1 0 0,-1 1-1 0 0,1-1 0 0 0,-13-4 5686 0 0,24 11-2537 0 0,-4-3-3134 0 0,47 29 1335 0 0,-43-24-2923 0 0,-1-1 1 0 0,1 1-1 0 0,12 14 0 0 0,36 53-12072 0 0,-47-62 11641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7:01.4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372 65 1028 0 0,'-86'11'8376'0'0,"65"-6"-6202"0"0,0-2 1 0 0,-36 3 0 0 0,35-5-508 0 0,0 1-1 0 0,-36 9 1 0 0,53-10-1593 0 0,0 0 0 0 0,0 1 1 0 0,0 0-1 0 0,1 0 0 0 0,-1 0 1 0 0,0 1-1 0 0,1-1 0 0 0,0 1 0 0 0,-1 0 1 0 0,1 1-1 0 0,0-1 0 0 0,1 1 0 0 0,-1-1 1 0 0,0 1-1 0 0,1 0 0 0 0,0 0 1 0 0,0 1-1 0 0,0-1 0 0 0,-3 9 0 0 0,6-11-87 0 0,0 0 0 0 0,0 0 1 0 0,0 1-1 0 0,1-1 0 0 0,-1 0 0 0 0,1 0 0 0 0,-1 0 0 0 0,1 0 0 0 0,0 1 0 0 0,0-1 0 0 0,-1 0 0 0 0,2 0 0 0 0,-1-1 0 0 0,0 1 0 0 0,0 0 0 0 0,1 0 0 0 0,-1 0 0 0 0,1-1 0 0 0,-1 1 0 0 0,1-1 0 0 0,0 1 0 0 0,-1-1 0 0 0,1 0 0 0 0,4 2 0 0 0,2-1-157 0 0,1 0 0 0 0,0 0-1 0 0,-1-1 1 0 0,1 0 0 0 0,0-1-1 0 0,0 0 1 0 0,0 0 0 0 0,13-3 0 0 0,74-17-1394 0 0,-87 18 1447 0 0,7-2-68 0 0,0 0 0 0 0,-1-2 0 0 0,1 0 0 0 0,-1 0 0 0 0,-1-2 0 0 0,1 1 0 0 0,-1-2 0 0 0,18-14 0 0 0,-28 19 169 0 0,0 0 0 0 0,-1 0 0 0 0,0 0-1 0 0,0 0 1 0 0,0 0 0 0 0,-1 0 0 0 0,1-1 0 0 0,1-5 0 0 0,-3 8 18 0 0,0 1 0 0 0,-1 0 0 0 0,1-1 0 0 0,-1 1 0 0 0,0-1 0 0 0,1 0 0 0 0,-1 1 0 0 0,0-1 0 0 0,0 1 0 0 0,0-1 0 0 0,0 1-1 0 0,0-1 1 0 0,0 1 0 0 0,-1-1 0 0 0,1 0 0 0 0,0 1 0 0 0,-1-1 0 0 0,1 1 0 0 0,-1-1 0 0 0,0 1 0 0 0,1 0 0 0 0,-1-1 0 0 0,0 1 0 0 0,0 0 0 0 0,0-1 0 0 0,0 1 0 0 0,0 0 0 0 0,0 0 0 0 0,-1-1 0 0 0,-5-3 38 0 0,0 0-1 0 0,0 0 1 0 0,-1 1 0 0 0,1 0-1 0 0,-1 1 1 0 0,0 0 0 0 0,-15-4-1 0 0,6 4 42 0 0,1 1 0 0 0,-1 0-1 0 0,-20 2 1 0 0,25-1-216 0 0,-1 2 1 0 0,0-1-1 0 0,1 2 1 0 0,-1 0-1 0 0,0 0 0 0 0,-17 7 1 0 0,9-3-491 0 0,-32 13-2366 0 0,50-18 2501 0 0,0 0 1 0 0,0 1 0 0 0,1 0-1 0 0,-1 0 1 0 0,0 0-1 0 0,1 0 1 0 0,-1 0 0 0 0,1 0-1 0 0,-1 1 1 0 0,1-1-1 0 0,0 1 1 0 0,0-1 0 0 0,-3 7-1 0 0,5-8 360 0 0,0-1 0 0 0,0 1-1 0 0,-1 0 1 0 0,1 0 0 0 0,0 0-1 0 0,0-1 1 0 0,0 1 0 0 0,0 0-1 0 0,0 0 1 0 0,1-1 0 0 0,-1 1-1 0 0,0 0 1 0 0,0 0 0 0 0,0-1-1 0 0,1 1 1 0 0,-1 0 0 0 0,0 0-1 0 0,1-1 1 0 0,-1 1 0 0 0,1 0-1 0 0,-1-1 1 0 0,1 1 0 0 0,-1-1-1 0 0,1 1 1 0 0,-1 0 0 0 0,1-1-1 0 0,0 1 1 0 0,0 0 0 0 0,9 5-1382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7:01.7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0 224 0 0,'-2'3'6994'0'0,"-6"10"-3121"0"0,10-8-2976 0 0,-1 0 0 0 0,1-1-1 0 0,0 1 1 0 0,1-1 0 0 0,-1 0 0 0 0,5 6-1 0 0,7-1-579 0 0,-1 0 0 0 0,1-1 0 0 0,1-1 0 0 0,0 0 0 0 0,24 7-1 0 0,-23-8-778 0 0,-8-3-260 0 0,1-1 0 0 0,-1-1 0 0 0,17 2 0 0 0,27-1-6036 0 0,-2-8-731 0 0,-31 1 5833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7:02.4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0 136 668 0 0,'213'-40'3827'0'0,"-91"20"-2505"0"0,-97 17-113 0 0,-1 1 1 0 0,31 2 0 0 0,-34 0 426 0 0,-21 0-1556 0 0,0 0 0 0 0,1 0-1 0 0,-1 0 1 0 0,0 0-1 0 0,0 0 1 0 0,1 0 0 0 0,-1 0-1 0 0,0 0 1 0 0,1 0-1 0 0,-1 0 1 0 0,0 0 0 0 0,1 0-1 0 0,-1 0 1 0 0,0 0-1 0 0,1 0 1 0 0,-1 0 0 0 0,0 1-1 0 0,0-1 1 0 0,1 0-1 0 0,-1 0 1 0 0,0 0 0 0 0,0 0-1 0 0,1 1 1 0 0,-1-1-1 0 0,0 0 1 0 0,0 0 0 0 0,1 1-1 0 0,-1-1 1 0 0,0 0-1 0 0,0 0 1 0 0,0 1 0 0 0,0-1-1 0 0,0 0 1 0 0,1 1-1 0 0,-1-1 1 0 0,0 0 0 0 0,0 1-1 0 0,0-1 1 0 0,0 0-1 0 0,0 1 1 0 0,0-1 0 0 0,0 0-1 0 0,0 0 1 0 0,0 1-1 0 0,0-1 1 0 0,0 0 0 0 0,0 1-1 0 0,0-1 1 0 0,0 0-1 0 0,-1 1 1 0 0,1-1 0 0 0,0 0-1 0 0,0 1 1 0 0,0-1-1 0 0,0 0 1 0 0,-1 0 0 0 0,1 1-1 0 0,0-1 1 0 0,0 0-1 0 0,0 0 1 0 0,-1 0 0 0 0,1 1-1 0 0,0-1 1 0 0,0 0-1 0 0,-1 0 1 0 0,1 0 0 0 0,0 1-1 0 0,0-1 1 0 0,-1 0 0 0 0,-2 2 290 0 0,1 1 0 0 0,0-1 1 0 0,-1 0-1 0 0,1 0 1 0 0,-1-1-1 0 0,1 1 0 0 0,-6 2 1 0 0,-3 1 19 0 0,0 1 0 0 0,1-1 1 0 0,0 2-1 0 0,0-1 0 0 0,0 2 1 0 0,-11 10-1 0 0,10-8-201 0 0,-55 51 483 0 0,60-54-657 0 0,-1 0 0 0 0,1 0 1 0 0,1 1-1 0 0,-1 0 0 0 0,2 0 1 0 0,-1 1-1 0 0,-3 9 0 0 0,7-17-16 0 0,1 0-1 0 0,0 0 0 0 0,-1 0 0 0 0,1 0 0 0 0,0 0 1 0 0,0 0-1 0 0,0 0 0 0 0,0-1 0 0 0,0 1 0 0 0,0 0 1 0 0,0 0-1 0 0,0 0 0 0 0,0 0 0 0 0,1 0 0 0 0,-1 0 1 0 0,0 0-1 0 0,0 0 0 0 0,1-1 0 0 0,-1 1 0 0 0,1 0 1 0 0,-1 0-1 0 0,1 0 0 0 0,-1-1 0 0 0,1 1 0 0 0,-1 0 1 0 0,2 0-1 0 0,0 1-7 0 0,0 0 0 0 0,1-1 1 0 0,-1 1-1 0 0,0-1 0 0 0,1 0 0 0 0,-1 0 1 0 0,1 0-1 0 0,0 0 0 0 0,2 1 1 0 0,4 0-47 0 0,1-1 0 0 0,-1 1 0 0 0,0-2 1 0 0,17 0-1 0 0,30-5-312 0 0,0-3-1 0 0,84-24 0 0 0,-103 21 231 0 0,-2-1 0 0 0,1-2 0 0 0,-2-2-1 0 0,59-34 1 0 0,-88 46 143 0 0,-1 1-1 0 0,1-1 0 0 0,0 0 1 0 0,-1 0-1 0 0,0 0 0 0 0,0-1 1 0 0,5-6-1 0 0,-8 9 5 0 0,0 1 0 0 0,-1 0 1 0 0,1 0-1 0 0,-1 0 0 0 0,1-1 0 0 0,-1 1 0 0 0,1 0 1 0 0,-1 0-1 0 0,0-1 0 0 0,1 1 0 0 0,-1-1 0 0 0,0 1 1 0 0,0 0-1 0 0,0-1 0 0 0,0 1 0 0 0,0 0 1 0 0,0-1-1 0 0,-1 1 0 0 0,1 0 0 0 0,0-1 0 0 0,-1 1 1 0 0,1 0-1 0 0,-1 0 0 0 0,1-1 0 0 0,-1 1 0 0 0,1 0 1 0 0,-1 0-1 0 0,0 0 0 0 0,0 0 0 0 0,0 0 1 0 0,0 0-1 0 0,0 0 0 0 0,0 0 0 0 0,0 0 0 0 0,0 0 1 0 0,0 0-1 0 0,0 0 0 0 0,0 1 0 0 0,0-1 0 0 0,-3 0 1 0 0,-5-4 44 0 0,0 2 1 0 0,-1-1 0 0 0,0 1 0 0 0,1 1 0 0 0,-1 0 0 0 0,0 0-1 0 0,0 1 1 0 0,0 0 0 0 0,-13 1 0 0 0,-98 9 251 0 0,97-6-274 0 0,-173 28-58 0 0,167-23-385 0 0,1 1 0 0 0,-1 1 0 0 0,1 1 0 0 0,-39 22 1 0 0,68-33 326 0 0,-1 0 1 0 0,0 1-1 0 0,0-1 0 0 0,0 0 1 0 0,1 0-1 0 0,-1 1 1 0 0,0-1-1 0 0,1 0 1 0 0,-1 1-1 0 0,0-1 1 0 0,1 1-1 0 0,-1-1 1 0 0,0 1-1 0 0,1-1 1 0 0,-1 1-1 0 0,1 0 1 0 0,-1-1-1 0 0,1 1 1 0 0,-1-1-1 0 0,1 1 1 0 0,0 0-1 0 0,-1 0 1 0 0,1-1-1 0 0,0 1 1 0 0,-1 0-1 0 0,1 0 1 0 0,0-1-1 0 0,0 1 1 0 0,0 1-1 0 0,1-2-97 0 0,0 1 0 0 0,0-1 0 0 0,1 0 0 0 0,-1 1 0 0 0,0-1 0 0 0,0 0 0 0 0,1 0 0 0 0,-1 0 0 0 0,0 0 0 0 0,1 0-1 0 0,-1 0 1 0 0,0 0 0 0 0,1 0 0 0 0,-1-1 0 0 0,0 1 0 0 0,1 0 0 0 0,1-2 0 0 0,145-43-6158 0 0,66-40 1348 0 0,-115 28 2747 0 0,-44 29 1294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7:02.8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259 103 192 0 0,'27'-65'5395'0'0,"-25"47"-3480"0"0,-2 17-1778 0 0,0 1 1 0 0,0-1-1 0 0,0 0 1 0 0,0 0-1 0 0,0 0 0 0 0,0 1 1 0 0,0-1-1 0 0,0 0 1 0 0,0 0-1 0 0,1 1 1 0 0,-1-1-1 0 0,0 0 1 0 0,0 0-1 0 0,1 1 1 0 0,-1-1-1 0 0,0 0 1 0 0,1 0-1 0 0,-1 1 1 0 0,1-1-1 0 0,-1 1 0 0 0,1-1 1 0 0,-1 0-1 0 0,1 1 1 0 0,2-3 747 0 0,35 4 2398 0 0,-32 1-2982 0 0,0 0-1 0 0,0 1 1 0 0,-1-1 0 0 0,1 1 0 0 0,-1 0 0 0 0,0 1-1 0 0,0-1 1 0 0,0 1 0 0 0,8 8 0 0 0,-11-10-255 0 0,0 1 0 0 0,0-1 0 0 0,0 1 0 0 0,0-1 0 0 0,0 1 0 0 0,0 0 0 0 0,-1 0 0 0 0,1-1 0 0 0,-1 1 0 0 0,0 0 0 0 0,0 0 0 0 0,0 1 0 0 0,0-1 0 0 0,-1 0 0 0 0,1 0 0 0 0,-1 0 0 0 0,0 1-1 0 0,1-1 1 0 0,-2 0 0 0 0,1 4 0 0 0,-4 8 72 0 0,0 0-1 0 0,-2 0 0 0 0,1 0 0 0 0,-2 0 0 0 0,-13 22 0 0 0,-50 66 261 0 0,36-56-276 0 0,-10 17-117 0 0,-84 92 0 0 0,114-141-468 0 0,2 0 1 0 0,-1 1 0 0 0,2 0 0 0 0,0 1-1 0 0,1 0 1 0 0,1 1 0 0 0,-7 19 0 0 0,16-37 365 0 0,-1 1 1 0 0,1 0-1 0 0,0 0 0 0 0,0 0 1 0 0,0-1-1 0 0,-1 1 0 0 0,1 0 1 0 0,0 0-1 0 0,0 0 1 0 0,0 0-1 0 0,0 0 0 0 0,0-1 1 0 0,0 1-1 0 0,1 0 1 0 0,-1 0-1 0 0,0 0 0 0 0,0-1 1 0 0,0 1-1 0 0,1 0 0 0 0,-1 0 1 0 0,1 0-1 0 0,-1-1 1 0 0,0 1-1 0 0,1 0 0 0 0,-1-1 1 0 0,1 1-1 0 0,0 1 0 0 0,1-1-176 0 0,0 0-1 0 0,0 0 0 0 0,0 0 0 0 0,0 0 0 0 0,0 0 1 0 0,0 0-1 0 0,0-1 0 0 0,0 1 0 0 0,0-1 1 0 0,4 1-1 0 0,3 0-694 0 0,1 0-1 0 0,0-1 1 0 0,14-2 0 0 0,-14 0 156 0 0,0 0 1 0 0,-1 0-1 0 0,15-7 0 0 0,-10 4 241 0 0,7-1-486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7:03.2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128 86 996 0 0,'24'-18'3743'0'0,"-24"17"-3460"0"0,1 1 1 0 0,0-1-1 0 0,0 1 0 0 0,-1 0 1 0 0,1-1-1 0 0,0 1 0 0 0,0 0 1 0 0,0 0-1 0 0,0-1 1 0 0,0 1-1 0 0,-1 0 0 0 0,1 0 1 0 0,0 0-1 0 0,0 0 1 0 0,0 0-1 0 0,0 0 0 0 0,0 0 1 0 0,0 1-1 0 0,-1-1 1 0 0,1 0-1 0 0,0 0 0 0 0,0 1 1 0 0,0-1-1 0 0,0 0 1 0 0,-1 1-1 0 0,1-1 0 0 0,0 1 1 0 0,0-1-1 0 0,-1 1 1 0 0,2 0-1 0 0,2 2 24 0 0,0 0 0 0 0,0 0 1 0 0,0 0-1 0 0,1-1 0 0 0,-1 0 1 0 0,1 0-1 0 0,0 0 0 0 0,0-1 1 0 0,0 1-1 0 0,0-1 0 0 0,-1 0 0 0 0,2-1 1 0 0,4 1-1 0 0,23 6 89 0 0,8 1-453 0 0,0-2 0 0 0,1-2 0 0 0,81-1 0 0 0,-121-3 41 0 0,1 0-53 0 0,1 1 1 0 0,-1-1-1 0 0,1 0 0 0 0,-1 0 0 0 0,0-1 0 0 0,1 1 0 0 0,-1-1 0 0 0,0 1 1 0 0,1-1-1 0 0,-1 0 0 0 0,0 0 0 0 0,0-1 0 0 0,0 1 0 0 0,0-1 0 0 0,0 1 0 0 0,0-1 1 0 0,0 0-1 0 0,0 0 0 0 0,-1 0 0 0 0,1-1 0 0 0,-1 1 0 0 0,0-1 0 0 0,3-2 0 0 0,-5 2 49 0 0,-1 1-1 0 0,1-1 1 0 0,-1 1-1 0 0,1 0 1 0 0,-1-1-1 0 0,0 1 1 0 0,0 0-1 0 0,0 0 1 0 0,0-1-1 0 0,-1 1 1 0 0,1 0-1 0 0,0 0 1 0 0,-1 0-1 0 0,1 1 1 0 0,-4-4-1 0 0,-12-4 183 0 0,0 1 0 0 0,0 1 0 0 0,-1 0-1 0 0,0 1 1 0 0,0 1 0 0 0,0 1-1 0 0,-1 1 1 0 0,1 0 0 0 0,-1 1 0 0 0,-30 1-1 0 0,28 2-47 0 0,0 0 0 0 0,0 2 0 0 0,0 0-1 0 0,0 1 1 0 0,1 2 0 0 0,0 0-1 0 0,-28 12 1 0 0,34-12-68 0 0,1 1 0 0 0,-1 0-1 0 0,1 1 1 0 0,1 0-1 0 0,0 1 1 0 0,0 1 0 0 0,0 0-1 0 0,1 0 1 0 0,1 1 0 0 0,-17 23-1 0 0,25-32-33 0 0,1 0 0 0 0,-1 0 0 0 0,1 1 0 0 0,-1-1-1 0 0,1 1 1 0 0,0-1 0 0 0,0 1 0 0 0,0 0-1 0 0,0-1 1 0 0,1 1 0 0 0,-1 0 0 0 0,1 0 0 0 0,0-1-1 0 0,-1 1 1 0 0,1 0 0 0 0,0 0 0 0 0,1-1 0 0 0,-1 1-1 0 0,0 0 1 0 0,1 0 0 0 0,1 3 0 0 0,0-3-4 0 0,-1 1 1 0 0,2-1-1 0 0,-1 0 1 0 0,0 0-1 0 0,1 0 1 0 0,-1 0-1 0 0,1 0 1 0 0,0 0-1 0 0,0-1 1 0 0,0 1-1 0 0,0-1 1 0 0,1 0-1 0 0,4 2 1 0 0,7 3-40 0 0,0 0 1 0 0,0-2 0 0 0,1 0-1 0 0,0 0 1 0 0,27 3-1 0 0,7-3-970 0 0,-1-2 0 0 0,0-3 0 0 0,98-10-1 0 0,143-42-7259 0 0,-264 47 7435 0 0,105-30-2761 0 0,-88 23 2609 0 0,43-11-681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7:03.9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459 113 88 0 0,'23'-25'2454'0'0,"-14"16"-1150"0"0,0-1 0 0 0,0 0 0 0 0,6-11 0 0 0,-5-5 2518 0 0,-9 15 642 0 0,-31 15-1048 0 0,19-2-3226 0 0,0 0 1 0 0,1 1 0 0 0,-1 0-1 0 0,1 1 1 0 0,0 0 0 0 0,0 0-1 0 0,0 1 1 0 0,-11 8 0 0 0,-17 7 126 0 0,-20 17 133 0 0,32-19-316 0 0,-88 69 219 0 0,71-52-314 0 0,20-16-16 0 0,-24 25-1 0 0,41-38-43 0 0,0 1-1 0 0,0-1 0 0 0,1 1 1 0 0,0 0-1 0 0,1 1 0 0 0,-1-1 1 0 0,1 1-1 0 0,1 0 0 0 0,-4 9 0 0 0,7-15-9 0 0,0-1-1 0 0,-1 1 0 0 0,1-1 1 0 0,0 1-1 0 0,0-1 0 0 0,0 1 1 0 0,0-1-1 0 0,1 1 0 0 0,-1-1 1 0 0,0 1-1 0 0,1-1 0 0 0,-1 1 0 0 0,1-1 1 0 0,-1 1-1 0 0,1-1 0 0 0,-1 0 1 0 0,1 1-1 0 0,0-1 0 0 0,0 0 1 0 0,0 0-1 0 0,0 1 0 0 0,0-1 1 0 0,0 0-1 0 0,0 0 0 0 0,0 0 1 0 0,0 0-1 0 0,1 0 0 0 0,-1 0 0 0 0,0-1 1 0 0,1 1-1 0 0,-1 0 0 0 0,0-1 1 0 0,1 1-1 0 0,-1-1 0 0 0,2 1 1 0 0,6 2-345 0 0,1-1 0 0 0,-1 0 0 0 0,0 0 1 0 0,15 0-1 0 0,9-1-1058 0 0,0-1-1 0 0,0-2 1 0 0,48-9 0 0 0,99-29-4855 0 0,-132 28 4491 0 0,76-21-1957 0 0,-66 13 2360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7:04.3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277 27 812 0 0,'-48'-27'15724'0'0,"58"33"-13704"0"0,-11-3-1857 0 0,0-1 0 0 0,1 1 0 0 0,-1 0 0 0 0,0 0 0 0 0,-1 0 0 0 0,1-1 0 0 0,0 1 0 0 0,-1 0 1 0 0,1-1-1 0 0,-1 1 0 0 0,0-1 0 0 0,0 0 0 0 0,0 0 0 0 0,-4 4 0 0 0,-39 32 399 0 0,36-31-367 0 0,-93 73 454 0 0,95-72-623 0 0,-1 0 0 0 0,1 0 0 0 0,0 1 0 0 0,1 0 0 0 0,0 0-1 0 0,-10 20 1 0 0,16-28-27 0 0,0-1-1 0 0,0 1 0 0 0,-1 0 1 0 0,1-1-1 0 0,0 1 0 0 0,0-1 1 0 0,0 1-1 0 0,0 0 0 0 0,1-1 1 0 0,-1 1-1 0 0,0 0 0 0 0,0-1 1 0 0,0 1-1 0 0,0-1 0 0 0,1 1 1 0 0,-1 0-1 0 0,0-1 0 0 0,0 1 1 0 0,1-1-1 0 0,-1 1 0 0 0,0-1 1 0 0,1 1-1 0 0,-1-1 0 0 0,1 1 1 0 0,-1-1-1 0 0,1 0 0 0 0,-1 1 1 0 0,1-1-1 0 0,-1 0 0 0 0,1 1 1 0 0,-1-1-1 0 0,1 0 0 0 0,-1 1 1 0 0,1-1-1 0 0,-1 0 0 0 0,1 0 1 0 0,0 0-1 0 0,-1 0 0 0 0,1 1 1 0 0,0-1-1 0 0,-1 0 0 0 0,2 0 0 0 0,31 2-100 0 0,16-9-232 0 0,0-3 1 0 0,0-2 0 0 0,79-29 0 0 0,-51 9-705 0 0,103-58 0 0 0,-175 87 905 0 0,43-27-527 0 0,-46 28 524 0 0,0 1-1 0 0,0-1 1 0 0,0 0 0 0 0,0 0-1 0 0,-1 1 1 0 0,1-1 0 0 0,0 0 0 0 0,-1-1-1 0 0,0 1 1 0 0,1 0 0 0 0,-1 0-1 0 0,0 0 1 0 0,0-1 0 0 0,0 1-1 0 0,0-1 1 0 0,-1 1 0 0 0,1-5-1 0 0,-1 6 54 0 0,0 1-1 0 0,0-1 0 0 0,-1 1 0 0 0,1-1 0 0 0,0 1 0 0 0,-1 0 1 0 0,1-1-1 0 0,-1 1 0 0 0,1 0 0 0 0,0-1 0 0 0,-1 1 0 0 0,1 0 1 0 0,-1 0-1 0 0,1-1 0 0 0,-1 1 0 0 0,1 0 0 0 0,-1 0 0 0 0,1 0 1 0 0,-1 0-1 0 0,1-1 0 0 0,-1 1 0 0 0,1 0 0 0 0,-1 0 0 0 0,0 0 1 0 0,1 0-1 0 0,-1 0 0 0 0,0 1 0 0 0,-14-1-884 0 0,8 1 416 0 0,0 0 0 0 0,1 1 1 0 0,-1 0-1 0 0,1 0 0 0 0,-1 1 1 0 0,1-1-1 0 0,0 1 0 0 0,0 0 1 0 0,0 1-1 0 0,0 0 0 0 0,0 0 1 0 0,1 0-1 0 0,0 1 1 0 0,0-1-1 0 0,0 1 0 0 0,1 0 1 0 0,-1 1-1 0 0,-5 9 0 0 0,0 1-642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7:04.9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289 70 520 0 0,'0'0'170'0'0,"1"0"1"0"0,0 0-1 0 0,-1-1 0 0 0,1 1 1 0 0,-1-1-1 0 0,1 1 0 0 0,-1 0 1 0 0,1-1-1 0 0,-1 1 0 0 0,1-1 1 0 0,-1 1-1 0 0,0-1 0 0 0,1 1 1 0 0,-1-1-1 0 0,0 0 0 0 0,1 1 1 0 0,-1-1-1 0 0,0 1 0 0 0,0-1 1 0 0,1 0-1 0 0,-1 1 0 0 0,0-1 0 0 0,0 0 1 0 0,0 1-1 0 0,0-1 0 0 0,0 0 1 0 0,0 1-1 0 0,0-1 0 0 0,0 0 1 0 0,0 1-1 0 0,0-1 0 0 0,0 0 1 0 0,-1 1-1 0 0,1-1 0 0 0,0 1 1 0 0,0-1-1 0 0,-1 0 0 0 0,1 1 1 0 0,0-1-1 0 0,-1 0 0 0 0,0 0 110 0 0,0 0-1 0 0,0 0 1 0 0,0 0 0 0 0,0 0-1 0 0,0 0 1 0 0,0 0-1 0 0,0 0 1 0 0,0 0-1 0 0,0 0 1 0 0,0 1-1 0 0,-1-1 1 0 0,1 0 0 0 0,0 1-1 0 0,-1-1 1 0 0,1 1-1 0 0,0 0 1 0 0,-1-1-1 0 0,1 1 1 0 0,-2 0 0 0 0,-24-2 2698 0 0,22 2-2747 0 0,1-1 0 0 0,-1 1 0 0 0,1 0 1 0 0,-1 0-1 0 0,1 0 0 0 0,-1 1 0 0 0,1 0 0 0 0,-1 0 0 0 0,1 0 1 0 0,-1 0-1 0 0,1 0 0 0 0,0 1 0 0 0,0 0 0 0 0,-5 2 0 0 0,-12 11-22 0 0,0 1 0 0 0,1 1 0 0 0,-29 31 0 0 0,31-31-175 0 0,15-13-33 0 0,-1-1 1 0 0,1 0 0 0 0,-1 1-1 0 0,1-1 1 0 0,0 1-1 0 0,0 0 1 0 0,1 0-1 0 0,-1 1 1 0 0,1-1 0 0 0,0 0-1 0 0,0 1 1 0 0,0-1-1 0 0,1 1 1 0 0,0 0-1 0 0,0-1 1 0 0,-1 9 0 0 0,2-12-9 0 0,0 0 1 0 0,0 0-1 0 0,0 0 1 0 0,1 0-1 0 0,-1 0 1 0 0,0 0 0 0 0,1-1-1 0 0,-1 1 1 0 0,1 0-1 0 0,-1 0 1 0 0,1-1 0 0 0,-1 1-1 0 0,1 0 1 0 0,-1 0-1 0 0,1-1 1 0 0,-1 1-1 0 0,1-1 1 0 0,0 1 0 0 0,0 0-1 0 0,-1-1 1 0 0,1 1-1 0 0,0-1 1 0 0,0 0 0 0 0,0 1-1 0 0,-1-1 1 0 0,1 0-1 0 0,0 1 1 0 0,0-1-1 0 0,0 0 1 0 0,0 0 0 0 0,0 0-1 0 0,0 0 1 0 0,1 0-1 0 0,37-1-197 0 0,-32 0 164 0 0,16-1-142 0 0,-1-2 0 0 0,0-1 0 0 0,0 0 0 0 0,33-14 1 0 0,81-43-784 0 0,-130 59 921 0 0,32-18-306 0 0,55-41 0 0 0,-81 54 306 0 0,-10 6 38 0 0,0 1 1 0 0,0 0 0 0 0,0 0 0 0 0,-1-1 0 0 0,1 1 0 0 0,-1-1 0 0 0,1 0 0 0 0,-1 1 0 0 0,1-1 0 0 0,-1 0 0 0 0,0 0-1 0 0,0 0 1 0 0,2-3 0 0 0,-3 4 9 0 0,0 0 0 0 0,0 1 0 0 0,0-1 0 0 0,0 0-1 0 0,0 0 1 0 0,0 1 0 0 0,0-1 0 0 0,0 0 0 0 0,-1 0-1 0 0,1 0 1 0 0,0 1 0 0 0,0-1 0 0 0,0 0 0 0 0,-1 1-1 0 0,1-1 1 0 0,-1 0 0 0 0,1 0 0 0 0,0 1 0 0 0,-1-1-1 0 0,1 1 1 0 0,-1-1 0 0 0,1 0 0 0 0,-1 1 0 0 0,0-1 0 0 0,0 0-1 0 0,-4-1 17 0 0,1-1 0 0 0,-1 1 0 0 0,1 1 0 0 0,-1-1 0 0 0,0 0 0 0 0,0 1 0 0 0,1 0 0 0 0,-1 0 0 0 0,0 1-1 0 0,0-1 1 0 0,-7 1 0 0 0,-24 2-123 0 0,1 1 0 0 0,0 1 0 0 0,-42 12 0 0 0,-100 35-2618 0 0,156-44 999 0 0,0 2 1 0 0,-22 12-1 0 0,43-20 1660 0 0,0-1-1 0 0,-1 0 1 0 0,1 0-1 0 0,0 0 0 0 0,0 0 1 0 0,0 0-1 0 0,-1 0 1 0 0,1 0-1 0 0,0 0 1 0 0,0 1-1 0 0,0-1 1 0 0,-1 0-1 0 0,1 0 0 0 0,0 0 1 0 0,0 0-1 0 0,0 0 1 0 0,0 1-1 0 0,0-1 1 0 0,-1 0-1 0 0,1 0 1 0 0,0 0-1 0 0,0 1 1 0 0,0-1-1 0 0,0 0 0 0 0,0 0 1 0 0,0 1-1 0 0,0-1 1 0 0,0 0-1 0 0,0 0 1 0 0,0 1-1 0 0,0-1 1 0 0,0 0-1 0 0,0 0 0 0 0,0 0 1 0 0,0 1-1 0 0,0-1 1 0 0,0 0-1 0 0,0 0 1 0 0,0 1-1 0 0,9 5-1072 0 0,12 1 232 0 0,14-5 575 0 0,0-1 0 0 0,1-2 0 0 0,-1-1 0 0 0,0-2 0 0 0,56-13 0 0 0,-52 7 628 0 0,41-17 1 0 0,2 0 2058 0 0,-77 26-2316 0 0,22-6 2710 0 0,-27 6-2601 0 0,1 1 1 0 0,-1 0 0 0 0,1 0-1 0 0,-1-1 1 0 0,1 1-1 0 0,-1 0 1 0 0,1 0 0 0 0,-1 0-1 0 0,1 0 1 0 0,-1 0 0 0 0,1 0-1 0 0,-1 0 1 0 0,1 0 0 0 0,-1 0-1 0 0,1 0 1 0 0,0 0 0 0 0,-1 0-1 0 0,1 0 1 0 0,-1 0 0 0 0,1 0-1 0 0,-1 1 1 0 0,1-1 0 0 0,-1 0-1 0 0,1 0 1 0 0,-1 1 0 0 0,1-1-1 0 0,-1 0 1 0 0,0 1 0 0 0,1-1-1 0 0,-1 0 1 0 0,1 2 0 0 0,-22 41 5546 0 0,5-5-4285 0 0,7-14-978 0 0,-21 37 0 0 0,27-57-465 0 0,1-1 1 0 0,0 1-1 0 0,1-1 1 0 0,-1 1-1 0 0,1 0 1 0 0,-1 0-1 0 0,1 0 1 0 0,0 0-1 0 0,1 0 1 0 0,-1 0-1 0 0,1 0 1 0 0,0 0-1 0 0,0 4 1 0 0,0-6-84 0 0,1-1 1 0 0,-1 1 0 0 0,1-1 0 0 0,-1 1-1 0 0,1-1 1 0 0,0 1 0 0 0,0-1 0 0 0,0 0-1 0 0,0 1 1 0 0,0-1 0 0 0,0 0 0 0 0,0 0-1 0 0,0 0 1 0 0,0 1 0 0 0,1-1 0 0 0,-1 0-1 0 0,0-1 1 0 0,1 1 0 0 0,-1 0 0 0 0,1 0-1 0 0,-1-1 1 0 0,1 1 0 0 0,-1 0 0 0 0,1-1-1 0 0,0 0 1 0 0,-1 1 0 0 0,1-1 0 0 0,0 0-1 0 0,-1 0 1 0 0,1 0 0 0 0,-1 0 0 0 0,1 0 0 0 0,2-1-1 0 0,45-2-3195 0 0,-1-3 0 0 0,0-2 0 0 0,67-20 1 0 0,-99 24 2788 0 0,35-11-1123 0 0,5-1 299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7:05.3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404 110 140 0 0,'2'-1'185'0'0,"1"-1"141"0"0,-1 1 1 0 0,1-1 0 0 0,-1 1-1 0 0,1-1 1 0 0,-1 0 0 0 0,1 0-1 0 0,3-4 1 0 0,-6 6-251 0 0,0 0 0 0 0,0-1 1 0 0,0 1-1 0 0,0 0 0 0 0,1-1 0 0 0,-1 1 0 0 0,0 0 1 0 0,0-1-1 0 0,0 1 0 0 0,0 0 0 0 0,0-1 1 0 0,0 1-1 0 0,0 0 0 0 0,0-1 0 0 0,0 1 0 0 0,0 0 1 0 0,0-1-1 0 0,0 1 0 0 0,0 0 0 0 0,0-1 1 0 0,-1 1-1 0 0,1 0 0 0 0,0-1 0 0 0,0 1 0 0 0,0 0 1 0 0,0 0-1 0 0,-1-1 0 0 0,1 1 0 0 0,-17-10 2009 0 0,3 7-1257 0 0,0 0 0 0 0,0 2 0 0 0,0 0 0 0 0,0 0 0 0 0,0 1 1 0 0,-1 1-1 0 0,1 0 0 0 0,-24 6 0 0 0,9-2 749 0 0,-50 18-1 0 0,70-20-1383 0 0,-1 1-1 0 0,1 0 1 0 0,0 0-1 0 0,1 1 1 0 0,-1 1 0 0 0,1-1-1 0 0,0 1 1 0 0,0 1 0 0 0,-7 7-1 0 0,14-13-178 0 0,0 0 0 0 0,0 0-1 0 0,1-1 1 0 0,-1 1 0 0 0,0 0-1 0 0,1 0 1 0 0,-1 0 0 0 0,0 0-1 0 0,1 1 1 0 0,-1-1 0 0 0,1 0-1 0 0,0 0 1 0 0,-1 0 0 0 0,1 0-1 0 0,0 0 1 0 0,0 1 0 0 0,0-1-1 0 0,-1 0 1 0 0,1 0 0 0 0,0 0-1 0 0,1 1 1 0 0,-1-1 0 0 0,0 0 0 0 0,0 0-1 0 0,1 2 1 0 0,0-1-9 0 0,0 0 0 0 0,1 0 1 0 0,-1 0-1 0 0,0-1 0 0 0,1 1 1 0 0,0 0-1 0 0,-1-1 0 0 0,1 1 1 0 0,0-1-1 0 0,0 0 0 0 0,0 1 0 0 0,3 1 1 0 0,4 1-78 0 0,-1-1 0 0 0,1 1-1 0 0,0-1 1 0 0,1-1 0 0 0,17 3 0 0 0,13-1-473 0 0,1-2 1 0 0,0-2-1 0 0,-1-2 0 0 0,53-8 1 0 0,-67 5 266 0 0,0 0 1 0 0,0-2-1 0 0,0-1 0 0 0,-1-1 1 0 0,-1-1-1 0 0,1-1 1 0 0,36-24-1 0 0,-58 33 281 0 0,0 0 0 0 0,0 0 0 0 0,0-1-1 0 0,0 1 1 0 0,-1-1 0 0 0,1 0-1 0 0,-1 1 1 0 0,0-1 0 0 0,1-1 0 0 0,-1 1-1 0 0,-1 0 1 0 0,1 0 0 0 0,0-1 0 0 0,-1 1-1 0 0,2-6 1 0 0,-3 7 25 0 0,0 0 1 0 0,1 0-1 0 0,-1 0 1 0 0,0 0-1 0 0,0 0 1 0 0,-1 0-1 0 0,1 0 0 0 0,0 0 1 0 0,-1 0-1 0 0,1 0 1 0 0,-1 0-1 0 0,0 0 1 0 0,1 1-1 0 0,-1-1 0 0 0,0 0 1 0 0,0 0-1 0 0,0 1 1 0 0,0-1-1 0 0,-1 0 1 0 0,1 1-1 0 0,0-1 0 0 0,-1 1 1 0 0,1 0-1 0 0,-1-1 1 0 0,0 1-1 0 0,1 0 1 0 0,-1 0-1 0 0,-3-2 0 0 0,-7-3 163 0 0,1 1-1 0 0,-2 1 0 0 0,1-1 0 0 0,0 2 0 0 0,-1 0 1 0 0,0 0-1 0 0,1 1 0 0 0,-1 1 0 0 0,-22 0 0 0 0,3 2 60 0 0,1 2 1 0 0,-56 11-1 0 0,30 0-801 0 0,-89 36-1 0 0,17 3-3907 0 0,104-41 1100 0 0,75-24-4375 0 0,-21 2 6563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5:28.6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139 17 352 0 0,'0'0'2362'0'0,"1"-10"252"0"0,5 8-1995 0 0,0 1 1 0 0,0 0-1 0 0,-1 0 1 0 0,1 0-1 0 0,10 1 1 0 0,-15 0-256 0 0,19 6 2158 0 0,-30 20-1140 0 0,10-23-1299 0 0,-1-1 0 0 0,0 1-1 0 0,1 0 1 0 0,-1-1 0 0 0,0 1 0 0 0,0-1-1 0 0,0 1 1 0 0,0-1 0 0 0,-3 4 0 0 0,-6 14 321 0 0,9-17-363 0 0,0 0 0 0 0,-1 0 0 0 0,1 0 0 0 0,-1-1 0 0 0,1 1 0 0 0,-1 0 0 0 0,0 0 0 0 0,-4 3 0 0 0,-12 19 196 0 0,-88 151 477 0 0,94-154-675 0 0,-5 8-11 0 0,16-29-28 0 0,1 0 0 0 0,-1 0 1 0 0,1 0-1 0 0,0 1 0 0 0,-1-1 0 0 0,1 0 0 0 0,0 0 0 0 0,0 0 1 0 0,0 1-1 0 0,0-1 0 0 0,0 0 0 0 0,0 0 0 0 0,0 1 0 0 0,0-1 1 0 0,0 0-1 0 0,0 0 0 0 0,1 1 0 0 0,-1-1 0 0 0,1 1 0 0 0,4 10-11 0 0,-5-11 9 0 0,1 0 1 0 0,-1 0 0 0 0,0 0 0 0 0,1 1-1 0 0,0-1 1 0 0,-1 0 0 0 0,1 0 0 0 0,0 0-1 0 0,-1 0 1 0 0,1 0 0 0 0,0 0 0 0 0,0 0 0 0 0,0 0-1 0 0,0 0 1 0 0,0-1 0 0 0,0 1 0 0 0,0 0-1 0 0,2 1 1 0 0,6 2 0 0 0,0 1 0 0 0,0-1 1 0 0,1 0-1 0 0,-1-1 0 0 0,1 0 0 0 0,0-1 0 0 0,0 0 1 0 0,0 0-1 0 0,0-1 0 0 0,0 0 0 0 0,0-1 0 0 0,10-1 0 0 0,-6-1-2 0 0,0 0 1 0 0,-1-1-1 0 0,1 0 0 0 0,-1-2 0 0 0,0 1 0 0 0,0-2 0 0 0,23-12 0 0 0,-4-4-3 0 0,0-1 1 0 0,-1-2-1 0 0,-1 0 1 0 0,-2-3-1 0 0,31-36 1 0 0,-44 47 5 0 0,-2-1 1 0 0,0-1-1 0 0,-1 0 1 0 0,0-1 0 0 0,8-21-1 0 0,-19 10 91 0 0,-1 30 190 0 0,-27 32 214 0 0,18-16-482 0 0,5-9-13 0 0,0-1-1 0 0,1 1 0 0 0,0 0 1 0 0,0 0-1 0 0,-3 11 0 0 0,-3 11 12 0 0,-2 0 0 0 0,-21 41 0 0 0,1-2 13 0 0,30-65-24 0 0,-19 47-8 0 0,1 0 0 0 0,-17 77 1 0 0,34-116-4 0 0,1 1 0 0 0,1 0 0 0 0,1 15 1 0 0,-1-3-47 0 0,0-22 8 0 0,0 1 1 0 0,0 0-1 0 0,0-1 0 0 0,0 1 0 0 0,0 0 0 0 0,1-1 1 0 0,-1 1-1 0 0,1-1 0 0 0,-1 1 0 0 0,1 0 0 0 0,-1-1 0 0 0,1 1 1 0 0,0-1-1 0 0,0 0 0 0 0,0 1 0 0 0,1 1 0 0 0,-1-3-61 0 0,0 1-1 0 0,-1 0 0 0 0,1-1 1 0 0,0 1-1 0 0,0-1 0 0 0,0 1 1 0 0,0-1-1 0 0,0 1 0 0 0,0-1 1 0 0,0 0-1 0 0,0 0 0 0 0,0 1 0 0 0,0-1 1 0 0,0 0-1 0 0,0 0 0 0 0,0 0 1 0 0,0 0-1 0 0,0 0 0 0 0,2-1 1 0 0,0 1-445 0 0,1-1-1 0 0,0-1 1 0 0,-1 1 0 0 0,1 0 0 0 0,-1-1 0 0 0,0 0 0 0 0,1 0 0 0 0,-1 0 0 0 0,0 0 0 0 0,0 0 0 0 0,0-1 0 0 0,4-4 0 0 0,13-15-3379 0 0,-2 6 2349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7:05.7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1 403 456 0 0,'89'-103'1881'0'0,"-50"60"-549"0"0,42-58 1 0 0,-66 80-324 0 0,0 1-1 0 0,2 0 1 0 0,1 1 0 0 0,0 1 0 0 0,26-19-1 0 0,-40 34-787 0 0,0 0 0 0 0,0 1 0 0 0,1 0-1 0 0,-1 0 1 0 0,1 0 0 0 0,-1 1 0 0 0,1-1 0 0 0,0 1-1 0 0,-1 0 1 0 0,1 0 0 0 0,0 1 0 0 0,0-1-1 0 0,0 1 1 0 0,-1 0 0 0 0,1 0 0 0 0,0 1 0 0 0,0 0-1 0 0,0-1 1 0 0,-1 2 0 0 0,1-1 0 0 0,0 0-1 0 0,-1 1 1 0 0,1 0 0 0 0,-1 0 0 0 0,0 0 0 0 0,0 1-1 0 0,0 0 1 0 0,0-1 0 0 0,7 7 0 0 0,-8-5-182 0 0,-1 0 1 0 0,1 0-1 0 0,-1 1 0 0 0,0-1 1 0 0,0 0-1 0 0,0 1 1 0 0,-1-1-1 0 0,0 1 1 0 0,0-1-1 0 0,0 1 1 0 0,0-1-1 0 0,-1 1 0 0 0,1 0 1 0 0,-1 0-1 0 0,0-1 1 0 0,-1 1-1 0 0,1 0 1 0 0,-1-1-1 0 0,-2 8 1 0 0,-2 7 19 0 0,-1 0 0 0 0,-1 0 0 0 0,-11 22 1 0 0,-2-4-26 0 0,-2 0 0 0 0,-41 51 0 0 0,13-19-31 0 0,-24 29-64 0 0,48-68-520 0 0,2 2 1 0 0,2 0-1 0 0,0 1 0 0 0,-28 64 1 0 0,49-96 439 0 0,0 1-1 0 0,0 0 1 0 0,0-1 0 0 0,1 1 0 0 0,-1 0 0 0 0,0 0 0 0 0,1-1-1 0 0,-1 1 1 0 0,1 0 0 0 0,0 0 0 0 0,0 0 0 0 0,0 0 0 0 0,0 0-1 0 0,0 0 1 0 0,0 0 0 0 0,0-1 0 0 0,1 1 0 0 0,-1 0 0 0 0,1 0-1 0 0,-1 0 1 0 0,1 0 0 0 0,0-1 0 0 0,-1 1 0 0 0,1 0-1 0 0,0-1 1 0 0,0 1 0 0 0,0-1 0 0 0,1 1 0 0 0,-1-1 0 0 0,0 1-1 0 0,1-1 1 0 0,-1 0 0 0 0,0 1 0 0 0,1-1 0 0 0,-1 0 0 0 0,1 0-1 0 0,0 0 1 0 0,-1 0 0 0 0,1-1 0 0 0,0 1 0 0 0,0 0 0 0 0,0-1-1 0 0,-1 1 1 0 0,1-1 0 0 0,0 0 0 0 0,3 1 0 0 0,9 0-706 0 0,0 0-1 0 0,-1 0 1 0 0,1-1 0 0 0,0-1 0 0 0,16-3 0 0 0,56-8-1841 0 0,-38 3 1605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7:06.1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143 165 928 0 0,'-28'12'6406'0'0,"3"4"-4129"0"0,-45 37-1 0 0,68-51-2197 0 0,1-1 0 0 0,-1 0 0 0 0,1 1 0 0 0,-1-1 0 0 0,1 1 0 0 0,0 0 0 0 0,-1-1-1 0 0,1 1 1 0 0,0 0 0 0 0,0 0 0 0 0,0 0 0 0 0,1 0 0 0 0,-1 0 0 0 0,0 0 0 0 0,1 0 0 0 0,-1 0 0 0 0,1 0 0 0 0,0 0 0 0 0,0 0-1 0 0,0 0 1 0 0,0 0 0 0 0,0 0 0 0 0,0 0 0 0 0,1 4 0 0 0,0-4-45 0 0,0-1 0 0 0,0 1 0 0 0,0 0 0 0 0,0-1 0 0 0,0 1-1 0 0,0-1 1 0 0,1 0 0 0 0,-1 1 0 0 0,0-1 0 0 0,1 0 0 0 0,-1 0 0 0 0,1 0 0 0 0,0 0 0 0 0,-1 0 0 0 0,1 0-1 0 0,0 0 1 0 0,0-1 0 0 0,-1 1 0 0 0,1 0 0 0 0,0-1 0 0 0,0 0 0 0 0,0 1 0 0 0,0-1 0 0 0,0 0 0 0 0,0 0-1 0 0,3 0 1 0 0,14 0-55 0 0,0-1-1 0 0,0-1 1 0 0,0-1 0 0 0,22-6-1 0 0,-31 7 10 0 0,0-2 0 0 0,1 0 0 0 0,-2 0 0 0 0,1-1-1 0 0,0 0 1 0 0,-1 0 0 0 0,0-1 0 0 0,0 0 0 0 0,9-9 0 0 0,-15 11 34 0 0,1 0-1 0 0,-1 0 1 0 0,1-1 0 0 0,-1 1 0 0 0,0-1 0 0 0,-1 0 0 0 0,1 0 0 0 0,-1 0 0 0 0,0 0 0 0 0,0 0 0 0 0,-1 0-1 0 0,1-1 1 0 0,-1 1 0 0 0,0-1 0 0 0,-1 1 0 0 0,1 0 0 0 0,-1-1 0 0 0,-1-6 0 0 0,1 4-1 0 0,-1 1 1 0 0,1 0 0 0 0,-2 0 0 0 0,1 0-1 0 0,-1 0 1 0 0,0 0 0 0 0,0 1-1 0 0,-1-1 1 0 0,0 1 0 0 0,0-1 0 0 0,-1 1-1 0 0,1 0 1 0 0,-1 0 0 0 0,-1 0 0 0 0,1 1-1 0 0,-1-1 1 0 0,0 1 0 0 0,-11-9-1 0 0,11 12-256 0 0,1-1-1 0 0,-1 1 0 0 0,0 0 0 0 0,0 0 0 0 0,1 0 0 0 0,-1 1 0 0 0,-1 0 0 0 0,1 0 0 0 0,0 0 0 0 0,0 0 0 0 0,0 1 1 0 0,0 0-1 0 0,-1 0 0 0 0,1 0 0 0 0,0 1 0 0 0,0 0 0 0 0,0 0 0 0 0,0 0 0 0 0,0 0 0 0 0,0 1 0 0 0,-7 3 1 0 0,4-2-249 0 0,0 1 1 0 0,1 0-1 0 0,-1 0 1 0 0,1 1 0 0 0,-1 0-1 0 0,1 0 1 0 0,1 0 0 0 0,-1 1-1 0 0,1 0 1 0 0,0 1-1 0 0,1-1 1 0 0,-7 10 0 0 0,10-13 403 0 0,1 0 0 0 0,-1 0 0 0 0,1 0 0 0 0,0 0 0 0 0,0 0 0 0 0,0 0 0 0 0,0 0 0 0 0,0 0 0 0 0,1 0 0 0 0,0 0 0 0 0,-1 0 0 0 0,1 1 0 0 0,0-1 0 0 0,1 6 1 0 0,0 8 84 0 0,0-14 80 0 0,0 0 0 0 0,-1-1 0 0 0,1 1 0 0 0,0-1 1 0 0,1 1-1 0 0,-1-1 0 0 0,0 0 0 0 0,1 0 1 0 0,-1 1-1 0 0,1-1 0 0 0,0 0 0 0 0,-1 0 0 0 0,1 0 1 0 0,0-1-1 0 0,0 1 0 0 0,1 0 0 0 0,2 1 0 0 0,1 2 327 0 0,0-2-1 0 0,0 1 0 0 0,1 0 1 0 0,-1-1-1 0 0,10 3 0 0 0,3 1 697 0 0,11 3 658 0 0,-6-8-972 0 0,1-2 1 0 0,-1 0-1 0 0,0-1 1 0 0,43-9-1 0 0,96-31-701 0 0,14-1-2520 0 0,-106 30-2358 0 0,116-3 0 0 0,-166 15 3706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7:06.5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269 75 940 0 0,'-24'0'1497'0'0,"14"-1"-27"0"0,-1 1 0 0 0,0 1 0 0 0,0-1 0 0 0,-18 5 0 0 0,-21 17 5132 0 0,14-5-4823 0 0,10 3-1139 0 0,4-3-298 0 0,19-15-316 0 0,0 0 1 0 0,1 0-1 0 0,-1 0 0 0 0,0 0 1 0 0,1 0-1 0 0,0 0 1 0 0,0 1-1 0 0,-1-1 0 0 0,1 1 1 0 0,1 0-1 0 0,-1 0 1 0 0,0 0-1 0 0,1-1 0 0 0,-1 2 1 0 0,1-1-1 0 0,0 0 1 0 0,0 0-1 0 0,0 0 0 0 0,0 6 1 0 0,1-8-34 0 0,0 0 0 0 0,0 0 0 0 0,0 0 0 0 0,1-1-1 0 0,-1 1 1 0 0,0 0 0 0 0,1 0 0 0 0,-1-1 0 0 0,1 1 0 0 0,-1 0 0 0 0,1-1 0 0 0,-1 1 0 0 0,1 0 0 0 0,-1-1 0 0 0,1 1 0 0 0,0-1 0 0 0,-1 1 0 0 0,1-1-1 0 0,0 1 1 0 0,-1-1 0 0 0,1 0 0 0 0,0 1 0 0 0,0-1 0 0 0,-1 0 0 0 0,1 1 0 0 0,0-1 0 0 0,0 0 0 0 0,-1 0 0 0 0,1 0 0 0 0,0 0 0 0 0,1 0 0 0 0,30 2-366 0 0,-26-2 261 0 0,21-3-266 0 0,1 0 0 0 0,-1-1 0 0 0,0-2 0 0 0,-1-1 1 0 0,39-15-1 0 0,12-3-242 0 0,-42 16 450 0 0,-1-2-1 0 0,0-1 1 0 0,-1-2 0 0 0,-1-1-1 0 0,49-31 1 0 0,-79 45 191 0 0,0 0 0 0 0,0-1 1 0 0,0 1-1 0 0,-1 0 0 0 0,1-1 0 0 0,-1 1 0 0 0,1-1 1 0 0,-1 0-1 0 0,1 1 0 0 0,-1-1 0 0 0,0 0 0 0 0,0 0 1 0 0,0 0-1 0 0,0 0 0 0 0,0 0 0 0 0,0 0 0 0 0,-1 0 1 0 0,2-4-1 0 0,-2 5 2 0 0,0 0-1 0 0,0 1 1 0 0,0-1-1 0 0,-1 0 1 0 0,1 1 0 0 0,0-1-1 0 0,0 0 1 0 0,-1 1 0 0 0,1-1-1 0 0,0 1 1 0 0,-1-1-1 0 0,1 0 1 0 0,-1 1 0 0 0,1-1-1 0 0,0 1 1 0 0,-1-1 0 0 0,1 1-1 0 0,-1-1 1 0 0,1 1 0 0 0,-1 0-1 0 0,0-1 1 0 0,0 0-1 0 0,-2 0 26 0 0,1 0 0 0 0,0 1-1 0 0,-1-1 1 0 0,1 0-1 0 0,-1 1 1 0 0,1 0 0 0 0,-1-1-1 0 0,1 1 1 0 0,-4 0 0 0 0,-30 2-60 0 0,0 2 0 0 0,0 1 0 0 0,1 2 0 0 0,0 1 0 0 0,0 2 0 0 0,-56 24 0 0 0,57-20-561 0 0,12-6-557 0 0,0 1 1 0 0,1 1 0 0 0,0 1-1 0 0,1 1 1 0 0,-22 16 0 0 0,41-27 1051 0 0,1-1 0 0 0,-1 0 0 0 0,1 1 0 0 0,-1-1 1 0 0,1 0-1 0 0,-1 1 0 0 0,1-1 0 0 0,-1 0 0 0 0,1 1 0 0 0,-1-1 0 0 0,1 1 1 0 0,0-1-1 0 0,-1 1 0 0 0,1-1 0 0 0,0 1 0 0 0,-1-1 0 0 0,1 1 0 0 0,0 0 1 0 0,0-1-1 0 0,-1 1 0 0 0,1-1 0 0 0,0 1 0 0 0,0 0 0 0 0,0-1 0 0 0,0 1 1 0 0,0-1-1 0 0,0 1 0 0 0,0 0 0 0 0,0-1 0 0 0,0 1 0 0 0,0 0 0 0 0,1 0-68 0 0,0 0-1 0 0,0 0 0 0 0,0-1 0 0 0,0 1 0 0 0,0 0 0 0 0,0-1 0 0 0,0 1 0 0 0,0-1 0 0 0,0 0 1 0 0,0 1-1 0 0,1-1 0 0 0,-1 0 0 0 0,0 1 0 0 0,2-1 0 0 0,45 1-2167 0 0,-18-6 1351 0 0,7 0 102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7:07.0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97 42 484 0 0,'26'-9'3404'0'0,"34"-22"2495"0"0,-66 30-4071 0 0,-7 0 805 0 0,6 3-2201 0 0,1 1-1 0 0,-1 0 1 0 0,1 0 0 0 0,-1 1 0 0 0,1-1-1 0 0,0 1 1 0 0,1 1 0 0 0,-1-1 0 0 0,1 1-1 0 0,0 0 1 0 0,0 0 0 0 0,0 0 0 0 0,-4 8-1 0 0,-6 9-566 0 0,1 1 0 0 0,-13 30 0 0 0,15-28 218 0 0,10-23-147 0 0,1 1 0 0 0,0 0 0 0 0,-1-1-1 0 0,1 1 1 0 0,0 0 0 0 0,1 0-1 0 0,-1 0 1 0 0,0 0 0 0 0,1 0-1 0 0,0 0 1 0 0,0 0 0 0 0,-1 0-1 0 0,2 0 1 0 0,-1-1 0 0 0,1 6 0 0 0,0-6-75 0 0,0 0 1 0 0,-1 0-1 0 0,1 0 1 0 0,0-1-1 0 0,1 1 1 0 0,-1 0-1 0 0,0 0 1 0 0,0-1-1 0 0,1 1 1 0 0,-1-1-1 0 0,1 0 1 0 0,-1 1 0 0 0,1-1-1 0 0,0 0 1 0 0,-1 0-1 0 0,1 0 1 0 0,3 2-1 0 0,3-1-447 0 0,-1 0 0 0 0,1 0-1 0 0,0 0 1 0 0,0-1 0 0 0,0 0-1 0 0,0 0 1 0 0,0-1 0 0 0,0 0-1 0 0,-1-1 1 0 0,13-1 0 0 0,170-41-7945 0 0,-133 26 7102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7:07.4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350 34 336 0 0,'-4'-6'2596'0'0,"4"6"-2422"0"0,-1 0-1 0 0,1-1 0 0 0,-1 1 0 0 0,1 0 0 0 0,-1 0 0 0 0,1 0 0 0 0,0 0 0 0 0,-1-1 0 0 0,1 1 0 0 0,-1 0 0 0 0,1 0 1 0 0,-1 0-1 0 0,0 0 0 0 0,-22-2 3607 0 0,8 0-2246 0 0,0 1-311 0 0,0 0 0 0 0,1 1-1 0 0,-1 1 1 0 0,0 0 0 0 0,-15 3 0 0 0,3 0-714 0 0,16-2-367 0 0,-1 0 0 0 0,1 2 0 0 0,0-1 0 0 0,0 1 0 0 0,0 1 0 0 0,1 0 0 0 0,-20 13 0 0 0,25-14-127 0 0,0 0-1 0 0,0 0 0 0 0,0 1 1 0 0,0 0-1 0 0,1 0 0 0 0,0 0 1 0 0,0 1-1 0 0,0 0 0 0 0,0-1 1 0 0,1 1-1 0 0,-4 12 0 0 0,6-16-15 0 0,1-1 0 0 0,0 1 0 0 0,0-1 0 0 0,1 1 0 0 0,-1-1 0 0 0,0 1 0 0 0,0-1 0 0 0,1 1 0 0 0,-1-1 0 0 0,1 1 0 0 0,-1-1 0 0 0,1 1 0 0 0,0-1 0 0 0,0 0 0 0 0,-1 1 0 0 0,1-1 0 0 0,0 0 0 0 0,0 0 0 0 0,0 0 0 0 0,0 0 0 0 0,1 0 0 0 0,1 2 0 0 0,-1-1-12 0 0,1 1-1 0 0,0-1 1 0 0,0 0 0 0 0,0 0-1 0 0,0 0 1 0 0,1 0-1 0 0,-1 0 1 0 0,5 1-1 0 0,14 1-164 0 0,0-1-1 0 0,0-1 0 0 0,0-2 1 0 0,0 0-1 0 0,30-4 0 0 0,-9-1-499 0 0,76-22 0 0 0,-80 16 342 0 0,-1-2 0 0 0,-1-2 0 0 0,48-26-1 0 0,-79 38 324 0 0,-1 0 0 0 0,0-1 0 0 0,0 0 1 0 0,-1 0-1 0 0,1 0 0 0 0,-1 0 0 0 0,5-7 0 0 0,-8 10 20 0 0,0 0 1 0 0,0 0 0 0 0,-1 0 0 0 0,1 0-1 0 0,-1 0 1 0 0,1 0 0 0 0,-1 0 0 0 0,1 0 0 0 0,-1 0-1 0 0,0 0 1 0 0,1 0 0 0 0,-1 0 0 0 0,0 0-1 0 0,0 0 1 0 0,0 0 0 0 0,1 0 0 0 0,-1 0 0 0 0,0 0-1 0 0,-1 0 1 0 0,1 0 0 0 0,0 0 0 0 0,0 0 0 0 0,0 0-1 0 0,-1 0 1 0 0,1 0 0 0 0,0 0 0 0 0,-1 0-1 0 0,1 0 1 0 0,-1 0 0 0 0,1 0 0 0 0,-1 0 0 0 0,0 0-1 0 0,1 0 1 0 0,-1 0 0 0 0,0 1 0 0 0,0-1-1 0 0,1 0 1 0 0,-1 0 0 0 0,0 1 0 0 0,0-1 0 0 0,0 1-1 0 0,0-1 1 0 0,0 1 0 0 0,0-1 0 0 0,0 1-1 0 0,0-1 1 0 0,0 1 0 0 0,-2 0 0 0 0,-7-3 64 0 0,1 0 0 0 0,-1 1 0 0 0,0 0 1 0 0,0 1-1 0 0,0 0 0 0 0,0 0 0 0 0,-18 2 0 0 0,-72 15 177 0 0,59-9-214 0 0,-7 4-321 0 0,-1 2 0 0 0,-46 20 0 0 0,58-20-283 0 0,-84 39-4172 0 0,102-42 2216 0 0,55-8-3976 0 0,-9-8 5405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7:07.7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583 169 232 0 0,'23'-38'3227'0'0,"1"2"0"0"0,42-51 0 0 0,-65 86-3090 0 0,-1 1 1 0 0,1-1-1 0 0,-1 1 0 0 0,0-1 0 0 0,1 1 1 0 0,-1-1-1 0 0,1 1 0 0 0,-1-1 1 0 0,1 1-1 0 0,-1 0 0 0 0,1-1 1 0 0,-1 1-1 0 0,1 0 0 0 0,0 0 1 0 0,-1-1-1 0 0,1 1 0 0 0,-1 0 0 0 0,1 0 1 0 0,0 0-1 0 0,-1 0 0 0 0,1 0 1 0 0,0 0-1 0 0,-1 0 0 0 0,1 0 1 0 0,0 0-1 0 0,-1 0 0 0 0,1 0 1 0 0,1 0-1 0 0,-1 1 21 0 0,0 0-1 0 0,0-1 1 0 0,0 1 0 0 0,0 0-1 0 0,-1 0 1 0 0,1 0 0 0 0,0 0 0 0 0,0 0-1 0 0,0 0 1 0 0,-1 0 0 0 0,1 0-1 0 0,0 0 1 0 0,0 2 0 0 0,1 3 14 0 0,0-1 1 0 0,0 1-1 0 0,-1 0 0 0 0,0-1 1 0 0,0 1-1 0 0,0 7 1 0 0,-1-7-136 0 0,-1 0 1 0 0,0 0-1 0 0,0 0 1 0 0,-1 0-1 0 0,0 0 1 0 0,0 0-1 0 0,0-1 1 0 0,-1 1-1 0 0,0-1 1 0 0,-5 8-1 0 0,-41 53 93 0 0,37-53-104 0 0,-319 332-40 0 0,252-270-332 0 0,-83 101-2883 0 0,152-165 2184 0 0,0 0 0 0 0,1 1 0 0 0,0 1 0 0 0,1-1 0 0 0,0 1 0 0 0,1 1 0 0 0,-9 23 0 0 0,16-36 950 0 0,0 0 1 0 0,0-1-1 0 0,-1 1 0 0 0,1 0 1 0 0,0-1-1 0 0,0 1 1 0 0,0 0-1 0 0,0-1 1 0 0,0 1-1 0 0,0 0 1 0 0,0-1-1 0 0,0 1 1 0 0,0 0-1 0 0,1-1 1 0 0,-1 1-1 0 0,0 0 1 0 0,0-1-1 0 0,1 1 1 0 0,-1-1-1 0 0,0 1 1 0 0,1 0-1 0 0,-1-1 1 0 0,0 1-1 0 0,1-1 1 0 0,-1 1-1 0 0,1-1 1 0 0,-1 1-1 0 0,1-1 1 0 0,-1 1-1 0 0,1-1 1 0 0,-1 0-1 0 0,1 1 1 0 0,-1-1-1 0 0,1 0 1 0 0,0 1-1 0 0,0-1 1 0 0,16 2-1338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7:08.1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277 58 820 0 0,'1'-1'254'0'0,"0"0"-1"0"0,0 1 1 0 0,0-1 0 0 0,0 0 0 0 0,0 0-1 0 0,0 1 1 0 0,0-1 0 0 0,0 0-1 0 0,0 0 1 0 0,0 0 0 0 0,0 0 0 0 0,0-1-1 0 0,-1 1 1 0 0,1 0 0 0 0,0 0-1 0 0,-1 0 1 0 0,1 0 0 0 0,-1-1 0 0 0,0 1-1 0 0,1 0 1 0 0,-1-1 0 0 0,0 1-1 0 0,0 0 1 0 0,0-1 0 0 0,0-1 0 0 0,0 3-95 0 0,0-1 1 0 0,-1 0 0 0 0,1 0 0 0 0,0 0-1 0 0,-1 0 1 0 0,1 1 0 0 0,-1-1 0 0 0,1 0-1 0 0,-1 1 1 0 0,0-1 0 0 0,1 0 0 0 0,-1 1 0 0 0,0-1-1 0 0,1 1 1 0 0,-1-1 0 0 0,0 0 0 0 0,0 1-1 0 0,0 0 1 0 0,1-1 0 0 0,-1 1 0 0 0,0 0 0 0 0,0-1-1 0 0,0 1 1 0 0,0 0 0 0 0,0 0 0 0 0,0 0-1 0 0,1 0 1 0 0,-1 0 0 0 0,0 0 0 0 0,0 0 0 0 0,0 0-1 0 0,0 0 1 0 0,0 0 0 0 0,0 0 0 0 0,0 0-1 0 0,0 1 1 0 0,0-1 0 0 0,-15 4 821 0 0,1 0 0 0 0,-1 1-1 0 0,2 0 1 0 0,-25 13 0 0 0,22-9-847 0 0,0 1 1 0 0,1 1-1 0 0,0 1 0 0 0,1 0 1 0 0,0 1-1 0 0,-16 18 0 0 0,28-27-131 0 0,-1 0-1 0 0,1 0 0 0 0,0 1 0 0 0,1-1 0 0 0,-1 1 0 0 0,1 0 0 0 0,0-1 0 0 0,0 1 0 0 0,0 0 0 0 0,1 0 0 0 0,0 0 0 0 0,-1 6 0 0 0,2-9-11 0 0,-1 0 1 0 0,1 0-1 0 0,0 0 0 0 0,1 0 0 0 0,-1 0 0 0 0,0 0 0 0 0,1 0 1 0 0,-1 0-1 0 0,1 0 0 0 0,-1 0 0 0 0,1 0 0 0 0,0-1 0 0 0,0 1 0 0 0,0 0 1 0 0,0-1-1 0 0,0 1 0 0 0,0 0 0 0 0,0-1 0 0 0,1 1 0 0 0,-1-1 1 0 0,0 0-1 0 0,1 1 0 0 0,-1-1 0 0 0,1 0 0 0 0,0 0 0 0 0,-1 0 1 0 0,1 0-1 0 0,0 0 0 0 0,0 0 0 0 0,0-1 0 0 0,-1 1 0 0 0,1 0 0 0 0,0-1 1 0 0,3 1-1 0 0,11 1-138 0 0,1-1 0 0 0,0-1 0 0 0,-1 0 0 0 0,1-1 0 0 0,-1 0 0 0 0,20-5 0 0 0,-10 2-32 0 0,41-9-388 0 0,0-2 0 0 0,113-43 0 0 0,-157 48 406 0 0,0 0 1 0 0,0-1-1 0 0,-1-1 1 0 0,-1-2-1 0 0,28-21 0 0 0,-48 34 161 0 0,1 0 0 0 0,0 0 0 0 0,-1 0 0 0 0,1 0 0 0 0,-1-1 0 0 0,0 1 0 0 0,0-1 0 0 0,1 1 0 0 0,-1-1 0 0 0,0 1 0 0 0,0-1 0 0 0,0 0 0 0 0,0 1 0 0 0,-1-1 0 0 0,1 0 0 0 0,0 0 0 0 0,-1 1 0 0 0,1-1 0 0 0,-1 0 0 0 0,0 0 0 0 0,0 0 0 0 0,1 0 0 0 0,-1 0 0 0 0,0 0 0 0 0,-1-2 0 0 0,0 2 9 0 0,0 1 0 0 0,0-1-1 0 0,0 0 1 0 0,-1 1 0 0 0,1-1 0 0 0,0 0-1 0 0,-1 1 1 0 0,1 0 0 0 0,-1-1 0 0 0,0 1 0 0 0,1 0-1 0 0,-1 0 1 0 0,0 0 0 0 0,0 0 0 0 0,0 0-1 0 0,0 0 1 0 0,0 0 0 0 0,0 1 0 0 0,0-1-1 0 0,0 1 1 0 0,0 0 0 0 0,-2-1 0 0 0,-28-3 59 0 0,0 1 0 0 0,0 2-1 0 0,-1 1 1 0 0,1 1 0 0 0,0 2 0 0 0,-48 10 0 0 0,-188 60-2227 0 0,266-73 2094 0 0,-67 26-2019 0 0,65-25 1737 0 0,0 1-1 0 0,-1 0 1 0 0,1 1 0 0 0,1-1 0 0 0,-1 1-1 0 0,0-1 1 0 0,0 1 0 0 0,1 0-1 0 0,0 0 1 0 0,-1 1 0 0 0,1-1 0 0 0,0 1-1 0 0,-2 4 1 0 0,5-7 191 0 0,0 0-1 0 0,0 1 1 0 0,0-1 0 0 0,0 0 0 0 0,0 1-1 0 0,0-1 1 0 0,1 0 0 0 0,-1 0-1 0 0,0 1 1 0 0,1-1 0 0 0,-1 0 0 0 0,1 0-1 0 0,-1 0 1 0 0,1 0 0 0 0,0 0-1 0 0,-1 0 1 0 0,1 1 0 0 0,0-1 0 0 0,0-1-1 0 0,0 1 1 0 0,0 0 0 0 0,0 0-1 0 0,0 0 1 0 0,0 0 0 0 0,0-1 0 0 0,0 1-1 0 0,0-1 1 0 0,0 1 0 0 0,3 0 0 0 0,21 6-1076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7:08.5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594 65 808 0 0,'6'-2'301'0'0,"2"-1"437"0"0,0 0 1 0 0,0 0-1 0 0,0 0 1 0 0,0-1-1 0 0,-1 0 1 0 0,0-1-1 0 0,0 0 1 0 0,0 0 0 0 0,10-19 6487 0 0,-18 23-7075 0 0,-20-1 2979 0 0,-38 11-1644 0 0,51-7-1048 0 0,-8 2-152 0 0,0 1 1 0 0,1 0 0 0 0,-21 10 0 0 0,-27 10-36 0 0,39-17-256 0 0,1 2 0 0 0,0 0-1 0 0,-40 25 1 0 0,34-18-108 0 0,-4 6-191 0 0,31-22 241 0 0,1 1-1 0 0,-1 0 0 0 0,1-1 1 0 0,0 1-1 0 0,0 0 1 0 0,0 0-1 0 0,0-1 1 0 0,0 1-1 0 0,0 0 0 0 0,0 0 1 0 0,1 0-1 0 0,-1 0 1 0 0,1 0-1 0 0,-1 0 1 0 0,1 1-1 0 0,0 2 1 0 0,0-4 14 0 0,1 0 0 0 0,-1 0 0 0 0,1 0 0 0 0,0-1 1 0 0,-1 1-1 0 0,1 0 0 0 0,0 0 0 0 0,0-1 1 0 0,-1 1-1 0 0,1 0 0 0 0,0-1 0 0 0,0 1 0 0 0,0-1 1 0 0,0 1-1 0 0,0-1 0 0 0,-1 0 0 0 0,1 1 1 0 0,0-1-1 0 0,0 0 0 0 0,2 1 0 0 0,28 7-534 0 0,-23-6 346 0 0,22 13-281 0 0,-29-15 499 0 0,1 1 0 0 0,-1 0 0 0 0,0 0 0 0 0,0-1 0 0 0,0 1 0 0 0,1 0 0 0 0,-1 0 0 0 0,0 0 0 0 0,0 1 0 0 0,0-1 0 0 0,-1 0 0 0 0,1 0 0 0 0,0 0 0 0 0,0 1 0 0 0,-1-1 0 0 0,1 0 0 0 0,0 3 0 0 0,4 9-129 0 0,-4-12 144 0 0,-1-1 0 0 0,1 0 1 0 0,-1 1-1 0 0,0-1 1 0 0,1 1-1 0 0,-1-1 0 0 0,0 1 1 0 0,0-1-1 0 0,1 1 0 0 0,-1-1 1 0 0,0 1-1 0 0,0-1 1 0 0,0 1-1 0 0,0-1 0 0 0,0 1 1 0 0,0-1-1 0 0,0 1 0 0 0,0-1 1 0 0,0 1-1 0 0,0 0 1 0 0,0-1-1 0 0,0 1 0 0 0,0-1 1 0 0,0 1-1 0 0,0-1 0 0 0,0 1 1 0 0,-1 0-1 0 0,-4 9 44 0 0,0-1 0 0 0,-1 0 0 0 0,0-1 0 0 0,-1 1 0 0 0,0-1 0 0 0,0 0 0 0 0,-1-1 0 0 0,0 1 0 0 0,0-2 0 0 0,-1 1 0 0 0,1-1 0 0 0,-2 0 1 0 0,1-1-1 0 0,0 0 0 0 0,-16 5 0 0 0,-13 3-232 0 0,0-1 1 0 0,-74 13-1 0 0,85-23-2009 0 0,69-24-7355 0 0,31 5 5699 0 0,-35 7 2501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7:09.0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262 15 1472 0 0,'3'0'502'0'0,"0"0"0"0"0,0 0 1 0 0,0-1-1 0 0,0 1 0 0 0,0-1 0 0 0,34-12 14928 0 0,-43 17-15560 0 0,-17 14-186 0 0,-5 20-6198 0 0,1-2-1362 0 0,16-13 4377 0 0,3-8 2183 0 0</inkml:trace>
  <inkml:trace contextRef="#ctx0" brushRef="#br0" timeOffset="1">128 263 700 0 0,'-6'1'2117'0'0,"0"1"0"0"0,0 0 0 0 0,1 1-1 0 0,-1-1 1 0 0,0 1 0 0 0,-7 6 0 0 0,4-4-1892 0 0,-16 17 1162 0 0,3-2-4124 0 0,-1-19-5939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7:11.3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9 408 0 0,'20'-3'14852'0'0,"-11"1"-13905"0"0,2 1-341 0 0,0-1 1 0 0,1 2-1 0 0,-1-1 1 0 0,19 3-1 0 0,1-1-171 0 0,409 5 865 0 0,-332-4-1931 0 0,1 1-4239 0 0,-100-4 4587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5:29.4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19 248 344 0 0,'-19'-27'12867'0'0,"29"38"-11279"0"0,-5-6-1326 0 0,0 1 0 0 0,0-1-1 0 0,-1 1 1 0 0,1 1-1 0 0,6 12 1 0 0,-8-14-173 0 0,2 6-31 0 0,-1-1-1 0 0,0 1 1 0 0,-1 0-1 0 0,0 0 1 0 0,-1 0-1 0 0,2 20 0 0 0,1 7-53 0 0,-3-29-7 0 0,4 22-5 0 0,12 35 0 0 0,-15-56 8 0 0,1 0 0 0 0,1 0 0 0 0,0 0 0 0 0,0 0-1 0 0,1-1 1 0 0,0 0 0 0 0,9 10 0 0 0,-13-17-3 0 0,0-1 1 0 0,0 1-1 0 0,0 0 0 0 0,0-1 0 0 0,1 0 0 0 0,-1 1 0 0 0,0-1 0 0 0,1 0 1 0 0,-1 0-1 0 0,1-1 0 0 0,-1 1 0 0 0,1 0 0 0 0,-1-1 0 0 0,1 1 1 0 0,0-1-1 0 0,-1 0 0 0 0,1 0 0 0 0,-1 0 0 0 0,1 0 0 0 0,0-1 0 0 0,-1 1 1 0 0,3-1-1 0 0,1-1-17 0 0,0 1 0 0 0,0-1 0 0 0,0 0 0 0 0,0 0 0 0 0,-1-1 0 0 0,1 0 0 0 0,8-6 1 0 0,-2 0-71 0 0,-2 0 0 0 0,1-1 1 0 0,-1 0-1 0 0,-1-1 0 0 0,15-22 1 0 0,30-63-364 0 0,-48 85 435 0 0,21-69-43 0 0,-25 76 74 0 0,5-8 36 0 0,-7 11-48 0 0,1 1 0 0 0,-1 0 1 0 0,1 0-1 0 0,-1 0 1 0 0,1 0-1 0 0,-1 0 0 0 0,1 0 1 0 0,-1 0-1 0 0,0 0 1 0 0,1 0-1 0 0,-1 0 0 0 0,1 0 1 0 0,-1 0-1 0 0,1 0 0 0 0,-1 0 1 0 0,0 0-1 0 0,1 1 1 0 0,-1-1-1 0 0,1 0 0 0 0,-1 0 1 0 0,0 0-1 0 0,1 1 1 0 0,-1-1-1 0 0,1 0 0 0 0,-1 1 1 0 0,0-1-1 0 0,0 0 0 0 0,1 1 1 0 0,-1-1-1 0 0,0 0 1 0 0,1 1-1 0 0,-1-1 0 0 0,0 1 1 0 0,4 3 4 0 0,-2-1-4 0 0,1-1 0 0 0,-1 1 0 0 0,1 0 1 0 0,-1 0-1 0 0,0 0 0 0 0,0 1 1 0 0,0-1-1 0 0,-1 0 0 0 0,1 1 0 0 0,-1-1 1 0 0,0 1-1 0 0,1 3 0 0 0,5 17 17 0 0,19 38-1 0 0,-16-38-20 0 0,14 44 0 0 0,-22-62-3 0 0,0 0-1 0 0,0 0 1 0 0,1 0 0 0 0,-1-1 0 0 0,1 1 0 0 0,1-1-1 0 0,-1 0 1 0 0,1 0 0 0 0,0 0 0 0 0,0 0 0 0 0,0-1-1 0 0,1 1 1 0 0,7 5 0 0 0,-11-10 3 0 0,0 1 0 0 0,0-1-1 0 0,0 1 1 0 0,1-1 0 0 0,-1 0 0 0 0,0 0-1 0 0,0 0 1 0 0,0 1 0 0 0,0-1 0 0 0,0 0-1 0 0,0 0 1 0 0,0-1 0 0 0,1 1 0 0 0,-1 0-1 0 0,0 0 1 0 0,0 0 0 0 0,0-1-1 0 0,0 1 1 0 0,0-1 0 0 0,0 1 0 0 0,0-1-1 0 0,0 1 1 0 0,1-2 0 0 0,22-18 18 0 0,-16 12-8 0 0,10-10 0 0 0,-1 0 0 0 0,-1-1 0 0 0,-1-1-1 0 0,-1 0 1 0 0,23-45 0 0 0,18-24-6 0 0,17-32-41 0 0,-21 30-284 0 0,-28 54-1870 0 0,24-52 0 0 0,-45 79-388 0 0,-10 15-925 0 0,-14 16 215 0 0,10-5 1924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7:12.1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 33 332 0 0,'14'1'7832'0'0,"-13"-1"-7674"0"0,-1 0 1 0 0,0 0-1 0 0,1 1 1 0 0,-1-1 0 0 0,0 0-1 0 0,1 0 1 0 0,0 0-1 0 0,0 0-1 0 0,-1 0-1 0 0,1 0 0 0 0,-1 0 0 0 0,0 0 0 0 0,1 1 1 0 0,-1-1-1 0 0,1 0 0 0 0,-1 0 0 0 0,1 0 0 0 0,-1 1 1 0 0,1-1-1 0 0,-1 0 0 0 0,0 0 0 0 0,1 1 0 0 0,0-1 157 0 0,-1 1-157 0 0,0-1 0 0 0,0 0 0 0 0,1 1 0 0 0,-1-1 1 0 0,0 1-1 0 0,1-1 0 0 0,-1 1 0 0 0,0-1 0 0 0,0 1 1 0 0,0-1-1 0 0,1 1 0 0 0,3 4 1260 0 0,-4-5-1343 0 0,0 0-1 0 0,1 0 1 0 0,-1 0 0 0 0,1 1 0 0 0,-1-1 0 0 0,0 0 0 0 0,1 1 0 0 0,-1-1 0 0 0,0 0-1 0 0,1 1 1 0 0,-1-1 0 0 0,0 0 0 0 0,1 1 0 0 0,-1-1 0 0 0,0 0 0 0 0,0 1-1 0 0,1-1 1 0 0,-1 1 0 0 0,0-1 0 0 0,0 0 0 0 0,0 1 0 0 0,0-1 0 0 0,0 1-1 0 0,0-1 1 0 0,0 1 0 0 0,0-1 0 0 0,0 1 0 0 0,0-1 0 0 0,0 1 0 0 0,0-1-1 0 0,0 1 1 0 0,0-1 0 0 0,0 0 0 0 0,0 1 0 0 0,0-1 0 0 0,0 1 0 0 0,-1-1 0 0 0,1 1-1 0 0,0-1 1 0 0,0 0 0 0 0,-1 1 0 0 0,1-1 0 0 0,0 1 0 0 0,-32 45 1629 0 0,19-30-1384 0 0,-17 33 1 0 0,20-30-240 0 0,6-13-57 0 0,0 1 0 0 0,1 0 0 0 0,-1 0 0 0 0,1 0 0 0 0,1 1-1 0 0,0-1 1 0 0,0 0 0 0 0,0 1 0 0 0,1 0 0 0 0,-1 10 0 0 0,2-14-28 0 0,0 0 0 0 0,0 0 0 0 0,1-1 0 0 0,-1 1 0 0 0,1 0 0 0 0,0-1-1 0 0,0 1 1 0 0,0 0 0 0 0,0-1 0 0 0,0 1 0 0 0,1-1 0 0 0,0 0 0 0 0,0 1-1 0 0,0-1 1 0 0,0 0 0 0 0,0 0 0 0 0,1 0 0 0 0,-1-1 0 0 0,1 1 0 0 0,0 0 0 0 0,-1-1-1 0 0,1 0 1 0 0,0 0 0 0 0,1 0 0 0 0,-1 0 0 0 0,0 0 0 0 0,1 0 0 0 0,-1-1 0 0 0,1 0-1 0 0,6 2 1 0 0,-1-2-73 0 0,1 0 0 0 0,-1-1 0 0 0,1 0 0 0 0,-1-1 0 0 0,0 0 0 0 0,1-1 0 0 0,-1 0 0 0 0,0 0 0 0 0,0-1-1 0 0,13-5 1 0 0,-5 1-130 0 0,-1-1 0 0 0,0 0-1 0 0,0-2 1 0 0,21-15-1 0 0,-29 19 163 0 0,-1 0-1 0 0,1 0 0 0 0,-1-1 1 0 0,0 0-1 0 0,-1 0 0 0 0,1-1 1 0 0,-1 0-1 0 0,-1 0 0 0 0,0 0 1 0 0,0-1-1 0 0,-1 0 0 0 0,0 0 0 0 0,0 0 1 0 0,-1 0-1 0 0,0 0 0 0 0,0-1 1 0 0,-1 0-1 0 0,1-16 0 0 0,-3 13 47 0 0,1 11 3 0 0,-1-1 1 0 0,0 0 0 0 0,1 0-1 0 0,-1 0 1 0 0,-1 0 0 0 0,1 0-1 0 0,0 0 1 0 0,-1 1-1 0 0,1-1 1 0 0,-1 0 0 0 0,0 0-1 0 0,0 0 1 0 0,0 1-1 0 0,0-1 1 0 0,0 0 0 0 0,-1 1-1 0 0,1-1 1 0 0,-1 1 0 0 0,0 0-1 0 0,1 0 1 0 0,-1-1-1 0 0,-3-1 1 0 0,-4-3-41 0 0,-1 1-1 0 0,1 0 1 0 0,-2 1 0 0 0,1 0 0 0 0,0 0-1 0 0,-1 1 1 0 0,0 0 0 0 0,0 1 0 0 0,0 0-1 0 0,0 1 1 0 0,-1 1 0 0 0,-16-2-1 0 0,16 4-457 0 0,0-1 1 0 0,0 1-1 0 0,0 1 0 0 0,0 0 0 0 0,0 1 0 0 0,1 0 0 0 0,-18 8 0 0 0,21-7-377 0 0,1 0 0 0 0,-1 0 0 0 0,1 1-1 0 0,-8 7 1 0 0,12-10 423 0 0,1-1-1 0 0,0 1 1 0 0,0 0-1 0 0,0 0 1 0 0,0 1-1 0 0,0-1 1 0 0,0 0 0 0 0,0 1-1 0 0,1-1 1 0 0,-1 1-1 0 0,1-1 1 0 0,0 1-1 0 0,-1 0 1 0 0,1-1-1 0 0,0 5 1 0 0,7 3-885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7:12.4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11 260 0 0,'33'-6'2028'0'0,"-8"1"8156"0"0,-25 5-10032 0 0,1 1 0 0 0,-1-1 0 0 0,1 0 0 0 0,0 1 0 0 0,-1-1 0 0 0,1 1 0 0 0,-1-1 0 0 0,1 1 0 0 0,0-1-1 0 0,-1 1 1 0 0,1-1 0 0 0,-1 1 0 0 0,0-1 0 0 0,1 1 0 0 0,-1 0 0 0 0,1-1 0 0 0,-1 1 0 0 0,0 0-1 0 0,0-1 1 0 0,1 1 0 0 0,-1 0 0 0 0,0-1 0 0 0,0 1 0 0 0,0 0 0 0 0,0 0 0 0 0,0-1 0 0 0,0 1 0 0 0,0 0-1 0 0,0-1 1 0 0,0 1 0 0 0,0 1 0 0 0,-1 31 1815 0 0,1-28-1765 0 0,-1 37 747 0 0,0-21-670 0 0,1 0-1 0 0,5 38 1 0 0,-5-53-315 0 0,2-1 0 0 0,-1 1 0 0 0,1 0 0 0 0,0-1 0 0 0,0 1 1 0 0,0-1-1 0 0,1 1 0 0 0,0-1 0 0 0,0 0 0 0 0,0 0 0 0 0,1 0 0 0 0,0-1 0 0 0,0 1 0 0 0,6 4 1 0 0,-8-7-207 0 0,0 0 0 0 0,0-1 0 0 0,0 0 0 0 0,1 1 0 0 0,-1-1 0 0 0,0 0 0 0 0,1 0 0 0 0,-1 0 0 0 0,1-1 0 0 0,-1 1 0 0 0,1 0 0 0 0,-1-1 0 0 0,1 0 0 0 0,-1 0 1 0 0,1 0-1 0 0,-1 0 0 0 0,1 0 0 0 0,0 0 0 0 0,-1 0 0 0 0,1-1 0 0 0,-1 1 0 0 0,1-1 0 0 0,-1 0 0 0 0,1 0 0 0 0,-1 0 0 0 0,0 0 0 0 0,1 0 0 0 0,2-3 0 0 0,7-4-1543 0 0,0-1-1 0 0,-1 0 1 0 0,0-1 0 0 0,10-13-1 0 0,3 0-784 0 0,3 1 955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7:13.0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288 179 944 0 0,'-12'-6'1206'0'0,"-7"-5"1314"0"0,19 11-2485 0 0,-1-1 1 0 0,1 1-1 0 0,0 0 0 0 0,0 0 1 0 0,0 0-1 0 0,-1 0 1 0 0,1 0-1 0 0,0-1 0 0 0,0 1 1 0 0,0 0-1 0 0,0 0 1 0 0,-1 0-1 0 0,1-1 1 0 0,0 1-1 0 0,0 0 0 0 0,0 0 1 0 0,0 0-1 0 0,0-1 1 0 0,0 1-1 0 0,0 0 0 0 0,0 0 1 0 0,0-1-1 0 0,0 1 1 0 0,0 0-1 0 0,4-26 11441 0 0,-9 25-11261 0 0,-1 1 0 0 0,1-1 0 0 0,-1 0 1 0 0,1 0-1 0 0,0-1 0 0 0,0 1 0 0 0,0-1 0 0 0,0 0 0 0 0,0-1 1 0 0,0 1-1 0 0,-5-5 0 0 0,2 3-94 0 0,4 1-122 0 0,1 0 0 0 0,-1 0-1 0 0,1 0 1 0 0,0 0-1 0 0,0 0 1 0 0,0-1-1 0 0,0 1 1 0 0,0-1-1 0 0,1 0 1 0 0,0 1 0 0 0,-3-8-1 0 0,16-7-9 0 0,-10 17 10 0 0,0 0 0 0 0,0-1 0 0 0,0 1-1 0 0,1 0 1 0 0,-1 0 0 0 0,0 0-1 0 0,0 0 1 0 0,1 0 0 0 0,-1 0-1 0 0,1 1 1 0 0,-1-1 0 0 0,1 0-1 0 0,-1 1 1 0 0,1-1 0 0 0,0 1-1 0 0,-1-1 1 0 0,1 1 0 0 0,3 0-1 0 0,0-1-2 0 0,9-3 4 0 0,1 0 0 0 0,-1 1 1 0 0,20-1-1 0 0,4-2 15 0 0,-36 6-14 0 0,1-1 0 0 0,-1 1 0 0 0,1 0 0 0 0,0 0 0 0 0,-1 0 0 0 0,1 0 0 0 0,-1 0 0 0 0,1 1-1 0 0,0-1 1 0 0,-1 1 0 0 0,1-1 0 0 0,-1 1 0 0 0,1 0 0 0 0,2 2 0 0 0,-4-2-1 0 0,1-1 1 0 0,-1 1-1 0 0,0 0 1 0 0,0 0-1 0 0,1 0 1 0 0,-1 1-1 0 0,0-1 1 0 0,0 0-1 0 0,-1 0 1 0 0,1 1-1 0 0,0-1 1 0 0,0 0-1 0 0,0 1 1 0 0,-1-1-1 0 0,1 1 0 0 0,-1-1 1 0 0,1 1-1 0 0,-1-1 1 0 0,0 1-1 0 0,0-1 1 0 0,1 1-1 0 0,-1 2 1 0 0,-1 2 1 0 0,0 1 0 0 0,0-1 0 0 0,0 0 0 0 0,-1 0 0 0 0,0 0 0 0 0,0 0 0 0 0,0 0 0 0 0,-1 0 0 0 0,0 0 0 0 0,0-1 0 0 0,-8 11 0 0 0,-7 6 18 0 0,-28 30 0 0 0,16-21-8 0 0,-6 6 81 0 0,-51 40 0 0 0,68-61-55 0 0,11-10-27 0 0,-36 29 161 0 0,41-33-154 0 0,0 0 0 0 0,0 0 0 0 0,0 0-1 0 0,0 0 1 0 0,-1-1 0 0 0,1 1 0 0 0,-1-1-1 0 0,1 0 1 0 0,-1 0 0 0 0,-5 1 0 0 0,8-5-69 0 0,1 0 0 0 0,-1 0 0 0 0,1 0 0 0 0,0-1 0 0 0,0 1 1 0 0,0 0-1 0 0,0 0 0 0 0,2-5 0 0 0,4 5 16 0 0,0-1 0 0 0,0 1-1 0 0,1 1 1 0 0,-1-1 0 0 0,1 1 0 0 0,12-3-1 0 0,8 2 18 0 0,1 2 0 0 0,-1 0 0 0 0,0 2 0 0 0,0 1-1 0 0,0 1 1 0 0,37 9 0 0 0,-24-4-1169 0 0,0-2 0 0 0,45 0-1 0 0,-36-8-2224 0 0,-1-2 1 0 0,0-2-1 0 0,56-15 0 0 0,-67 11 1868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7:16.5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536 1 152 0 0,'6'13'8080'0'0,"-5"-12"-7655"0"0,8 5 1781 0 0,-8-6-2335 0 0,0 0 205 0 0,-1 1 0 0 0,0-1 0 0 0,1 1 0 0 0,-1-1 1 0 0,0 0-1 0 0,1 1 0 0 0,-1-1 0 0 0,0 1 1 0 0,0-1-1 0 0,0 1 0 0 0,1-1 0 0 0,-1 0 0 0 0,0 1 1 0 0,0-1-1 0 0,0 1 0 0 0,0-1 0 0 0,0 1 0 0 0,0-1 1 0 0,0 1-1 0 0,0-1 0 0 0,0 1 0 0 0,0-1 0 0 0,0 1 1 0 0,0-1-1 0 0,0 1 0 0 0,0-1 0 0 0,0 1 0 0 0,-1-1 1 0 0,1 1-1 0 0,-7 16 1008 0 0,5-14-683 0 0,-14 33 349 0 0,-2 0 0 0 0,-2-1 0 0 0,-1-1 0 0 0,-1-2 0 0 0,-2 0 0 0 0,-50 52 0 0 0,-171 164-152 0 0,231-234-581 0 0,1 2-1 0 0,1 0 1 0 0,0 0-1 0 0,1 1 1 0 0,1 0-1 0 0,-15 38 1 0 0,23-49-18 0 0,0 0 0 0 0,1 0 1 0 0,0 0-1 0 0,0 0 0 0 0,0 0 1 0 0,1 1-1 0 0,0-1 1 0 0,0 0-1 0 0,0 0 0 0 0,1 0 1 0 0,2 9-1 0 0,-2-11-18 0 0,0 0 0 0 0,1 0 0 0 0,-1-1 1 0 0,1 1-1 0 0,-1-1 0 0 0,1 1 0 0 0,0-1 0 0 0,1 0 0 0 0,-1 0 0 0 0,0 0 0 0 0,1 0 0 0 0,0 0 0 0 0,0 0 1 0 0,-1-1-1 0 0,2 1 0 0 0,-1-1 0 0 0,0 0 0 0 0,0 0 0 0 0,5 2 0 0 0,-1 0-81 0 0,-1-2-1 0 0,1 1 1 0 0,0-1-1 0 0,0 0 1 0 0,0 0-1 0 0,0-1 1 0 0,0 0-1 0 0,0 0 0 0 0,0-1 1 0 0,0 0-1 0 0,0 0 1 0 0,8-1-1 0 0,6-2-26 0 0,-1 0-1 0 0,1-1 0 0 0,-1-1 0 0 0,0-1 0 0 0,0-1 1 0 0,0 0-1 0 0,-1-2 0 0 0,0 0 0 0 0,19-14 0 0 0,-28 14 71 0 0,0-1-1 0 0,-1 0 0 0 0,0-1 1 0 0,7-11-1 0 0,-15 19 52 0 0,0 0 0 0 0,0 1 0 0 0,0-1 0 0 0,0 0 0 0 0,-1 1-1 0 0,1-1 1 0 0,-1 0 0 0 0,0 0 0 0 0,0 0 0 0 0,0 1 0 0 0,0-1 0 0 0,0 0-1 0 0,-1 0 1 0 0,1 1 0 0 0,-1-1 0 0 0,0 0 0 0 0,0 1 0 0 0,0-1 0 0 0,0 0-1 0 0,0 1 1 0 0,-1-1 0 0 0,1 1 0 0 0,-1 0 0 0 0,1 0 0 0 0,-1-1 0 0 0,0 1 0 0 0,0 0-1 0 0,-2-2 1 0 0,-6-2-12 0 0,-1 1-1 0 0,1 0 0 0 0,-1 0 1 0 0,0 1-1 0 0,0 1 1 0 0,0-1-1 0 0,-1 2 0 0 0,1 0 1 0 0,-1 0-1 0 0,1 1 1 0 0,-1 0-1 0 0,0 1 0 0 0,1 1 1 0 0,-1-1-1 0 0,0 2 1 0 0,1 0-1 0 0,-1 0 0 0 0,1 1 1 0 0,-14 6-1 0 0,-6 4-496 0 0,6-3-824 0 0,-33 20 0 0 0,50-25 229 0 0,1 0 1 0 0,-1 0-1 0 0,1 1 0 0 0,-10 11 0 0 0,16-16 918 0 0,0-1-1 0 0,0 1 1 0 0,1 0 0 0 0,-1 0-1 0 0,0-1 1 0 0,1 1 0 0 0,-1 0-1 0 0,1 0 1 0 0,-1 0 0 0 0,1-1-1 0 0,-1 1 1 0 0,1 0 0 0 0,-1 0-1 0 0,1 0 1 0 0,0 0 0 0 0,0 0-1 0 0,-1 0 1 0 0,1 0 0 0 0,0 0-1 0 0,0 0 1 0 0,0 0 0 0 0,0 0-1 0 0,0 0 1 0 0,0 0 0 0 0,0 0-1 0 0,1 0 1 0 0,-1 0 0 0 0,1 1-1 0 0,7 4-1299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7:18.1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327 54 664 0 0,'1'1'301'0'0,"0"1"0"0"0,0-1 0 0 0,0 0-1 0 0,0 1 1 0 0,0-1 0 0 0,0 0 0 0 0,1 0 0 0 0,-1 0 0 0 0,0 0 0 0 0,1 0-1 0 0,-1 0 1 0 0,3 1 0 0 0,16 9 6058 0 0,-48-6-3304 0 0,-33-9-505 0 0,57 4-2543 0 0,0-1-1 0 0,1 0 1 0 0,-1 0-1 0 0,0 0 0 0 0,0 0 1 0 0,1 0-1 0 0,-1-1 0 0 0,1 0 1 0 0,-1 1-1 0 0,1-2 0 0 0,-1 1 1 0 0,-5-5-1 0 0,9 7-27 0 0,-1-1 0 0 0,1 0 0 0 0,-1 1 0 0 0,1-1 0 0 0,0 0 0 0 0,-1 1 0 0 0,1-1 0 0 0,-1 0 0 0 0,1 1 0 0 0,0-1 0 0 0,0 0 0 0 0,-1 0 0 0 0,1 1 0 0 0,0-1 0 0 0,0 0 0 0 0,0 0 0 0 0,0 1 0 0 0,0-1 0 0 0,0 0 0 0 0,0 0 0 0 0,0 1 0 0 0,0-1 0 0 0,0 0 0 0 0,1 0 0 0 0,-1 0 0 0 0,0 1 0 0 0,0-1 0 0 0,1 0 0 0 0,-1 1 0 0 0,1-1 0 0 0,-1 0 0 0 0,0 1 0 0 0,1-1 0 0 0,-1 0 0 0 0,1 1 0 0 0,-1-1 0 0 0,1 1 0 0 0,1-1 0 0 0,26-17-709 0 0,-22 15 550 0 0,-1 1 156 0 0,-1 0-1 0 0,1 1 0 0 0,0-1 0 0 0,0 1 0 0 0,-1 0 0 0 0,1 1 1 0 0,0-1-1 0 0,0 1 0 0 0,0 0 0 0 0,0 0 0 0 0,0 0 1 0 0,0 1-1 0 0,0 0 0 0 0,7 2 0 0 0,-8-2 29 0 0,0 0 0 0 0,-1 0 0 0 0,1 0 0 0 0,-1 1 0 0 0,1-1 0 0 0,-1 1 0 0 0,0 0-1 0 0,1 0 1 0 0,-1 0 0 0 0,0 0 0 0 0,0 0 0 0 0,0 1 0 0 0,-1 0 0 0 0,1-1 0 0 0,-1 1 0 0 0,1 0 0 0 0,-1 0 0 0 0,0 0-1 0 0,2 5 1 0 0,-3-4 0 0 0,0-1 0 0 0,0 1 0 0 0,0 0 0 0 0,-1 0 0 0 0,1 0 0 0 0,-1 0 0 0 0,0 0 0 0 0,0 0 0 0 0,-1 0 0 0 0,1 0 0 0 0,-1 0 0 0 0,0 0 0 0 0,0-1 0 0 0,0 1 0 0 0,-1 0 0 0 0,1 0 0 0 0,-4 5 0 0 0,-2 3 68 0 0,-1 0-1 0 0,-1 0 1 0 0,-14 15 0 0 0,3-4 125 0 0,-1 0-44 0 0,-1-2 1 0 0,-1-1-1 0 0,-1 0 0 0 0,-1-2 0 0 0,0-1 0 0 0,-2 0 0 0 0,-45 19 0 0 0,55-28-132 0 0,-31 15 113 0 0,25-15-272 0 0,28-13 97 0 0,1 0 0 0 0,-1 0 0 0 0,1 1 0 0 0,0 0 1 0 0,0 0-1 0 0,1 1 0 0 0,-1-1 0 0 0,1 1 0 0 0,9-2 0 0 0,65-17-43 0 0,-60 18 57 0 0,3 0-346 0 0,-1 2 1 0 0,0 1 0 0 0,1 1-1 0 0,-1 0 1 0 0,0 2-1 0 0,1 1 1 0 0,-1 1 0 0 0,30 8-1 0 0,-22-6-2363 0 0,1-1-1 0 0,1-2 1 0 0,36-1-1 0 0,-32-2 1438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7:18.6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 1 584 0 0,'-29'5'11294'0'0,"35"-1"-8789"0"0,-6-3-2370 0 0,1 0-1 0 0,-1-1 1 0 0,1 1 0 0 0,0-1 0 0 0,-1 1-1 0 0,1-1 1 0 0,0 1 0 0 0,-1-1 0 0 0,1 0-1 0 0,0 1 1 0 0,0-1 0 0 0,-1 0 0 0 0,1 0-1 0 0,0 1 1 0 0,0-1 0 0 0,1 0 0 0 0,47 3 1262 0 0,28-1-798 0 0,252-20-614 0 0,-106 15-3815 0 0,-213 3 3244 0 0,3 0-621 0 0,0 0 0 0 0,-1 0 0 0 0,1 2 1 0 0,13 2-1 0 0,-17 2-1000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7:19.0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113 13 456 0 0,'-18'0'2019'0'0,"0"1"0"0"0,-1 0 1 0 0,-39 12 6851 0 0,59-12-8722 0 0,14 3 2796 0 0,43 1-2536 0 0,-38-4 302 0 0,62 3-305 0 0,144-12 0 0 0,-124 2-770 0 0,59-9-2210 0 0,-54 4-2090 0 0,-104 11 4488 0 0,11-1-1646 0 0,0 0 1 0 0,-1 1 0 0 0,1 0 0 0 0,14 2-1 0 0,-18 3-13 0 0,-9 0 340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7:21.6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421 28 504 0 0,'3'0'307'0'0,"0"0"-1"0"0,0-1 0 0 0,0 1 1 0 0,0-1-1 0 0,0 0 1 0 0,0 0-1 0 0,0 0 1 0 0,0 0-1 0 0,0 0 1 0 0,4-4-1 0 0,14-4 3118 0 0,-22 8-3299 0 0,1 1 1 0 0,0 0-1 0 0,0-1 1 0 0,0 1 0 0 0,-1 0-1 0 0,1-1 1 0 0,0 1-1 0 0,0 0 1 0 0,-1-1-1 0 0,1 1 1 0 0,0 0 0 0 0,-1 0-1 0 0,1-1 1 0 0,0 1-1 0 0,-1 0 1 0 0,1 0-1 0 0,0 0 1 0 0,-1 0 0 0 0,1-1-1 0 0,0 1 1 0 0,-1 0-1 0 0,1 0 1 0 0,-1 0-1 0 0,1 0 1 0 0,0 0 0 0 0,-1 0-1 0 0,1 0 1 0 0,-1 0-1 0 0,1 0 1 0 0,0 0-1 0 0,-2 0 1 0 0,-12 1 699 0 0,-1 1-1 0 0,1 0 1 0 0,-1 1-1 0 0,1 1 1 0 0,0 0-1 0 0,-21 9 1 0 0,-81 44 400 0 0,99-47-1086 0 0,-14 7 193 0 0,1 1 0 0 0,-40 31 0 0 0,63-43-281 0 0,0 1 1 0 0,0-1-1 0 0,0 1 1 0 0,1 0-1 0 0,0 1 1 0 0,0-1-1 0 0,1 1 1 0 0,0 0-1 0 0,1 1 1 0 0,-1-1-1 0 0,2 1 1 0 0,-1 0-1 0 0,1 0 1 0 0,-2 10-1 0 0,4-13-30 0 0,1 0 0 0 0,0 1 0 0 0,0-1 0 0 0,1 0 0 0 0,0 0 0 0 0,0 0-1 0 0,0 0 1 0 0,0 0 0 0 0,1 0 0 0 0,0 0 0 0 0,1 0 0 0 0,-1-1 0 0 0,6 10 0 0 0,-2-5-11 0 0,1-1 0 0 0,0 1 0 0 0,0-1 1 0 0,1 0-1 0 0,0-1 0 0 0,14 12 0 0 0,-8-11-219 0 0,-1 1 0 0 0,2-2-1 0 0,0 0 1 0 0,0-1 0 0 0,0 0-1 0 0,1-1 1 0 0,-1-1 0 0 0,2 0-1 0 0,25 3 1 0 0,-18-5-1613 0 0,1-1-1 0 0,0 0 1 0 0,0-2 0 0 0,0-2-1 0 0,44-6 1 0 0,-28 2-3815 0 0,-23 5 4208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7:24.0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1 132 0 0,'0'-1'2388'0'0,"0"2"-2392"0"0,-11 4-1879 0 0,3-5 1326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7:25.2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174 57 36 0 0,'0'-11'11414'0'0,"-27"23"-9050"0"0,-3 15-368 0 0,5-7-1262 0 0,10-10-508 0 0,1 2 0 0 0,1-1 0 0 0,-13 16 0 0 0,23-25-211 0 0,1 1 1 0 0,0-1-1 0 0,0 1 0 0 0,0-1 1 0 0,0 1-1 0 0,1 0 0 0 0,-1 0 0 0 0,1 0 1 0 0,0 0-1 0 0,0 0 0 0 0,0 0 1 0 0,0 1-1 0 0,0-1 0 0 0,1 0 1 0 0,-1 0-1 0 0,1 1 0 0 0,0-1 1 0 0,0 0-1 0 0,0 0 0 0 0,0 1 1 0 0,1-1-1 0 0,1 6 0 0 0,-1-6-9 0 0,1 1 0 0 0,0-1-1 0 0,0 1 1 0 0,0-1-1 0 0,1 0 1 0 0,-1 1 0 0 0,1-1-1 0 0,0 0 1 0 0,0-1-1 0 0,0 1 1 0 0,0-1 0 0 0,0 1-1 0 0,1-1 1 0 0,-1 0-1 0 0,1 0 1 0 0,-1 0 0 0 0,1-1-1 0 0,0 1 1 0 0,7 1-1 0 0,1 0 3 0 0,1 0 0 0 0,0-1 0 0 0,0 0 0 0 0,22-1 0 0 0,9-2-35 0 0,0-1-1 0 0,0-3 1 0 0,-1-1-1 0 0,0-3 1 0 0,0-1-1 0 0,-1-2 1 0 0,55-24-1 0 0,-90 34 30 0 0,-1-1-1 0 0,0 0 1 0 0,1 0 0 0 0,-1 0-1 0 0,-1-1 1 0 0,1 0-1 0 0,0 0 1 0 0,-1-1-1 0 0,0 1 1 0 0,0-1-1 0 0,0 0 1 0 0,-1-1 0 0 0,0 1-1 0 0,5-9 1 0 0,-9 11 1 0 0,0-1-1 0 0,0 1 1 0 0,-1-1 0 0 0,1 0 0 0 0,-1 1 0 0 0,0-1 0 0 0,0 1 0 0 0,0 0 0 0 0,-1-1 0 0 0,1 1 0 0 0,-1 0 0 0 0,0 0-1 0 0,1 0 1 0 0,-1 0 0 0 0,-1 0 0 0 0,1 0 0 0 0,0 0 0 0 0,-4-2 0 0 0,-14-10 24 0 0,9 5 10 0 0,-1 1 0 0 0,0 1 0 0 0,0 0 0 0 0,-1 1 0 0 0,0 0 0 0 0,-27-10 0 0 0,28 14-222 0 0,-1 1-1 0 0,0 0 1 0 0,0 1 0 0 0,0 1-1 0 0,0 0 1 0 0,0 1 0 0 0,0 0 0 0 0,0 0-1 0 0,1 2 1 0 0,-1 0 0 0 0,1 0-1 0 0,-1 1 1 0 0,-22 10 0 0 0,7 4-1790 0 0,26-17 1707 0 0,1 0 1 0 0,-1 0-1 0 0,1 0 0 0 0,0 0 0 0 0,-1 0 1 0 0,1 1-1 0 0,0-1 0 0 0,0 0 1 0 0,0 1-1 0 0,0-1 0 0 0,0 1 1 0 0,0 0-1 0 0,0-1 0 0 0,0 1 1 0 0,0 3-1 0 0,1-4 77 0 0,1 0-1 0 0,-1 0 1 0 0,1 0 0 0 0,0 0 0 0 0,0 0 0 0 0,-1 0-1 0 0,1 0 1 0 0,0 0 0 0 0,0 0 0 0 0,0 0 0 0 0,0 0 0 0 0,0-1-1 0 0,0 1 1 0 0,0 0 0 0 0,1-1 0 0 0,-1 1 0 0 0,0-1-1 0 0,0 1 1 0 0,0-1 0 0 0,1 1 0 0 0,-1-1 0 0 0,0 0-1 0 0,0 0 1 0 0,1 0 0 0 0,1 0 0 0 0,36 4-2120 0 0,-20-4 1315 0 0,0 0 93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5:30.1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75 114 804 0 0,'-1'-1'238'0'0,"1"-1"0"0"0,-1 1 0 0 0,0 0 0 0 0,1 0-1 0 0,-1 0 1 0 0,0 0 0 0 0,0 0 0 0 0,0 0 0 0 0,0 0 0 0 0,0 0 0 0 0,0 0 0 0 0,0 1 0 0 0,0-1-1 0 0,0 0 1 0 0,-1 1 0 0 0,1-1 0 0 0,0 1 0 0 0,0-1 0 0 0,-1 1 0 0 0,1-1 0 0 0,0 1 0 0 0,-1 0-1 0 0,-1-1 1 0 0,-16-7 2104 0 0,10 2-276 0 0,-10-8 2869 0 0,26 12-2797 0 0,4 2-1915 0 0,0-2 0 0 0,0 1 1 0 0,-1-2-1 0 0,15-3 0 0 0,33-8-43 0 0,56-1-125 0 0,-49 5-104 0 0,100-3-1 0 0,-163 13 49 0 0,-1 0 1 0 0,1 0 0 0 0,0 0-1 0 0,-1 0 1 0 0,1 0 0 0 0,-1 1-1 0 0,1-1 1 0 0,-1 1 0 0 0,1-1-1 0 0,-1 1 1 0 0,0-1 0 0 0,1 1-1 0 0,-1 0 1 0 0,1 0 0 0 0,-1 0-1 0 0,0-1 1 0 0,0 1 0 0 0,0 1-1 0 0,1-1 1 0 0,-1 0 0 0 0,0 0-1 0 0,0 0 1 0 0,-1 0 0 0 0,1 1-1 0 0,1 1 1 0 0,-2-1-2 0 0,0 0 0 0 0,-1 0 0 0 0,1 0 0 0 0,-1 0 0 0 0,1-1 0 0 0,-1 1 1 0 0,0 0-1 0 0,0-1 0 0 0,0 1 0 0 0,0 0 0 0 0,0-1 0 0 0,0 1 0 0 0,0-1 0 0 0,-1 0 0 0 0,1 1 0 0 0,-1-1 0 0 0,-2 2 0 0 0,-4 6-4 0 0,0 2 5 0 0,-2-1 0 0 0,1 0 0 0 0,-1 0 0 0 0,-1-1 0 0 0,-22 16 0 0 0,-66 33-14 0 0,70-42 8 0 0,28-15-19 0 0,22-2-70 0 0,7-5 110 0 0,58-3 1 0 0,-76 9-43 0 0,0 0 0 0 0,-1 1 0 0 0,1 0 0 0 0,-1 1-1 0 0,1 0 1 0 0,-1 0 0 0 0,1 1 0 0 0,-1 0 0 0 0,0 1 0 0 0,10 4 0 0 0,-19-7 27 0 0,1-1 0 0 0,0 0-1 0 0,-1 1 1 0 0,1-1-1 0 0,-1 1 1 0 0,1-1 0 0 0,0 1-1 0 0,-1-1 1 0 0,1 1-1 0 0,-1-1 1 0 0,1 1 0 0 0,-1-1-1 0 0,1 1 1 0 0,-1 0-1 0 0,0-1 1 0 0,1 1 0 0 0,-1 0-1 0 0,0-1 1 0 0,1 1-1 0 0,-1 0 1 0 0,0 0 0 0 0,0-1-1 0 0,0 1 1 0 0,0 0-1 0 0,0 0 1 0 0,0-1 0 0 0,0 1-1 0 0,0 0 1 0 0,0 1-1 0 0,-1 0 5 0 0,1 0-1 0 0,-1 0 0 0 0,0 0 1 0 0,0 0-1 0 0,0 0 0 0 0,-1 0 0 0 0,1 0 1 0 0,0 0-1 0 0,-1-1 0 0 0,-1 3 0 0 0,-4 2 24 0 0,-1 1-1 0 0,1-2 0 0 0,-14 9 0 0 0,-17 6 43 0 0,-1-1-1 0 0,-1-2 0 0 0,-1-2 0 0 0,0-1 0 0 0,-58 10 0 0 0,-43 7-3917 0 0,181-3-9675 0 0,-12-23 11971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7:25.6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59 2 632 0 0,'28'-2'9838'0'0,"-27"3"-9556"0"0,0 0-94 0 0,-1-1 1 0 0,1 0-1 0 0,-1 0 0 0 0,1 1 0 0 0,-1-1 0 0 0,1 1 0 0 0,-1-1 0 0 0,1 0 0 0 0,-1 1 0 0 0,1-1 1 0 0,-1 1-1 0 0,1-1 0 0 0,-1 1 0 0 0,0-1 0 0 0,1 1 0 0 0,-1 0 0 0 0,0-1 0 0 0,1 1 0 0 0,-1-1 0 0 0,0 1 1 0 0,0 1-1 0 0,0 2 380 0 0,0 0 0 0 0,0 0 0 0 0,-1 1 1 0 0,1-1-1 0 0,-1 0 0 0 0,-3 6 0 0 0,2-4-365 0 0,-1 0 0 0 0,-1 0 1 0 0,1-1-1 0 0,-1 0 0 0 0,-5 7 0 0 0,-7 9 379 0 0,8-10-429 0 0,2 1 1 0 0,0-1-1 0 0,0 1 1 0 0,1 0 0 0 0,-4 15-1 0 0,2-8-58 0 0,7-17-98 0 0,-1 0-1 0 0,1 0 0 0 0,-1-1 1 0 0,1 1-1 0 0,0 0 0 0 0,0 0 1 0 0,0 0-1 0 0,0 0 0 0 0,0 0 1 0 0,0 0-1 0 0,0 0 0 0 0,1 0 1 0 0,-1 0-1 0 0,1 0 1 0 0,-1 0-1 0 0,1-1 0 0 0,0 1 1 0 0,0 0-1 0 0,0 0 0 0 0,0-1 1 0 0,0 1-1 0 0,0 0 0 0 0,0-1 1 0 0,0 1-1 0 0,1-1 0 0 0,-1 0 1 0 0,1 1-1 0 0,-1-1 0 0 0,1 0 1 0 0,-1 0-1 0 0,1 0 0 0 0,0 0 1 0 0,0 0-1 0 0,-1 0 0 0 0,3 0 1 0 0,4 2-505 0 0,-1 0 0 0 0,1 0 0 0 0,0-1 0 0 0,0 0 0 0 0,0-1 0 0 0,0 0 0 0 0,14 0 0 0 0,33-3-6319 0 0,4-1-2491 0 0,-41 3 7989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7:27.2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95 28 224 0 0,'-94'-6'11336'0'0,"142"17"-5216"0"0,37-12-4306 0 0,163 6-557 0 0,-169-3-1270 0 0,-52-2-242 0 0,39 4 0 0 0,-59-3-228 0 0,0 0 0 0 0,-1 0-1 0 0,1-1 1 0 0,0 0 0 0 0,-1 0 0 0 0,1-1 0 0 0,0 0-1 0 0,0 0 1 0 0,7-3 0 0 0,-14 4 392 0 0,0 0 0 0 0,1 0 0 0 0,-1-1 0 0 0,0 1 0 0 0,0 0 0 0 0,0 0 0 0 0,0-1 0 0 0,0 1 0 0 0,0 0 0 0 0,0-1-1 0 0,0 1 1 0 0,0 0 0 0 0,0 0 0 0 0,0-1 0 0 0,0 1 0 0 0,0 0 0 0 0,0 0 0 0 0,0-1 0 0 0,0 1 0 0 0,0 0 0 0 0,0 0 0 0 0,0-1 0 0 0,0 1 0 0 0,-1 0 0 0 0,1 0 0 0 0,0-1 0 0 0,0 1-1 0 0,0 0 1 0 0,-2-2-819 0 0,1 2 819 0 0,1 0 0 0 0,0 0 0 0 0,0 0 0 0 0,-1 0 0 0 0,1 0 0 0 0,0 0-1 0 0,0 0 1 0 0,-1 0 0 0 0,-11-7-1921 0 0,-46-10-5113 0 0,39 12 5821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7:27.6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 23 136 0 0,'-21'-16'10436'0'0,"26"14"-8883"0"0,-5 2-1380 0 0,1-1 1 0 0,-1 1 0 0 0,1-1-1 0 0,-1 1 1 0 0,1 0-1 0 0,-1-1 1 0 0,1 1 0 0 0,0 0-1 0 0,-1 0 1 0 0,1-1 0 0 0,0 1-1 0 0,-1 0 1 0 0,1 0-1 0 0,0 0 1 0 0,-1 0 0 0 0,1 0-1 0 0,-1 0 1 0 0,1 0 0 0 0,0 0-1 0 0,-1 0 1 0 0,1 0-1 0 0,0 0 1 0 0,-1 0 0 0 0,1 1-1 0 0,0-1 1 0 0,-1 0 0 0 0,2 1-1 0 0,-1-1-66 0 0,1 1-1 0 0,0 0 0 0 0,-1 0 1 0 0,1 0-1 0 0,-1 0 1 0 0,1 0-1 0 0,-1 0 1 0 0,0 0-1 0 0,1 0 0 0 0,-1 0 1 0 0,0 1-1 0 0,0-1 1 0 0,0 1-1 0 0,0-1 1 0 0,0 1-1 0 0,0-1 0 0 0,0 1 1 0 0,0-1-1 0 0,-1 1 1 0 0,1 0-1 0 0,-1-1 1 0 0,1 1-1 0 0,-1 0 0 0 0,1 0 1 0 0,-1-1-1 0 0,0 1 1 0 0,0 0-1 0 0,0 2 1 0 0,0 8-41 0 0,-1 0 0 0 0,0-1 1 0 0,0 1-1 0 0,-4 12 1 0 0,-8 61-37 0 0,6-59-98 0 0,0 0-1 0 0,-2-1 1 0 0,-24 48-1 0 0,30-66-203 0 0,0-1 1 0 0,0 1-1 0 0,1 1 0 0 0,-3 12 1 0 0,2 13-5561 0 0,3-32 5690 0 0,0-1 1 0 0,1 1 0 0 0,-1-1 0 0 0,0 0 0 0 0,0 1 0 0 0,0-1 0 0 0,1 0 0 0 0,-1 1-1 0 0,3 1-1128 0 0,-3-2 1129 0 0,1 0 0 0 0,-1 1 0 0 0,0-1 0 0 0,1 0 0 0 0,-1 0 0 0 0,1 0-1 0 0,-1 0 1 0 0,0 0 0 0 0,1 0 0 0 0,-1 0 0 0 0,1 0 0 0 0,-1 0 0 0 0,1 0 0 0 0,-1 0-1 0 0,0 0 1 0 0,1 0 0 0 0,-1 0 0 0 0,1 0 0 0 0,-1 0 0 0 0,0-1 0 0 0,1 1 0 0 0,0 0-1 0 0,25-8-2928 0 0,-16 5 1508 0 0,16-2-10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7:29.1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394 37 84 0 0,'26'-36'13182'0'0,"-26"36"-13148"0"0,0 0 0 0 0,0 0 1 0 0,0 0-1 0 0,0 1 1 0 0,0-1-1 0 0,0 0 0 0 0,0 0 1 0 0,0 0-1 0 0,0 0 0 0 0,0 1 1 0 0,0-1-1 0 0,0 0 0 0 0,0 0 1 0 0,0 0-1 0 0,0 0 1 0 0,0 1-1 0 0,-1-1 0 0 0,1 0 1 0 0,0 0-1 0 0,0 0 0 0 0,0 0 1 0 0,0 1-1 0 0,0-1 0 0 0,0 0 1 0 0,0 0-1 0 0,0 0 0 0 0,-1 0 1 0 0,1 0-1 0 0,0 0 1 0 0,0 0-1 0 0,0 1 0 0 0,0-1 1 0 0,0 0-1 0 0,-1 0 0 0 0,1 0 1 0 0,0 0-1 0 0,0 0 0 0 0,0 0 1 0 0,0 0-1 0 0,-1 0 1 0 0,1 0-1 0 0,0 0 0 0 0,0 0 1 0 0,0 0-1 0 0,-1 0 0 0 0,1 0 1 0 0,0 0-1 0 0,0 0 0 0 0,0 0 1 0 0,0 0-1 0 0,-1 0 1 0 0,1 0-1 0 0,0 0 0 0 0,0-1 1 0 0,0 1-1 0 0,0 0 0 0 0,-1 0 1 0 0,-37 32 2207 0 0,-107 119-452 0 0,41-37-1294 0 0,84-90-447 0 0,0 1 0 0 0,2 1 0 0 0,-27 49 0 0 0,41-68-47 0 0,1 0-1 0 0,0 0 0 0 0,0 1 1 0 0,1-1-1 0 0,0 1 1 0 0,0 0-1 0 0,-1 10 0 0 0,3-14-3 0 0,0 0 0 0 0,0-1-1 0 0,0 1 1 0 0,0 0 0 0 0,0-1-1 0 0,1 1 1 0 0,0 0-1 0 0,0-1 1 0 0,0 1 0 0 0,0-1-1 0 0,0 1 1 0 0,1-1-1 0 0,0 0 1 0 0,-1 1 0 0 0,1-1-1 0 0,4 4 1 0 0,3 3-105 0 0,1-2 1 0 0,1 1-1 0 0,0-1 0 0 0,0 0 1 0 0,0-1-1 0 0,1-1 0 0 0,0 0 1 0 0,0 0-1 0 0,1-1 1 0 0,0-1-1 0 0,0 0 0 0 0,0-1 1 0 0,0 0-1 0 0,15 1 0 0 0,-15-3-7 0 0,1-1-1 0 0,-1 0 0 0 0,0 0 1 0 0,0-1-1 0 0,0-1 0 0 0,-1 0 1 0 0,1-1-1 0 0,0-1 0 0 0,-1 0 1 0 0,0 0-1 0 0,0-1 0 0 0,16-9 1 0 0,-24 11 100 0 0,1 0 1 0 0,-1 0 0 0 0,0-1-1 0 0,0 1 1 0 0,0-1 0 0 0,-1 0-1 0 0,1 0 1 0 0,-1-1 0 0 0,0 1-1 0 0,0-1 1 0 0,0 1 0 0 0,-1-1-1 0 0,0 0 1 0 0,0 0 0 0 0,0 0-1 0 0,0 0 1 0 0,-1 0 0 0 0,0 0-1 0 0,0-1 1 0 0,0 1 0 0 0,0-9-1 0 0,-1 12 20 0 0,0-1-1 0 0,0 1 1 0 0,-1-1 0 0 0,1 1-1 0 0,0-1 1 0 0,-1 1 0 0 0,0 0-1 0 0,1-1 1 0 0,-1 1 0 0 0,0 0-1 0 0,0-1 1 0 0,0 1 0 0 0,0 0-1 0 0,-1 0 1 0 0,1 0 0 0 0,-1 0-1 0 0,1 0 1 0 0,-1 0 0 0 0,0 0-1 0 0,-3-2 1 0 0,1 2 12 0 0,1 0 0 0 0,-1 0 0 0 0,0 0 0 0 0,0 1 0 0 0,0-1 0 0 0,0 1-1 0 0,0 0 1 0 0,0 0 0 0 0,-1 0 0 0 0,1 1 0 0 0,-5 0 0 0 0,-6 0-78 0 0,1 1 1 0 0,0 0-1 0 0,0 1 0 0 0,0 1 0 0 0,0 0 0 0 0,-17 7 1 0 0,-37 13-1235 0 0,40-15-751 0 0,1 2-1 0 0,-39 18 0 0 0,52-22 104 0 0,13-6 1785 0 0,0 0 0 0 0,1 0 0 0 0,-1 0 0 0 0,0 1 0 0 0,0-1-1 0 0,0 0 1 0 0,0 0 0 0 0,1 1 0 0 0,-1-1 0 0 0,0 1 0 0 0,0-1 0 0 0,1 1 0 0 0,-1-1 0 0 0,0 1 0 0 0,1-1 0 0 0,-1 1 0 0 0,0 0 0 0 0,1-1 0 0 0,-1 1 0 0 0,1 0-1 0 0,-1-1 1 0 0,0 2 0 0 0,4 4-1418 0 0,13-1 234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7:29.7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430 6 852 0 0,'-74'-3'3141'0'0,"41"1"6013"0"0,39 2-8730 0 0,0 1 0 0 0,0 0 0 0 0,0 0 0 0 0,0 0 0 0 0,0 1 0 0 0,-1 0 0 0 0,1 0 0 0 0,-1 0 0 0 0,1 1 0 0 0,-1 0 1 0 0,9 6-1 0 0,3 4 295 0 0,-15-12-657 0 0,0 0 0 0 0,0 1 0 0 0,0-1 0 0 0,0 1 0 0 0,0 0-1 0 0,0-1 1 0 0,0 1 0 0 0,-1 0 0 0 0,1 0 0 0 0,-1 0 0 0 0,3 4 0 0 0,-1-1-24 0 0,1-1 1 0 0,-1 0 0 0 0,1 0-1 0 0,-1 0 1 0 0,1-1-1 0 0,0 1 1 0 0,8 4-1 0 0,5 6 35 0 0,-14-12-65 0 0,14 14 17 0 0,0 1 0 0 0,0 1 0 0 0,14 21 0 0 0,-28-35-25 0 0,0 1-1 0 0,0-1 1 0 0,0 1 0 0 0,-1 0 0 0 0,1-1 0 0 0,-1 1 0 0 0,0 0-1 0 0,-1 1 1 0 0,1-1 0 0 0,-1 0 0 0 0,0 0 0 0 0,-1 1-1 0 0,1-1 1 0 0,-1 0 0 0 0,0 1 0 0 0,0-1 0 0 0,-1 0 0 0 0,1 1-1 0 0,-4 9 1 0 0,-3 3 35 0 0,-2 0 1 0 0,0-1-1 0 0,-1 0 0 0 0,-1 0 1 0 0,0-1-1 0 0,-1-1 0 0 0,-1 0 0 0 0,0 0 1 0 0,-1-1-1 0 0,-1-1 0 0 0,-19 14 1 0 0,-12 5-240 0 0,-2-2 1 0 0,-84 40 0 0 0,108-59-852 0 0,-1-1 1 0 0,-49 12 0 0 0,58-18-1141 0 0,-1-2 0 0 0,0 1 1 0 0,-17-1-1 0 0,24-5-1166 0 0,20-1 544 0 0,7 0 1352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7:30.4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372 36 608 0 0,'9'-16'6796'0'0,"-10"1"-2017"0"0,-2 14-4369 0 0,0 0 1 0 0,0 0-1 0 0,0 1 1 0 0,0-1-1 0 0,0 1 0 0 0,0 0 1 0 0,0 0-1 0 0,0 0 0 0 0,0 0 1 0 0,0 0-1 0 0,0 1 0 0 0,0-1 1 0 0,0 1-1 0 0,-5 2 0 0 0,3-2-339 0 0,1 1 0 0 0,0 0 0 0 0,-1 0-1 0 0,1 0 1 0 0,0 0 0 0 0,0 1 0 0 0,0-1-1 0 0,-6 7 1 0 0,-30 23 457 0 0,33-27-452 0 0,0 0 0 0 0,1 0-1 0 0,-1 0 1 0 0,1 1-1 0 0,-6 7 1 0 0,-12 17 225 0 0,7-8-20 0 0,-22 33 0 0 0,-44 79 158 0 0,77-123-425 0 0,0 1-1 0 0,1 0 1 0 0,0 1 0 0 0,1-1-1 0 0,1 1 1 0 0,0 0-1 0 0,-2 15 1 0 0,4-22-22 0 0,1 0 0 0 0,0 0 0 0 0,0 1 0 0 0,1-1 0 0 0,0 0 1 0 0,0 0-1 0 0,0 1 0 0 0,1-1 0 0 0,0 0 0 0 0,0 0 0 0 0,0-1 0 0 0,1 1 0 0 0,0 0 1 0 0,0-1-1 0 0,0 0 0 0 0,1 1 0 0 0,5 5 0 0 0,-3-6-236 0 0,0-1-1 0 0,1 1 1 0 0,-1-1-1 0 0,1 0 1 0 0,0-1 0 0 0,0 0-1 0 0,0 0 1 0 0,1 0 0 0 0,-1-1-1 0 0,1 0 1 0 0,0-1-1 0 0,13 2 1 0 0,-10-3-991 0 0,-1 0-1 0 0,0-1 1 0 0,1 0 0 0 0,-1-1 0 0 0,0 0-1 0 0,0-1 1 0 0,17-6 0 0 0,19-4-4198 0 0,-19 7 3627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7:31.2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356 4 896 0 0,'0'0'1018'0'0,"-31"4"5331"0"0,28-3-5881 0 0,1 0 0 0 0,-1 0 0 0 0,0 0 0 0 0,0-1 0 0 0,0 1 0 0 0,0-1 0 0 0,0 0 0 0 0,-4 0-1 0 0,4 0-72 0 0,-1 0 0 0 0,1 0-1 0 0,-1 1 1 0 0,1-1 0 0 0,0 1-1 0 0,-1 0 1 0 0,1 0-1 0 0,-5 2 1 0 0,-21 9 1549 0 0,23-10-1689 0 0,0 1 0 0 0,0-1 0 0 0,1 1 0 0 0,-1 0 0 0 0,-5 4 0 0 0,-15 9 333 0 0,19-12-387 0 0,0 0 0 0 0,0 1 1 0 0,-13 10-1 0 0,-82 69 774 0 0,100-81-970 0 0,0-1-1 0 0,0 1 1 0 0,0-1-1 0 0,0 1 1 0 0,1 0 0 0 0,-1 0-1 0 0,1-1 1 0 0,-1 1 0 0 0,1 0-1 0 0,0 1 1 0 0,0-1-1 0 0,0 0 1 0 0,1 0 0 0 0,-1 6-1 0 0,1-7-6 0 0,0 0-1 0 0,-1 0 1 0 0,1 0-1 0 0,1 0 1 0 0,-1 0-1 0 0,0 0 1 0 0,0-1 0 0 0,1 1-1 0 0,-1 0 1 0 0,1 0-1 0 0,0 0 1 0 0,0 0-1 0 0,-1-1 1 0 0,1 1-1 0 0,0 0 1 0 0,0 0-1 0 0,1-1 1 0 0,-1 1-1 0 0,0-1 1 0 0,0 1-1 0 0,1-1 1 0 0,-1 0-1 0 0,4 3 1 0 0,0-2-50 0 0,0 0-1 0 0,0 0 1 0 0,1 0 0 0 0,-1 0 0 0 0,1-1-1 0 0,0 0 1 0 0,-1 0 0 0 0,1-1-1 0 0,0 0 1 0 0,-1 1 0 0 0,1-2-1 0 0,0 1 1 0 0,10-3 0 0 0,7-2-347 0 0,0-2 0 0 0,24-9 0 0 0,-7 1-253 0 0,3 1-230 0 0,59-30 0 0 0,-80 33 643 0 0,-1-1 1 0 0,-1 0 0 0 0,0-2 0 0 0,27-23-1 0 0,-45 35 234 0 0,0 0 0 0 0,0 0-1 0 0,0 0 1 0 0,0 0-1 0 0,0 0 1 0 0,0-1-1 0 0,-1 1 1 0 0,1 0-1 0 0,-1-1 1 0 0,0 1-1 0 0,1-1 1 0 0,-1 0-1 0 0,0 1 1 0 0,-1-1-1 0 0,1 0 1 0 0,0 0-1 0 0,0-4 1 0 0,-2 6 9 0 0,1-1 1 0 0,-1 0 0 0 0,1 0-1 0 0,-1 1 1 0 0,1-1 0 0 0,-1 0 0 0 0,0 1-1 0 0,0-1 1 0 0,0 1 0 0 0,0-1-1 0 0,0 1 1 0 0,0-1 0 0 0,0 1-1 0 0,-1 0 1 0 0,1 0 0 0 0,-1-1 0 0 0,1 1-1 0 0,0 0 1 0 0,-1 0 0 0 0,0 0-1 0 0,1 1 1 0 0,-1-1 0 0 0,0 0-1 0 0,1 1 1 0 0,-4-2 0 0 0,-4-1 26 0 0,-1 0 0 0 0,0 1-1 0 0,0 0 1 0 0,0 1 0 0 0,0-1 0 0 0,-1 2 0 0 0,1 0 0 0 0,-17 1 0 0 0,-5 4-383 0 0,-43 12 1 0 0,28-5-866 0 0,-46 15-3824 0 0,87-24 3736 0 0,1 1 0 0 0,-1 0 0 0 0,1 1 0 0 0,0-1 0 0 0,-6 7 0 0 0,19-10 97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7:31.6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17 560 0 0,'1'0'111'0'0,"-1"0"-1"0"0,0 0 1 0 0,1 0-1 0 0,-1 0 1 0 0,1 0-1 0 0,-1 0 1 0 0,27-16 11725 0 0,-25 16-11553 0 0,0 0 0 0 0,0 0-1 0 0,0 0 1 0 0,0 0 0 0 0,0 0 0 0 0,0 0 0 0 0,0 1-1 0 0,0-1 1 0 0,0 1 0 0 0,0-1 0 0 0,-1 1 0 0 0,1 0 0 0 0,0 0-1 0 0,0 0 1 0 0,-1 0 0 0 0,1 0 0 0 0,0 0 0 0 0,1 2 0 0 0,-1-1-139 0 0,-1 1 1 0 0,0-1 0 0 0,0 1-1 0 0,0 0 1 0 0,0-1 0 0 0,0 1-1 0 0,0 0 1 0 0,-1-1 0 0 0,1 1-1 0 0,-1 0 1 0 0,0 0 0 0 0,0 0 0 0 0,0 3-1 0 0,-10 33 361 0 0,9-10-476 0 0,2 34 136 0 0,-1-59-273 0 0,1 0 0 0 0,0 0 0 0 0,0 0 0 0 0,0 0 0 0 0,0 0-1 0 0,0 0 1 0 0,1 0 0 0 0,0 0 0 0 0,0-1 0 0 0,0 1 0 0 0,5 6-1 0 0,-6-9-182 0 0,1 1-1 0 0,-1-1 1 0 0,1 0-1 0 0,0 0 1 0 0,0 0-1 0 0,-1 0 0 0 0,1 0 1 0 0,0 0-1 0 0,0-1 1 0 0,0 1-1 0 0,0 0 0 0 0,0-1 1 0 0,0 0-1 0 0,0 1 1 0 0,0-1-1 0 0,0 0 0 0 0,0 0 1 0 0,0 0-1 0 0,3-1 1 0 0,46-10-6453 0 0,-27 5 4200 0 0,1 1 461 0 0,-4 4 339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7:32.0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101 49 84 0 0,'-16'-4'1965'0'0,"0"2"-1"0"0,0-1 1 0 0,-36 6 8907 0 0,66 4-7709 0 0,26 3-1987 0 0,-10-10-972 0 0,14 0-172 0 0,0-1 0 0 0,56-9 0 0 0,-3-4-1397 0 0,-4 0-4327 0 0,-71 6 1420 0 0,-19 7 3558 0 0,-1 0 0 0 0,1 0 0 0 0,0 0 0 0 0,-1 0 1 0 0,1 1-1 0 0,0-1 0 0 0,-1 1 0 0 0,5-1 0 0 0,1 0-1104 0 0,-7-3 309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7:32.6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294 39 136 0 0,'-1'0'39'0'0,"1"-1"0"0"0,0 1 1 0 0,0-1-1 0 0,0 1 0 0 0,0 0 0 0 0,-1-1 1 0 0,1 1-1 0 0,0 0 0 0 0,0-1 0 0 0,0 1 0 0 0,-1 0 1 0 0,1-1-1 0 0,0 1 0 0 0,-1 0 0 0 0,1-1 1 0 0,0 1-1 0 0,-1 0 0 0 0,1 0 0 0 0,0-1 1 0 0,-1 1-1 0 0,1 0 0 0 0,-1 0 0 0 0,1 0 0 0 0,0 0 1 0 0,-1 0-1 0 0,1-1 0 0 0,-1 1 0 0 0,0 0 1 0 0,1 0-6 0 0,-1 0 0 0 0,1 0-1 0 0,0 0 1 0 0,-1 0 0 0 0,1 0 0 0 0,-1 0 0 0 0,1-1 0 0 0,-1 1 0 0 0,1 0 0 0 0,0 0 0 0 0,-1-1 0 0 0,1 1 0 0 0,-1 0 0 0 0,1 0 0 0 0,0-1 0 0 0,-1 1 0 0 0,1 0 0 0 0,0-1 0 0 0,-1 1 0 0 0,1-1 0 0 0,0 1 0 0 0,0 0 0 0 0,-1-1 0 0 0,1 1 0 0 0,0-1 0 0 0,0 1 0 0 0,0-1 0 0 0,0 1 0 0 0,-1-1 0 0 0,-2-4 252 0 0,2 5-251 0 0,1 0 1 0 0,-1 0-1 0 0,1 0 1 0 0,0-1-1 0 0,0 1 1 0 0,-1 0-1 0 0,1 0 1 0 0,0-1-1 0 0,-1 1 1 0 0,1 0-1 0 0,0 0 1 0 0,0-1-1 0 0,-1 1 1 0 0,1 0-1 0 0,0-1 1 0 0,0 1-1 0 0,0 0 1 0 0,-1-1-1 0 0,1 1 1 0 0,0 0-1 0 0,0-1 1 0 0,0 1-1 0 0,0 0 1 0 0,0-1-1 0 0,0 1 1 0 0,0 0-1 0 0,0-1 1 0 0,-3-6 3286 0 0,2 6-3222 0 0,1 1 0 0 0,0 0 1 0 0,0 0-1 0 0,-1 0 0 0 0,1 0 0 0 0,0 0 0 0 0,0 0 0 0 0,-1 0 0 0 0,1 0 0 0 0,0 0 1 0 0,0 0-1 0 0,-1-1 0 0 0,1 1 0 0 0,0 1 0 0 0,-1-1 0 0 0,1 0 0 0 0,0 0 0 0 0,0 0 1 0 0,-1 0-1 0 0,1 0 0 0 0,0 0 0 0 0,0 0 0 0 0,-1 0 0 0 0,1 0 0 0 0,-1 1 301 0 0,1-1-301 0 0,-1 1 112 0 0,0 0 0 0 0,0 0 1 0 0,0 0-1 0 0,1 0 0 0 0,-1 0 0 0 0,0 0 1 0 0,1 0-1 0 0,-1 0 0 0 0,1 0 0 0 0,-1 0 0 0 0,1 0 1 0 0,0 0-1 0 0,-1 0 0 0 0,1 1 0 0 0,0-1 1 0 0,0 0-1 0 0,0 0 0 0 0,-1 0 0 0 0,1 0 1 0 0,1 1-1 0 0,-1-1 0 0 0,0 0 0 0 0,0 0 0 0 0,0 0 1 0 0,1 0-1 0 0,-1 1 0 0 0,0-1 0 0 0,1 0 1 0 0,-1 0-1 0 0,1 0 0 0 0,-1 0 0 0 0,2 1 0 0 0,3 20 1021 0 0,0-1-467 0 0,-4-19-721 0 0,0 0-1 0 0,-1 0 0 0 0,1-1 0 0 0,0 1 0 0 0,-1 0 0 0 0,0 0 0 0 0,1 0 0 0 0,-1 0 0 0 0,0 0 1 0 0,0 0-1 0 0,0 0 0 0 0,0 0 0 0 0,-1 0 0 0 0,0 3 0 0 0,-8 31 429 0 0,-9 26-98 0 0,-2-20-225 0 0,-1-2 1 0 0,-2 0 0 0 0,-50 64 0 0 0,38-56-48 0 0,19-24-31 0 0,-22 49 0 0 0,36-68-68 0 0,0 0-1 0 0,1 0 1 0 0,-1 0 0 0 0,1 1 0 0 0,0-1 0 0 0,1 0 0 0 0,0 1 0 0 0,0-1 0 0 0,0 1 0 0 0,0-1 0 0 0,1 0 0 0 0,-1 1 0 0 0,2-1 0 0 0,0 5 0 0 0,0-6-37 0 0,-1 0 0 0 0,0-1 0 0 0,1 1 0 0 0,-1-1 0 0 0,1 0 1 0 0,0 1-1 0 0,0-1 0 0 0,0 0 0 0 0,1 0 0 0 0,-1 0 0 0 0,1-1 1 0 0,-1 1-1 0 0,1-1 0 0 0,0 1 0 0 0,0-1 0 0 0,0 0 0 0 0,1 0 1 0 0,-1 0-1 0 0,0 0 0 0 0,1-1 0 0 0,3 2 0 0 0,5 0-219 0 0,0-1-1 0 0,0 0 0 0 0,0-1 1 0 0,1 0-1 0 0,-1-1 1 0 0,0 0-1 0 0,0-1 0 0 0,1 0 1 0 0,15-5-1 0 0,-8 1-59 0 0,0-1 0 0 0,-1-1 0 0 0,0-1 0 0 0,31-16 1 0 0,-43 19 250 0 0,0 1 1 0 0,0-1 0 0 0,-1 0-1 0 0,1 0 1 0 0,-1-1 0 0 0,7-9-1 0 0,-11 13 65 0 0,0 0 0 0 0,-1 0 0 0 0,1 0 0 0 0,-1 0 0 0 0,1 0 0 0 0,-1-1 0 0 0,0 1 0 0 0,0 0 0 0 0,0-1 0 0 0,0 1 0 0 0,0-1 0 0 0,-1 0 0 0 0,1 1 0 0 0,-1-1 0 0 0,0 1 0 0 0,1-1 0 0 0,-1 0 0 0 0,0 1 0 0 0,-1-1 0 0 0,1 1 0 0 0,0-1 0 0 0,-1 0 0 0 0,-1-3 0 0 0,0 3 32 0 0,0 0-1 0 0,0 0 1 0 0,0 1-1 0 0,0-1 1 0 0,0 1-1 0 0,-1 0 1 0 0,1-1-1 0 0,-1 1 1 0 0,0 0-1 0 0,0 0 1 0 0,1 1-1 0 0,-6-3 1 0 0,1 0 15 0 0,-1 1 1 0 0,0 0 0 0 0,0 0 0 0 0,-11-2 0 0 0,9 4-426 0 0,-1 0 1 0 0,1 0 0 0 0,-1 1-1 0 0,1 0 1 0 0,-1 1 0 0 0,-19 3-1 0 0,17-1-1020 0 0,1 1 0 0 0,-1 0-1 0 0,1 0 1 0 0,0 2-1 0 0,-12 6 1 0 0,24-12 1251 0 0,-1 0 1 0 0,0 0-1 0 0,1 1 0 0 0,-1-1 1 0 0,1 1-1 0 0,-1-1 0 0 0,0 1 1 0 0,1-1-1 0 0,-1 1 1 0 0,1-1-1 0 0,-1 1 0 0 0,1-1 1 0 0,-1 1-1 0 0,1 0 0 0 0,0-1 1 0 0,-1 1-1 0 0,1-1 1 0 0,0 1-1 0 0,-1 0 0 0 0,1 0 1 0 0,0-1-1 0 0,0 1 0 0 0,0 0 1 0 0,-1 1-1 0 0,1 3-1305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5:30.6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12 320 0 0,'-55'-12'20359'0'0,"53"18"-21262"0"0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7:33.2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670 42 708 0 0,'0'-1'305'0'0,"1"-1"0"0"0,-1 0 0 0 0,-1 0-1 0 0,1 0 1 0 0,0 0 0 0 0,0 0 0 0 0,-1 0 0 0 0,1 0 0 0 0,-1 1-1 0 0,1-1 1 0 0,-1 0 0 0 0,0 0 0 0 0,0 1 0 0 0,-2-4-1 0 0,3 4-33 0 0,-1 0-1 0 0,0 0 0 0 0,0 0 0 0 0,0 0 0 0 0,0 1 0 0 0,0-1 0 0 0,0 0 0 0 0,0 1 0 0 0,0-1 0 0 0,0 0 0 0 0,0 1 0 0 0,-1 0 0 0 0,1-1 0 0 0,0 1 0 0 0,0-1 0 0 0,0 1 1 0 0,-1 0-1 0 0,1 0 0 0 0,0 0 0 0 0,0 0 0 0 0,-1 0 0 0 0,1 0 0 0 0,0 0 0 0 0,0 0 0 0 0,0 0 0 0 0,-1 1 0 0 0,1-1 0 0 0,0 0 0 0 0,0 1 0 0 0,0-1 0 0 0,0 1 0 0 0,-2 1 1 0 0,1-1-8 0 0,0 0 1 0 0,1 0 0 0 0,0 0 0 0 0,-1 1 0 0 0,1-1-1 0 0,0 1 1 0 0,-1-1 0 0 0,1 1 0 0 0,0 0 0 0 0,0-1-1 0 0,0 1 1 0 0,0 0 0 0 0,1-1 0 0 0,-1 1 0 0 0,0 0-1 0 0,1 0 1 0 0,-1 0 0 0 0,1 0 0 0 0,0 0 0 0 0,-1 2-1 0 0,1-3-232 0 0,0 0-1 0 0,0 1 1 0 0,0-1-1 0 0,0 0 1 0 0,0 0-1 0 0,0 0 1 0 0,0 0-1 0 0,1 0 0 0 0,-1 0 1 0 0,0 0-1 0 0,0 0 1 0 0,1-1-1 0 0,-1 1 1 0 0,1 0-1 0 0,-1 0 1 0 0,1 0-1 0 0,-1 0 0 0 0,1 0 1 0 0,-1 0-1 0 0,1-1 1 0 0,0 1-1 0 0,0 0 1 0 0,-1-1-1 0 0,1 1 0 0 0,0 0 1 0 0,0-1-1 0 0,0 1 1 0 0,0-1-1 0 0,-1 1 1 0 0,1-1-1 0 0,0 1 1 0 0,0-1-1 0 0,1 0 0 0 0,0 1-11 0 0,0 0-1 0 0,-1-1 0 0 0,1 1 0 0 0,-1 0 1 0 0,1 0-1 0 0,-1 0 0 0 0,0 0 0 0 0,1 0 1 0 0,-1 0-1 0 0,0 0 0 0 0,0 0 0 0 0,0 0 1 0 0,1 1-1 0 0,0 1 0 0 0,8 12 85 0 0,-8-12-90 0 0,0-1 1 0 0,0 0-1 0 0,-1 0 0 0 0,1 1 1 0 0,-1-1-1 0 0,0 1 1 0 0,0-1-1 0 0,0 1 0 0 0,0 0 1 0 0,0-1-1 0 0,0 1 0 0 0,-1 0 1 0 0,1 0-1 0 0,-1 4 1 0 0,0 11-1 0 0,1-8 19 0 0,0 0 0 0 0,-1 0 0 0 0,-1 0 0 0 0,1 1 0 0 0,-2-1 0 0 0,1 0 0 0 0,-1 0 0 0 0,-1-1 0 0 0,0 1 1 0 0,0 0-1 0 0,-1-1 0 0 0,-9 16 0 0 0,-26 30 399 0 0,-56 62 1 0 0,69-89-521 0 0,-2-2 1 0 0,0-1-1 0 0,-2-1 1 0 0,-1-2-1 0 0,0 0 0 0 0,-2-3 1 0 0,-65 30-1 0 0,51-29-5049 0 0,-59 14-1 0 0,60-17-4950 0 0,45-12 8534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8:40.7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452 0 8 0 0,'-11'6'10252'0'0,"1"-6"-9428"0"0,-1 1 0 0 0,1 0 0 0 0,0 1 0 0 0,0 0 0 0 0,-16 6 0 0 0,0 0 540 0 0,19-5-1233 0 0,1 0 0 0 0,0 1 0 0 0,0 0 0 0 0,0 0 0 0 0,1 0 0 0 0,-7 6 0 0 0,12-10-113 0 0,-127 119 891 0 0,101-92-779 0 0,-41 52 222 0 0,61-73-314 0 0,0 1 0 0 0,1 0 0 0 0,0 0 0 0 0,-4 9-1 0 0,-18 22 114 0 0,26-36-148 0 0,0 0-1 0 0,-1 0 0 0 0,1 0 1 0 0,0 0-1 0 0,0 1 0 0 0,0-1 1 0 0,0 0-1 0 0,1 0 0 0 0,-1 1 0 0 0,1-1 1 0 0,-1 0-1 0 0,1 1 0 0 0,0 4 1 0 0,0-6-3 0 0,0 0 0 0 0,0 0 1 0 0,0-1-1 0 0,0 1 1 0 0,0 0-1 0 0,0 0 0 0 0,0 0 1 0 0,1 0-1 0 0,-1 0 1 0 0,0 0-1 0 0,1 0 1 0 0,-1-1-1 0 0,0 1 0 0 0,1 0 1 0 0,-1 0-1 0 0,1 0 1 0 0,-1-1-1 0 0,1 1 0 0 0,0 0 1 0 0,-1-1-1 0 0,1 1 1 0 0,0 0-1 0 0,-1-1 0 0 0,1 1 1 0 0,0-1-1 0 0,0 1 1 0 0,-1-1-1 0 0,1 1 0 0 0,0-1 1 0 0,0 0-1 0 0,0 1 1 0 0,0-1-1 0 0,0 0 1 0 0,-1 0-1 0 0,1 0 0 0 0,2 0 1 0 0,49-2-2 0 0,-1-2 0 0 0,0-2 0 0 0,1-3 0 0 0,-2-2 1 0 0,0-2-1 0 0,0-2 0 0 0,82-38 0 0 0,-91 32 3 0 0,71-45 1 0 0,-102 59 2 0 0,0 0-1 0 0,0-1 1 0 0,11-13 0 0 0,-19 18-3 0 0,1 0 0 0 0,-1 0 0 0 0,1 0 0 0 0,-1 0 0 0 0,0-1 1 0 0,0 1-1 0 0,-1-1 0 0 0,1 1 0 0 0,-1-1 0 0 0,1 0 0 0 0,-1 0 0 0 0,-1 1 0 0 0,1-1 0 0 0,0-7 0 0 0,-10-20 264 0 0,9 30-244 0 0,-1 1 0 0 0,1 0 0 0 0,0-1 0 0 0,0 1 0 0 0,-1-1 0 0 0,1 1 0 0 0,0 0 0 0 0,-1-1 0 0 0,1 1 0 0 0,0 0 0 0 0,-1 0 0 0 0,1-1 0 0 0,0 1 0 0 0,-1 0 0 0 0,1 0 0 0 0,-1-1 0 0 0,1 1 0 0 0,-1 0 0 0 0,1 0 0 0 0,0 0 0 0 0,-1 0 0 0 0,1 0 0 0 0,-1 0 0 0 0,1 0 0 0 0,-1 0 0 0 0,1 0 0 0 0,-1 0 0 0 0,1 0 0 0 0,0 0 0 0 0,-1 0 0 0 0,1 0 0 0 0,-1 0 0 0 0,1 0 0 0 0,-1 0 0 0 0,1 1 0 0 0,-1-1 0 0 0,1 0 0 0 0,0 0 0 0 0,-1 0-1 0 0,1 1 1 0 0,0-1 0 0 0,-1 0 0 0 0,1 1 0 0 0,0-1 0 0 0,-1 0 0 0 0,1 1 0 0 0,0-1 0 0 0,-1 0 0 0 0,1 1 0 0 0,0 0 0 0 0,-2 3-7 0 0,0 0 0 0 0,0 0 0 0 0,-1 0 1 0 0,1 0-1 0 0,-1-1 0 0 0,0 1 0 0 0,-3 3 0 0 0,-10 13-2 0 0,-52 76 53 0 0,40-55-33 0 0,17-26-15 0 0,2-1-1 0 0,-10 20 1 0 0,14-26-5 0 0,-1 1 1 0 0,1 0 0 0 0,-12 11 0 0 0,-16 25 33 0 0,29-37-42 0 0,-16 27 11 0 0,2 0-1 0 0,1 2 1 0 0,1 0 0 0 0,-12 47 0 0 0,27-78-25 0 0,0 0 0 0 0,0 0 0 0 0,0 1 0 0 0,1-1 0 0 0,0 0 0 0 0,1 0 0 0 0,-1 0 0 0 0,3 10 0 0 0,-3-14-136 0 0,1 0-1 0 0,-1-1 1 0 0,1 1 0 0 0,-1-1-1 0 0,1 1 1 0 0,0-1 0 0 0,0 1-1 0 0,-1-1 1 0 0,1 1 0 0 0,0-1-1 0 0,0 0 1 0 0,0 1 0 0 0,1-1-1 0 0,-1 0 1 0 0,0 0 0 0 0,0 0-1 0 0,1 0 1 0 0,-1 0 0 0 0,0 0-1 0 0,1 0 1 0 0,-1 0 0 0 0,1-1-1 0 0,-1 1 1 0 0,1-1 0 0 0,0 1-1 0 0,-1-1 1 0 0,1 1 0 0 0,-1-1-1 0 0,1 0 1 0 0,0 0 0 0 0,-1 0-1 0 0,1 0 1 0 0,0 0 0 0 0,-1 0-1 0 0,1 0 1 0 0,2-1 0 0 0,9-3-1214 0 0,0 0-1 0 0,0 0 1 0 0,-1-1 0 0 0,0-1-1 0 0,0 0 1 0 0,0-1 0 0 0,0 0 0 0 0,-1-1-1 0 0,13-11 1 0 0,3-2-107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8:41.2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240 98 352 0 0,'-8'-5'1585'0'0,"4"3"-932"0"0,1 0 0 0 0,-1 0 0 0 0,1 0 0 0 0,-1 0 0 0 0,1 1 0 0 0,-1-1 0 0 0,0 1 0 0 0,0 0 0 0 0,0 0 0 0 0,0 1 1 0 0,-5-1-1 0 0,-6-1 2322 0 0,13 1-2569 0 0,0 1 0 0 0,0-1 0 0 0,-1 1 1 0 0,1 0-1 0 0,0 0 0 0 0,0 0 0 0 0,-1 0 0 0 0,1 0 0 0 0,0 0 0 0 0,0 0 1 0 0,-1 1-1 0 0,1-1 0 0 0,-3 2 0 0 0,-7 5-24 0 0,1 0-1 0 0,0 1 1 0 0,1 0 0 0 0,-13 12-1 0 0,17-14-340 0 0,0-1-1 0 0,0 1 1 0 0,1 0-1 0 0,0 1 1 0 0,0-1 0 0 0,1 1-1 0 0,0 0 1 0 0,0 0-1 0 0,0 0 1 0 0,1 1-1 0 0,0-1 1 0 0,0 1-1 0 0,1 0 1 0 0,0-1 0 0 0,1 1-1 0 0,-2 11 1 0 0,4-18-41 0 0,-1 1 1 0 0,1-1-1 0 0,-1 1 0 0 0,1 0 1 0 0,0-1-1 0 0,-1 1 1 0 0,1-1-1 0 0,0 0 1 0 0,0 1-1 0 0,0-1 1 0 0,0 0-1 0 0,0 1 1 0 0,1-1-1 0 0,-1 0 0 0 0,0 0 1 0 0,0 0-1 0 0,1 0 1 0 0,-1 0-1 0 0,1 0 1 0 0,-1 0-1 0 0,1-1 1 0 0,1 2-1 0 0,38 11-32 0 0,-29-12 23 0 0,0-1 0 0 0,0 0 0 0 0,-1 0 0 0 0,1-1 0 0 0,0-1 0 0 0,-1 0 0 0 0,1 0 0 0 0,14-6 0 0 0,-1-1-15 0 0,-1-1-1 0 0,37-21 1 0 0,-48 23 19 0 0,-1-1 0 0 0,-1 0 1 0 0,1-1-1 0 0,-2 0 1 0 0,19-22-1 0 0,-22 24 5 0 0,-4 4 3 0 0,-1-1 1 0 0,1 1-1 0 0,-1-1 1 0 0,0 1-1 0 0,0-1 1 0 0,-1 0-1 0 0,1 0 1 0 0,-1 0-1 0 0,0 0 1 0 0,0 0-1 0 0,-1 0 1 0 0,0 0-1 0 0,1 0 1 0 0,-2 0-1 0 0,1 0 1 0 0,-1 0-1 0 0,1 0 1 0 0,-1 0 0 0 0,-1 0-1 0 0,-1-6 1 0 0,2 9 3 0 0,0 0 1 0 0,0-1-1 0 0,-1 1 1 0 0,1 0-1 0 0,-1 0 1 0 0,1 0 0 0 0,-1 0-1 0 0,0 0 1 0 0,0 1-1 0 0,1-1 1 0 0,-1 0-1 0 0,-1 1 1 0 0,1-1-1 0 0,0 1 1 0 0,0 0 0 0 0,0 0-1 0 0,-4-2 1 0 0,2 2 16 0 0,-1 0 0 0 0,1 0 0 0 0,-1 0 0 0 0,1 1 1 0 0,-1 0-1 0 0,0 0 0 0 0,1 0 0 0 0,-1 0 0 0 0,-4 1 1 0 0,-10 4-252 0 0,0 0 1 0 0,0 1 0 0 0,-29 13 0 0 0,35-13-270 0 0,0-1-251 0 0,9-4 330 0 0,0 1-1 0 0,-1-1 1 0 0,1 1-1 0 0,0 0 1 0 0,0 0-1 0 0,1 0 0 0 0,-1 1 1 0 0,0-1-1 0 0,1 1 1 0 0,-1 0-1 0 0,-5 6 1 0 0,8-8 85 0 0,0 0 0 0 0,1 0 1 0 0,-1 0-1 0 0,0 0 1 0 0,1 0-1 0 0,-1 0 0 0 0,1 0 1 0 0,-1 0-1 0 0,1 0 1 0 0,-1 0-1 0 0,1 0 0 0 0,-1 0 1 0 0,1 0-1 0 0,0 1 1 0 0,0-1-1 0 0,0 0 0 0 0,0 0 1 0 0,0 0-1 0 0,0 0 1 0 0,0 1-1 0 0,0-1 0 0 0,0 0 1 0 0,0 0-1 0 0,1 0 1 0 0,-1 0-1 0 0,0 0 0 0 0,1 0 1 0 0,-1 0-1 0 0,1 0 0 0 0,-1 0 1 0 0,1 0-1 0 0,0 0 1 0 0,-1 0-1 0 0,1 0 0 0 0,1 1 1 0 0,6 3-1030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8:41.6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 22 800 0 0,'19'-22'11648'0'0,"-1"28"-8361"0"0,-17-5-3080 0 0,4 4 72 0 0,-1-1 1 0 0,0 0-1 0 0,-1 1 0 0 0,1-1 0 0 0,-1 1 1 0 0,0 0-1 0 0,0 1 0 0 0,-1-1 0 0 0,1 0 1 0 0,-1 1-1 0 0,2 9 0 0 0,-2-7-202 0 0,-1 0 1 0 0,-1 0-1 0 0,1 0 0 0 0,-1 0 0 0 0,-1 0 1 0 0,1 0-1 0 0,-1-1 0 0 0,-1 1 1 0 0,0 0-1 0 0,0 0 0 0 0,-4 9 0 0 0,5-14-66 0 0,-20 66 135 0 0,-33 67 1 0 0,47-119-238 0 0,0 1 0 0 0,1 1 0 0 0,1-1 0 0 0,0 1 0 0 0,2 0 0 0 0,0 0 0 0 0,-1 30 0 0 0,4-48 36 0 0,0 0-1 0 0,0 0 0 0 0,0 0 1 0 0,0 0-1 0 0,0 0 0 0 0,0 0 1 0 0,1 1-1 0 0,-1-1 0 0 0,0 0 1 0 0,0 0-1 0 0,1-1 0 0 0,-1 1 1 0 0,1 0-1 0 0,-1 0 0 0 0,1 0 1 0 0,-1 0-1 0 0,1 0 0 0 0,-1 0 1 0 0,1 0-1 0 0,0 0 0 0 0,0-1-140 0 0,0 1 0 0 0,0-1-1 0 0,-1 0 1 0 0,1 0 0 0 0,0 1-1 0 0,0-1 1 0 0,0 0 0 0 0,-1 0-1 0 0,1 0 1 0 0,0 0 0 0 0,0 0-1 0 0,0 0 1 0 0,-1 0 0 0 0,1 0-1 0 0,0-1 1 0 0,0 1 0 0 0,0 0-1 0 0,-1 0 1 0 0,3-1 0 0 0,4-3-1602 0 0,0 0 0 0 0,0 0 0 0 0,-1-1 0 0 0,8-6 0 0 0,-3 2 341 0 0,8-3-610 0 0,0-4 396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8:41.9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72 16 740 0 0,'-65'-11'9021'0'0,"65"11"-8972"0"0,0 0 1 0 0,0 0-1 0 0,-1 0 0 0 0,1 0 1 0 0,0 0-1 0 0,0 1 0 0 0,0-1 1 0 0,0 0-1 0 0,0 0 0 0 0,-1 0 1 0 0,1 0-1 0 0,0 0 0 0 0,0 0 1 0 0,0 0-1 0 0,0 0 1 0 0,-1 0-1 0 0,1 0 0 0 0,0 0 1 0 0,0 0-1 0 0,0 0 0 0 0,0 0 1 0 0,-1 0-1 0 0,1 0 0 0 0,0 0 1 0 0,0 0-1 0 0,0-1 0 0 0,0 1 1 0 0,-1 0-1 0 0,1 0 0 0 0,0 0 1 0 0,0 0-1 0 0,0 0 0 0 0,0 0 1 0 0,0 0-1 0 0,0 0 1 0 0,-1-1-1 0 0,1 1 0 0 0,0 0 1 0 0,0 0-1 0 0,0 0 0 0 0,0 0 1 0 0,0 0-1 0 0,0-1 0 0 0,0 1 1 0 0,0 0-1 0 0,0 0 0 0 0,0 0 1 0 0,0 0-1 0 0,0-1 0 0 0,0 1 1 0 0,0 0-1 0 0,0 0 0 0 0,0 0 1 0 0,0 0-1 0 0,0-1 1 0 0,0 1-1 0 0,14-1 1120 0 0,3 5-9 0 0,15 7 660 0 0,7 7-409 0 0,-29-14-1163 0 0,0 0-1 0 0,0 1 0 0 0,-1 1 0 0 0,17 11 0 0 0,30 29 403 0 0,-13-11-445 0 0,70 73 1 0 0,-70-58-572 0 0,-3-3-3847 0 0,-77-53-11415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8:42.2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171 399 232 0 0,'-65'21'2721'0'0,"43"-15"-675"0"0,1 0 1 0 0,1 2 0 0 0,-22 11 0 0 0,62-26 3806 0 0,25-8-4222 0 0,183-120 1615 0 0,-50 7-3667 0 0,-69 35-3852 0 0,-103 88 3357 0 0,0-1-1 0 0,-1 0 1 0 0,0 0-1 0 0,5-8 1 0 0,-10 13 660 0 0,1 1 1 0 0,0-1-1 0 0,0 0 0 0 0,-1 0 1 0 0,1 0-1 0 0,-1 0 0 0 0,1 0 1 0 0,-1 0-1 0 0,1 0 0 0 0,-1 0 1 0 0,1 0-1 0 0,-1 0 0 0 0,0 0 1 0 0,0 0-1 0 0,1 0 0 0 0,-1 0 1 0 0,0 0-1 0 0,0 0 0 0 0,0 0 1 0 0,0 0-1 0 0,0 0 1 0 0,0 0-1 0 0,-1-1 0 0 0,1 1 1 0 0,0 0-1 0 0,-1 0 0 0 0,1 0 1 0 0,0 0-1 0 0,-1 0 0 0 0,1 0 1 0 0,-1 0-1 0 0,0 0 0 0 0,1 1 1 0 0,-1-1-1 0 0,0 0 0 0 0,1 0 1 0 0,-3-1-1 0 0,-6-3-1579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8:43.1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78 21 112 0 0,'0'0'3238'0'0,"17"-6"393"0"0,-13 4-2962 0 0,-1 0 0 0 0,1 0 0 0 0,0 1 0 0 0,0-1 0 0 0,0 1 0 0 0,0 0 0 0 0,0 0 0 0 0,0 0 0 0 0,0 0 0 0 0,1 1 0 0 0,-1 0 0 0 0,6 0 0 0 0,-10 0-571 0 0,0 1-1 0 0,1-1 0 0 0,-1 1 1 0 0,1-1-1 0 0,-1 1 1 0 0,0 0-1 0 0,0-1 0 0 0,1 1 1 0 0,-1 0-1 0 0,0-1 1 0 0,0 1-1 0 0,0-1 0 0 0,0 1 1 0 0,1 0-1 0 0,-1-1 1 0 0,0 1-1 0 0,0 0 0 0 0,0-1 1 0 0,-1 1-1 0 0,1 0 1 0 0,0-1-1 0 0,0 1 0 0 0,0 0 1 0 0,0-1-1 0 0,-1 1 1 0 0,1 0-1 0 0,0-1 0 0 0,-1 1 1 0 0,-8 18 703 0 0,-24 25 184 0 0,25-33-843 0 0,0 0 0 0 0,-18 20 0 0 0,15-19-115 0 0,1 1-1 0 0,1 0 1 0 0,0 0-1 0 0,1 1 0 0 0,-12 28 1 0 0,19-41-28 0 0,1 0-1 0 0,0 0 1 0 0,-1 0-1 0 0,1 0 1 0 0,0 0 0 0 0,0 0-1 0 0,-1 0 1 0 0,1 0 0 0 0,0 0-1 0 0,0 0 1 0 0,0 0 0 0 0,0 0-1 0 0,1 0 1 0 0,-1-1-1 0 0,0 1 1 0 0,0 0 0 0 0,0 0-1 0 0,1 0 1 0 0,-1 0 0 0 0,1 0-1 0 0,-1 0 1 0 0,1 0 0 0 0,-1 0-1 0 0,1 0 1 0 0,-1-1-1 0 0,1 1 1 0 0,0 0 0 0 0,-1 0-1 0 0,1-1 1 0 0,0 1 0 0 0,-1-1-1 0 0,1 1 1 0 0,0 0 0 0 0,0-1-1 0 0,0 1 1 0 0,0-1-1 0 0,0 0 1 0 0,0 1 0 0 0,0-1-1 0 0,-1 0 1 0 0,1 0 0 0 0,2 1-1 0 0,2 0-14 0 0,0 0-1 0 0,0 0 1 0 0,0 0-1 0 0,0-1 0 0 0,0 1 1 0 0,0-1-1 0 0,7-1 1 0 0,12-3-178 0 0,0 0 0 0 0,0-1 0 0 0,-1-2 0 0 0,0 0 0 0 0,0-2 1 0 0,27-14-1 0 0,-30 13-11 0 0,-15 8 155 0 0,1-1 0 0 0,-1 0 0 0 0,0-1-1 0 0,1 1 1 0 0,6-8 0 0 0,9-6-20 0 0,15-15-1 0 0,-34 30 75 0 0,0 1 0 0 0,-1-1 0 0 0,1 0 0 0 0,-1 0 0 0 0,1 0 0 0 0,-1-1 0 0 0,0 1 1 0 0,0 0-1 0 0,0-1 0 0 0,0 1 0 0 0,0 0 0 0 0,0-1 0 0 0,-1 1 0 0 0,1-5 0 0 0,3 0 161 0 0,-4 6-95 0 0,1 0 1 0 0,0 1-1 0 0,-1-1 1 0 0,1 0-1 0 0,-1 1 1 0 0,1-1-1 0 0,-1 0 1 0 0,0 0-1 0 0,1 0 1 0 0,-1 1-1 0 0,0-1 0 0 0,1 0 1 0 0,-1 0-1 0 0,0 0 1 0 0,0 0-1 0 0,0 1 1 0 0,0-1-1 0 0,0 0 1 0 0,0 0-1 0 0,0 0 1 0 0,0-1-1 0 0,-1 2-36 0 0,1 0-1 0 0,-1 0 0 0 0,0 1 1 0 0,1-1-1 0 0,-1 0 0 0 0,0 1 1 0 0,1-1-1 0 0,-1 1 1 0 0,1-1-1 0 0,-1 1 0 0 0,1-1 1 0 0,-1 1-1 0 0,1-1 0 0 0,-1 1 1 0 0,1-1-1 0 0,-1 1 1 0 0,1 0-1 0 0,0-1 0 0 0,-1 1 1 0 0,1 0-1 0 0,0-1 0 0 0,-1 2 1 0 0,-9 24 64 0 0,3-7-35 0 0,-6 5 11 0 0,-14 39 0 0 0,2-4-22 0 0,-26 65-15 0 0,30-74-29 0 0,13-29-211 0 0,-19 36 1 0 0,26-55 111 0 0,0 1 0 0 0,0-1 0 0 0,0 0 0 0 0,0 0 0 0 0,0 1 1 0 0,1-1-1 0 0,-1 1 0 0 0,1-1 0 0 0,0 1 0 0 0,0-1 0 0 0,0 4 0 0 0,-1 4-2834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8:43.5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251 0 196 0 0,'-174'6'9264'0'0,"109"4"-2999"0"0,54-4-2676 0 0,43-1-1640 0 0,111-10 259 0 0,96-1-1773 0 0,-100 4-248 0 0,9-1-4076 0 0,-134 4 302 0 0,-59 13-7984 0 0,19-8 8306 0 0,15 0 1556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8:45.2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261 68 500 0 0,'0'0'762'0'0,"-27"-21"5219"0"0,25 21-5391 0 0,0-2 198 0 0,-9-6 3063 0 0,11 8-3810 0 0,0-1-1 0 0,0 1 0 0 0,0 0 1 0 0,0 0-1 0 0,0 0 0 0 0,-1 0 1 0 0,1 0-1 0 0,0 0 0 0 0,0 0 1 0 0,0 0-1 0 0,0 0 0 0 0,0 0 1 0 0,-1-1-1 0 0,1 1 0 0 0,0 0 1 0 0,0 0-1 0 0,0 0 0 0 0,0 0 1 0 0,-1 0-1 0 0,1 0 0 0 0,0 0 1 0 0,0 0-1 0 0,0 0 0 0 0,0 0 0 0 0,-1 0 1 0 0,1 1-1 0 0,0-1 0 0 0,0 0 1 0 0,0 0-1 0 0,0 0 0 0 0,0 0 1 0 0,-1 0-1 0 0,1 0 0 0 0,0 0 1 0 0,0 0-1 0 0,0 0 0 0 0,0 0 1 0 0,0 1-1 0 0,0-1 0 0 0,-1 0 1 0 0,1 0-1 0 0,0 0 0 0 0,0 0 1 0 0,0 0-1 0 0,0 1 0 0 0,0-1 1 0 0,0 0-1 0 0,0 0 0 0 0,0 0 1 0 0,0 0-1 0 0,0 1 0 0 0,0-1 0 0 0,0 0 1 0 0,0 0-1 0 0,0 0 0 0 0,0 0 1 0 0,0 0-1 0 0,0 1 0 0 0,0-1 1 0 0,0 0-1 0 0,-21 17 2072 0 0,19-13-2085 0 0,0-1 1 0 0,0 1 0 0 0,0-1 0 0 0,0 1-1 0 0,1 0 1 0 0,-1 0 0 0 0,1 0 0 0 0,0 0-1 0 0,0 0 1 0 0,1 0 0 0 0,-1 0 0 0 0,1 0-1 0 0,0 0 1 0 0,0 0 0 0 0,0 0 0 0 0,1 0 0 0 0,-1 0-1 0 0,1 0 1 0 0,2 8 0 0 0,-1-6-22 0 0,0 0 1 0 0,0 0-1 0 0,0 0 1 0 0,1-1-1 0 0,0 1 0 0 0,0 0 1 0 0,0-1-1 0 0,1 0 1 0 0,0 0-1 0 0,0 0 1 0 0,0 0-1 0 0,1-1 1 0 0,6 6-1 0 0,30 20 22 0 0,-15-10 13 0 0,30 16 1 0 0,-29-21-28 0 0,31 17-33 0 0,-54-30 20 0 0,-1 1-1 0 0,1 0 1 0 0,0-1-1 0 0,-1 2 0 0 0,1-1 1 0 0,-1 0-1 0 0,0 1 0 0 0,0-1 1 0 0,-1 1-1 0 0,4 5 1 0 0,-5-7 3 0 0,-1 1 0 0 0,1-1 0 0 0,-1 0 1 0 0,0 1-1 0 0,0-1 0 0 0,0 0 0 0 0,0 0 0 0 0,0 1 1 0 0,0-1-1 0 0,0 0 0 0 0,-1 0 0 0 0,1 1 1 0 0,-1-1-1 0 0,0 0 0 0 0,0 0 0 0 0,0 0 1 0 0,0 0-1 0 0,0 0 0 0 0,0 0 0 0 0,0 0 0 0 0,-1 0 1 0 0,1 0-1 0 0,-1-1 0 0 0,1 1 0 0 0,-1 0 1 0 0,1-1-1 0 0,-3 2 0 0 0,-6 5 15 0 0,1-1 0 0 0,-1 1 0 0 0,-16 7 0 0 0,-10 3 62 0 0,0-2 1 0 0,-1-2-1 0 0,-1-1 1 0 0,-62 12 0 0 0,86-22-17 0 0,0-1 1 0 0,0 0-1 0 0,-27-1 0 0 0,38 0-57 0 0,-1-1 0 0 0,0-1 0 0 0,1 1 0 0 0,-1 0 0 0 0,1-1 0 0 0,-1 0 0 0 0,1 0 0 0 0,-1 0 0 0 0,1 0 0 0 0,-1 0 0 0 0,1-1-1 0 0,0 1 1 0 0,0-1 0 0 0,0 0 0 0 0,0 0 0 0 0,0 0 0 0 0,0-1 0 0 0,1 1 0 0 0,-1-1 0 0 0,-2-2 0 0 0,4 3-11 0 0,1 0 0 0 0,-1 0 0 0 0,0-1 0 0 0,1 1 1 0 0,0 0-1 0 0,0 0 0 0 0,0 0 0 0 0,-1-1 0 0 0,2 1 0 0 0,-1 0 1 0 0,0 0-1 0 0,0 0 0 0 0,1-1 0 0 0,-1 1 0 0 0,1 0 0 0 0,0 0 1 0 0,0 0-1 0 0,0 0 0 0 0,0 0 0 0 0,0 0 0 0 0,0 0 0 0 0,0 1 1 0 0,1-1-1 0 0,2-3 0 0 0,2-2-7 0 0,0 0-1 0 0,0 0 1 0 0,1 1 0 0 0,12-9 0 0 0,19-8 30 0 0,0 1 1 0 0,79-31-1 0 0,-109 50-16 0 0,98-40-5 0 0,87-38-40 0 0,-168 68 45 0 0,1-2 0 0 0,-2 0-1 0 0,0-1 1 0 0,0-2 0 0 0,22-23 0 0 0,-43 39-2 0 0,0-1 0 0 0,-1 1 1 0 0,0-1-1 0 0,1 0 1 0 0,-1 0-1 0 0,0 0 0 0 0,-1 0 1 0 0,1-1-1 0 0,0 1 0 0 0,-1 0 1 0 0,2-7-1 0 0,-3 8 8 0 0,0 1 0 0 0,0-1-1 0 0,0 1 1 0 0,0-1 0 0 0,0 0 0 0 0,-1 1-1 0 0,1-1 1 0 0,0 1 0 0 0,-1-1-1 0 0,1 1 1 0 0,-1-1 0 0 0,0 1 0 0 0,1-1-1 0 0,-1 1 1 0 0,0-1 0 0 0,0 1-1 0 0,0 0 1 0 0,0 0 0 0 0,0-1 0 0 0,0 1-1 0 0,0 0 1 0 0,-1 0 0 0 0,1 0-1 0 0,0 0 1 0 0,-1 0 0 0 0,1 1-1 0 0,0-1 1 0 0,-1 0 0 0 0,1 0 0 0 0,-1 1-1 0 0,-2-1 1 0 0,-18-7 109 0 0,-1 1 0 0 0,0 1 0 0 0,-1 1-1 0 0,1 1 1 0 0,-1 1 0 0 0,0 1 0 0 0,-33 2 0 0 0,-3 3-139 0 0,-105 20 1 0 0,150-20-242 0 0,0 1 1 0 0,0 0 0 0 0,0 1 0 0 0,0 0-1 0 0,1 2 1 0 0,0-1 0 0 0,-14 10 0 0 0,19-10-555 0 0,0 1 0 0 0,1-1 1 0 0,0 1-1 0 0,1 0 0 0 0,0 1 0 0 0,0 0 1 0 0,0 0-1 0 0,1 1 0 0 0,0 0 1 0 0,1 0-1 0 0,-6 12 0 0 0,6-10-432 0 0,3-8 876 0 0,0 0 0 0 0,1 0 0 0 0,-1 0 0 0 0,1 1 0 0 0,0-1 0 0 0,0 1 0 0 0,0-1 0 0 0,0 1 0 0 0,1-1 0 0 0,-1 1 0 0 0,1-1 0 0 0,0 1 0 0 0,0 5 0 0 0,8 8-1094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8:47.7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219 47 780 0 0,'0'-28'13129'0'0,"0"41"-10612"0"0,-9 40-843 0 0,-1 32-914 0 0,10-76-729 0 0,-1-1 1 0 0,-1 1-1 0 0,1 0 1 0 0,-2-1-1 0 0,-2 10 1 0 0,-4 13 19 0 0,-10 39 3 0 0,15-58-48 0 0,-1 1 1 0 0,-1-2-1 0 0,0 1 1 0 0,0-1-1 0 0,-1 1 1 0 0,-17 19-1 0 0,7-8 0 0 0,7-6-6 0 0,8-13 1 0 0,0 0 0 0 0,0-1 0 0 0,-1 1 0 0 0,1 0 0 0 0,-1-1 0 0 0,0 1-1 0 0,-6 5 1 0 0,8-9 1 0 0,-6 3 52 0 0,11-10-33 0 0,0 0-20 0 0,13-19-7 0 0,12-22-14 0 0,6-23-11 0 0,-17 34 17 0 0,15-38 0 0 0,-19 36 27 0 0,12-56-1 0 0,-17 69-4 0 0,-8 22-7 0 0,1 1 0 0 0,-1 0-1 0 0,0-1 1 0 0,0 0 0 0 0,0 1-1 0 0,0-8 1 0 0,9-29 46 0 0,-10 40-41 0 0,0-1 0 0 0,0 1 1 0 0,0 0-1 0 0,0-1 0 0 0,0 1 0 0 0,0 0 0 0 0,0-1 0 0 0,0 1 0 0 0,0 0 0 0 0,0-1 0 0 0,0 1 0 0 0,0 0 0 0 0,1-1 0 0 0,-1 1 0 0 0,0 0 0 0 0,0-1 0 0 0,0 1 0 0 0,1 0 0 0 0,-1-1 0 0 0,0 1 0 0 0,0 0 0 0 0,1 0 0 0 0,-1-1 0 0 0,0 1 0 0 0,0 0 0 0 0,1 0 0 0 0,0-1 0 0 0,-1 1 3 0 0,0 1 1 0 0,1-1-1 0 0,-1 0 0 0 0,0 0 0 0 0,0 0 0 0 0,1 0 0 0 0,-1 0 0 0 0,0 1 0 0 0,0-1 1 0 0,1 0-1 0 0,-1 0 0 0 0,0 1 0 0 0,0-1 0 0 0,1 0 0 0 0,-1 0 0 0 0,0 1 1 0 0,0-1-1 0 0,0 0 0 0 0,0 0 0 0 0,0 1 0 0 0,1-1 0 0 0,-1 0 0 0 0,0 1 0 0 0,0-1 1 0 0,0 0-1 0 0,0 0 0 0 0,0 1 0 0 0,0-1 0 0 0,0 0 0 0 0,0 1 0 0 0,0-1 0 0 0,0 0 1 0 0,0 1-1 0 0,0-1 0 0 0,0 0 0 0 0,-1 1 0 0 0,1 13 35 0 0,-1-1-1 0 0,-1 1 1 0 0,0-1-1 0 0,-1 0 1 0 0,-1 0 0 0 0,0 0-1 0 0,0 0 1 0 0,-1 0-1 0 0,-1-1 1 0 0,0 0-1 0 0,-12 17 1 0 0,-21 45-25 0 0,1-3 27 0 0,-11 15-717 0 0,35-61-341 0 0,12-20-57 0 0,0 0 0 0 0,0 0-1 0 0,-1 0 1 0 0,0-1 0 0 0,-6 8 0 0 0,7-11 454 0 0,1 1 1 0 0,-1-1 0 0 0,0 0 0 0 0,0 1 0 0 0,0-1 0 0 0,0 0 0 0 0,0 0-1 0 0,0 0 1 0 0,-1-1 0 0 0,1 1 0 0 0,0 0 0 0 0,0-1 0 0 0,-1 1 0 0 0,1-1-1 0 0,0 0 1 0 0,-5 0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0:13.9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54 224 0 0,'3'2'12567'0'0,"13"7"-11900"0"0,89 2 858 0 0,87 5-60 0 0,-28-11-951 0 0,-97-4-368 0 0,151-6 74 0 0,-34-6-130 0 0,75 4-42 0 0,-177 8-40 0 0,63-12 10 0 0,-2 0-12 0 0,60 6-33 0 0,54-6 140 0 0,-78 3-131 0 0,7 0 59 0 0,101 2-37 0 0,-254 6 1 0 0,5 0 12 0 0,52 5 0 0 0,-49-2-28 0 0,77-3 0 0 0,-48-2-16 0 0,77 0-8 0 0,221 8 60 0 0,-93-3-8 0 0,-146-5-21 0 0,129 2-34 0 0,-95 5 96 0 0,114-14-48 0 0,-134 3-15 0 0,47 1-22 0 0,-152 2 26 0 0,45 4 0 0 0,-32 0-1 0 0,37 4 10 0 0,151 1-78 0 0,-211-6 99 0 0,-6 1-17 0 0,0-2 0 0 0,32-4 1 0 0,-11 3-5 0 0,-35 3-9 0 0,0-1 1 0 0,-1 0-1 0 0,1-1 0 0 0,12-2 1 0 0,4 1 25 0 0,-2 3-19 0 0,-20-1-21 0 0,-32-5-5902 0 0,-55 0-3457 0 0,57 4 7658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5:31.1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59 276 0 0,'-27'-21'11432'0'0,"36"20"-9595"0"0,20 3 1918 0 0,12 8-3093 0 0,-1 3 1 0 0,0 1-1 0 0,0 2 1 0 0,48 27-1 0 0,-44-22-559 0 0,-22-8-76 0 0,-1 0 1 0 0,0 1-1 0 0,35 31 0 0 0,-2-1-112 0 0,-23-18-482 0 0,35 36 1 0 0,-18-14-2032 0 0,-15-27 342 0 0,-17-13-1107 0 0</inkml:trace>
  <inkml:trace contextRef="#ctx0" brushRef="#br0" timeOffset="1">143 517 400 0 0,'-87'32'5547'0'0,"65"-24"-1155"0"0,33-19-2317 0 0,-8 8-1973 0 0,131-105 4136 0 0,104-100-3612 0 0,-85 84-4597 0 0,-37 32-7280 0 0,-98 81 9625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8:48.5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288 0 800 0 0,'-8'7'15870'0'0,"18"-4"-15431"0"0,1-1-1 0 0,-1 0 0 0 0,0-1 1 0 0,1 0-1 0 0,11 0 0 0 0,73-4-54 0 0,-52 1-349 0 0,0 2 0 0 0,0 1 0 0 0,48 9 0 0 0,-87-9-16 0 0,0-1 0 0 0,0 1 1 0 0,0 1-1 0 0,0-1 1 0 0,-1 1-1 0 0,1-1 0 0 0,-1 1 1 0 0,6 4-1 0 0,-8-6-5 0 0,0 1 1 0 0,-1-1-1 0 0,1 1 1 0 0,0-1-1 0 0,-1 1 1 0 0,1 0-1 0 0,-1-1 1 0 0,1 1-1 0 0,-1 0 0 0 0,1 0 1 0 0,-1-1-1 0 0,0 1 1 0 0,1 0-1 0 0,-1 0 1 0 0,0-1-1 0 0,0 1 1 0 0,1 0-1 0 0,-1 0 1 0 0,0 0-1 0 0,0 0 1 0 0,0 0-1 0 0,0-1 0 0 0,0 1 1 0 0,0 0-1 0 0,0 0 1 0 0,0 0-1 0 0,-1 0 1 0 0,1-1-1 0 0,0 1 1 0 0,0 0-1 0 0,-1 0 1 0 0,1 0-1 0 0,-1-1 1 0 0,1 1-1 0 0,0 0 0 0 0,-1 0 1 0 0,1-1-1 0 0,-1 1 1 0 0,0 0-1 0 0,1-1 1 0 0,-2 1-1 0 0,-9 10 169 0 0,-1 0-1 0 0,0-2 0 0 0,0 1 1 0 0,-1-1-1 0 0,-1-1 0 0 0,-15 7 1 0 0,5-1-24 0 0,-138 61 376 0 0,30-15-204 0 0,-75 47 192 0 0,193-99-453 0 0,1 1 1 0 0,-21 19-1 0 0,25-20-34 0 0,8-8-34 0 0,1 0-1 0 0,-1 1 0 0 0,0-1 0 0 0,1 1 0 0 0,-1-1 0 0 0,0 1 0 0 0,1-1 0 0 0,-1 1 0 0 0,1-1 0 0 0,-1 1 0 0 0,1-1 0 0 0,-1 1 0 0 0,1 0 0 0 0,0-1 0 0 0,-1 1 0 0 0,1 0 0 0 0,0 0 0 0 0,-1-1 0 0 0,1 1 0 0 0,0 0 0 0 0,0 0 0 0 0,0-1 0 0 0,0 1 0 0 0,0 0 0 0 0,0 0 0 0 0,0-1 0 0 0,0 1 0 0 0,0 0 0 0 0,0 0 0 0 0,0 0 0 0 0,1 0-1 0 0,0 0 0 0 0,0 0 0 0 0,0 0 1 0 0,0 0-1 0 0,0 0 0 0 0,0 0 0 0 0,1 0 0 0 0,-1-1 0 0 0,0 1 1 0 0,0 0-1 0 0,1-1 0 0 0,-1 1 0 0 0,0-1 0 0 0,1 0 0 0 0,0 1 0 0 0,9 1-2 0 0,0 0 0 0 0,0-1-1 0 0,13 0 1 0 0,29-1 8 0 0,133 5-19 0 0,16 1-362 0 0,-195-6 313 0 0,13-1-524 0 0,0 0 0 0 0,23-6 1 0 0,9-5-4396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0:09.0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5 728 0 0,'-31'-4'6818'0'0,"31"4"-6639"0"0,-1 1-1 0 0,1-1 1 0 0,-1 0-1 0 0,1 1 1 0 0,-1-1 0 0 0,1 1-1 0 0,-1-1 1 0 0,1 1-1 0 0,0-1 1 0 0,-1 1 0 0 0,1 0-1 0 0,0-1 1 0 0,-1 1-1 0 0,1-1 1 0 0,0 1 0 0 0,0 0-1 0 0,-1-1 1 0 0,1 1-1 0 0,0 0 1 0 0,0-1 0 0 0,0 1-1 0 0,0-1 1 0 0,0 1-1 0 0,0 0 1 0 0,0-1 0 0 0,0 1-1 0 0,0 0 1 0 0,0-1-1 0 0,0 1 1 0 0,1 0 0 0 0,-1-1-1 0 0,0 1 1 0 0,0 0-1 0 0,1-1 1 0 0,-1 1 0 0 0,0-1-1 0 0,1 1 1 0 0,-1-1-1 0 0,1 1 1 0 0,0 0 0 0 0,0 1-30 0 0,0 0 0 0 0,1 0 0 0 0,-1-1 0 0 0,1 1 0 0 0,0-1 0 0 0,-1 1 0 0 0,1-1 0 0 0,0 0 0 0 0,0 0 0 0 0,0 0 0 0 0,3 2 1 0 0,25 18 216 0 0,-11-13-345 0 0,-1 1-1 0 0,0 0 0 0 0,-1 2 1 0 0,0 0-1 0 0,16 14 0 0 0,-3 0-21 0 0,45 51 0 0 0,-70-70 2 0 0,-1 0 0 0 0,0 0 0 0 0,0 1 0 0 0,-1 0 0 0 0,1 0 0 0 0,-1 0 0 0 0,-1 0 0 0 0,1 1-1 0 0,-1-1 1 0 0,-1 0 0 0 0,1 1 0 0 0,-1 0 0 0 0,-1-1 0 0 0,1 1 0 0 0,-1 0 0 0 0,-1-1 0 0 0,1 1 0 0 0,-1 0 0 0 0,-2 7 0 0 0,-2 5-39 0 0,0 0 1 0 0,-1-1 0 0 0,-1 0 0 0 0,-1 0 0 0 0,-21 36 0 0 0,14-25-212 0 0,-9 11-320 0 0,-72 99-5265 0 0,91-134 4947 0 0,1 0 1 0 0,-1-1-1 0 0,0 0 0 0 0,-1 0 0 0 0,1 0 0 0 0,-1-1 1 0 0,0 0-1 0 0,0 0 0 0 0,-13 6 0 0 0,9-5-305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9:54.6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1092 0 0,'20'8'10892'0'0,"-11"-5"-10291"0"0,0-3 260 0 0,0 2-1 0 0,0-1 0 0 0,15 6 1 0 0,24 3-208 0 0,27-4-542 0 0,0-3-1 0 0,103-10 1 0 0,-6 1-53 0 0,-103 6-98 0 0,-67 1 46 0 0,-2 2-2 0 0,-1-1-3 0 0,-1 0 0 0 0,1-1 0 0 0,0 0 0 0 0,0 1 0 0 0,-1-1 0 0 0,1 1 0 0 0,0-1 0 0 0,-1 0 0 0 0,0 0 0 0 0,1 0 0 0 0,-1 0 0 0 0,-1 1 0 0 0,-6 4 2 0 0,3-1 0 0 0,1 0 0 0 0,-1 1 0 0 0,1 0 0 0 0,0 0 0 0 0,1 0 0 0 0,0 0 0 0 0,0 1 0 0 0,0 0 0 0 0,-3 8 0 0 0,0 5-2 0 0,1-1-1 0 0,-4 22 1 0 0,-3 13 5 0 0,8-34-5 0 0,1 0 1 0 0,-1 28-1 0 0,-2 10-7 0 0,3-25-95 0 0,1 1 0 0 0,2 35 0 0 0,1-66 65 0 0,0-1-133 0 0,1-1 1 0 0,-1 0-1 0 0,0 0 0 0 0,0 1 1 0 0,0-1-1 0 0,0 0 0 0 0,0 0 1 0 0,0 1-1 0 0,0-1 0 0 0,-1 0 1 0 0,1 0-1 0 0,0 1 0 0 0,-1-1 1 0 0,1 0-1 0 0,-1 0 0 0 0,1 0 1 0 0,-1 0-1 0 0,1 1 0 0 0,-1-1 1 0 0,0 0-1 0 0,0 0 1 0 0,0 0-1 0 0,1-1 0 0 0,-1 1 1 0 0,0 0-1 0 0,0 0 0 0 0,0 0 1 0 0,0-1-1 0 0,0 1 0 0 0,0 0 1 0 0,-1-1-1 0 0,1 1 0 0 0,0-1 1 0 0,0 1-1 0 0,0-1 0 0 0,-1 0 1 0 0,1 1-1 0 0,0-1 0 0 0,0 0 1 0 0,-1 0-1 0 0,-1 0 1 0 0,-4-1-1095 0 0,-1-1 1 0 0,0 0 0 0 0,1 0 0 0 0,-1 0 0 0 0,-12-7 0 0 0,12 6 1055 0 0,-11-7-971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9:55.0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7 808 0 0,'86'-5'6644'0'0,"19"3"-2795"0"0,172 9 246 0 0,-121 8-3642 0 0,-47-5-1455 0 0,-4 2-3674 0 0,-95-11 3259 0 0,-7 0 905 0 0,0 0-1 0 0,-1 0 0 0 0,1-1 0 0 0,0 0 0 0 0,-1 1 0 0 0,1-1 1 0 0,0 0-1 0 0,0 0 0 0 0,-1-1 0 0 0,1 1 0 0 0,0 0 0 0 0,-1-1 1 0 0,6-1-1 0 0,0-4-758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9:55.4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 96 0 0,'2'-11'6196'0'0,"16"12"-4265"0"0,1 0 0 0 0,0 1 0 0 0,-1 1 1 0 0,23 7-1 0 0,-12-1-860 0 0,-1 1 1 0 0,28 14 0 0 0,153 101-1657 0 0,-162-95 1189 0 0,-21-12-717 0 0,-2 0 1 0 0,0 1 0 0 0,-1 2-1 0 0,-1 0 1 0 0,-1 2-1 0 0,23 30 1 0 0,-43-52-81 0 0,0 1-1 0 0,0-1 1 0 0,0 0 0 0 0,-1 0 0 0 0,1 1-1 0 0,0-1 1 0 0,0 0 0 0 0,-1 1 0 0 0,1-1-1 0 0,-1 1 1 0 0,1-1 0 0 0,-1 1-1 0 0,0-1 1 0 0,1 1 0 0 0,-1-1 0 0 0,0 1-1 0 0,0-1 1 0 0,0 1 0 0 0,0-1-1 0 0,0 1 1 0 0,0-1 0 0 0,-1 1 0 0 0,1-1-1 0 0,-1 1 1 0 0,0 1 0 0 0,0-2-137 0 0,0 1 0 0 0,0-1 0 0 0,-1 0 1 0 0,1 0-1 0 0,0 0 0 0 0,-1 0 0 0 0,1 0 1 0 0,-1 0-1 0 0,1 0 0 0 0,-1-1 0 0 0,1 1 1 0 0,-1-1-1 0 0,1 1 0 0 0,-1-1 0 0 0,0 1 0 0 0,1-1 1 0 0,-1 0-1 0 0,0 0 0 0 0,0 0 0 0 0,-2 0 1 0 0,-46 0-4617 0 0,31 0 3707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9:55.8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60 527 844 0 0,'-59'49'7209'0'0,"86"-82"-612"0"0,70-80-4316 0 0,-52 63-2110 0 0,65-93 0 0 0,-84 111-219 0 0,7-11-289 0 0,-28 35 228 0 0,31-55-2314 0 0,-4 1-4366 0 0,-31 49 3940 0 0,1 3 274 0 0,6 4 1152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9:56.2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165 136 116 0 0,'0'2'410'0'0,"0"-1"-1"0"0,0 1 1 0 0,-1-1-1 0 0,1 0 1 0 0,-1 1 0 0 0,1-1-1 0 0,-1 0 1 0 0,0 1-1 0 0,1-1 1 0 0,-1 0 0 0 0,0 0-1 0 0,0 1 1 0 0,0-1-1 0 0,0 0 1 0 0,0 0-1 0 0,0 0 1 0 0,0 0 0 0 0,0 0-1 0 0,-1 0 1 0 0,0 0-1 0 0,-16 5 6957 0 0,15-6-7238 0 0,0 0 0 0 0,1 0 0 0 0,-1-1 1 0 0,1 0-1 0 0,-1 1 0 0 0,1-1 1 0 0,0 0-1 0 0,-1 0 0 0 0,1 0 0 0 0,-5-3 1 0 0,5 2-129 0 0,0 0 0 0 0,-1 1 0 0 0,1-1 0 0 0,0 0 0 0 0,0 0 0 0 0,0 0 0 0 0,0-1 0 0 0,0 1 0 0 0,1 0 0 0 0,-1-1 0 0 0,1 1 0 0 0,0-1 0 0 0,-1 0 0 0 0,1 1 0 0 0,0-1 0 0 0,0 0 0 0 0,1 0 0 0 0,-1 0 0 0 0,1 1 0 0 0,-1-1 0 0 0,1 0 0 0 0,0 0 0 0 0,0 0 0 0 0,0 0 0 0 0,0 0 0 0 0,2-5 0 0 0,-1 3 0 0 0,0 1 0 0 0,0 0-1 0 0,0-1 1 0 0,1 1 0 0 0,0 0-1 0 0,0 0 1 0 0,0 0 0 0 0,0 0-1 0 0,1 0 1 0 0,-1 0 0 0 0,1 1-1 0 0,0-1 1 0 0,0 1 0 0 0,0 0-1 0 0,1 0 1 0 0,-1 0 0 0 0,8-5-1 0 0,-10 7 1 0 0,1 0 0 0 0,0-1 0 0 0,0 1 0 0 0,0 0 0 0 0,0 0-1 0 0,0 0 1 0 0,0 1 0 0 0,1-1 0 0 0,-1 0 0 0 0,0 1 0 0 0,0-1 0 0 0,0 1 0 0 0,1 0-1 0 0,-1 0 1 0 0,0 0 0 0 0,1 0 0 0 0,-1 0 0 0 0,0 0 0 0 0,0 1 0 0 0,0-1 0 0 0,1 1-1 0 0,-1-1 1 0 0,0 1 0 0 0,0 0 0 0 0,4 2 0 0 0,-1 1 6 0 0,1 0 0 0 0,-1 0 0 0 0,0 1 0 0 0,0-1 0 0 0,0 1 0 0 0,-1 1-1 0 0,0-1 1 0 0,0 1 0 0 0,0-1 0 0 0,0 1 0 0 0,-1 0 0 0 0,0 0 0 0 0,0 1 0 0 0,-1-1 0 0 0,0 1 0 0 0,2 9 0 0 0,-1-3 5 0 0,0 1 1 0 0,-2-1-1 0 0,1 1 1 0 0,-2 0-1 0 0,0 0 1 0 0,0-1-1 0 0,-4 20 1 0 0,1-20-7 0 0,-1-1 0 0 0,0 0 1 0 0,0 0-1 0 0,-1-1 0 0 0,-1 1 1 0 0,0-1-1 0 0,0 0 0 0 0,-1-1 1 0 0,-14 17-1 0 0,9-13 4 0 0,-1-1-1 0 0,0 0 1 0 0,-1-1 0 0 0,0-1-1 0 0,-1 0 1 0 0,-17 9 0 0 0,-2-4-4 0 0,32-16-12 0 0,0 1 0 0 0,0 0 1 0 0,0-1-1 0 0,0 0 0 0 0,1 1 0 0 0,-1-1 0 0 0,0 0 0 0 0,0 0 0 0 0,0 0 1 0 0,0 0-1 0 0,0 0 0 0 0,0 0 0 0 0,0-1 0 0 0,-4 0 0 0 0,6 0 6 0 0,0 1 0 0 0,-1 0 0 0 0,1-1-1 0 0,0 1 1 0 0,-1-1 0 0 0,1 1 0 0 0,0-1-1 0 0,0 1 1 0 0,0-1 0 0 0,-1 1 0 0 0,1 0-1 0 0,0-1 1 0 0,0 1 0 0 0,0-1 0 0 0,0 1-1 0 0,0-1 1 0 0,0 1 0 0 0,0-1 0 0 0,0 1-1 0 0,0-1 1 0 0,0 0 0 0 0,0 1 0 0 0,0-1-1 0 0,0 1 1 0 0,0 0 0 0 0,0-1 0 0 0,1 1-1 0 0,-1-1 1 0 0,0 1 0 0 0,0-1 0 0 0,1 1-1 0 0,-1-1 1 0 0,1 0 0 0 0,9-14-23 0 0,-6 12 20 0 0,0-1 0 0 0,0 1 0 0 0,0 0 0 0 0,0 1 0 0 0,1-1 0 0 0,0 1-1 0 0,-1 0 1 0 0,1 0 0 0 0,0 0 0 0 0,0 0 0 0 0,0 1 0 0 0,7-1 0 0 0,6-1-14 0 0,-1 1 1 0 0,24 1 0 0 0,0 1-451 0 0,0 2 1 0 0,-1 3-1 0 0,1 0 0 0 0,45 14 1 0 0,-39-8-1675 0 0,-29-8 116 0 0,-2 1 0 0 0,27 10 0 0 0,6 3-3398 0 0,-31-11 4099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9:56.7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57 44 1120 0 0,'-30'5'8181'0'0,"7"-6"905"0"0,19-3-7821 0 0,13 3-1181 0 0,0 0 1 0 0,0-1 0 0 0,0 0-1 0 0,0 0 1 0 0,10-5 0 0 0,-8 3 54 0 0,-1 1 1 0 0,1 0 0 0 0,-1 0-1 0 0,1 1 1 0 0,17-1 0 0 0,250-2 367 0 0,-70 0-458 0 0,-194 7-199 0 0,-12 0-273 0 0,-10-1-471 0 0,-11 0-2258 0 0,0 2 0 0 0,-1 0 1 0 0,-18 6-1 0 0,-6 1-2194 0 0,33-9 3968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9:57.1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23 532 0 0,'0'-1'200'0'0,"0"0"0"0"0,0 0 0 0 0,0 0 0 0 0,0 1-1 0 0,0-1 1 0 0,1 0 0 0 0,-1 0 0 0 0,0 0 0 0 0,0 0 0 0 0,1 0 0 0 0,-1 0 0 0 0,1 0 0 0 0,-1 1 0 0 0,1-1-1 0 0,-1 0 1 0 0,1 0 0 0 0,0 1 0 0 0,-1-1 0 0 0,1 0 0 0 0,0 1 0 0 0,-1-1 0 0 0,1 0 0 0 0,0 1-1 0 0,0-1 1 0 0,0 1 0 0 0,0 0 0 0 0,-1-1 0 0 0,1 1 0 0 0,0 0 0 0 0,0-1 0 0 0,0 1 0 0 0,0 0-1 0 0,0 0 1 0 0,0 0 0 0 0,0 0 0 0 0,0 0 0 0 0,0 0 0 0 0,0 0 0 0 0,0 0 0 0 0,0 0 0 0 0,0 0-1 0 0,0 0 1 0 0,-1 1 0 0 0,1-1 0 0 0,0 0 0 0 0,0 1 0 0 0,0-1 0 0 0,0 1 0 0 0,0-1 0 0 0,-1 1-1 0 0,2 0 1 0 0,8 17 2086 0 0,-10-16-2203 0 0,1-1 1 0 0,-1 1 0 0 0,0-1-1 0 0,0 1 1 0 0,0-1-1 0 0,0 1 1 0 0,0-1-1 0 0,0 1 1 0 0,0-1 0 0 0,0 1-1 0 0,-1-1 1 0 0,1 1-1 0 0,-1-1 1 0 0,1 1-1 0 0,-2 2 1 0 0,-3 18 708 0 0,4-8-489 0 0,-1 0 0 0 0,0 0 0 0 0,-1 0 0 0 0,-8 21 0 0 0,7-21-255 0 0,-1 0 0 0 0,2 1 0 0 0,0-1 0 0 0,-1 25 0 0 0,-6 116-99 0 0,10-146-199 0 0,1 0 0 0 0,-1 0 0 0 0,2 0 0 0 0,-1 0 0 0 0,5 13 0 0 0,-5-19-74 0 0,-1-1 0 0 0,1 0-1 0 0,0 0 1 0 0,0 0 0 0 0,0 0-1 0 0,0 0 1 0 0,0 0 0 0 0,0 0-1 0 0,0-1 1 0 0,1 1 0 0 0,-1 0-1 0 0,1-1 1 0 0,0 1 0 0 0,-1-1-1 0 0,1 1 1 0 0,0-1 0 0 0,0 0-1 0 0,0 0 1 0 0,-1 0 0 0 0,1 0-1 0 0,1 0 1 0 0,-1 0 0 0 0,0 0-1 0 0,0-1 1 0 0,0 1 0 0 0,0-1-1 0 0,5 1 1 0 0,12-10-3510 0 0,-10 4 2296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9:57.7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204 134 552 0 0,'-57'-5'10396'0'0,"48"5"-9609"0"0,1 1-1 0 0,0 0 0 0 0,0 1 0 0 0,0-1 0 0 0,0 2 1 0 0,0-1-1 0 0,0 1 0 0 0,-13 6 0 0 0,16-6-650 0 0,1-1 0 0 0,-1 1 0 0 0,0 0 0 0 0,1 0 0 0 0,0 1 0 0 0,0-1 0 0 0,0 1 0 0 0,0 0 0 0 0,1 0 0 0 0,-1 0 0 0 0,1 0 0 0 0,-4 8 0 0 0,6-10-121 0 0,0-1-1 0 0,1 1 1 0 0,-1 0-1 0 0,1-1 1 0 0,-1 1-1 0 0,1-1 1 0 0,0 1-1 0 0,-1 0 0 0 0,1-1 1 0 0,0 1-1 0 0,0 0 1 0 0,0-1-1 0 0,0 1 1 0 0,0 0-1 0 0,1-1 0 0 0,-1 1 1 0 0,1 0-1 0 0,-1-1 1 0 0,1 1-1 0 0,-1-1 1 0 0,1 1-1 0 0,1 2 0 0 0,0-2-10 0 0,0 1-1 0 0,1-1 0 0 0,-1 0 0 0 0,0 0 1 0 0,1 0-1 0 0,-1 0 0 0 0,1-1 0 0 0,0 1 1 0 0,-1-1-1 0 0,1 1 0 0 0,5 1 0 0 0,1-1-4 0 0,0 1-1 0 0,0-1 1 0 0,0 0-1 0 0,0-1 0 0 0,0 0 1 0 0,1-1-1 0 0,11 0 1 0 0,7-3-4 0 0,-1-1 0 0 0,1-1 0 0 0,-1-1 0 0 0,0-2 0 0 0,48-20 0 0 0,-63 21-7 0 0,0 0 0 0 0,-1-1 0 0 0,0 0 0 0 0,-1-1 0 0 0,1 0 0 0 0,-2-1 0 0 0,1 0 0 0 0,8-13 0 0 0,-16 19-10 0 0,0 0-1 0 0,0-1 0 0 0,-1 1 1 0 0,1-1-1 0 0,-1 1 0 0 0,0-1 1 0 0,0 0-1 0 0,0 0 0 0 0,-1 1 1 0 0,0-10-1 0 0,0 11 12 0 0,0 1-1 0 0,0-1 0 0 0,0 0 1 0 0,0 1-1 0 0,-1-1 0 0 0,1 1 1 0 0,-1-1-1 0 0,0 0 0 0 0,1 1 1 0 0,-1-1-1 0 0,0 1 1 0 0,-1 0-1 0 0,1-1 0 0 0,0 1 1 0 0,-1 0-1 0 0,1 0 0 0 0,-1 0 1 0 0,0 0-1 0 0,0 0 0 0 0,-3-3 1 0 0,-1 2-6 0 0,-1 0 0 0 0,1 0 1 0 0,-1 0-1 0 0,0 1 0 0 0,1 0 1 0 0,-1 1-1 0 0,0-1 0 0 0,0 1 0 0 0,0 0 1 0 0,-1 1-1 0 0,1 0 0 0 0,0 0 1 0 0,0 1-1 0 0,0-1 0 0 0,0 1 1 0 0,0 1-1 0 0,0 0 0 0 0,0 0 0 0 0,-12 5 1 0 0,10-3-317 0 0,-1 1-1 0 0,1 0 1 0 0,0 1 0 0 0,1 0 0 0 0,-1 0 0 0 0,1 0 0 0 0,0 1-1 0 0,1 1 1 0 0,0-1 0 0 0,0 1 0 0 0,1 1 0 0 0,-8 10 0 0 0,10-12-524 0 0,1 0 0 0 0,0 0 0 0 0,0 0 0 0 0,0 1 1 0 0,1-1-1 0 0,0 1 0 0 0,1 0 0 0 0,-1-1 0 0 0,1 1 1 0 0,1 9-1 0 0,0-16 706 0 0,0 0 0 0 0,0 0 0 0 0,0 0 0 0 0,1 0 0 0 0,-1 0 0 0 0,0 0 0 0 0,1 0 0 0 0,-1 0 1 0 0,1 0-1 0 0,-1 0 0 0 0,1 0 0 0 0,-1-1 0 0 0,1 1 0 0 0,0 0 0 0 0,-1 0 0 0 0,1 0 0 0 0,0-1 0 0 0,0 1 0 0 0,0 0 0 0 0,-1-1 1 0 0,1 1-1 0 0,0-1 0 0 0,0 1 0 0 0,0-1 0 0 0,0 1 0 0 0,0-1 0 0 0,2 1 0 0 0,6 0-901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5:32.0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109 0 416 0 0,'-31'16'6665'0'0,"25"-16"-5967"0"0,11 0 1349 0 0,17 0 2640 0 0,-19 3-4020 0 0,-2-3-638 0 0,-1 0 1 0 0,0 0-1 0 0,1 1 1 0 0,-1-1 0 0 0,0 0-1 0 0,1 0 1 0 0,-1 0 0 0 0,0 0-1 0 0,1 0 1 0 0,-1 1 0 0 0,0-1-1 0 0,0 0 1 0 0,1 0-1 0 0,-1 1 1 0 0,0-1 0 0 0,0 0-1 0 0,1 0 1 0 0,-1 1 0 0 0,0-1-1 0 0,0 0 1 0 0,0 0-1 0 0,1 1 1 0 0,-1-1 0 0 0,0 0-1 0 0,0 1 1 0 0,0-1 0 0 0,0 0-1 0 0,0 1 1 0 0,0-1 0 0 0,0 0-1 0 0,0 1 1 0 0,0-1-1 0 0,0 1 1 0 0,0-1 0 0 0,0 0-1 0 0,0 1 1 0 0,0-1 0 0 0,0 0-1 0 0,0 1 1 0 0,0-1-1 0 0,0 0 1 0 0,-1 1 0 0 0,1-1-1 0 0,0 0 1 0 0,0 0 0 0 0,0 1-1 0 0,0-1 1 0 0,-1 1 0 0 0,-1 1 67 0 0,1 1 1 0 0,-1 0-1 0 0,1 0 1 0 0,0 0-1 0 0,-1 0 1 0 0,1 0 0 0 0,1 0-1 0 0,-2 4 1 0 0,-5 16 280 0 0,-41 64 384 0 0,13-24-622 0 0,34-62-140 0 0,1 0-1 0 0,-1 0 1 0 0,1-1-1 0 0,0 1 0 0 0,-1 0 1 0 0,1 0-1 0 0,0 0 0 0 0,-1 0 1 0 0,1 0-1 0 0,0 0 0 0 0,0 0 1 0 0,0 0-1 0 0,0-1 1 0 0,0 1-1 0 0,0 0 0 0 0,0 0 1 0 0,0 0-1 0 0,0 0 0 0 0,1 0 1 0 0,-1 0-1 0 0,0 0 1 0 0,0 0-1 0 0,1 0 0 0 0,-1-1 1 0 0,1 1-1 0 0,-1 0 0 0 0,1 0 1 0 0,-1 0-1 0 0,1-1 1 0 0,-1 1-1 0 0,1 0 0 0 0,0-1 1 0 0,-1 1-1 0 0,1 0 0 0 0,0-1 1 0 0,0 1-1 0 0,-1-1 0 0 0,1 1 1 0 0,0-1-1 0 0,0 1 1 0 0,0-1-1 0 0,0 0 0 0 0,0 1 1 0 0,-1-1-1 0 0,1 0 0 0 0,0 0 1 0 0,2 0-1 0 0,2 2-2 0 0,0-1-1 0 0,0 0 0 0 0,0-1 1 0 0,0 1-1 0 0,1-1 0 0 0,-1 0 1 0 0,6-1-1 0 0,17-5-53 0 0,0-1 1 0 0,-1-1-1 0 0,0-2 0 0 0,0-1 1 0 0,-1 0-1 0 0,0-2 0 0 0,-1-1 1 0 0,30-23-1 0 0,-43 30 33 0 0,-1-1 1 0 0,0 0-1 0 0,-1-1 0 0 0,0 0 1 0 0,0-1-1 0 0,-1 0 0 0 0,12-17 1 0 0,-18 11 45 0 0,-3 15-21 0 0,0 0 1 0 0,0 0-1 0 0,0 0 0 0 0,0 1 1 0 0,0-1-1 0 0,0 0 1 0 0,0 0-1 0 0,0 0 1 0 0,0 1-1 0 0,0-1 0 0 0,0 0 1 0 0,0 0-1 0 0,1 1 1 0 0,-1-1-1 0 0,0 0 0 0 0,1 0 1 0 0,-1 1-1 0 0,1-1 1 0 0,-1 0-1 0 0,1 1 0 0 0,-1-1 1 0 0,1 0-1 0 0,-1 1 1 0 0,2-1-1 0 0,-4 2 93 0 0,0 1-1 0 0,0 0 1 0 0,0 0 0 0 0,1 1 0 0 0,-1-1-1 0 0,1 0 1 0 0,0 0 0 0 0,-1 1-1 0 0,1-1 1 0 0,0 1 0 0 0,-1 4-1 0 0,-14 47-35 0 0,-5 10-33 0 0,-8 38 54 0 0,26-94-83 0 0,1 1 0 0 0,0-1 0 0 0,-2 19 0 0 0,-2 9-101 0 0,5-34 71 0 0,1 1-1 0 0,0 0 0 0 0,0 0 1 0 0,0-1-1 0 0,0 1 0 0 0,1 0 1 0 0,-1-1-1 0 0,1 1 0 0 0,1 5 1 0 0,3 18-1555 0 0,-5-25 1299 0 0,0 0-1 0 0,1 1 1 0 0,-1-1 0 0 0,0 0 0 0 0,1 1 0 0 0,-1-1-1 0 0,1 0 1 0 0,0 0 0 0 0,-1 0 0 0 0,1 0-1 0 0,0 1 1 0 0,0-1 0 0 0,-1 0 0 0 0,1 0-1 0 0,0 0 1 0 0,0-1 0 0 0,0 1 0 0 0,0 0 0 0 0,1 0-1 0 0,-1 0 1 0 0,1 0 0 0 0,29 12-8208 0 0,-22-13 6774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9:58.2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32 200 0 0,'56'-32'10219'0'0,"-54"35"-9719"0"0,0 0 1 0 0,0 0-1 0 0,0 0 0 0 0,-1 1 1 0 0,1-1-1 0 0,-1 0 1 0 0,0 1-1 0 0,0-1 0 0 0,0 1 1 0 0,0-1-1 0 0,0 6 1 0 0,1 5 55 0 0,2 1-240 0 0,-1 0 1 0 0,-1 0-1 0 0,0 0 0 0 0,-1 21 0 0 0,-1 277-1324 0 0,-1-312 901 0 0,1 0 0 0 0,0 0 0 0 0,0 0 0 0 0,0 0-1 0 0,0 0 1 0 0,0 0 0 0 0,0 0 0 0 0,0 0 0 0 0,1-1 0 0 0,-1 1 0 0 0,0 0 0 0 0,0 0 0 0 0,1 0-1 0 0,-1 0 1 0 0,1 0 0 0 0,-1-1 0 0 0,1 1 0 0 0,-1 0 0 0 0,1 0 0 0 0,-1-1 0 0 0,1 1 0 0 0,-1 0 0 0 0,1-1-1 0 0,0 1 1 0 0,-1-1 0 0 0,1 1 0 0 0,1 0 0 0 0,0 0-205 0 0,0-1 0 0 0,-1 0 0 0 0,1 0 0 0 0,-1 0 1 0 0,1 0-1 0 0,-1 0 0 0 0,1-1 0 0 0,-1 1 0 0 0,1 0 0 0 0,-1-1 0 0 0,1 1 0 0 0,-1-1 1 0 0,1 1-1 0 0,2-2 0 0 0,4-3-998 0 0,0 0 1 0 0,0 0 0 0 0,-1 0-1 0 0,12-11 1 0 0,0-5-361 0 0,0-1 287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9:58.5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141 0 932 0 0,'-87'0'8047'0'0,"49"6"216"0"0,48-7-7021 0 0,1 3-1084 0 0,1-1 1 0 0,-1 0-1 0 0,1-1 1 0 0,-1 0-1 0 0,17-2 0 0 0,-14 1-117 0 0,1 0 0 0 0,24 2-1 0 0,-13 3-15 0 0,-12-3-12 0 0,-1 0 0 0 0,1 2 0 0 0,-1-1 0 0 0,0 2 0 0 0,1 0 0 0 0,21 10 0 0 0,-33-13-11 0 0,1 1 0 0 0,0 0 1 0 0,-1-1-1 0 0,0 1 0 0 0,1 0 0 0 0,-1 0 0 0 0,0 1 1 0 0,0-1-1 0 0,0 0 0 0 0,-1 1 0 0 0,1-1 1 0 0,0 1-1 0 0,-1 0 0 0 0,0-1 0 0 0,1 1 1 0 0,-1 0-1 0 0,0 0 0 0 0,0 0 0 0 0,-1 0 0 0 0,1 0 1 0 0,-1 0-1 0 0,1 0 0 0 0,-1 0 0 0 0,0 0 1 0 0,-1 5-1 0 0,1-3-1 0 0,-1 1 0 0 0,-1-1 1 0 0,1 0-1 0 0,0 0 0 0 0,-1 0 1 0 0,0 0-1 0 0,0 0 0 0 0,-1-1 0 0 0,0 1 1 0 0,1-1-1 0 0,-1 1 0 0 0,-1-1 1 0 0,-5 6-1 0 0,-45 45-9 0 0,-64 59-40 0 0,16-29 49 0 0,61-37 18 0 0,40-48-19 0 0,1 0-1 0 0,0 0 1 0 0,-1 0-1 0 0,1 0 1 0 0,0 0-1 0 0,-1 0 1 0 0,1 1-1 0 0,0-1 1 0 0,0 0-1 0 0,-1 0 1 0 0,1 0-1 0 0,0 1 1 0 0,0-1-1 0 0,-1 0 1 0 0,1 1-1 0 0,0-1 0 0 0,0 0 1 0 0,0 0-1 0 0,0 1 1 0 0,-1-1-1 0 0,1 0 1 0 0,0 1-1 0 0,0-1 1 0 0,0 0-1 0 0,0 1 1 0 0,0-1-1 0 0,0 0 1 0 0,0 1-1 0 0,0-1 1 0 0,0 0-1 0 0,0 1 0 0 0,0-1 1 0 0,0 0-1 0 0,0 1 1 0 0,0-1-1 0 0,0 1 1 0 0,13 0-14 0 0,16-6 16 0 0,-4-2 5 0 0,1 1-1 0 0,0 2 1 0 0,-1 0-1 0 0,1 2 0 0 0,0 1 1 0 0,40 3-1 0 0,-16-2 35 0 0,48 4-93 0 0,15 0-1857 0 0,-39-11-3179 0 0,-34-5-4852 0 0,-30 7 8290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9:59.9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211 0 868 0 0,'-45'0'12404'0'0,"53"0"-10453"0"0,38 12 829 0 0,-34-8-2665 0 0,-1 1-1 0 0,0 1 1 0 0,0-1 0 0 0,-1 2 0 0 0,0-1-1 0 0,14 12 1 0 0,-15-11-78 0 0,8 9 65 0 0,0 1 0 0 0,-1 1 1 0 0,0 0-1 0 0,-2 1 0 0 0,17 27 0 0 0,-31-45-98 0 0,6 9 39 0 0,-1 1-1 0 0,0 0 1 0 0,-1 0 0 0 0,0 1 0 0 0,-1-1 0 0 0,0 1-1 0 0,-1 0 1 0 0,1 13 0 0 0,0-5-13 0 0,-2-11-26 0 0,-1 0 0 0 0,0 0 0 0 0,-1-1 0 0 0,0 1 0 0 0,0 0 0 0 0,-1-1 0 0 0,-4 12 0 0 0,-22 59-54 0 0,14-52 45 0 0,-1 0 0 0 0,-2-1-1 0 0,-1-1 1 0 0,0-1 0 0 0,-31 31 0 0 0,10-13-1014 0 0,-57 45 0 0 0,78-73 288 0 0,-31 31-3804 0 0,45-42 3882 0 0,1 0 1 0 0,-1 0-1 0 0,0-1 1 0 0,0 0-1 0 0,0 1 1 0 0,0-1-1 0 0,-1-1 1 0 0,1 1 0 0 0,0 0-1 0 0,-1-1 1 0 0,1 0-1 0 0,-1 0 1 0 0,0-1-1 0 0,1 1 1 0 0,-10-1-1 0 0,-5 0-841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0:01.1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238 33 584 0 0,'-8'-4'845'0'0,"3"0"-239"0"0,1 2 0 0 0,-1-1 0 0 0,0 1 0 0 0,0-1 0 0 0,0 1 0 0 0,0 1-1 0 0,-1-1 1 0 0,1 1 0 0 0,-9-2 0 0 0,3 1 1464 0 0,10 1-1779 0 0,-1 1 1 0 0,1-1-1 0 0,-1 1 1 0 0,1-1-1 0 0,-1 1 1 0 0,1 0-1 0 0,-1 0 0 0 0,1-1 1 0 0,-1 1-1 0 0,0 0 1 0 0,1 1-1 0 0,-1-1 1 0 0,1 0-1 0 0,-3 1 1 0 0,-22 12 1380 0 0,19-10-1498 0 0,-1 0-1 0 0,1 1 0 0 0,1-1 1 0 0,-1 2-1 0 0,0-1 1 0 0,1 1-1 0 0,-8 8 1 0 0,2 0-32 0 0,9-11-106 0 0,0 1-1 0 0,1 0 0 0 0,-1 0 1 0 0,1 0-1 0 0,0 0 0 0 0,0 0 1 0 0,0 1-1 0 0,0-1 0 0 0,0 0 1 0 0,1 1-1 0 0,0 0 0 0 0,-2 5 1 0 0,0 7 43 0 0,1 0 0 0 0,1 0 1 0 0,1 0-1 0 0,0 0 1 0 0,1 0-1 0 0,0 0 1 0 0,1 0-1 0 0,1 0 1 0 0,8 21-1 0 0,6 50 28 0 0,-11-53-76 0 0,20 63-1 0 0,-9-41-46 0 0,-6-17-1 0 0,24 58 0 0 0,4-11-259 0 0,0 10-2124 0 0,-35-90 1642 0 0,-2 0-1 0 0,1 0 1 0 0,-1 1 0 0 0,0-1-1 0 0,0 1 1 0 0,0-1-1 0 0,-1 1 1 0 0,0 0 0 0 0,-1 0-1 0 0,1-1 1 0 0,-1 1 0 0 0,-1 0-1 0 0,1 0 1 0 0,-1 0-1 0 0,0-1 1 0 0,-4 14 0 0 0,3-11-737 0 0,2-2 222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0:02.7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290 35 336 0 0,'19'-21'6299'0'0,"-19"21"-6177"0"0,0 0 1 0 0,0-1-1 0 0,0 1 0 0 0,0-1 0 0 0,0 1 0 0 0,0-1 1 0 0,0 1-1 0 0,0-1 0 0 0,0 1 0 0 0,0-1 0 0 0,0 1 0 0 0,0-1 1 0 0,0 1-1 0 0,-1 0 0 0 0,1-1 0 0 0,0 1 0 0 0,0-1 1 0 0,0 1-1 0 0,-1 0 0 0 0,1-1 0 0 0,0 1 0 0 0,-1-1 0 0 0,1 1 1 0 0,0 0-1 0 0,0-1 0 0 0,-1 1 0 0 0,1 0 0 0 0,-1 0 1 0 0,1-1-1 0 0,0 1 0 0 0,-1 0 0 0 0,1 0 0 0 0,-1 0 0 0 0,1-1 1 0 0,-1 1-1 0 0,1 0 0 0 0,0 0 0 0 0,-1 0 0 0 0,1 0 1 0 0,-1 0-1 0 0,0 0 0 0 0,-23 10 2021 0 0,-18 25-578 0 0,32-25-1219 0 0,-1 0-1 0 0,-1-1 1 0 0,0-1 0 0 0,-19 12 0 0 0,18-13-188 0 0,1 1-1 0 0,0 0 1 0 0,1 1 0 0 0,-16 15-1 0 0,19-15-100 0 0,0 0-1 0 0,0 1 0 0 0,1 0 0 0 0,0 0 1 0 0,1 0-1 0 0,1 1 0 0 0,-1 0 1 0 0,2 0-1 0 0,-1 1 0 0 0,2-1 0 0 0,0 1 1 0 0,0 0-1 0 0,1 0 0 0 0,-1 15 0 0 0,2-4 11 0 0,0-16-52 0 0,1 0 0 0 0,0 0 0 0 0,0 0 0 0 0,0 0 0 0 0,1 0 0 0 0,0 0 0 0 0,1 0 1 0 0,-1 0-1 0 0,5 11 0 0 0,5 11-4 0 0,-10-24-13 0 0,0 0 0 0 0,1 1 0 0 0,0-1 0 0 0,0-1 0 0 0,0 1 0 0 0,1 0 0 0 0,4 6 0 0 0,67 95-13 0 0,-47-81-65 0 0,-6-6-311 0 0,-19-18 161 0 0,-1 1-1 0 0,0-1 1 0 0,1 1 0 0 0,-1-1 0 0 0,1 1-1 0 0,0-1 1 0 0,-1 0 0 0 0,1 0-1 0 0,0 0 1 0 0,0 0 0 0 0,0 0-1 0 0,0 0 1 0 0,-1-1 0 0 0,1 1 0 0 0,0 0-1 0 0,1-1 1 0 0,-1 0 0 0 0,0 1-1 0 0,0-1 1 0 0,0 0 0 0 0,0 0-1 0 0,0 0 1 0 0,0 0 0 0 0,0-1 0 0 0,2 0-1 0 0,-1 0-226 0 0,-1 0 0 0 0,1 0 0 0 0,-1 0 0 0 0,0-1 0 0 0,1 1 0 0 0,-1-1-1 0 0,0 1 1 0 0,0-1 0 0 0,0 0 0 0 0,0 0 0 0 0,-1 0 0 0 0,1 0 0 0 0,0 0 0 0 0,-1 0 0 0 0,0-1-1 0 0,1 1 1 0 0,-1 0 0 0 0,0-1 0 0 0,1-3 0 0 0,6-8-1110 0 0,2 2 221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0:04.3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71 112 0 0,'-27'4'10958'0'0,"33"-8"-8660"0"0,-5 3-2114 0 0,-1 1 1 0 0,0-1-1 0 0,0 1 1 0 0,1 0 0 0 0,-1-1-1 0 0,0 1 1 0 0,0-1-1 0 0,0 1 1 0 0,0-1-1 0 0,1 0 1 0 0,-1 1-1 0 0,0-1 1 0 0,0 1 0 0 0,0-1-1 0 0,0 1 1 0 0,0-1-1 0 0,0 1 1 0 0,-1-1-1 0 0,1 0 1 0 0,30-3 2578 0 0,93-8-1695 0 0,3-16-1017 0 0,-108 22-55 0 0,10-3 25 0 0,-27 9-20 0 0,-1 0 0 0 0,1 0 1 0 0,-1 0-1 0 0,1 0 0 0 0,-1 1 0 0 0,1-1 0 0 0,-1 0 1 0 0,1 0-1 0 0,-1 0 0 0 0,0 1 0 0 0,1-1 0 0 0,-1 0 1 0 0,1 0-1 0 0,-1 1 0 0 0,0-1 0 0 0,1 0 0 0 0,-1 1 1 0 0,0-1-1 0 0,1 0 0 0 0,-1 1 0 0 0,0-1 0 0 0,0 1 1 0 0,1-1-1 0 0,-1 1 0 0 0,0-1 0 0 0,0 0 0 0 0,0 1 1 0 0,1-1-1 0 0,-1 1 0 0 0,0-1 0 0 0,0 1 0 0 0,0-1 1 0 0,0 1-1 0 0,0 0 0 0 0,-1 17 8 0 0,1-15-5 0 0,-1 6 3 0 0,0 1-1 0 0,0-1 1 0 0,-5 16 0 0 0,3-15-1 0 0,1 0 1 0 0,0 0 0 0 0,-1 19 0 0 0,3 263 66 0 0,1-282-109 0 0,0 1-1 0 0,0-1 1 0 0,1 1 0 0 0,1-1 0 0 0,6 18 0 0 0,-8-25-222 0 0,0 0 1 0 0,0 1 0 0 0,-1-1-1 0 0,1 1 1 0 0,-1-1 0 0 0,0 1 0 0 0,0 4-1 0 0,0-7-98 0 0,0 1 0 0 0,0-1 0 0 0,0 0 0 0 0,0 0-1 0 0,-1 1 1 0 0,1-1 0 0 0,0 0 0 0 0,0 0 0 0 0,-1 0-1 0 0,1 0 1 0 0,-1 1 0 0 0,1-1 0 0 0,-1 0 0 0 0,1 0 0 0 0,-1 0-1 0 0,0 0 1 0 0,1 0 0 0 0,-1 0 0 0 0,0 0 0 0 0,0 0 0 0 0,-2 1-1 0 0,-4 0-724 0 0,0-1 1 0 0,0 1-1 0 0,0-1 0 0 0,0-1 0 0 0,0 0 0 0 0,0 1 0 0 0,-11-3 1 0 0,-1-2-474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0:04.6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20 108 492 0 0,'-2'-3'349'0'0,"-14"-18"3794"0"0,16 20-3998 0 0,0 1 0 0 0,0-1 0 0 0,-1 1 0 0 0,1-1 0 0 0,0 1 0 0 0,0-1 0 0 0,0 0 0 0 0,0 1 0 0 0,0-1 0 0 0,0 1 0 0 0,0-1 1 0 0,0 0-1 0 0,0 1 0 0 0,0-1 0 0 0,0 1 0 0 0,0-1 0 0 0,0 0 0 0 0,0 1 0 0 0,1-1 0 0 0,-1 1 0 0 0,0-1 0 0 0,0 1 0 0 0,1-1 0 0 0,-1 1 0 0 0,0-1 0 0 0,1 1 0 0 0,-1-1 0 0 0,1 1 0 0 0,-1 0 0 0 0,0-1 0 0 0,1 1 0 0 0,-1-1 1 0 0,1 1-1 0 0,-1 0 0 0 0,1-1 0 0 0,-1 1 0 0 0,1 0 0 0 0,0 0 0 0 0,-1-1 0 0 0,1 1 0 0 0,-1 0 0 0 0,1 0 0 0 0,-1 0 0 0 0,2 0 0 0 0,59-16 4905 0 0,-30 10-3601 0 0,38-3 1 0 0,416-13-481 0 0,-419 16-4226 0 0,-8 1-6871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0:05.0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79 1 144 0 0,'-13'3'1355'0'0,"-26"9"2933"0"0,12 1 2730 0 0,27-13-6885 0 0,0 0 1 0 0,0 1-1 0 0,0-1 0 0 0,1 1 1 0 0,-1-1-1 0 0,0 1 0 0 0,0-1 0 0 0,0 0 1 0 0,0 1-1 0 0,0-1 0 0 0,0 1 0 0 0,1-1 1 0 0,-1 0-1 0 0,0 1 0 0 0,0-1 1 0 0,1 0-1 0 0,-1 1 0 0 0,0-1 0 0 0,1 0 1 0 0,-1 1-1 0 0,0-1 0 0 0,1 0 1 0 0,-1 0-1 0 0,0 1 0 0 0,1-1 0 0 0,-1 0 1 0 0,0 0-1 0 0,1 0 0 0 0,-1 1 0 0 0,1-1 1 0 0,-1 0-1 0 0,0 0 0 0 0,1 0 1 0 0,-1 0-1 0 0,1 0 0 0 0,0 0 0 0 0,33 16 1458 0 0,0 0-808 0 0,12 6-67 0 0,13 9-261 0 0,-21-6-385 0 0,-1 3 1 0 0,-1 0 0 0 0,-1 3-1 0 0,-2 1 1 0 0,57 71 0 0 0,-45-50-1603 0 0,-91-67-18413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0:05.4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105 441 516 0 0,'-22'7'3360'0'0,"-1"1"0"0"0,-37 20 1218 0 0,62-50-305 0 0,44-64-1344 0 0,-35 65-2711 0 0,1 0 1 0 0,22-29 0 0 0,-5 8-147 0 0,-7 13-196 0 0,0 0-1 0 0,31-29 1 0 0,-24 27-3069 0 0,27-37 0 0 0,-48 59 1460 0 0,-7 8 1385 0 0,0 1 1 0 0,0-1 0 0 0,0 0-1 0 0,0 0 1 0 0,-1 0 0 0 0,1-1 0 0 0,0 1-1 0 0,0 0 1 0 0,-1 0 0 0 0,1 0 0 0 0,-1 0-1 0 0,1-1 1 0 0,-1 1 0 0 0,1-2 0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0:05.8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49 187 496 0 0,'0'0'232'0'0,"1"-1"1"0"0,0 1-1 0 0,0 0 0 0 0,-1 0 1 0 0,1 0-1 0 0,0 1 0 0 0,0-1 1 0 0,-1 0-1 0 0,1 0 0 0 0,0 0 1 0 0,-1 0-1 0 0,1 1 0 0 0,0-1 0 0 0,-1 0 1 0 0,1 1-1 0 0,0-1 0 0 0,-1 0 1 0 0,1 1-1 0 0,1 1 697 0 0,-1-2-696 0 0,-1 1-1 0 0,0-1 0 0 0,1 2 1 0 0,1 28 9135 0 0,-9-31-7377 0 0,-30-8-1162 0 0,36 9-833 0 0,0-1 1 0 0,0 1-1 0 0,-1 0 1 0 0,1-1-1 0 0,0 1 0 0 0,0-1 1 0 0,0 0-1 0 0,0 1 1 0 0,0-1-1 0 0,0 0 1 0 0,0 0-1 0 0,0 0 0 0 0,0 0 1 0 0,0 1-1 0 0,0-1 1 0 0,0 0-1 0 0,1-1 0 0 0,-1 1 1 0 0,0 0-1 0 0,1 0 1 0 0,-1 0-1 0 0,1 0 0 0 0,-1 0 1 0 0,1-1-1 0 0,-1-1 1 0 0,1-1 2 0 0,-1 1 0 0 0,1-1 0 0 0,0 0 0 0 0,1 1 0 0 0,-1-1 0 0 0,1 0 0 0 0,-1 1 0 0 0,1-1 0 0 0,0 1 0 0 0,1-1 0 0 0,-1 1 0 0 0,1-1 0 0 0,-1 1 1 0 0,1 0-1 0 0,0 0 0 0 0,4-5 0 0 0,3-4-6 0 0,0 0 1 0 0,0 1-1 0 0,1 0 1 0 0,1 0-1 0 0,0 1 0 0 0,0 1 1 0 0,1 0-1 0 0,1 1 1 0 0,-1 0-1 0 0,1 1 1 0 0,19-8-1 0 0,-29 14 4 0 0,0 0 0 0 0,1 0 1 0 0,0 1-1 0 0,-1-1 0 0 0,1 1 0 0 0,-1 0 0 0 0,1 0 1 0 0,-1 1-1 0 0,1-1 0 0 0,0 1 0 0 0,-1-1 0 0 0,0 1 1 0 0,1 0-1 0 0,-1 1 0 0 0,1-1 0 0 0,-1 0 0 0 0,0 1 1 0 0,0 0-1 0 0,0 0 0 0 0,0 0 0 0 0,0 0 0 0 0,0 0 1 0 0,-1 1-1 0 0,1-1 0 0 0,-1 1 0 0 0,4 4 0 0 0,3 4 3 0 0,0 0 0 0 0,-1 1 0 0 0,0 0 1 0 0,-1 1-1 0 0,7 15 0 0 0,-11-19 5 0 0,0 1 0 0 0,0-1 1 0 0,-1 1-1 0 0,0-1 1 0 0,0 1-1 0 0,-1 0 0 0 0,0 0 1 0 0,-1 0-1 0 0,0-1 1 0 0,-1 1-1 0 0,0 0 0 0 0,-3 13 1 0 0,1 7 16 0 0,3-26-11 0 0,-1 1 0 0 0,1-1-1 0 0,-1 1 1 0 0,0-1 0 0 0,0 1 0 0 0,0-1 0 0 0,-2 6 0 0 0,-6 10 81 0 0,-1-1-1 0 0,-13 21 1 0 0,18-33-71 0 0,0 0 1 0 0,0-1-1 0 0,-1 0 1 0 0,0 0 0 0 0,0 0-1 0 0,0 0 1 0 0,-1-1-1 0 0,-11 7 1 0 0,2-2 10 0 0,9-5-35 0 0,-1 0 1 0 0,0 0 0 0 0,-14 5-1 0 0,20-9 4 0 0,-1 0 0 0 0,1 0 0 0 0,-1 0 0 0 0,0-1 0 0 0,1 1 0 0 0,-1-1 0 0 0,1 0 0 0 0,-1 0 0 0 0,0 0 0 0 0,1 0 0 0 0,-1 0 0 0 0,0-1 0 0 0,1 1 0 0 0,-1-1 0 0 0,1 0 0 0 0,-1 1 0 0 0,1-1-1 0 0,-4-2 1 0 0,6 3 0 0 0,0 0-1 0 0,-1-1 1 0 0,1 1-1 0 0,0 0 1 0 0,0 0-1 0 0,-1 0 0 0 0,1-1 1 0 0,0 1-1 0 0,0 0 1 0 0,-1-1-1 0 0,1 1 1 0 0,0 0-1 0 0,0 0 0 0 0,0-1 1 0 0,0 1-1 0 0,0 0 1 0 0,-1-1-1 0 0,1 1 1 0 0,0 0-1 0 0,0-1 0 0 0,0 1 1 0 0,0-1-1 0 0,0 1 1 0 0,0 0-1 0 0,0-1 1 0 0,0 1-1 0 0,0 0 0 0 0,0-1 1 0 0,0 1-1 0 0,1 0 1 0 0,-1-1-1 0 0,0 1 1 0 0,0 0-1 0 0,0-1 0 0 0,0 1 1 0 0,0 0-1 0 0,1 0 1 0 0,-1-1-1 0 0,0 1 1 0 0,0 0-1 0 0,1-1 0 0 0,8-7-10 0 0,26-1-70 0 0,1 2 0 0 0,0 2 0 0 0,53-2 0 0 0,44 6-3415 0 0,-79 2 179 0 0,-42-1 1526 0 0,0 2 0 0 0,1-1 1 0 0,-1 2-1 0 0,0 0 0 0 0,11 4 0 0 0,-12-2 474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5:32.5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 44 684 0 0,'-4'-2'2012'0'0,"-1"0"-1"0"0,0 0 1 0 0,0 1 0 0 0,1 0-1 0 0,-1 0 1 0 0,0 0 0 0 0,-10 0 1070 0 0,8-3-793 0 0,61-19-19076 0 0,-43 17 14801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0:06.2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 22 316 0 0,'-18'3'70'0'0,"-13"-5"12462"0"0,51 1-9695 0 0,6 1-1381 0 0,99 4 1418 0 0,-112-3-2752 0 0,0 0 0 0 0,0-2 0 0 0,13-1 1 0 0,16-1 26 0 0,52-4 66 0 0,-54 2-191 0 0,-10 2-102 0 0,64-4-4461 0 0,-88 8 3706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0:06.6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277 44 628 0 0,'-8'-3'1443'0'0,"0"-1"0"0"0,0 1-1 0 0,-1 1 1 0 0,0-1 0 0 0,1 2-1 0 0,-16-2 1 0 0,12 1-211 0 0,0 0 1 0 0,0 0-1 0 0,-13-5 0 0 0,18 4-812 0 0,1 1-1 0 0,-1 0 1 0 0,0 1-1 0 0,0-1 1 0 0,0 1 0 0 0,0 1-1 0 0,0-1 1 0 0,0 1-1 0 0,-13 2 1 0 0,17-2-350 0 0,0 1 0 0 0,0 0 0 0 0,0-1 0 0 0,0 1 0 0 0,0 0 1 0 0,0 1-1 0 0,0-1 0 0 0,1 0 0 0 0,-1 1 0 0 0,0 0 0 0 0,1 0 0 0 0,-1-1 0 0 0,1 1 0 0 0,0 1 0 0 0,0-1 0 0 0,0 0 0 0 0,0 0 1 0 0,0 1-1 0 0,0-1 0 0 0,0 1 0 0 0,1 0 0 0 0,0 0 0 0 0,-2 4 0 0 0,2-6-62 0 0,1 0 0 0 0,0 0 0 0 0,0 0 0 0 0,-1 0 0 0 0,1 0 0 0 0,0 0 0 0 0,0 0 0 0 0,0 0 0 0 0,0 0 0 0 0,0 0 0 0 0,1 0 0 0 0,-1 0 0 0 0,0 0 0 0 0,0 0 0 0 0,1 0 0 0 0,-1 0-1 0 0,1 0 1 0 0,-1 0 0 0 0,1 1 0 0 0,5 16 108 0 0,-6-12-103 0 0,1-1 1 0 0,0 1-1 0 0,0 0 0 0 0,1-1 1 0 0,0 1-1 0 0,0-1 1 0 0,0 0-1 0 0,0 0 0 0 0,1 0 1 0 0,0 0-1 0 0,0 0 1 0 0,0 0-1 0 0,1-1 1 0 0,6 7-1 0 0,-3-3-16 0 0,0-1-1 0 0,1 0 0 0 0,0-1 1 0 0,1 1-1 0 0,0-1 1 0 0,17 8-1 0 0,-13-9 4 0 0,0 0 0 0 0,0-1 0 0 0,0-1 0 0 0,1 0 0 0 0,-1-1 0 0 0,1-1 0 0 0,0 0 0 0 0,-1 0 0 0 0,1-2 0 0 0,0 1 0 0 0,0-2 0 0 0,-1 0 1 0 0,27-7-1 0 0,-22 3-46 0 0,0 0 1 0 0,-1-1 0 0 0,1-1-1 0 0,-1-1 1 0 0,-1 0 0 0 0,1-1-1 0 0,-2-1 1 0 0,0-1 0 0 0,19-17 0 0 0,-30 25-9 0 0,0-1-1 0 0,-1 0 1 0 0,1 0 0 0 0,-1 0 0 0 0,0-1 0 0 0,-1 1 0 0 0,1-1 0 0 0,1-5 0 0 0,-3 9 36 0 0,-1 1 0 0 0,1-1-1 0 0,0 0 1 0 0,-1 1 0 0 0,1-1 0 0 0,-1 0 0 0 0,0 0 0 0 0,0 1 0 0 0,1-1 0 0 0,-1 0-1 0 0,0 0 1 0 0,0 1 0 0 0,-1-1 0 0 0,1 0 0 0 0,0 0 0 0 0,-1 1 0 0 0,1-1-1 0 0,-1 0 1 0 0,1 1 0 0 0,-1-1 0 0 0,0 0 0 0 0,1 1 0 0 0,-1-1 0 0 0,0 1 0 0 0,0-1-1 0 0,0 1 1 0 0,0 0 0 0 0,-1-1 0 0 0,0 0 0 0 0,-4-1 1 0 0,0 0 1 0 0,0 1 0 0 0,0 0-1 0 0,0 0 1 0 0,-1 1-1 0 0,1-1 1 0 0,-1 1 0 0 0,1 1-1 0 0,-1-1 1 0 0,-8 1-1 0 0,-8 2-27 0 0,-36 7-1 0 0,31-4 4 0 0,9 0-404 0 0,0 0 0 0 0,1 1 0 0 0,0 1 0 0 0,0 0 1 0 0,1 2-1 0 0,0 0 0 0 0,1 1 0 0 0,-24 18 0 0 0,39-27 232 0 0,-1 0 0 0 0,1-1 0 0 0,0 1 0 0 0,0 0 0 0 0,0 0 0 0 0,0 0 0 0 0,0 0 0 0 0,0 0 0 0 0,0 0 0 0 0,0 0 0 0 0,0 0 0 0 0,1 1 1 0 0,-1-1-1 0 0,0 0 0 0 0,1 0 0 0 0,-1 1 0 0 0,1-1 0 0 0,-1 0 0 0 0,1 1 0 0 0,0-1 0 0 0,0 1 0 0 0,-1-1 0 0 0,1 0 0 0 0,0 1 0 0 0,0 1 0 0 0,1-2-60 0 0,0 1 0 0 0,-1-1 0 0 0,1 1 0 0 0,0-1 0 0 0,0 0 0 0 0,0 0 0 0 0,0 1 0 0 0,0-1 0 0 0,0 0 0 0 0,0 0 0 0 0,0 0 0 0 0,0 0 0 0 0,0 0 0 0 0,1 0 0 0 0,-1-1 0 0 0,0 1 0 0 0,1 0 0 0 0,-1-1 0 0 0,3 2 0 0 0,0-1-220 0 0,0 0-1 0 0,0 0 1 0 0,0 0 0 0 0,0 0-1 0 0,0-1 1 0 0,0 0 0 0 0,5 0 0 0 0,-6 0 380 0 0,16 0-886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0:07.0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31 76 0 0,'38'-31'19042'0'0,"-36"36"-20152"0"0,2 5 1469 0 0,0 0-1 0 0,-1 0 0 0 0,0 1 1 0 0,0-1-1 0 0,-1 1 0 0 0,-1 0 1 0 0,1 14-1 0 0,5 28 72 0 0,-2-29-391 0 0,-2 1 1 0 0,0-1 0 0 0,-1 1 0 0 0,-2 0 0 0 0,-4 44-1 0 0,1-30-356 0 0,3 77 1 0 0,2-44-2156 0 0,-3-71 2316 0 0,1-1 0 0 0,0 1-1 0 0,0 0 1 0 0,0 0 0 0 0,0 0-1 0 0,0 0 1 0 0,0 0 0 0 0,0 0-1 0 0,0-1 1 0 0,0 1 0 0 0,1 0-1 0 0,-1 0 1 0 0,0 0 0 0 0,0 0 0 0 0,1-1-1 0 0,-1 1 1 0 0,1 0 0 0 0,-1 0-1 0 0,0-1 1 0 0,1 1 0 0 0,0 0-1 0 0,-1 0 1 0 0,1-1 0 0 0,-1 1-1 0 0,1-1 1 0 0,0 1 0 0 0,-1-1-1 0 0,1 1 1 0 0,0-1 0 0 0,0 1-1 0 0,-1-1 1 0 0,1 1 0 0 0,0-1-1 0 0,0 0 1 0 0,0 0 0 0 0,0 1-1 0 0,1-1 1 0 0,-1 0-235 0 0,1-1-1 0 0,0 1 1 0 0,0-1 0 0 0,0 1 0 0 0,-1-1-1 0 0,1 0 1 0 0,0 0 0 0 0,-1 0 0 0 0,1 0-1 0 0,0 0 1 0 0,-1 0 0 0 0,1 0-1 0 0,-1 0 1 0 0,0-1 0 0 0,1 1 0 0 0,-1 0-1 0 0,0-1 1 0 0,1-2 0 0 0,27-28-3300 0 0,-10 11 2326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0:07.5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132 12 548 0 0,'-105'-11'9778'0'0,"96"11"-8925"0"0,-8 2 3953 0 0,22 2-4263 0 0,4 3 808 0 0,-8-6-1299 0 0,0-1-1 0 0,0 1 1 0 0,0 0 0 0 0,0 0 0 0 0,1-1-1 0 0,-1 1 1 0 0,0 0 0 0 0,0-1-1 0 0,0 1 1 0 0,0-1 0 0 0,1 0 0 0 0,-1 1-1 0 0,0-1 1 0 0,0 0 0 0 0,1 0 0 0 0,1 0-1 0 0,37 4 633 0 0,-31-3-586 0 0,1 0-1 0 0,-1-1 1 0 0,1 1 0 0 0,15-3-1 0 0,20-5-6 0 0,-1 2 0 0 0,51 2 0 0 0,-88 2-92 0 0,-1 2 0 0 0,1-1 0 0 0,0 1 1 0 0,0 0-1 0 0,0 1 0 0 0,0-1 1 0 0,-1 1-1 0 0,10 4 0 0 0,-13-4 4 0 0,-1-1 0 0 0,0 0 0 0 0,0 1 0 0 0,0-1-1 0 0,0 1 1 0 0,0-1 0 0 0,0 1 0 0 0,0 0 0 0 0,0 0 0 0 0,-1 0-1 0 0,1 0 1 0 0,-1 0 0 0 0,1 0 0 0 0,-1 1 0 0 0,0-1 0 0 0,0 0-1 0 0,0 1 1 0 0,0-1 0 0 0,0 1 0 0 0,-1-1 0 0 0,1 1 0 0 0,-1-1 0 0 0,1 1-1 0 0,-1 5 1 0 0,-1-2-5 0 0,1 1 0 0 0,-2 0 0 0 0,1 0 0 0 0,-1 0 0 0 0,0 0 0 0 0,0-1 0 0 0,0 1 0 0 0,-1-1 0 0 0,0 0 0 0 0,-5 7 0 0 0,-7 10-6 0 0,-22 26 0 0 0,18-24 3 0 0,13-19 4 0 0,1 0 1 0 0,-1-1-1 0 0,1 1 0 0 0,-8 4 1 0 0,-18 17-12 0 0,7 0 8 0 0,7-9 10 0 0,1 0 0 0 0,-21 31 0 0 0,37-48-6 0 0,-1-1 0 0 0,1 1 0 0 0,-1-1 0 0 0,1 1 0 0 0,0-1 0 0 0,-1 1 0 0 0,1-1 0 0 0,0 1 0 0 0,0-1 0 0 0,-1 1 0 0 0,1-1 0 0 0,0 1-1 0 0,0-1 1 0 0,0 1 0 0 0,0 0 0 0 0,0-1 0 0 0,0 1 0 0 0,0-1 0 0 0,0 1 0 0 0,0 0 0 0 0,0-1 0 0 0,0 1 0 0 0,0-1 0 0 0,0 1 0 0 0,0 0 0 0 0,0-1 0 0 0,1 1 0 0 0,-1-1 0 0 0,0 1 0 0 0,0-1-1 0 0,1 1 1 0 0,-1-1 0 0 0,0 1 0 0 0,1 0 0 0 0,1-1-1 0 0,-1 1 0 0 0,1 0 0 0 0,-1-1-1 0 0,0 0 1 0 0,1 1 0 0 0,0-1 0 0 0,-1 0-1 0 0,1 1 1 0 0,-1-1 0 0 0,1 0 0 0 0,-1 0-1 0 0,4-1 1 0 0,46-10-35 0 0,-49 11 35 0 0,20-5-15 0 0,37-4 0 0 0,-6 2-136 0 0,38-3-1072 0 0,-19 4-1574 0 0,-17 0-3058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1:03.8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60 308 0 0,'9'-9'2259'0'0,"0"2"354"0"0,-7 7-2190 0 0,1-1 1 0 0,0 1 0 0 0,-1-1-1 0 0,1 0 1 0 0,-1 0-1 0 0,1 0 1 0 0,-1 0-1 0 0,5-3 1 0 0,-4 2-233 0 0,-1 1 0 0 0,1-1 0 0 0,-1 1 0 0 0,1 0 0 0 0,0 0 0 0 0,-1 0 0 0 0,1 0 0 0 0,0 1 0 0 0,3-1 0 0 0,7 0 704 0 0,0 0 1 0 0,0-1-1 0 0,19-6 1 0 0,-21 5-389 0 0,1 1-1 0 0,0 0 1 0 0,16-1 0 0 0,-27 3-481 0 0,-1 0 0 0 0,1 0 0 0 0,0 0 0 0 0,0-1 0 0 0,-1 1 0 0 0,1 0 0 0 0,0 1 0 0 0,0-1 0 0 0,-1 0 0 0 0,1 0 0 0 0,0 0-1 0 0,0 0 1 0 0,-1 0 0 0 0,1 1 0 0 0,0-1 0 0 0,-1 0 0 0 0,1 1 0 0 0,0-1 0 0 0,-1 0 0 0 0,1 1 0 0 0,-1-1 0 0 0,1 1 0 0 0,0-1 0 0 0,-1 1 0 0 0,1-1 0 0 0,-1 1 0 0 0,1 0 0 0 0,-1-1 0 0 0,0 1 0 0 0,1-1 0 0 0,-1 1 0 0 0,0 0 0 0 0,1-1 0 0 0,-1 1 0 0 0,0 0 0 0 0,0 0 0 0 0,1-1 0 0 0,-1 1 0 0 0,0 0 0 0 0,0 0 0 0 0,0-1 0 0 0,0 1 0 0 0,0 0 0 0 0,0 0-1 0 0,0-1 1 0 0,0 1 0 0 0,-1 0 0 0 0,1-1 0 0 0,0 1 0 0 0,-1 1 0 0 0,-1 5 81 0 0,-1 0-1 0 0,0 0 0 0 0,-1-1 1 0 0,-5 9-1 0 0,0 0 136 0 0,5-9-184 0 0,0 1 0 0 0,0-1-1 0 0,-1 0 1 0 0,0-1 0 0 0,0 1 0 0 0,-1-1 0 0 0,0 0 0 0 0,-7 5-1 0 0,5-4-15 0 0,1 0-1 0 0,-1 1 0 0 0,-11 14 0 0 0,-16 14 94 0 0,14-15-62 0 0,21-20-76 0 0,-1 1 1 0 0,1 0 0 0 0,0 0-1 0 0,-1 0 1 0 0,1 0 0 0 0,0 0 0 0 0,-1 0-1 0 0,1 0 1 0 0,0 0 0 0 0,0 0-1 0 0,0 0 1 0 0,0 0 0 0 0,0 0-1 0 0,0 0 1 0 0,0 0 0 0 0,0 0-1 0 0,0 0 1 0 0,1 0 0 0 0,-1 0-1 0 0,0 0 1 0 0,1 0 0 0 0,-1 0-1 0 0,0 0 1 0 0,1 0 0 0 0,-1 0-1 0 0,1 0 1 0 0,0 0 0 0 0,-1 0-1 0 0,1-1 1 0 0,0 1 0 0 0,-1 0-1 0 0,3 1 1 0 0,18 3 22 0 0,37-5-117 0 0,1-3 0 0 0,-1-2 1 0 0,0-3-1 0 0,72-19 0 0 0,-120 23 94 0 0,1 0 0 0 0,-1 0 0 0 0,-1-1 0 0 0,1-1 0 0 0,-1 0 0 0 0,0 0 0 0 0,11-10 0 0 0,3-5 21 0 0,27-31 0 0 0,-37 20 379 0 0,-13 32-395 0 0,1-1 4 0 0,0 0 0 0 0,-1 1-1 0 0,1-1 1 0 0,0 0 0 0 0,-1 0 0 0 0,1 0 0 0 0,-1 0 0 0 0,1 0 0 0 0,-1 1 0 0 0,1-1-1 0 0,-1 0 1 0 0,0 0 0 0 0,0 0 0 0 0,1 0 0 0 0,-1 0 0 0 0,0 0 0 0 0,0 0 0 0 0,0 0-1 0 0,0 0 1 0 0,0-2 0 0 0,0 3 11 0 0,0 0 0 0 0,0 0 0 0 0,0 0 0 0 0,0 1-1 0 0,1-1 1 0 0,-1 0 0 0 0,0 0 0 0 0,0 0 0 0 0,0 0 0 0 0,0 1 0 0 0,1-1 0 0 0,-1 0-1 0 0,0 0 1 0 0,0 0 0 0 0,0 0 0 0 0,1 0 0 0 0,-1 0 0 0 0,0 0 0 0 0,0 0-1 0 0,1 0 1 0 0,-1 0 0 0 0,0 1 0 0 0,0-1 0 0 0,0 0 0 0 0,1 0 0 0 0,-1 0 0 0 0,0 0-1 0 0,0 0 1 0 0,1-1 0 0 0,-1 1 0 0 0,0 0 0 0 0,0 0 0 0 0,1 0 0 0 0,-1 0 0 0 0,0 0-1 0 0,0 0 1 0 0,0 0 0 0 0,1 0 0 0 0,-1 0 0 0 0,0-1 0 0 0,0 1 0 0 0,0 0-1 0 0,0 0 1 0 0,1 0 0 0 0,-1 0 0 0 0,0-1 0 0 0,0 1 0 0 0,0 0 0 0 0,0 0 0 0 0,0 4 85 0 0,1-1-41 0 0,-1 1 0 0 0,0-1 0 0 0,0 1-1 0 0,0-1 1 0 0,-1 1 0 0 0,1-1-1 0 0,-1 0 1 0 0,0 1 0 0 0,0-1 0 0 0,0 0-1 0 0,-3 5 1 0 0,-5 29 142 0 0,-60 97-101 0 0,31-58-63 0 0,1 14-170 0 0,28-62-2150 0 0,4-22 885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1:05.7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199 22 28 0 0,'-10'-21'11950'0'0,"10"29"-10984"0"0,1-1-528 0 0,-1-1-1 0 0,0 0 1 0 0,-1 1 0 0 0,1-1-1 0 0,-1 0 1 0 0,-1 1 0 0 0,-3 10 0 0 0,5-15-377 0 0,-1 0 0 0 0,0 1 0 0 0,1-1 0 0 0,0 1 0 0 0,-1-1 1 0 0,1 0-1 0 0,0 1 0 0 0,0-1 0 0 0,1 1 0 0 0,0 3 0 0 0,-1-4-9 0 0,0 1-1 0 0,1 0 1 0 0,-1 0-1 0 0,0 0 1 0 0,0 0-1 0 0,-1-1 1 0 0,1 1-1 0 0,-2 5 1 0 0,-5 17 185 0 0,5-18-197 0 0,1-1 1 0 0,-1 1-1 0 0,-1-1 1 0 0,1 0-1 0 0,-1 0 1 0 0,0 0 0 0 0,0 0-1 0 0,-7 9 1 0 0,-23 20 135 0 0,-49 39 1 0 0,63-53-184 0 0,15-15-13 0 0,0-1-9 0 0,10-7 11 0 0,4-2 8 0 0,0 1-1 0 0,0 0 1 0 0,0 0 0 0 0,0 1 0 0 0,1 0-1 0 0,-1 0 1 0 0,1 2 0 0 0,-1-1 0 0 0,20 2-1 0 0,-17 0 10 0 0,1-1 0 0 0,-1 0 0 0 0,1-2-1 0 0,-1 1 1 0 0,0-1 0 0 0,18-6 0 0 0,-13 1-24 0 0,0-1 1 0 0,31-17-1 0 0,-41 20 5 0 0,-1 0 1 0 0,0-1-1 0 0,0 0 1 0 0,-1 0-1 0 0,1 0 0 0 0,-1-1 1 0 0,-1 1-1 0 0,10-16 1 0 0,-6 8 33 0 0,-6 9-10 0 0,1 0-1 0 0,-1 0 0 0 0,0-1 0 0 0,-1 1 1 0 0,1-1-1 0 0,-1 1 0 0 0,0-1 0 0 0,-1 0 0 0 0,1 0 1 0 0,-1 0-1 0 0,0 0 0 0 0,-1 0 0 0 0,1-8 1 0 0,-1 11 86 0 0,-1-5 400 0 0,1 10 55 0 0,-7 18 68 0 0,3 1-299 0 0,-4-9-176 0 0,1 1-1 0 0,0 1 1 0 0,1-1 0 0 0,1 1 0 0 0,0 0-1 0 0,0 0 1 0 0,2 1 0 0 0,-1-1-1 0 0,2 1 1 0 0,0 0 0 0 0,1 26 0 0 0,10 14-65 0 0,1-3-71 0 0,-10 3-309 0 0,-1-54-57 0 0,1 0 0 0 0,-1 0 0 0 0,0 1 0 0 0,1-1 0 0 0,-1 0 0 0 0,0 0 0 0 0,0 0 0 0 0,0 0 0 0 0,0 0 0 0 0,0 0 0 0 0,0 0 0 0 0,0 0 0 0 0,0 0 0 0 0,-1 0 0 0 0,1 0 0 0 0,0-1 0 0 0,0 1 0 0 0,-1 0 0 0 0,1-1 0 0 0,-3 1 0 0 0,-42 16-7703 0 0,12-5 4119 0 0,23-2 2448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1:21.1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1 448 64 0 0,'0'-2'403'0'0,"0"1"-194"0"0,0 0 1 0 0,0 0-1 0 0,0 0 1 0 0,0 0-1 0 0,-1 0 1 0 0,1 0-1 0 0,1 0 1 0 0,-1 0-1 0 0,0 0 1 0 0,0 0-1 0 0,0 0 0 0 0,0 0 1 0 0,1 0-1 0 0,-1 0 1 0 0,0 0-1 0 0,1 0 1 0 0,-1 0-1 0 0,1 1 1 0 0,-1-1-1 0 0,1 0 1 0 0,0 0-1 0 0,-1 0 1 0 0,1 1-1 0 0,0-1 1 0 0,2-1 892 0 0,27-4 2593 0 0,-27 6-3451 0 0,1 1 0 0 0,-1-1 1 0 0,0 1-1 0 0,0-1 0 0 0,0 1 0 0 0,0 0 0 0 0,0 0 1 0 0,0 1-1 0 0,0-1 0 0 0,0 1 0 0 0,0-1 0 0 0,-1 1 1 0 0,1 0-1 0 0,0 0 0 0 0,3 4 0 0 0,4 4 583 0 0,-1 1 0 0 0,13 18 0 0 0,-20-25-776 0 0,17 43 666 0 0,-16-40-640 0 0,0-1 0 0 0,-1 1 1 0 0,0-1-1 0 0,-1 1 0 0 0,1 0 1 0 0,-1 0-1 0 0,0 8 0 0 0,2 9 93 0 0,0 2-9 0 0,-1 1 0 0 0,-4 50 0 0 0,1-18-50 0 0,1 306-21 0 0,1-351-93 0 0,0 1 0 0 0,2 0 0 0 0,0 0 0 0 0,1-1 0 0 0,6 18 0 0 0,4 13 14 0 0,-3-20-30 0 0,-10-22 16 0 0,1 0 1 0 0,-1-1-1 0 0,0 1 0 0 0,0 0 0 0 0,0 0 0 0 0,0 0 0 0 0,0 0 0 0 0,0 3 0 0 0,-1-5 4 0 0,0-1-1 0 0,0 1 1 0 0,0-1 0 0 0,0 1-1 0 0,0-1 1 0 0,0 1 0 0 0,0-1-1 0 0,0 1 1 0 0,0 0-1 0 0,0-1 1 0 0,0 1 0 0 0,0-1-1 0 0,1 1 1 0 0,-1-1 0 0 0,0 1-1 0 0,0-1 1 0 0,1 1-1 0 0,-1-1 1 0 0,0 1 0 0 0,1-1-1 0 0,-1 1 1 0 0,1-1 0 0 0,-1 0-1 0 0,0 1 1 0 0,1-1-1 0 0,-1 0 1 0 0,1 1 0 0 0,-1-1-1 0 0,1 0 1 0 0,-1 0 0 0 0,1 1-1 0 0,-1-1 1 0 0,1 0 0 0 0,-1 0-1 0 0,1 0 1 0 0,-1 0-1 0 0,1 1 1 0 0,0-1 0 0 0,-1 0-1 0 0,1 0 1 0 0,-1 0 0 0 0,1 0-1 0 0,-1 0 1 0 0,1-1-1 0 0,0 1 1 0 0,-1 0 0 0 0,1 0-1 0 0,-1 0 1 0 0,1 0 0 0 0,-1-1-1 0 0,1 1 1 0 0,-1 0 0 0 0,1 0-1 0 0,0-1 1 0 0,27-17 61 0 0,-2-4-44 0 0,-1-2 1 0 0,-2-2 0 0 0,-1 0 0 0 0,0-1-1 0 0,17-30 1 0 0,-15 23-31 0 0,3-9 21 0 0,-2-1 0 0 0,25-61 0 0 0,-30 61 7 0 0,-5 9-8 0 0,-2 0-1 0 0,-1-1 0 0 0,6-37 1 0 0,14-114-50 0 0,-24 140 30 0 0,2-69-8 0 0,-8 77 12 0 0,14-75-1 0 0,-12 100 11 0 0,-1 1 0 0 0,-1-1 0 0 0,0 0 0 0 0,-1 0 0 0 0,-1 0 0 0 0,0 0 0 0 0,-1 0 0 0 0,0 0 0 0 0,-1 0 0 0 0,-4-14 0 0 0,2 6 12 0 0,-2 1 0 0 0,-5-6 32 0 0,11 25-42 0 0,0-1-12 0 0,0 2-6 0 0,73 10-46 0 0,-22-1 134 0 0,1051 44 1101 0 0,-895-47-1219 0 0,371-11 147 0 0,-406 2-73 0 0,246-13 27 0 0,-165 9-20 0 0,192-4-394 0 0,-386 6-2026 0 0,-54 5 554 0 0,-14-3-971 0 0,-16-1-911 0 0,10 6 1844 0 0,-1 0 1 0 0,1 2-1 0 0,-23 6 0 0 0,25-6 1214 0 0,-24 7-701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1:22.3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223 11 496 0 0,'77'-11'7373'0'0,"-75"26"-3397"0"0,-2-15-3941 0 0,23 18 4062 0 0,-23-18-4040 0 0,1 0-1 0 0,-1 1 0 0 0,1-1 1 0 0,-1 1-1 0 0,0 0 0 0 0,1-1 1 0 0,-1 1-1 0 0,0-1 1 0 0,1 1-1 0 0,-1-1 0 0 0,0 1 1 0 0,1 0-1 0 0,-1-1 0 0 0,0 1 1 0 0,0 0-1 0 0,0-1 1 0 0,0 1-1 0 0,0 0 0 0 0,0-1 1 0 0,0 1-1 0 0,0 0 0 0 0,0-1 1 0 0,0 1-1 0 0,0 0 1 0 0,0-1-1 0 0,0 1 0 0 0,-1 0 1 0 0,1-1-1 0 0,0 1 1 0 0,0-1-1 0 0,-1 1 0 0 0,1 0 1 0 0,0-1-1 0 0,-1 1 0 0 0,1-1 1 0 0,-1 1-1 0 0,1-1 1 0 0,-1 1-1 0 0,1-1 0 0 0,-1 1 1 0 0,1-1-1 0 0,-1 0 0 0 0,1 1 1 0 0,-1-1-1 0 0,1 0 1 0 0,-1 1-1 0 0,0-1 0 0 0,0 0 1 0 0,-3 3 87 0 0,-1 0 0 0 0,1 1 0 0 0,0-1 0 0 0,0 1 1 0 0,0 0-1 0 0,-3 5 0 0 0,-18 16 258 0 0,-25 20 65 0 0,14-10-244 0 0,11-14-94 0 0,0 1 1 0 0,2 1-1 0 0,-38 50 1 0 0,51-58-120 0 0,7-10-7 0 0,0-1 0 0 0,0 1 0 0 0,-1-1 0 0 0,1 0 0 0 0,-8 7 0 0 0,11-11-4 0 0,-1 0 0 0 0,1 1 0 0 0,0-1-1 0 0,0 0 1 0 0,-1 0 0 0 0,1 0 0 0 0,0 0-1 0 0,0 0 1 0 0,0 1 0 0 0,-1-1 0 0 0,1 0 0 0 0,0 0-1 0 0,0 0 1 0 0,0 1 0 0 0,0-1 0 0 0,-1 0-1 0 0,1 0 1 0 0,0 1 0 0 0,0-1 0 0 0,0 0-1 0 0,0 0 1 0 0,0 1 0 0 0,0-1 0 0 0,0 0-1 0 0,0 1 1 0 0,0-1 0 0 0,0 0 0 0 0,0 0 0 0 0,0 1-1 0 0,0-1 1 0 0,0 0 0 0 0,0 0 0 0 0,0 1-1 0 0,0-1 1 0 0,0 0 0 0 0,0 1 0 0 0,0-1-1 0 0,0 0 1 0 0,0 0 0 0 0,1 1 0 0 0,-1-1 0 0 0,0 0-1 0 0,0 0 1 0 0,0 0 0 0 0,0 1 0 0 0,1-1-1 0 0,-1 0 1 0 0,10 6-44 0 0,18-8 29 0 0,0-1 1 0 0,0-1-1 0 0,0-2 0 0 0,27-8 0 0 0,0-1-39 0 0,-33 8 6 0 0,-1-1 1 0 0,23-11-1 0 0,-1-1-48 0 0,-5 5 36 0 0,-1-3 0 0 0,-1-1 1 0 0,-1-1-1 0 0,-1-2 0 0 0,0-2 0 0 0,30-28 1 0 0,-52 41 64 0 0,-9 9-3 0 0,0 0 1 0 0,0 0-1 0 0,0-1 1 0 0,0 1-1 0 0,-1-1 0 0 0,1 0 1 0 0,-1 0-1 0 0,0 0 0 0 0,1 0 1 0 0,-1 0-1 0 0,-1 0 0 0 0,1-1 1 0 0,0 1-1 0 0,1-7 0 0 0,-3 10-1 0 0,0-1 0 0 0,0 1 0 0 0,0 0 0 0 0,0-1 0 0 0,0 1 0 0 0,0 0-1 0 0,0 0 1 0 0,0-1 0 0 0,0 1 0 0 0,0 0 0 0 0,1-1 0 0 0,-1 1 0 0 0,0 0 0 0 0,0 0 0 0 0,0-1-1 0 0,0 1 1 0 0,0 0 0 0 0,1-1 0 0 0,-1 1 0 0 0,0 0 0 0 0,0 0 0 0 0,1 0 0 0 0,-1-1 0 0 0,0 1-1 0 0,0 0 1 0 0,1 0 0 0 0,-1 0 0 0 0,0 0 0 0 0,0-1 0 0 0,1 1 0 0 0,-1 0 2 0 0,1 0 1 0 0,-1 0 0 0 0,0 0 0 0 0,0 0-1 0 0,1-1 1 0 0,-1 1 0 0 0,0 0-1 0 0,0 0 1 0 0,1 0 0 0 0,-1 0-1 0 0,0-1 1 0 0,0 1 0 0 0,0 0-1 0 0,1 0 1 0 0,-1-1 0 0 0,0 1 0 0 0,0 0-1 0 0,0 0 1 0 0,0-1 0 0 0,0 1-1 0 0,0 0 1 0 0,1 0 0 0 0,-1-1-1 0 0,0 1 1 0 0,0 0 0 0 0,0-1-1 0 0,0 1 1 0 0,0 0 0 0 0,0-1 0 0 0,0 1-1 0 0,0-1 60 0 0,-3 2-19 0 0,1 1 1 0 0,0-1 0 0 0,0 1 0 0 0,0-1 0 0 0,0 1 0 0 0,0 0 0 0 0,0 0 0 0 0,0 0 0 0 0,1 0-1 0 0,-1 0 1 0 0,1 0 0 0 0,-3 4 0 0 0,-8 10-7 0 0,-15 19-15 0 0,0 2 0 0 0,-27 50 0 0 0,9-14 43 0 0,-79 115-64 0 0,109-167-133 0 0,0 1 0 0 0,2 0 0 0 0,-19 43 0 0 0,31-64 27 0 0,1 1 0 0 0,-1-1 0 0 0,0 1-1 0 0,1 0 1 0 0,-1-1 0 0 0,1 1 0 0 0,-1 0 0 0 0,1-1 0 0 0,0 1 0 0 0,0 0-1 0 0,0 0 1 0 0,0-1 0 0 0,0 1 0 0 0,0 0 0 0 0,1 0 0 0 0,-1-1 0 0 0,0 1 0 0 0,1 0-1 0 0,-1-1 1 0 0,1 1 0 0 0,1 1 0 0 0,-1-2-117 0 0,0 0 0 0 0,0 0 0 0 0,0 0 0 0 0,0-1 0 0 0,1 1 0 0 0,-1 0 0 0 0,0-1 0 0 0,1 1 0 0 0,-1-1 0 0 0,0 0-1 0 0,1 1 1 0 0,-1-1 0 0 0,0 0 0 0 0,1 0 0 0 0,-1 0 0 0 0,1 0 0 0 0,-1 0 0 0 0,0 0 0 0 0,1 0 0 0 0,1 0 0 0 0,9-3-1587 0 0,0 0 1 0 0,0-1-1 0 0,0 0 1 0 0,16-8-1 0 0,30-10-1690 0 0,-22 7 2199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1:22.8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236 20 256 0 0,'-33'-2'3431'0'0,"26"1"-2206"0"0,0 0-1 0 0,-1 0 0 0 0,1 1 1 0 0,0 0-1 0 0,0 1 0 0 0,-13 2 1 0 0,16-2-597 0 0,0 1 0 0 0,0-1 1 0 0,0 1-1 0 0,0 0 0 0 0,0 0 1 0 0,1 0-1 0 0,-6 4 0 0 0,3 0-236 0 0,0 0-1 0 0,0 1 1 0 0,1 0-1 0 0,-9 12 1 0 0,1 1 16 0 0,0-6-254 0 0,11-12-139 0 0,0 0 1 0 0,1 0-1 0 0,-1 0 1 0 0,0 0-1 0 0,1 0 0 0 0,-1 1 1 0 0,1-1-1 0 0,0 0 1 0 0,0 1-1 0 0,-1 3 1 0 0,-4 11 13 0 0,3-12-26 0 0,2-1 0 0 0,-1 1 0 0 0,1 0 0 0 0,-1 0-1 0 0,1 0 1 0 0,0 11 0 0 0,1-15-4 0 0,0 1-1 0 0,0 0 1 0 0,1-1-1 0 0,-1 1 1 0 0,1-1 0 0 0,-1 1-1 0 0,1 0 1 0 0,0-1-1 0 0,-1 1 1 0 0,1-1-1 0 0,0 0 1 0 0,0 1 0 0 0,0-1-1 0 0,0 0 1 0 0,0 1-1 0 0,0-1 1 0 0,1 0-1 0 0,-1 0 1 0 0,0 0 0 0 0,1 0-1 0 0,-1 0 1 0 0,0 0-1 0 0,1 0 1 0 0,-1-1-1 0 0,1 1 1 0 0,0 0 0 0 0,1 0-1 0 0,6 1-27 0 0,-1 0 0 0 0,1 0 0 0 0,-1-1 0 0 0,1 0 0 0 0,0 0 0 0 0,-1-1 0 0 0,1 0 0 0 0,17-3-1 0 0,-3-1-92 0 0,1-1-1 0 0,22-9 1 0 0,-13 4-84 0 0,-2-1 0 0 0,1-2 1 0 0,-2-1-1 0 0,57-35 0 0 0,-84 46 200 0 0,1 0 1 0 0,-1 0-1 0 0,1 0 1 0 0,-1-1-1 0 0,0 1 0 0 0,0-1 1 0 0,0 1-1 0 0,3-7 1 0 0,-5 9 9 0 0,0-1 0 0 0,-1 1 1 0 0,1 0-1 0 0,-1-1 0 0 0,1 1 1 0 0,-1-1-1 0 0,1 0 0 0 0,-1 1 1 0 0,0-1-1 0 0,1 1 0 0 0,-1-1 1 0 0,0 0-1 0 0,0 1 0 0 0,-1-1 0 0 0,1 1 1 0 0,0-1-1 0 0,0 0 0 0 0,-1 1 1 0 0,1-1-1 0 0,-1 1 0 0 0,1-1 1 0 0,-1 1-1 0 0,0-1 0 0 0,1 1 1 0 0,-1 0-1 0 0,0-1 0 0 0,-2-1 1 0 0,-2-2 45 0 0,0 1 1 0 0,-1-1-1 0 0,0 1 0 0 0,1 1 1 0 0,-1-1-1 0 0,-1 1 1 0 0,1 0-1 0 0,0 0 0 0 0,-1 1 1 0 0,0 0-1 0 0,1 0 1 0 0,-1 0-1 0 0,0 1 0 0 0,-14-1 1 0 0,-10 1 107 0 0,0 1 0 0 0,-31 4 0 0 0,40-2-309 0 0,0 2 1 0 0,0 0-1 0 0,-40 15 1 0 0,41-11-1467 0 0,-37 19 0 0 0,56-26 1279 0 0,0 0-1 0 0,0 0 1 0 0,0 1 0 0 0,1-1-1 0 0,-1 0 1 0 0,0 1 0 0 0,1-1 0 0 0,-1 1-1 0 0,1 0 1 0 0,0-1 0 0 0,-1 1-1 0 0,1 0 1 0 0,0 0 0 0 0,0 0-1 0 0,0 0 1 0 0,-1 3 0 0 0,2-4 173 0 0,0 0 1 0 0,0-1-1 0 0,0 1 1 0 0,0 0 0 0 0,0 0-1 0 0,0 0 1 0 0,1-1-1 0 0,-1 1 1 0 0,0 0 0 0 0,1-1-1 0 0,-1 1 1 0 0,0 0 0 0 0,1 0-1 0 0,-1-1 1 0 0,1 1-1 0 0,-1-1 1 0 0,1 1 0 0 0,-1 0-1 0 0,1-1 1 0 0,-1 1-1 0 0,1-1 1 0 0,0 1 0 0 0,-1-1-1 0 0,1 0 1 0 0,0 1 0 0 0,-1-1-1 0 0,1 1 1 0 0,0-1-1 0 0,-1 0 1 0 0,1 0 0 0 0,0 1-1 0 0,0-1 1 0 0,-1 0-1 0 0,1 0 1 0 0,0 0 0 0 0,0 0-1 0 0,0 0 1 0 0,-1 0 0 0 0,1 0-1 0 0,0 0 1 0 0,0 0-1 0 0,0-1 1 0 0,0 1 0 0 0,10 0-1074 0 0,7 0 162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1:23.2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61 22 404 0 0,'7'-4'759'0'0,"-4"2"-405"0"0,-1 1 1 0 0,1-1-1 0 0,-1 1 0 0 0,1 0 1 0 0,0 0-1 0 0,-1 0 0 0 0,1 0 1 0 0,0 0-1 0 0,16-6 5979 0 0,-18 7-6143 0 0,-1 1 0 0 0,1-1-1 0 0,0 0 1 0 0,-1 0 0 0 0,1 0 0 0 0,-1 1-1 0 0,1-1 1 0 0,0 0 0 0 0,-1 0 0 0 0,1 1-1 0 0,-1-1 1 0 0,1 1 0 0 0,-1-1 0 0 0,1 1 0 0 0,-1-1-1 0 0,1 0 1 0 0,-1 1 0 0 0,1 0 0 0 0,-1-1-1 0 0,0 1 1 0 0,1-1 0 0 0,-1 1 0 0 0,0-1 0 0 0,0 1-1 0 0,1 1 1 0 0,5 24 2214 0 0,-6-18-2079 0 0,1 0 0 0 0,-2 1-1 0 0,1-1 1 0 0,-3 14-1 0 0,-11 28 369 0 0,-26 61-1 0 0,-19 66-588 0 0,55-164-197 0 0,1 0 0 0 0,1 1 0 0 0,0-1 0 0 0,0 26 0 0 0,2-34-182 0 0,0 0-1 0 0,0 0 0 0 0,0 0 1 0 0,1 0-1 0 0,0-1 1 0 0,0 1-1 0 0,0 0 0 0 0,1-1 1 0 0,0 1-1 0 0,0-1 1 0 0,0 1-1 0 0,0-1 0 0 0,1 0 1 0 0,-1 0-1 0 0,1 0 1 0 0,0 0-1 0 0,4 4 0 0 0,-6-8-40 0 0,1 1 0 0 0,-1 0 0 0 0,1 0 0 0 0,-1 0 0 0 0,1-1 0 0 0,0 1-1 0 0,-1-1 1 0 0,1 1 0 0 0,0-1 0 0 0,-1 0 0 0 0,1 0 0 0 0,0 0 0 0 0,-1 0 0 0 0,1 0-1 0 0,0 0 1 0 0,0 0 0 0 0,-1 0 0 0 0,1-1 0 0 0,0 1 0 0 0,-1-1 0 0 0,3 0-1 0 0,38-19-4252 0 0,-27 11 3412 0 0,16-4-494 0 0,5-7 318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5:33.0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68 27 796 0 0,'-2'-1'368'0'0,"1"-1"1"0"0,0 1-1 0 0,-1 0 1 0 0,1-1-1 0 0,-1 1 0 0 0,1 0 1 0 0,-1 0-1 0 0,1 0 0 0 0,-1 0 1 0 0,0 0-1 0 0,0 0 0 0 0,1 0 1 0 0,-1 0-1 0 0,0 1 0 0 0,0-1 1 0 0,-2 1-1 0 0,-33-9 9404 0 0,56 13-8143 0 0,23 9-1090 0 0,-1 1 0 0 0,0 3 0 0 0,64 35 0 0 0,10 14-2994 0 0,-111-64 1835 0 0,1 0-1 0 0,-1 0 1 0 0,1-1-1 0 0,-1 0 0 0 0,1 0 1 0 0,-1 0-1 0 0,1 0 1 0 0,0-1-1 0 0,0 0 1 0 0,-1 0-1 0 0,1 0 0 0 0,0-1 1 0 0,-1 1-1 0 0,1-1 1 0 0,-1 0-1 0 0,1-1 1 0 0,-1 1-1 0 0,1-1 0 0 0,-1 0 1 0 0,0 0-1 0 0,1 0 1 0 0,-1 0-1 0 0,0-1 1 0 0,-1 1-1 0 0,1-1 0 0 0,5-6 1 0 0,1-1-489 0 0</inkml:trace>
  <inkml:trace contextRef="#ctx0" brushRef="#br0" timeOffset="1">565 71 584 0 0,'30'-54'16845'0'0,"-39"54"-15399"0"0,-2 16-170 0 0,-29 32-392 0 0,11-15-540 0 0,-36 52 0 0 0,16-12-117 0 0,-67 113-178 0 0,86-123-1218 0 0,13-18-2866 0 0,16-42 3370 0 0,-1 0 0 0 0,1-1 1 0 0,0 1-1 0 0,-1-1 0 0 0,1 1 0 0 0,-1-1 1 0 0,0 0-1 0 0,0 0 0 0 0,0 0 0 0 0,0 0 0 0 0,0 0 1 0 0,0 0-1 0 0,-1-1 0 0 0,1 1 0 0 0,-1-1 1 0 0,-2 2-1 0 0,-5 3-1797 0 0,8-1 430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1:23.7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381 32 512 0 0,'-43'-27'15134'0'0,"38"44"-13668"0"0,5-11-1200 0 0,0 0 0 0 0,1-1 0 0 0,0 1 0 0 0,0-1 0 0 0,0 1 0 0 0,3 9 0 0 0,9 59 733 0 0,-9-62-946 0 0,1 0 0 0 0,0 0-1 0 0,1-1 1 0 0,0 1 0 0 0,1-2-1 0 0,10 15 1 0 0,-3-6-34 0 0,4 7-42 0 0,1-2 0 0 0,38 38 0 0 0,-6-7-642 0 0,-41-46-115 0 0,0 1 0 0 0,0 0 0 0 0,16 21 0 0 0,-26-30 676 0 0,1-1 1 0 0,-1 1-1 0 0,0-1 1 0 0,1 1-1 0 0,-1 0 1 0 0,0-1-1 0 0,0 1 0 0 0,1-1 1 0 0,-1 1-1 0 0,0 0 1 0 0,0-1-1 0 0,0 1 1 0 0,0-1-1 0 0,0 1 0 0 0,0 0 1 0 0,0-1-1 0 0,0 1 1 0 0,0 0-1 0 0,0-1 1 0 0,0 1-1 0 0,0 0 1 0 0,0-1-1 0 0,-1 1 0 0 0,1-1 1 0 0,0 1-1 0 0,0 0 1 0 0,-1-1-1 0 0,1 1 1 0 0,0-1-1 0 0,-1 1 1 0 0,1-1-1 0 0,-1 1 0 0 0,1-1 1 0 0,0 1-1 0 0,-1-1 1 0 0,1 1-1 0 0,-1-1 1 0 0,1 0-1 0 0,-1 1 1 0 0,0-1-1 0 0,1 0 0 0 0,-1 1 1 0 0,1-1-1 0 0,-1 0 1 0 0,0 0-1 0 0,1 0 1 0 0,-1 1-1 0 0,-1-1 1 0 0,-39 5-3845 0 0,27-4 2798 0 0,4-1 223 0 0,0 1 0 0 0,0-1 0 0 0,-16-3-1 0 0,-15 0-631 0 0,4 3 604 0 0</inkml:trace>
  <inkml:trace contextRef="#ctx0" brushRef="#br0" timeOffset="1">142 500 212 0 0,'-36'7'4376'0'0,"-70"3"1"0"0,133-33-774 0 0,37-12-1806 0 0,-34 16-1327 0 0,87-45 170 0 0,194-116-1179 0 0,-117 44-6841 0 0,-146 93 2256 0 0,-39 36 3810 0 0,-7-3 212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1:24.3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167 1 212 0 0,'-21'4'5733'0'0,"21"-4"-5668"0"0,-1 0 1 0 0,1 0 0 0 0,0 0 0 0 0,0 0 0 0 0,-1 0 0 0 0,1 1 0 0 0,0-1 0 0 0,0 0 0 0 0,-1 0 0 0 0,1 0 0 0 0,0 0-1 0 0,0 1 1 0 0,-1-1 0 0 0,1 0 0 0 0,0 0 0 0 0,0 0 0 0 0,0 1 0 0 0,-1-1 0 0 0,1 0 0 0 0,0 0 0 0 0,0 0 0 0 0,0 1-1 0 0,0-1 1 0 0,0 0 0 0 0,0 1 0 0 0,0-1 0 0 0,-1 0 0 0 0,1 0 0 0 0,0 1 0 0 0,0-1 0 0 0,0 0 0 0 0,0 1 0 0 0,0-1-1 0 0,0 0 1 0 0,0 0 0 0 0,0 1 0 0 0,0-1 0 0 0,0 0 0 0 0,1 0 0 0 0,-1 1 0 0 0,0-1 0 0 0,11 9 1894 0 0,-10-9-1857 0 0,0 0 0 0 0,0 1-1 0 0,0-1 1 0 0,0 1 0 0 0,0 0 0 0 0,-1-1 0 0 0,1 1-1 0 0,0-1 1 0 0,0 1 0 0 0,0 0 0 0 0,-1 0-1 0 0,1 0 1 0 0,0-1 0 0 0,-1 1 0 0 0,1 0-1 0 0,-1 0 1 0 0,1 0 0 0 0,0 1 0 0 0,8 14 2053 0 0,-9-12-1968 0 0,0 0 0 0 0,0 0 0 0 0,-1 0 1 0 0,1-1-1 0 0,-1 1 0 0 0,0 0 0 0 0,0-1 0 0 0,0 1 0 0 0,-1-1 0 0 0,1 1 1 0 0,-1-1-1 0 0,0 0 0 0 0,0 1 0 0 0,0-1 0 0 0,-3 3 0 0 0,-12 21 184 0 0,11-17-261 0 0,-1 0 0 0 0,0 0 0 0 0,-1 0 0 0 0,-11 11 0 0 0,-9 11 92 0 0,12-12-109 0 0,8-10-57 0 0,0-1 0 0 0,1 1 0 0 0,-11 21 0 0 0,17-30-37 0 0,0 0 1 0 0,1 0-1 0 0,-1 1 1 0 0,0-1-1 0 0,1 0 1 0 0,-1 0-1 0 0,1 1 0 0 0,0-1 1 0 0,-1 0-1 0 0,1 1 1 0 0,0-1-1 0 0,0 1 1 0 0,0-1-1 0 0,0 0 1 0 0,0 1-1 0 0,0-1 1 0 0,1 1-1 0 0,-1-1 1 0 0,0 0-1 0 0,1 1 1 0 0,-1-1-1 0 0,1 0 0 0 0,0 2 1 0 0,0-2-6 0 0,0 0 1 0 0,1 0-1 0 0,-1 0 1 0 0,0 0-1 0 0,1 0 0 0 0,-1-1 1 0 0,0 1-1 0 0,1-1 1 0 0,-1 1-1 0 0,1-1 0 0 0,-1 1 1 0 0,1-1-1 0 0,-1 0 1 0 0,1 0-1 0 0,-1 0 0 0 0,1 0 1 0 0,2 0-1 0 0,7-1-74 0 0,0 0 1 0 0,0-1-1 0 0,0-1 0 0 0,14-5 0 0 0,-3 2-59 0 0,-1-2-1 0 0,0-1 1 0 0,-1-1-1 0 0,0-1 1 0 0,0 0-1 0 0,-1-1 1 0 0,-1-2-1 0 0,0 1 1 0 0,-1-2-1 0 0,0-1 1 0 0,27-33-1 0 0,-15 2 351 0 0,-28 46-151 0 0,0-1 1 0 0,0 1-1 0 0,0-1 0 0 0,0 1 0 0 0,0 0 0 0 0,-1-1 1 0 0,1 0-1 0 0,0 1 0 0 0,-1-1 0 0 0,0 1 0 0 0,1-1 1 0 0,-1 0-1 0 0,0 0 0 0 0,1 1 0 0 0,-1-1 0 0 0,0 0 1 0 0,-1-3 429 0 0,1 38 227 0 0,0-30-698 0 0,-1 1 0 0 0,1-1 0 0 0,-1 1 0 0 0,0-1 0 0 0,0 1 0 0 0,-1-1 0 0 0,-2 6 1 0 0,-6 17 61 0 0,-15 42-23 0 0,18-53-42 0 0,0 1 0 0 0,2 0 0 0 0,-6 23 0 0 0,-1 26 61 0 0,6-36-465 0 0,1 0-1 0 0,-2 55 1 0 0,12-67-1026 0 0,0 1-5217 0 0,21-25-1441 0 0,-24 5 6991 0 0,8 2-422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1:28.1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68 313 580 0 0,'-27'-31'14105'0'0,"26"31"-13913"0"0,-7 3 600 0 0,5-2-671 0 0,1 1 1 0 0,0-1 0 0 0,0 1-1 0 0,1-1 1 0 0,-1 1 0 0 0,0-1-1 0 0,0 1 1 0 0,1 0 0 0 0,-1 0-1 0 0,1 0 1 0 0,0 0-1 0 0,-1 0 1 0 0,1 0 0 0 0,0 0-1 0 0,0 1 1 0 0,0-1 0 0 0,0 4-1 0 0,-1 2-69 0 0,1 0 0 0 0,1 0 0 0 0,-1 0-1 0 0,2 9 1 0 0,-1 0 141 0 0,10 21 112 0 0,-10-33-277 0 0,1-1 1 0 0,0 1-1 0 0,0-1 1 0 0,0 0-1 0 0,0 1 1 0 0,1-1-1 0 0,3 7 0 0 0,4 12 86 0 0,-5-13-41 0 0,0 1-1 0 0,1 0 0 0 0,11 15 1 0 0,10 24 138 0 0,-11-13-146 0 0,-1 1 0 0 0,-2 1 0 0 0,6 39-1 0 0,11 68-12 0 0,-19-66-57 0 0,-4-1 0 0 0,-4 93 0 0 0,-2-111 10 0 0,9-23-21 0 0,-9-38 15 0 0,0 0 1 0 0,0 1-1 0 0,0-1 1 0 0,0 0-1 0 0,1 1 1 0 0,-1-1-1 0 0,0 0 1 0 0,0 1-1 0 0,0-1 1 0 0,0 0-1 0 0,0 0 1 0 0,1 1-1 0 0,-1-1 1 0 0,0 0-1 0 0,0 1 1 0 0,0-1-1 0 0,1 0 1 0 0,-1 0-1 0 0,0 0 1 0 0,1 1-1 0 0,-1-1 1 0 0,0 0-1 0 0,0 0 1 0 0,1 0-1 0 0,-1 0 1 0 0,0 0-1 0 0,1 0 1 0 0,-1 1-1 0 0,0-1 1 0 0,1 0-1 0 0,-1 0 1 0 0,0 0-1 0 0,1 0 1 0 0,-1 0-1 0 0,0 0 1 0 0,1 0-1 0 0,-1 0 1 0 0,0 0-1 0 0,0 0 1 0 0,1-1-1 0 0,-1 1 1 0 0,0 0-1 0 0,1 0 1 0 0,-1 0-1 0 0,0 0 1 0 0,1 0-1 0 0,-1-1 1 0 0,0 1-1 0 0,0 0 1 0 0,1 0-1 0 0,-1 0 1 0 0,0-1-1 0 0,1 1 0 0 0,14-10 13 0 0,-1-6-2 0 0,-6 8-16 0 0,0-1 1 0 0,0-1-1 0 0,-1 1 0 0 0,7-13 1 0 0,-8 12 2 0 0,1-1 1 0 0,1 1-1 0 0,16-16 1 0 0,6-8-6 0 0,65-109-15 0 0,-37 53 14 0 0,-12 14-28 0 0,-3-3 0 0 0,36-95 0 0 0,-27 58 10 0 0,51-142 25 0 0,-85 215 8 0 0,-12 31-2 0 0,-1 1 1 0 0,0-1-1 0 0,-1-1 0 0 0,0 1 0 0 0,-1 0 0 0 0,2-18 0 0 0,4-8-43 0 0,9 33-14 0 0,-12 7 57 0 0,1 0 0 0 0,-1-1-1 0 0,1 0 1 0 0,0 0 0 0 0,-1 0-1 0 0,11-1 1 0 0,5 1-8 0 0,184 19-20 0 0,545 31 196 0 0,-51-76-81 0 0,-1-28-49 0 0,53-4-345 0 0,-438 46-1595 0 0,-262 9-156 0 0,-41 0-784 0 0,-35 1-531 0 0,-81 1-2956 0 0,59 0 4612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1:29.1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259 5 44 0 0,'-24'-2'2895'0'0,"20"1"-2611"0"0,-1 0-1 0 0,1 1 0 0 0,-1 0 1 0 0,0 0-1 0 0,1 0 1 0 0,-1 1-1 0 0,-6 1 0 0 0,-46 3 3637 0 0,51-4-3422 0 0,0 0 0 0 0,0-1 0 0 0,0 1 0 0 0,0-2 0 0 0,-6 1 0 0 0,-4-1 2382 0 0,17 1-2843 0 0,-1 1 0 0 0,1-1 0 0 0,-1 1 0 0 0,1-1 0 0 0,-1 1 0 0 0,1-1 0 0 0,-1 1 0 0 0,1-1 0 0 0,-1 0 0 0 0,1 1 0 0 0,-1-1 0 0 0,1 0 0 0 0,0 0 0 0 0,-1 1 0 0 0,1-1 0 0 0,-1 0 0 0 0,1 0 0 0 0,0 0 0 0 0,-1 0 0 0 0,1 0 0 0 0,0 0 0 0 0,-1 0 0 0 0,1 0 0 0 0,1 0 0 0 0,23 0 163 0 0,-19-1-190 0 0,311-9 174 0 0,-313 10-173 0 0,-1 0-1 0 0,1 0 1 0 0,0 0 0 0 0,-1 1 0 0 0,1-1 0 0 0,-1 1 0 0 0,1 0-1 0 0,-1 1 1 0 0,4 0 0 0 0,-6-1 3 0 0,-1-1 0 0 0,1 1 1 0 0,-1-1-1 0 0,1 1 0 0 0,0-1 0 0 0,-1 1 1 0 0,1-1-1 0 0,-1 1 0 0 0,0-1 0 0 0,1 1 0 0 0,-1 0 1 0 0,1-1-1 0 0,-1 1 0 0 0,0 0 0 0 0,0-1 0 0 0,1 1 1 0 0,-1 0-1 0 0,0 0 0 0 0,0-1 0 0 0,0 1 0 0 0,0 0 1 0 0,0 0-1 0 0,0-1 0 0 0,0 1 0 0 0,0 0 1 0 0,0 0-1 0 0,0-1 0 0 0,0 1 0 0 0,0 0 0 0 0,0-1 1 0 0,-1 1-1 0 0,1 0 0 0 0,0 0 0 0 0,-1-1 0 0 0,1 1 1 0 0,0 0-1 0 0,-1-1 0 0 0,1 1 0 0 0,-1-1 0 0 0,1 1 1 0 0,-1-1-1 0 0,1 1 0 0 0,-1-1 0 0 0,0 1 0 0 0,1-1 1 0 0,-2 1-1 0 0,-46 59 834 0 0,-45 49 139 0 0,60-67-733 0 0,-80 102 182 0 0,35-20-346 0 0,14-17-883 0 0,64-106 587 0 0,0 0-1 0 0,0 0 1 0 0,-1-1-1 0 0,1 1 1 0 0,-1 0 0 0 0,1 0-1 0 0,-1 0 1 0 0,1 0-1 0 0,-1-1 1 0 0,1 1 0 0 0,-1 0-1 0 0,1-1 1 0 0,-1 1-1 0 0,0 0 1 0 0,0-1 0 0 0,1 1-1 0 0,-1-1 1 0 0,0 1 0 0 0,0-1-1 0 0,0 1 1 0 0,1-1-1 0 0,-1 1 1 0 0,0-1 0 0 0,0 0-1 0 0,0 0 1 0 0,0 1-1 0 0,0-1 1 0 0,0 0 0 0 0,0 0-1 0 0,-1 0 1 0 0,0-2-372 0 0,0 1 1 0 0,1 0-1 0 0,-1-1 0 0 0,1 0 1 0 0,-1 1-1 0 0,1-1 0 0 0,-1 0 1 0 0,1 0-1 0 0,0 0 1 0 0,0 0-1 0 0,0 0 0 0 0,-1-4 1 0 0,0 2-8 0 0,-4-18-1916 0 0,6 10 1255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1:29.5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27 212 0 0,'-3'-2'454'0'0,"-13"-17"7798"0"0,16 19-8170 0 0,61-6 2666 0 0,270 6 119 0 0,-311 1-3146 0 0,36 6 0 0 0,-36-4-2301 0 0,37 2 0 0 0,-19-5-3997 0 0,-28 0 5221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1:30.1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1 552 0 0,'0'0'7364'0'0,"-9"6"-4459"0"0,-1 42 1004 0 0,10-48-3906 0 0,0 1 0 0 0,0 0 0 0 0,0 0 0 0 0,-1 0 0 0 0,1 0 0 0 0,0 0 0 0 0,0 0 0 0 0,1 0 0 0 0,-1 0 0 0 0,0 0 0 0 0,0 0 0 0 0,0-1-1 0 0,1 1 1 0 0,-1 0 0 0 0,0 0 0 0 0,1 0 0 0 0,-1 0 0 0 0,1 0 0 0 0,-1-1 0 0 0,1 1 0 0 0,-1 0 0 0 0,1-1 0 0 0,-1 1 0 0 0,1 0 0 0 0,0-1 0 0 0,0 1 0 0 0,-1 0 0 0 0,1-1 0 0 0,0 1 0 0 0,0-1 0 0 0,-1 0 0 0 0,1 1 0 0 0,0-1 0 0 0,0 0 0 0 0,0 1 0 0 0,0-1-1 0 0,0 0 1 0 0,1 1 0 0 0,16-12-15 0 0,-15-5 48 0 0,-2 15-32 0 0,0-1 0 0 0,0 1 0 0 0,-1 0 0 0 0,1 0-1 0 0,0 0 1 0 0,-1-1 0 0 0,1 1 0 0 0,0 0 0 0 0,-1-1 0 0 0,0 1-1 0 0,1 0 1 0 0,-1-1 0 0 0,0 1 0 0 0,0-1 0 0 0,0 1-1 0 0,0 0 1 0 0,0-3 0 0 0,0 3-9 0 0,-11-2-238 0 0,11 3 194 0 0,-1 0-1 0 0,0 0 1 0 0,1-1 0 0 0,-1 1 0 0 0,0 0-1 0 0,1 0 1 0 0,-1 0 0 0 0,0 0 0 0 0,0 0-1 0 0,1 0 1 0 0,-1 0 0 0 0,0 0 0 0 0,1 0-1 0 0,-1 0 1 0 0,0 0 0 0 0,1 1 0 0 0,-1-1-1 0 0,0 0 1 0 0,1 0 0 0 0,-1 1 0 0 0,0-1-1 0 0,0 1 1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1:31.6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155 108 68 0 0,'-19'-6'10198'0'0,"-10"1"-8092"0"0,27 5-2071 0 0,0 0 1 0 0,0-1-1 0 0,-1 1 1 0 0,1 0 0 0 0,0-1-1 0 0,0 0 1 0 0,0 1-1 0 0,0-1 1 0 0,0 0-1 0 0,0 0 1 0 0,0 0-1 0 0,0 0 1 0 0,1 0-1 0 0,-1-1 1 0 0,0 1 0 0 0,1 0-1 0 0,-1-1 1 0 0,1 1-1 0 0,-1-1 1 0 0,1 0-1 0 0,0 1 1 0 0,-1-1-1 0 0,1 0 1 0 0,0 0-1 0 0,0 0 1 0 0,0 0-1 0 0,1 0 1 0 0,-2-3 0 0 0,3 1-42 0 0,1 1 1 0 0,-1-1-1 0 0,1 0 1 0 0,0 1-1 0 0,-1 0 1 0 0,2-1-1 0 0,-1 1 1 0 0,5-6-1 0 0,0 5 2 0 0,-5 2 5 0 0,0 1 0 0 0,1-1-1 0 0,-1 1 1 0 0,0 0 0 0 0,0 0-1 0 0,1 0 1 0 0,-1 0 0 0 0,1 0-1 0 0,-1 1 1 0 0,5-2 0 0 0,11 0-13 0 0,18 0 8 0 0,-31 4 47 0 0,1 0 0 0 0,-1 0-1 0 0,0 1 1 0 0,0-1 0 0 0,0 1-1 0 0,0 0 1 0 0,0 1 0 0 0,-1-1 0 0 0,1 1-1 0 0,-1 0 1 0 0,0 0 0 0 0,0 1-1 0 0,0-1 1 0 0,-1 1 0 0 0,6 9 0 0 0,-8-12 7 0 0,-1 1 0 0 0,1 0 0 0 0,-1 0 1 0 0,0 1-1 0 0,1-1 0 0 0,-1 0 0 0 0,-1 0 0 0 0,1 0 1 0 0,0 0-1 0 0,-1 0 0 0 0,0 0 0 0 0,1 0 1 0 0,-1-1-1 0 0,0 1 0 0 0,-1 0 0 0 0,1 0 1 0 0,0 0-1 0 0,-1-1 0 0 0,1 1 0 0 0,-1-1 0 0 0,-4 5 1 0 0,3-2 40 0 0,0-1 1 0 0,0 1-1 0 0,0 0 1 0 0,1 0-1 0 0,-2 7 1 0 0,1-5 7 0 0,1 1-1 0 0,-1 0 1 0 0,-1-1 0 0 0,0 0-1 0 0,0 0 1 0 0,0 0 0 0 0,-1 0 0 0 0,-7 8-1 0 0,-51 48 575 0 0,11-12-385 0 0,50-50-288 0 0,0 1 0 0 0,-1-1 0 0 0,1 0 0 0 0,0 0 0 0 0,0 0 0 0 0,0 0 0 0 0,-1-1 0 0 0,1 1 0 0 0,0-1 0 0 0,0 1 0 0 0,-1-1 0 0 0,1 0 0 0 0,-1 0 0 0 0,1 0 0 0 0,-3 0 0 0 0,4-1-8 0 0,-1 0 0 0 0,1-1 0 0 0,-1 1 0 0 0,1 0 0 0 0,0-1 0 0 0,-1 1 0 0 0,1-1 0 0 0,0 0 0 0 0,0 1 0 0 0,0-1 0 0 0,0 0 0 0 0,1 0 0 0 0,-2-2 0 0 0,2 3 6 0 0,-1 0 0 0 0,1 0 0 0 0,0 0-1 0 0,-1 0 1 0 0,1 0 0 0 0,0 0 0 0 0,0 0 0 0 0,0 0 0 0 0,0 0 0 0 0,0 0 0 0 0,0 0 0 0 0,0 0 0 0 0,1 0 0 0 0,-1 0 0 0 0,0 0 0 0 0,0 0 0 0 0,1 0 0 0 0,-1 0-1 0 0,1 0 1 0 0,-1 0 0 0 0,0 1 0 0 0,1-1 0 0 0,0 0 0 0 0,-1 0 0 0 0,1 0 0 0 0,0 1 0 0 0,-1-1 0 0 0,1 0 0 0 0,0 1 0 0 0,0-1 0 0 0,0 0 0 0 0,10-6-4 0 0,7-3-17 0 0,6 2 6 0 0,-16 5 18 0 0,-1 1 0 0 0,0 0 0 0 0,1 0 0 0 0,0 1-1 0 0,-1 0 1 0 0,12-1 0 0 0,0 2-38 0 0,0 1-1 0 0,0 0 0 0 0,1 1 1 0 0,-1 1-1 0 0,-1 1 1 0 0,1 1-1 0 0,0 0 0 0 0,-1 1 1 0 0,29 15-1 0 0,-9-4-2654 0 0,-19-12-2761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1:32.2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28 103 276 0 0,'-1'0'82'0'0,"0"0"-1"0"0,1 0 1 0 0,-1 0 0 0 0,0 0 0 0 0,0 0-1 0 0,1 0 1 0 0,-1 0 0 0 0,0 0 0 0 0,1 0-1 0 0,-1 0 1 0 0,0 0 0 0 0,1 0 0 0 0,-1 1-1 0 0,0-1 1 0 0,1 0 0 0 0,-1 1 0 0 0,0-1-1 0 0,1 0 1 0 0,-1 1 0 0 0,1-1-1 0 0,-1 1 1 0 0,1-1 0 0 0,-1 0 0 0 0,1 1-1 0 0,-1-1 1 0 0,1 1 0 0 0,-1 0 0 0 0,1-1-1 0 0,0 1 1 0 0,-1-1 0 0 0,0 2 0 0 0,-7 3 3196 0 0,15 1-2409 0 0,-6-5-203 0 0,4 1 752 0 0,0 0 1 0 0,0-1 0 0 0,0 1-1 0 0,0-1 1 0 0,9 2 0 0 0,3 2 1041 0 0,44 6-1786 0 0,-55-12-682 0 0,1 0 0 0 0,0 0-1 0 0,-1-1 1 0 0,0 0 0 0 0,1 0 0 0 0,-1-1-1 0 0,0 1 1 0 0,0-1 0 0 0,0 0 0 0 0,0-1-1 0 0,-1 0 1 0 0,8-6 0 0 0,-5 4-12 0 0,-1-1-1 0 0,0 1 1 0 0,0-1 0 0 0,-1 0 0 0 0,0-1 0 0 0,0 1 0 0 0,-1-1 0 0 0,6-11-1 0 0,-11 17 24 0 0,1 1 0 0 0,0-1 0 0 0,-1 1 0 0 0,1-1-1 0 0,-1 0 1 0 0,0 1 0 0 0,1-1 0 0 0,-1 0-1 0 0,0 1 1 0 0,0-1 0 0 0,0 0 0 0 0,0 1 0 0 0,-1-1-1 0 0,0-3 1 0 0,1 5 14 0 0,0-1 0 0 0,0 0 0 0 0,-1 1-1 0 0,1-1 1 0 0,-1 1 0 0 0,1-1 0 0 0,-1 0 0 0 0,1 1 0 0 0,-1-1 0 0 0,1 1-1 0 0,-1-1 1 0 0,0 1 0 0 0,1-1 0 0 0,-1 1 0 0 0,1 0 0 0 0,-1-1 0 0 0,0 1-1 0 0,1 0 1 0 0,-1 0 0 0 0,0-1 0 0 0,0 1 0 0 0,1 0 0 0 0,-1 0 0 0 0,0 0-1 0 0,0 0 1 0 0,1 0 0 0 0,-1 0 0 0 0,0 0 0 0 0,0 0 0 0 0,1 0 0 0 0,-1 0-1 0 0,0 0 1 0 0,0 1 0 0 0,-10 1 40 0 0,1 1 0 0 0,0 0-1 0 0,0 0 1 0 0,0 1 0 0 0,1 1 0 0 0,-1-1-1 0 0,1 1 1 0 0,-16 13 0 0 0,11-9-252 0 0,12-8 53 0 0,1 0-1 0 0,-1-1 1 0 0,1 1-1 0 0,-1 0 1 0 0,1 0-1 0 0,0 0 0 0 0,-1 0 1 0 0,1 0-1 0 0,0 1 1 0 0,0-1-1 0 0,0 0 1 0 0,-1 0-1 0 0,2 1 1 0 0,-1-1-1 0 0,0 1 1 0 0,0-1-1 0 0,0 1 1 0 0,1-1-1 0 0,-1 1 1 0 0,0 2-1 0 0,2-3-150 0 0,0 0 0 0 0,0 0 0 0 0,0-1 0 0 0,0 1 0 0 0,0 0 0 0 0,1-1 0 0 0,-1 1 1 0 0,0-1-1 0 0,0 0 0 0 0,1 1 0 0 0,-1-1 0 0 0,0 0 0 0 0,0 0 0 0 0,1 0 0 0 0,-1 0 0 0 0,0 0 0 0 0,1 0 0 0 0,-1 0 0 0 0,0 0 0 0 0,2 0 0 0 0,0-1-613 0 0,66-7-6327 0 0,-52 6 6402 0 0,20-4-591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1:32.7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26 628 0 0,'-30'-25'14939'0'0,"33"28"-13420"0"0,33 15-258 0 0,-17-10-962 0 0,77 42 275 0 0,37 22-502 0 0,-114-60-73 0 0,-1 1 1 0 0,0 1-1 0 0,0 0 0 0 0,24 27 0 0 0,26 24-260 0 0,-65-63 100 0 0,-1 1-1 0 0,-1 0 1 0 0,1-1 0 0 0,0 1-1 0 0,-1 0 1 0 0,1 0 0 0 0,-1 0-1 0 0,0 0 1 0 0,0 0 0 0 0,0 0-1 0 0,1 5 1 0 0,-2-7-9 0 0,0 0 0 0 0,0 0 0 0 0,0 0 0 0 0,0 0 0 0 0,0 0 0 0 0,-1 0 0 0 0,1 0 0 0 0,0 0 0 0 0,0 0 0 0 0,-1 0 0 0 0,1 0 0 0 0,0 0 0 0 0,-1 0 0 0 0,1 0 0 0 0,-1 0 0 0 0,1-1 0 0 0,-1 1 0 0 0,0 0 0 0 0,1 0 0 0 0,-1 0 0 0 0,0-1 0 0 0,1 1 0 0 0,-1-1 0 0 0,0 1 0 0 0,0 0 0 0 0,0-1 0 0 0,0 1 0 0 0,1-1 0 0 0,-1 0 0 0 0,0 1 0 0 0,0-1 0 0 0,0 0 0 0 0,0 1 0 0 0,0-1 0 0 0,0 0 1 0 0,0 0-1 0 0,0 0 0 0 0,0 0 0 0 0,0 0 0 0 0,0 0 0 0 0,0 0 0 0 0,-1-1 0 0 0,-46 7-7895 0 0,39-6 6828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1:33.0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183 538 320 0 0,'-64'16'3202'0'0,"48"-11"-1628"0"0,-1 0 0 0 0,1-1 0 0 0,-1-1 0 0 0,-27 1 0 0 0,44-4-1542 0 0,-1 1 0 0 0,1-1 0 0 0,0 0 0 0 0,0 0 1 0 0,-1 0-1 0 0,1 0 0 0 0,0 0 0 0 0,-1 0 0 0 0,1 0 0 0 0,0 0 0 0 0,0 0 1 0 0,-1 0-1 0 0,1 0 0 0 0,0 0 0 0 0,0-1 0 0 0,0 1 0 0 0,-1 0 1 0 0,1 0-1 0 0,0 0 0 0 0,0 0 0 0 0,-1 0 0 0 0,1 0 0 0 0,0-1 1 0 0,0 1-1 0 0,0 0 0 0 0,-1 0 0 0 0,1 0 0 0 0,0 0 0 0 0,0-1 1 0 0,0 1-1 0 0,0 0 0 0 0,0 0 0 0 0,-1-1 0 0 0,1 1 0 0 0,0 0 1 0 0,0 0-1 0 0,0 0 0 0 0,0-1 0 0 0,0 1 0 0 0,0 0 0 0 0,0 0 1 0 0,0-1-1 0 0,0 1 0 0 0,0 0 0 0 0,0 0 0 0 0,0-1 0 0 0,9-14 852 0 0,22-14 132 0 0,100-67 1093 0 0,42-28-1657 0 0,4-2-1365 0 0,-68 33-2691 0 0,-103 87 2899 0 0,-1 0-1 0 0,1 0 1 0 0,-1 0 0 0 0,0-1-1 0 0,6-11 1 0 0,-9 15-102 0 0,0 0 0 0 0,-1 0 0 0 0,0-1 0 0 0,0 1 0 0 0,0 0 0 0 0,0-1 0 0 0,0 1 0 0 0,0-7 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5:34.0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1 796 0 0,'-19'5'8558'0'0,"47"28"-2053"0"0,-7-14-5375 0 0,-2 0 1 0 0,28 35-1 0 0,8 27-449 0 0,-34-53-553 0 0,25 45 1 0 0,4 8-100 0 0,-48-79-30 0 0,7 11-23 0 0,0 0 1 0 0,-1 1-1 0 0,12 23 0 0 0,4 8-248 0 0,1 2-1492 0 0,-24-44 996 0 0,0 0-1 0 0,0 1 1 0 0,0-1-1 0 0,0 1 1 0 0,0-1-1 0 0,-1 0 1 0 0,0 7-1 0 0,0-10 536 0 0,0 1 0 0 0,0-1-1 0 0,0 1 1 0 0,0-1 0 0 0,0 1 0 0 0,-12 8-4493 0 0,11-9 4478 0 0,0 0 0 0 0,0 0-1 0 0,-1 0 1 0 0,1 0 0 0 0,0 0 0 0 0,0 0 0 0 0,-1-1 0 0 0,1 1 0 0 0,0 0-1 0 0,-2-1 1 0 0,-8-3-1369 0 0,-6 4 300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1:35.2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0 109 228 0 0,'1'-2'189'0'0,"0"-1"0"0"0,1 0 0 0 0,-1 1 0 0 0,1-1 0 0 0,-1 1 0 0 0,1-1 0 0 0,0 1 0 0 0,4-4 1 0 0,-3-6 766 0 0,12 8 2393 0 0,-21 8-2956 0 0,5-3-507 0 0,0-1 1 0 0,1 1-1 0 0,-1 0 1 0 0,0 0-1 0 0,0 0 1 0 0,0 0-1 0 0,0 0 1 0 0,1 0-1 0 0,-1 0 1 0 0,0 0-1 0 0,1 0 1 0 0,-1 0-1 0 0,1 0 1 0 0,0 0-1 0 0,-1 1 1 0 0,1-1-1 0 0,0 0 1 0 0,-1 0-1 0 0,1 0 1 0 0,0 1-1 0 0,0-1 1 0 0,0 0-1 0 0,0 0 1 0 0,0 1 0 0 0,1-1-1 0 0,-1 1 1 0 0,4 7 3616 0 0,2-14-2257 0 0,-6 4-1240 0 0,1 1-8 0 0,0 0 1 0 0,-1 0 1 0 0,1 0 0 0 0,-1 0-1 0 0,1 0 1 0 0,-1-1 0 0 0,0 1-1 0 0,1 0 1 0 0,-1 0 0 0 0,1 0-1 0 0,-1-1 1 0 0,0 1 0 0 0,1 0-1 0 0,-1-1 1 0 0,0 1 0 0 0,1 0-1 0 0,-1 0 1 0 0,0-1 0 0 0,1 1-1 0 0,-1-1 1 0 0,0 1-1 0 0,0 0 1 0 0,0-1 0 0 0,1 1-1 0 0,-1-1 1 0 0,0 1 0 0 0,0 0-1 0 0,0-1 1 0 0,0 1 0 0 0,0-1-1 0 0,0 1 1 0 0,1-1 0 0 0,-1 1-1 0 0,0-1 1 0 0,-1 0 0 0 0,0-8-13 0 0,1 9 10 0 0,0-1 0 0 0,0 0 4 0 0,0 0-1 0 0,0 1 1 0 0,0-1-1 0 0,0 1 1 0 0,0-1 0 0 0,0 1-1 0 0,0-1 1 0 0,0 0-1 0 0,0 1 1 0 0,0-1-1 0 0,0 1 1 0 0,0-1 0 0 0,0 0-1 0 0,0 1 1 0 0,0-1-1 0 0,1 1 1 0 0,-1-1-1 0 0,0 1 1 0 0,0-1 0 0 0,1 1-1 0 0,-1-1 1 0 0,0 1-1 0 0,1-1 1 0 0,-1 1-1 0 0,1-1 1 0 0,-1 1 0 0 0,0 0-1 0 0,1-1 1 0 0,0 0-1 0 0,-1 1 0 0 0,1 0 1 0 0,-1 0-1 0 0,0 0 0 0 0,0 0 0 0 0,1-1 0 0 0,-1 1 1 0 0,0 0-1 0 0,0 0 0 0 0,1 0 0 0 0,-1-1 0 0 0,0 1 0 0 0,0 0 1 0 0,0-1-1 0 0,0 1 0 0 0,1 0 0 0 0,-1 0 0 0 0,0-1 0 0 0,0 1 1 0 0,0 0-1 0 0,0-1 0 0 0,0 1 0 0 0,0 0 0 0 0,0-1 0 0 0,0 1 1 0 0,0 0-1 0 0,0-1 0 0 0,0 1 0 0 0,0 0 0 0 0,0-1 0 0 0,0 1 1 0 0,0-1-1 0 0,11-20 42 0 0,-4 18 6 0 0,-6 3-23 0 0,0-1 1 0 0,0 1-1 0 0,0 0 0 0 0,0-1 1 0 0,0 1-1 0 0,0-1 1 0 0,0 1-1 0 0,0-1 1 0 0,0 1-1 0 0,0-1 0 0 0,0 0 1 0 0,0 1-1 0 0,0-1 1 0 0,-1 0-1 0 0,1 0 0 0 0,0 0 1 0 0,-1 0-1 0 0,1 0 1 0 0,0 0-1 0 0,-1 0 1 0 0,1 0-1 0 0,-1 0 0 0 0,1-2 1 0 0,0 3 61 0 0,-1-1-1 0 0,1 0 1 0 0,-1 0 0 0 0,1 1 0 0 0,-1-1 0 0 0,1 0-1 0 0,0 1 1 0 0,-1-1 0 0 0,1 1 0 0 0,0-1-1 0 0,0 1 1 0 0,-1-1 0 0 0,1 1 0 0 0,0-1 0 0 0,0 1-1 0 0,0 0 1 0 0,0-1 0 0 0,1 1 0 0 0,-2-1-61 0 0,0 1 1 0 0,0 0-1 0 0,1 0 1 0 0,-1 0-1 0 0,0-1 0 0 0,1 1 1 0 0,-1 0-1 0 0,1 0 1 0 0,-1 0-1 0 0,0 0 1 0 0,1 0-1 0 0,-1 0 0 0 0,0-1 1 0 0,1 1-1 0 0,-1 0 1 0 0,1 0-1 0 0,-1 0 1 0 0,0 0-1 0 0,1 0 0 0 0,-1 1 1 0 0,1-1-1 0 0,-1 0 1 0 0,0 0-1 0 0,1 0 1 0 0,-1 0-1 0 0,0 0 0 0 0,1 0 1 0 0,-1 1-1 0 0,0-1 1 0 0,1 0-1 0 0,-1 0 1 0 0,0 1-1 0 0,1-1 1 0 0,-1 0-1 0 0,0 0 0 0 0,0 1 1 0 0,1-1-1 0 0,-1 0 1 0 0,0 1-1 0 0,0-1 1 0 0,0 0-1 0 0,1 1 0 0 0,-1 0 151 0 0,1-1-132 0 0,0 0 1 0 0,-1 0-1 0 0,1 0 0 0 0,0 0 0 0 0,0 1 0 0 0,0-1 1 0 0,-1 0-1 0 0,1 0 0 0 0,0 0 0 0 0,0 1 0 0 0,-1-1 1 0 0,1 1-1 0 0,0-1 0 0 0,-1 0 0 0 0,1 1 0 0 0,0-1 1 0 0,-1 1-1 0 0,1-1 0 0 0,-1 1 0 0 0,1 0 0 0 0,-1-1 1 0 0,1 1-1 0 0,-1 0 0 0 0,1-1 0 0 0,0 2 0 0 0,8 8 402 0 0,-9-10-418 0 0,1 1 1 0 0,-1 0 0 0 0,0-1-1 0 0,1 1 1 0 0,-1 0 0 0 0,0-1-1 0 0,0 1 1 0 0,0 0 0 0 0,0 0 0 0 0,1-1-1 0 0,-1 1 1 0 0,0 0 0 0 0,0-1-1 0 0,0 1 1 0 0,-1 0 0 0 0,1 0-1 0 0,0-1 1 0 0,0 1 0 0 0,0 0 0 0 0,0-1-1 0 0,-1 1 1 0 0,1 0 0 0 0,0-1-1 0 0,-1 1 1 0 0,1 0 0 0 0,0-1-1 0 0,-1 1 1 0 0,1-1 0 0 0,-1 1 0 0 0,1-1-1 0 0,-1 1 1 0 0,0 0 0 0 0,-3 5 244 0 0,3-3-221 0 0,0 0-1 0 0,0 0 1 0 0,0-1-1 0 0,-1 1 1 0 0,1 0-1 0 0,-1-1 1 0 0,0 0-1 0 0,0 1 1 0 0,0-1-1 0 0,0 0 1 0 0,0 0 0 0 0,-3 2-1 0 0,-11 15 225 0 0,4-7-104 0 0,11-11-167 0 0,0 0-1 0 0,0 0 1 0 0,0 0 0 0 0,0 0-1 0 0,0 0 1 0 0,0 0 0 0 0,0 1 0 0 0,0-1-1 0 0,0 0 1 0 0,0 0 0 0 0,1 1-1 0 0,-1-1 1 0 0,0 1 0 0 0,1-1 0 0 0,-1 0-1 0 0,1 1 1 0 0,-1 2 0 0 0,1-3-22 0 0,0 0-4 0 0,0 3 9 0 0,0-3 19 0 0,1 0-1 0 0,-1 0 1 0 0,1-1-1 0 0,-1 1 1 0 0,1 0-1 0 0,-1-1 1 0 0,1 1-1 0 0,0-1 1 0 0,-1 1 0 0 0,1 0-1 0 0,0-1 1 0 0,-1 0-1 0 0,1 1 1 0 0,0-1-1 0 0,0 1 1 0 0,0-1-1 0 0,-1 0 1 0 0,1 1-1 0 0,0-1 1 0 0,0 0-1 0 0,0 0 1 0 0,-1 0 0 0 0,1 0-1 0 0,0 0 1 0 0,1 0-1 0 0,-10-5 118 0 0,13 6 122 0 0,-10 2-102 0 0,5-3-148 0 0,-1 1 367 0 0,-1 11-42 0 0,1-12-314 0 0,1 1 1 0 0,-1-1-1 0 0,0 1 0 0 0,1-1 0 0 0,-1 1 0 0 0,1 0 0 0 0,-1-1 0 0 0,1 1 1 0 0,-1-1-1 0 0,1 1 0 0 0,0 0 0 0 0,-1 0 0 0 0,1-1 0 0 0,0 1 0 0 0,-1 0 1 0 0,1 0-1 0 0,0-1 0 0 0,0 1 0 0 0,0 0 0 0 0,-1 0 0 0 0,1 0 0 0 0,0-1 1 0 0,0 1-1 0 0,0 0 0 0 0,1 0 0 0 0,-1 0 0 0 0,0 1 0 0 0,-3 4 53 0 0,2-6-54 0 0,0 1 1 0 0,1 0 0 0 0,-1-1 0 0 0,1 1 0 0 0,-1 0-1 0 0,1-1 1 0 0,0 1 0 0 0,-1 0 0 0 0,1 0 0 0 0,0-1-1 0 0,-1 1 1 0 0,1 0 0 0 0,0 0 0 0 0,0 0 0 0 0,0-1 0 0 0,0 1-1 0 0,0 0 1 0 0,0 1 0 0 0,0-1-3 0 0,-1-1 1 0 0,1 1 0 0 0,0 0-1 0 0,0-1 1 0 0,0 1-1 0 0,0-1 1 0 0,0 1-1 0 0,-1 0 1 0 0,1-1-1 0 0,0 1 1 0 0,-1-1-1 0 0,1 1 1 0 0,0-1-1 0 0,-1 1 1 0 0,1-1-1 0 0,0 1 1 0 0,-1-1-1 0 0,1 1 1 0 0,-1-1-1 0 0,1 1 1 0 0,-1-1-1 0 0,1 0 1 0 0,-1 1-1 0 0,0-1 1 0 0,0 1-1 0 0,0-1 0 0 0,1 0 0 0 0,-1 0 0 0 0,0 1 0 0 0,1-1 0 0 0,-1 0 0 0 0,1 1 0 0 0,0-1 0 0 0,-1 0 0 0 0,1 1 0 0 0,-1-1 0 0 0,1 1 0 0 0,-1-1 0 0 0,1 1 0 0 0,0-1 0 0 0,-1 0-1 0 0,1 1 1 0 0,0 0 0 0 0,0-1 0 0 0,-1 1 0 0 0,1-1 0 0 0,0 1 0 0 0,0-1 0 0 0,0 1 0 0 0,0-1 0 0 0,-1 2 0 0 0,1-1 23 0 0,39-13-185 0 0,36-2 149 0 0,-71 12 6 0 0,0 0-1 0 0,1 1 1 0 0,0-1 0 0 0,-1 1-1 0 0,10-1 1 0 0,-1-1-38 0 0,3-2-67 0 0,0-2 1 0 0,-1 0 0 0 0,28-18 0 0 0,-18 11-8 0 0,4-13-178 0 0,-27 24 335 0 0,1 1 0 0 0,0-1 0 0 0,-1 0 0 0 0,0 0 0 0 0,0-1 1 0 0,0 1-1 0 0,0 0 0 0 0,0-1 0 0 0,-1 1 0 0 0,1-1 0 0 0,-1 0 0 0 0,0 1 0 0 0,0-1 0 0 0,0 0 1 0 0,-1 0-1 0 0,1-6 1277 0 0,-1 263-142 0 0,10-189-1174 0 0,-10-50-37 0 0,-1-9-129 0 0,1-1 1 0 0,0 0-1 0 0,0 1 0 0 0,0-1 1 0 0,1 1-1 0 0,-1-1 0 0 0,1 1 1 0 0,0-1-1 0 0,1 0 0 0 0,2 7 1 0 0,-2-6-1011 0 0,4 5-635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1:36.6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249 296 184 0 0,'-46'21'3594'0'0,"38"-15"-3088"0"0,0 0-1 0 0,0 0 1 0 0,0 1-1 0 0,-11 12 1 0 0,-6-3-495 0 0,22-14 33 0 0,0 1 0 0 0,1-1 0 0 0,-1 0 0 0 0,0 0 0 0 0,0 0 1 0 0,0-1-1 0 0,0 1 0 0 0,-1-1 0 0 0,1 1 0 0 0,0-1 0 0 0,-1 0 0 0 0,1-1 0 0 0,0 1 0 0 0,-1 0 0 0 0,1-1 0 0 0,-1 0 0 0 0,1 0 0 0 0,-1 0 0 0 0,0 0 0 0 0,-4-1 0 0 0,-7 1 357 0 0,2-4 102 0 0,12 4-249 0 0,-1-1 1 0 0,1 1-1 0 0,-1-1 1 0 0,1 1 0 0 0,-1 0-1 0 0,0-1 1 0 0,1 1-1 0 0,-1 0 1 0 0,0 0-1 0 0,1 0 1 0 0,-1 0 0 0 0,0 0-1 0 0,-2 1 1 0 0,13-11 1818 0 0,48-9 56 0 0,87-43 1 0 0,-48 19-1359 0 0,12-3-357 0 0,232-102-1545 0 0,-316 137-1187 0 0,-1-2 0 0 0,26-17 0 0 0,-39 19-1562 0 0,-38 17-3090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1:37.4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1 867 396 0 0,'13'-1'1474'0'0,"0"0"1"0"0,0-1-1 0 0,24-6 0 0 0,80-32 2781 0 0,-81 26-3041 0 0,227-96 4237 0 0,-94 38-4130 0 0,222-97-438 0 0,221-87-1878 0 0,-557 236 606 0 0,261-91-4944 0 0,-255 94 2548 0 0,0 2 1 0 0,1 3 0 0 0,82-6 0 0 0,-97 18 1409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1:38.3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1 524 0 0,'0'38'9206'0'0,"0"-37"-9176"0"0,0-1 0 0 0,0 1 0 0 0,0-1 1 0 0,1 1-1 0 0,-1-1 0 0 0,0 0 0 0 0,0 1 0 0 0,0-1 0 0 0,1 1 0 0 0,-1-1 0 0 0,0 0 0 0 0,0 1 0 0 0,1-1 0 0 0,-1 0 0 0 0,0 1 1 0 0,1-1-1 0 0,-1 0 0 0 0,0 1 0 0 0,1-1 0 0 0,-1 0 0 0 0,1 0 0 0 0,-1 1 0 0 0,0-1 0 0 0,1 0 0 0 0,-1 0 0 0 0,1 0 0 0 0,-1 0 1 0 0,1 1-1 0 0,-1-1 0 0 0,1 0 0 0 0,-1 0 0 0 0,0 0 0 0 0,1 0 0 0 0,26-1-2292 0 0,28-12-3527 0 0,-52 12 5612 0 0,6-1-769 0 0,1-2 51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1:38.8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144 468 316 0 0,'-7'1'697'0'0,"0"-1"1"0"0,1 2-1 0 0,-1-1 1 0 0,0 1-1 0 0,-8 3 1 0 0,9-3-279 0 0,0 0 0 0 0,0 0 1 0 0,0 0-1 0 0,-1-1 0 0 0,-7 1 1 0 0,-24 4 6660 0 0,35-5-5964 0 0,2 0-1001 0 0,1-1 1 0 0,-1 0-1 0 0,1 0 1 0 0,-1 0-1 0 0,1 1 1 0 0,-1-1 0 0 0,1 0-1 0 0,0 1 1 0 0,-1-1-1 0 0,1 0 1 0 0,-1 1-1 0 0,1-1 1 0 0,0 0-1 0 0,-1 1 1 0 0,1-1-1 0 0,0 1 1 0 0,0-1-1 0 0,-1 1 1 0 0,1-1-1 0 0,0 1 1 0 0,0-1-1 0 0,0 1 1 0 0,0-1 0 0 0,-1 1-1 0 0,1-1 1 0 0,0 1-1 0 0,0-1 1 0 0,0 1-1 0 0,0-1 1 0 0,0 1-1 0 0,0 0 1 0 0,1-2-67 0 0,0 1 0 0 0,0-1 0 0 0,0 0 0 0 0,0 1 0 0 0,0-1 0 0 0,0 1 0 0 0,0 0 0 0 0,0-1 0 0 0,0 1 0 0 0,1 0 0 0 0,-1-1 0 0 0,0 1 0 0 0,0 0 0 0 0,0 0 0 0 0,0 0 0 0 0,0 0 0 0 0,1 0 0 0 0,1 0 0 0 0,6 0 245 0 0,141-37 870 0 0,50-15-727 0 0,-57 13-350 0 0,546-171-1679 0 0,-562 158-833 0 0,-42 17-230 0 0,18-17-3493 0 0,-103 52 6148 0 0,2-1-217 0 0,-1 1 1 0 0,0 0-1 0 0,0-1 1 0 0,0 1-1 0 0,0-1 0 0 0,0 1 1 0 0,0-1-1 0 0,0 0 0 0 0,0 1 1 0 0,0-1-1 0 0,0 0 1 0 0,0 0-1 0 0,-1 0 0 0 0,1 0 1 0 0,0 1-1 0 0,0-1 0 0 0,-1 0 1 0 0,1 0-1 0 0,-1 0 1 0 0,1-1-1 0 0,-1 1 0 0 0,1 0 1 0 0,-1 0-1 0 0,0 0 0 0 0,1 0 1 0 0,-1 0-1 0 0,0 0 0 0 0,0-1 1 0 0,0 0-1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1:40.6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179 164 28 0 0,'-16'-8'464'0'0,"-1"1"1"0"0,0 0-1 0 0,-32-6 1 0 0,24 6 632 0 0,23 6-842 0 0,-1 1-1 0 0,1-1 1 0 0,0 1 0 0 0,0 0-1 0 0,0 0 1 0 0,-1 0-1 0 0,1 0 1 0 0,0 0 0 0 0,0 0-1 0 0,0 1 1 0 0,-1-1 0 0 0,1 1-1 0 0,0-1 1 0 0,-22 0 9602 0 0,33-1-8368 0 0,48-11 549 0 0,110-8-810 0 0,122-13-667 0 0,130-16-1999 0 0,-398 46 516 0 0,-17 2 587 0 0,-1 0 0 0 0,1 0 0 0 0,-1 1 0 0 0,1-1 0 0 0,0 1 0 0 0,-1 0 0 0 0,1 0 1 0 0,-1 1-1 0 0,1-1 0 0 0,-1 0 0 0 0,6 2 0 0 0,-9-1 250 0 0,0-1 1 0 0,0 0-1 0 0,1 0 1 0 0,-1 0-1 0 0,0 1 1 0 0,0-1-1 0 0,0 0 0 0 0,0 0 1 0 0,1 1-1 0 0,-1-1 1 0 0,0 0-1 0 0,0 0 0 0 0,0 1 1 0 0,0-1-1 0 0,0 0 1 0 0,0 1-1 0 0,0-1 0 0 0,0 0 1 0 0,0 0-1 0 0,0 1 1 0 0,0-1-1 0 0,0 0 0 0 0,0 1 1 0 0,0-1-1 0 0,0 0 1 0 0,0 0-1 0 0,0 1 0 0 0,0-1 1 0 0,0 0-1 0 0,0 1 1 0 0,0-1-1 0 0,0 0 0 0 0,-1 0 1 0 0,1 1-1 0 0,0-1 1 0 0,0 0-1 0 0,0 0 1 0 0,0 0-1 0 0,-1 1 0 0 0,1-1 1 0 0,0 0-1 0 0,0 0 1 0 0,-1 0-1 0 0,1 1 0 0 0,0-1 1 0 0,0 0-1 0 0,-1 0 1 0 0,1 0-1 0 0,0 0 0 0 0,0 0 1 0 0,-1 0-1 0 0,1 0 1 0 0,0 0-1 0 0,-1 0 0 0 0,1 0 1 0 0,0 0-1 0 0,-1 0 1 0 0,-19 9-1783 0 0,18-8 1408 0 0,-113 42-6300 0 0,77-28 5592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1:41.0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233 49 112 0 0,'-85'28'3004'0'0,"49"-15"402"0"0,-52 12 0 0 0,64-16 3824 0 0,37-8-5894 0 0,43-4 116 0 0,80-13-1 0 0,-41 2-1189 0 0,418-50-2788 0 0,-446 55-279 0 0,53-8-10440 0 0,-103 16 11458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1:41.7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68 60 188 0 0,'-67'5'9486'0'0,"95"-10"-3807"0"0,79-2-573 0 0,54-17-4405 0 0,-9 2-684 0 0,-55 15 19 0 0,-96 7-13 0 0,0 0-1 0 0,0 0 0 0 0,0 0 1 0 0,0 0-1 0 0,0 0 0 0 0,0 0 1 0 0,1 0-1 0 0,-1 1 0 0 0,0-1 1 0 0,0 0-1 0 0,0 0 0 0 0,0 1 1 0 0,0-1-1 0 0,0 1 0 0 0,0-1 1 0 0,0 1-1 0 0,0-1 1 0 0,-1 1-1 0 0,1 0 0 0 0,0 0 1 0 0,0-1-1 0 0,0 1 0 0 0,-1 0 1 0 0,2 1-1 0 0,-1 0 5 0 0,-1-1 1 0 0,0 1-1 0 0,1 0 0 0 0,-1-1 1 0 0,0 1-1 0 0,0-1 1 0 0,0 1-1 0 0,0 0 0 0 0,0-1 1 0 0,-1 1-1 0 0,1-1 0 0 0,0 1 1 0 0,-1-1-1 0 0,1 1 0 0 0,-2 1 1 0 0,-4 11 86 0 0,-1-1 0 0 0,-1-1 0 0 0,-11 15 0 0 0,9-12-100 0 0,-49 55 126 0 0,36-42-121 0 0,-39 40 0 0 0,-8 9-2 0 0,49-51-20 0 0,-6 6-11 0 0,-30 48 0 0 0,37-53 16 0 0,15-21-5 0 0,1-1 1 0 0,-1 1 0 0 0,2-1-1 0 0,-6 11 1 0 0,-7 13-116 0 0,-2 7-712 0 0,13-8-3066 0 0,4-28 3523 0 0,1 0 1 0 0,-1 0-1 0 0,0 0 0 0 0,0 0 0 0 0,0 0 0 0 0,0-1 1 0 0,0 1-1 0 0,0 0 0 0 0,0 0 0 0 0,0-1 0 0 0,0 1 1 0 0,-34-37-10358 0 0,34 26 9296 0 0,1 1 225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1:42.0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92 130 616 0 0,'-92'-42'16928'0'0,"105"40"-15897"0"0,-6-1-736 0 0,0 1 0 0 0,-1 0 0 0 0,1 0 0 0 0,0 1 0 0 0,0-1 0 0 0,13 1 0 0 0,48-1 546 0 0,-61 2-742 0 0,403-16 1034 0 0,-283 9-1165 0 0,49-11-1076 0 0,-57 4-2485 0 0,-73 7 677 0 0,-12 1-1533 0 0,1 4-3846 0 0,-25 2 6611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1:43.1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28 732 0 0,'-29'-27'12063'0'0,"38"30"-10428"0"0,-9-3-1606 0 0,0 0 1 0 0,0 0-1 0 0,0 1 1 0 0,0-1-1 0 0,0 0 0 0 0,1 0 1 0 0,-1 0-1 0 0,0 0 1 0 0,0 1-1 0 0,0-1 0 0 0,1 0 1 0 0,-1 0-1 0 0,0 0 1 0 0,0 0-1 0 0,0 0 0 0 0,1 0 1 0 0,-1 1-1 0 0,0-1 1 0 0,0 0-1 0 0,1 0 0 0 0,-1 0 1 0 0,0 0-1 0 0,0 0 1 0 0,1 0-1 0 0,-1 0 0 0 0,0 0 1 0 0,0 0-1 0 0,1 0 1 0 0,-1 0-1 0 0,0 0 0 0 0,0 0 1 0 0,1-1-1 0 0,-1 1 0 0 0,0 0 1 0 0,0 0-1 0 0,1 0 1 0 0,-1 0-1 0 0,0 0 0 0 0,0 0 1 0 0,0-1-1 0 0,1 1 1 0 0,-1 0-1 0 0,0 0 0 0 0,0 0 1 0 0,0 0-1 0 0,0-1 1 0 0,1 1-1 0 0,-1 0 0 0 0,0 0 1 0 0,0-1-1 0 0,0 1 1 0 0,0 0-1 0 0,0 0 0 0 0,0 0 1 0 0,0-1-1 0 0,0 0 194 0 0,-17 1 27 0 0,17 0-224 0 0,1 0 0 0 0,-1 0 0 0 0,0 0 1 0 0,0 0-1 0 0,1 0 0 0 0,-1 0 0 0 0,0 0 0 0 0,1 0 0 0 0,-1 0 1 0 0,0 0-1 0 0,1 0 0 0 0,-1 0 0 0 0,0 0 0 0 0,0 0 1 0 0,1 1-1 0 0,-1-1 0 0 0,0 0 0 0 0,1 0 0 0 0,-1 0 0 0 0,0 0 1 0 0,0 1-1 0 0,0-1 0 0 0,1 0 0 0 0,-1 0 0 0 0,0 1 1 0 0,0-1-1 0 0,0 0 0 0 0,1 0 0 0 0,-1 1 0 0 0,0-1 0 0 0,0 0 1 0 0,0 0-1 0 0,0 1 0 0 0,0-1 0 0 0,0 0 0 0 0,0 1 0 0 0,0-1 1 0 0,0 0-1 0 0,1 1 0 0 0,-1-1 0 0 0,-1 0 0 0 0,1 1 1 0 0,0-1-1 0 0,0 0 0 0 0,0 0 0 0 0,0 1 0 0 0,0-1 0 0 0,0 1 1 0 0,0 0 292 0 0,3-1-224 0 0,-1 1 0 0 0,1 0 1 0 0,-1 0-1 0 0,1 0 0 0 0,-1 0 0 0 0,1 0 1 0 0,-1 1-1 0 0,0-1 0 0 0,1 1 0 0 0,-1-1 1 0 0,0 1-1 0 0,3 3 0 0 0,26 28 424 0 0,-29-31-490 0 0,10 10 105 0 0,-5-3-54 0 0,1-1 0 0 0,-2 1 0 0 0,9 12 0 0 0,1 2 34 0 0,-12-18-96 0 0,-1 0 0 0 0,1 0 1 0 0,-1 0-1 0 0,5 12 1 0 0,1 3 20 0 0,20 32 0 0 0,-17-34-12 0 0,14 35 0 0 0,-17-35-16 0 0,1 0 0 0 0,1-1 1 0 0,22 29-1 0 0,-30-42-13 0 0,9 23-21 0 0,-3-5-12 0 0,-7-17-9 0 0,1 0 1 0 0,-1 0-1 0 0,1 1 1 0 0,-1-1-1 0 0,2 12 1 0 0,-1 15-2934 0 0,-4-31 2722 0 0,-2 2-1273 0 0,2-3 1273 0 0,0 1 0 0 0,1-1 0 0 0,-1 0 0 0 0,0 1 1 0 0,0-1-1 0 0,1 0 0 0 0,-1 0 0 0 0,0 1 0 0 0,0-1 0 0 0,1 0 1 0 0,-1 0-1 0 0,0 0 0 0 0,0 0 0 0 0,1 0 0 0 0,-1 0 1 0 0,0 0-1 0 0,0 0 0 0 0,0-1 0 0 0,1 1 0 0 0,-1 0 1 0 0,-1-1-1 0 0,-29-4-4374 0 0,28 4 3939 0 0,-18-9-2796 0 0,12 5 2212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5:34.4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85 581 876 0 0,'-15'4'904'0'0,"9"-2"-203"0"0,0-1-1 0 0,0 1 1 0 0,0-1-1 0 0,-1 0 1 0 0,1-1-1 0 0,0 1 1 0 0,0-1-1 0 0,-1 0 1 0 0,-7-2-1 0 0,62-41 5341 0 0,-9 11-4982 0 0,2 1 0 0 0,58-34-1 0 0,-21 15-896 0 0,227-146-2520 0 0,-124 81-5505 0 0,-95 68 1769 0 0,-65 35 4613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1:43.5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135 571 36 0 0,'-7'1'333'0'0,"-13"2"1221"0"0,0 1 1 0 0,1 1 0 0 0,-1 1-1 0 0,-28 12 821 0 0,70-30 3070 0 0,40-19-3006 0 0,21-10-1251 0 0,95-65 1 0 0,-24 12-1084 0 0,42-25-1065 0 0,-102 49-1787 0 0,-68 46-388 0 0,31-33-1 0 0,-22 10-4580 0 0,-34 40 6374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1:44.1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335 103 672 0 0,'-38'-10'8888'0'0,"-39"5"-4881"0"0,55 1-3810 0 0,-15-4 47 0 0,36 7-240 0 0,0 1 1 0 0,0-1-1 0 0,0 1 0 0 0,0-1 1 0 0,0 0-1 0 0,0 1 0 0 0,0-1 0 0 0,0 0 1 0 0,0 0-1 0 0,1 0 0 0 0,-1 1 1 0 0,0-1-1 0 0,0 0 0 0 0,1 0 1 0 0,-1 0-1 0 0,1 0 0 0 0,-1-1 1 0 0,1 1-1 0 0,-1 0 0 0 0,1 0 1 0 0,-1 0-1 0 0,1 0 0 0 0,0 0 1 0 0,0-1-1 0 0,0 1 0 0 0,0-2 1 0 0,0 1-6 0 0,0 0-1 0 0,1 0 1 0 0,-1 1 0 0 0,1-1 0 0 0,-1 0 0 0 0,1 0 0 0 0,0 0 0 0 0,0 1 0 0 0,0-1 0 0 0,0 0 0 0 0,0 1-1 0 0,0-1 1 0 0,0 1 0 0 0,0-1 0 0 0,1 1 0 0 0,-1 0 0 0 0,1-1 0 0 0,-1 1 0 0 0,1 0 0 0 0,-1 0-1 0 0,1 0 1 0 0,0 0 0 0 0,-1 0 0 0 0,1 1 0 0 0,0-1 0 0 0,0 0 0 0 0,2 0 0 0 0,4-1-6 0 0,0 0 1 0 0,1 0 0 0 0,-1 1 0 0 0,0 0-1 0 0,13 0 1 0 0,-14 1 10 0 0,1 1 0 0 0,-1 0 0 0 0,0 0-1 0 0,0 0 1 0 0,0 1 0 0 0,0 1 0 0 0,0-1 0 0 0,0 1 0 0 0,7 4 0 0 0,-11-6-3 0 0,0 1 1 0 0,0 0 0 0 0,0 0 0 0 0,0 0 0 0 0,-1 0 0 0 0,1 0 0 0 0,-1 0-1 0 0,0 1 1 0 0,1-1 0 0 0,-1 1 0 0 0,0 0 0 0 0,0-1 0 0 0,-1 1 0 0 0,1 0-1 0 0,0 0 1 0 0,-1 0 0 0 0,0 0 0 0 0,0 1 0 0 0,0-1 0 0 0,0 0 0 0 0,0 0-1 0 0,0 7 1 0 0,-1-5 0 0 0,0 2 21 0 0,0 0-1 0 0,0 0 1 0 0,0 0-1 0 0,-1-1 1 0 0,1 1-1 0 0,-2 0 1 0 0,1 0-1 0 0,-1-1 0 0 0,0 1 1 0 0,0-1-1 0 0,-1 1 1 0 0,-5 8-1 0 0,-4 2 271 0 0,-1-1-1 0 0,0 0 1 0 0,-1-1 0 0 0,-1-1-1 0 0,-24 19 1 0 0,2-6 290 0 0,-56 30-1 0 0,-12-5-184 0 0,103-51-299 0 0,5-8-65 0 0,4-3-35 0 0,10 1-19 0 0,2 0 0 0 0,-1 1-1 0 0,1 1 1 0 0,0 1 0 0 0,0 1 0 0 0,1 0-1 0 0,-1 1 1 0 0,1 1 0 0 0,0 1 0 0 0,0 1-1 0 0,0 1 1 0 0,0 1 0 0 0,1 0 0 0 0,33 8-1 0 0,-42-7-91 0 0,178 29-69 0 0,-96-26-2242 0 0,-64-6-1028 0 0,36-5-1 0 0,-18-9-2494 0 0,-29 10 4433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1:54.6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75 22 1024 0 0,'-23'3'4460'0'0,"21"-2"-3994"0"0,-1-1-1 0 0,0 1 0 0 0,0-1 1 0 0,1 0-1 0 0,-1 1 0 0 0,0-1 0 0 0,0 0 1 0 0,0-1-1 0 0,1 1 0 0 0,-15-5 6387 0 0,9 5-4667 0 0,150-5-1759 0 0,10-6-428 0 0,-36 6-39 0 0,-114 5 49 0 0,1 1-1 0 0,-1-1 1 0 0,1 1 0 0 0,-1 0-1 0 0,0 0 1 0 0,0 0-1 0 0,1 0 1 0 0,-1 1 0 0 0,0-1-1 0 0,2 3 1 0 0,-3-4-3 0 0,0 1 1 0 0,0-1-1 0 0,0 1 1 0 0,0 0-1 0 0,-1-1 1 0 0,1 1-1 0 0,0 0 0 0 0,-1 0 1 0 0,1 0-1 0 0,0-1 1 0 0,-1 1-1 0 0,1 0 1 0 0,-1 0-1 0 0,0 0 1 0 0,1 0-1 0 0,-1 0 1 0 0,0 0-1 0 0,1 0 1 0 0,-1 0-1 0 0,0 0 1 0 0,0 0-1 0 0,0 0 0 0 0,0 0 1 0 0,0 0-1 0 0,0 0 1 0 0,0 0-1 0 0,0 0 1 0 0,0 0-1 0 0,-1 0 1 0 0,1 0-1 0 0,0 0 1 0 0,-1 2-1 0 0,-4 8 75 0 0,1 0 0 0 0,0 1 0 0 0,1-1 0 0 0,0 1 0 0 0,-1 13 0 0 0,-2 10 144 0 0,-17 33 129 0 0,9-29-212 0 0,4-12-49 0 0,-27 50 1 0 0,16-34-60 0 0,1-5-35 0 0,9-19 2 0 0,-14 36 0 0 0,12-22-78 0 0,8-22-145 0 0,1 0 0 0 0,0 0 0 0 0,1 0 0 0 0,0 1 0 0 0,1-1 1 0 0,0 1-1 0 0,0 15 0 0 0,2-27 89 0 0,0 1 1 0 0,0-1 0 0 0,0 1-1 0 0,0-1 1 0 0,0 1-1 0 0,1-1 1 0 0,-1 0-1 0 0,0 1 1 0 0,0-1 0 0 0,0 1-1 0 0,0-1 1 0 0,0 1-1 0 0,0-1 1 0 0,-1 0 0 0 0,1 1-1 0 0,0-1 1 0 0,0 1-1 0 0,0-1 1 0 0,0 1 0 0 0,0-1-1 0 0,-1 0 1 0 0,1 1-1 0 0,0-1 1 0 0,0 1-1 0 0,-1-1 1 0 0,1 0 0 0 0,0 1-1 0 0,0-1 1 0 0,-1 0-1 0 0,1 0 1 0 0,0 1 0 0 0,-1-1-1 0 0,1 0 1 0 0,-1 0-1 0 0,1 1 1 0 0,0-1 0 0 0,-1 0-1 0 0,1 0 1 0 0,-1 0-1 0 0,1 0 1 0 0,-1 0-1 0 0,1 1 1 0 0,0-1 0 0 0,-1 0-1 0 0,1 0 1 0 0,-1 0-1 0 0,1 0 1 0 0,-1 0 0 0 0,1 0-1 0 0,0-1 1 0 0,-1 1-1 0 0,-18-13-6944 0 0,2-2 3862 0 0,7 8 1910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1:55.0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96 167 20 0 0,'-7'-5'889'0'0,"1"0"-1"0"0,-1 0 1 0 0,-1 0-1 0 0,1 1 1 0 0,0 1-1 0 0,-1-1 1 0 0,0 1-1 0 0,0 0 1 0 0,-22-8 7364 0 0,48 10-7663 0 0,227-25 2841 0 0,-152 19-3104 0 0,192-7-838 0 0,-275 13 427 0 0,73-9-3713 0 0,-68 8 1969 0 0,0-1 0 0 0,0-1 0 0 0,-1 0 0 0 0,0-1 0 0 0,0-1 0 0 0,17-8 0 0 0,-11 3-15 0 0,7 0 368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1:55.8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173 146 68 0 0,'-10'6'3242'0'0,"12"-4"-2903"0"0,-1-1 0 0 0,1 1 0 0 0,0-1 0 0 0,0 1-1 0 0,0-1 1 0 0,0 0 0 0 0,0 0 0 0 0,0 0 0 0 0,0 0 0 0 0,0-1 0 0 0,0 1 0 0 0,0-1 0 0 0,0 1 0 0 0,1-1 0 0 0,5 1 3047 0 0,-42-11-1088 0 0,26 8-2136 0 0,1 0 0 0 0,-1 0-1 0 0,1 0 1 0 0,0-1-1 0 0,-8-3 1 0 0,-13-7 245 0 0,23 12-326 0 0,1-1 0 0 0,-1 1 0 0 0,1-1 0 0 0,-1 0 0 0 0,1-1-1 0 0,0 1 1 0 0,0-1 0 0 0,0 0 0 0 0,0 0 0 0 0,0 0 0 0 0,-5-7 0 0 0,8 8-77 0 0,0 1 0 0 0,0-1 1 0 0,0 0-1 0 0,0 0 1 0 0,1 0-1 0 0,-1 0 0 0 0,1 0 1 0 0,0 0-1 0 0,-1 0 1 0 0,1 0-1 0 0,0 0 0 0 0,0 0 1 0 0,0 0-1 0 0,0 0 1 0 0,1 0-1 0 0,-1 0 0 0 0,0 0 1 0 0,1 0-1 0 0,0 0 1 0 0,-1 0-1 0 0,1 0 0 0 0,0 0 1 0 0,0 1-1 0 0,0-1 1 0 0,0 0-1 0 0,0 0 0 0 0,0 1 1 0 0,1-1-1 0 0,-1 1 1 0 0,1-1-1 0 0,-1 1 0 0 0,1 0 1 0 0,-1-1-1 0 0,1 1 1 0 0,0 0-1 0 0,-1 0 0 0 0,1 0 1 0 0,3-1-1 0 0,2-2-3 0 0,1 1 0 0 0,0-1 0 0 0,0 1-1 0 0,0 1 1 0 0,0 0 0 0 0,0 0 0 0 0,0 0-1 0 0,1 1 1 0 0,10 0 0 0 0,-7 1 68 0 0,1 1 1 0 0,-1 1-1 0 0,1 0 0 0 0,-1 1 1 0 0,0 0-1 0 0,24 10 1 0 0,-28-9-21 0 0,0-1 0 0 0,1 2 0 0 0,-1-1 0 0 0,-1 1 0 0 0,1 1 0 0 0,-1-1 0 0 0,0 1 1 0 0,0 0-1 0 0,0 1 0 0 0,6 8 0 0 0,1 1 70 0 0,-13-15-111 0 0,1 0 1 0 0,-1 0-1 0 0,0 0 1 0 0,0 0-1 0 0,0 0 1 0 0,0 0-1 0 0,-1 0 1 0 0,1 0-1 0 0,0 0 0 0 0,0 1 1 0 0,-1-1-1 0 0,1 0 1 0 0,0 1-1 0 0,-1-1 1 0 0,0 0-1 0 0,1 1 1 0 0,-1-1-1 0 0,0 1 1 0 0,0-1-1 0 0,1 0 1 0 0,-1 3-1 0 0,0 8 49 0 0,0-7-32 0 0,0 0 0 0 0,1 1 1 0 0,-2-1-1 0 0,1 1 0 0 0,-1-1 0 0 0,1 0 0 0 0,-2 1 0 0 0,1-1 0 0 0,0 0 1 0 0,-1 0-1 0 0,0 0 0 0 0,0 0 0 0 0,-1 0 0 0 0,-4 7 0 0 0,-8 8 71 0 0,0 0-7 0 0,-1 0 0 0 0,-18 18 0 0 0,27-32-72 0 0,0 0 0 0 0,-1 0 0 0 0,1-1 0 0 0,-1 0 1 0 0,0 0-1 0 0,-1-1 0 0 0,1 0 0 0 0,-1 0 0 0 0,-11 3 0 0 0,4-3-2 0 0,-2 2-23 0 0,0-1 1 0 0,-1-1-1 0 0,1-1 0 0 0,-25 2 0 0 0,13-9-39 0 0,29 4 43 0 0,0 0-1 0 0,0 0 1 0 0,0 0 0 0 0,0-1 0 0 0,0 1 0 0 0,0 0 0 0 0,0-1 0 0 0,0 1 0 0 0,0 0 0 0 0,0-1 0 0 0,1 1 0 0 0,-1-1 0 0 0,0 1 0 0 0,0-1 0 0 0,0 0-1 0 0,0 1 1 0 0,1-1 0 0 0,-1 0 0 0 0,0 0 0 0 0,1 1 0 0 0,-2-2 0 0 0,4 0 0 0 0,-1 1 1 0 0,0 0-1 0 0,0 0 0 0 0,1 0 1 0 0,-1 0-1 0 0,1 0 0 0 0,-1 1 1 0 0,1-1-1 0 0,-1 0 0 0 0,1 1 1 0 0,-1-1-1 0 0,1 1 0 0 0,-1-1 1 0 0,1 1-1 0 0,2 0 0 0 0,-1-1 0 0 0,20-4 18 0 0,0 0 0 0 0,1 2 1 0 0,39-2-1 0 0,77 9-276 0 0,-30 0-819 0 0,-15-1-1131 0 0,-2 0-4481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1:56.2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206 1 168 0 0,'-35'12'2395'0'0,"-43"7"1"0"0,9-2 2867 0 0,46-16 2117 0 0,37-1-6702 0 0,261-19 1323 0 0,-132 6-1997 0 0,-91 9-91 0 0,98-3-1775 0 0,-118 3 174 0 0,-29 3 1092 0 0,1 1 1 0 0,0-1-1 0 0,0 1 0 0 0,-1-1 1 0 0,1 1-1 0 0,0 0 0 0 0,0 0 1 0 0,0 1-1 0 0,-1-1 0 0 0,1 1 1 0 0,0 0-1 0 0,5 2 0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1:56.8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357 69 248 0 0,'-28'16'2332'0'0,"9"-5"27"0"0,0 0 1 0 0,0-1-1 0 0,-40 13 1 0 0,39-15-41 0 0,18-7-1994 0 0,0 0 0 0 0,0 0 0 0 0,-1 0 0 0 0,1-1 0 0 0,0 1 0 0 0,-1 0 0 0 0,1-1 0 0 0,-1 0 0 0 0,-2 1 0 0 0,-9 1 967 0 0,13-2-1236 0 0,0 1 1 0 0,1-1-1 0 0,-1 0 0 0 0,0 0 1 0 0,0 0-1 0 0,0 1 1 0 0,0-1-1 0 0,0 0 1 0 0,1 0-1 0 0,-1 0 0 0 0,0-1 1 0 0,0 1-1 0 0,0 0 1 0 0,0 0-1 0 0,0 0 0 0 0,1-1 1 0 0,-1 1-1 0 0,0 0 1 0 0,-1-1-1 0 0,-6-1 93 0 0,-3-2-42 0 0,-1-6-96 0 0,10 9-11 0 0,1 0-1 0 0,0 0 0 0 0,-1 0 1 0 0,1 0-1 0 0,0 0 0 0 0,0 0 1 0 0,0 0-1 0 0,0 0 0 0 0,0 0 1 0 0,0 0-1 0 0,0-1 0 0 0,0 1 1 0 0,-1-2-1 0 0,2 0-2 0 0,-1 0-1 0 0,1 0 1 0 0,0 1 0 0 0,0-1-1 0 0,0 0 1 0 0,0 0 0 0 0,0 1-1 0 0,1-1 1 0 0,-1 0-1 0 0,1 1 1 0 0,-1-1 0 0 0,1 0-1 0 0,0 1 1 0 0,0-1-1 0 0,0 1 1 0 0,1-1 0 0 0,-1 1-1 0 0,1 0 1 0 0,-1-1 0 0 0,1 1-1 0 0,0 0 1 0 0,0 0-1 0 0,0 0 1 0 0,0 0 0 0 0,4-2-1 0 0,1-3-25 0 0,1 1-1 0 0,0-1 1 0 0,1 2-1 0 0,0-1 1 0 0,0 1 0 0 0,13-5-1 0 0,-17 8 19 0 0,0 0 0 0 0,0 1-1 0 0,1-1 1 0 0,-1 1 0 0 0,0 1 0 0 0,1-1-1 0 0,-1 1 1 0 0,0 0 0 0 0,1 0-1 0 0,-1 0 1 0 0,0 1 0 0 0,1 0 0 0 0,-1 0-1 0 0,9 3 1 0 0,-11-2 5 0 0,0-1-1 0 0,-1 0 1 0 0,1 1 0 0 0,0 0-1 0 0,-1 0 1 0 0,1 0 0 0 0,-1 0-1 0 0,0 0 1 0 0,1 0 0 0 0,-1 1-1 0 0,0-1 1 0 0,0 1 0 0 0,-1-1-1 0 0,1 1 1 0 0,-1 0 0 0 0,1-1-1 0 0,-1 1 1 0 0,0 0 0 0 0,0 0-1 0 0,0 0 1 0 0,0 0 0 0 0,0 0-1 0 0,-1 1 1 0 0,0-1 0 0 0,1 0-1 0 0,-2 5 1 0 0,2-2 6 0 0,-2 0 1 0 0,1 0-1 0 0,-1 0 0 0 0,0 0 0 0 0,0 0 0 0 0,0-1 1 0 0,-1 1-1 0 0,0 0 0 0 0,0-1 0 0 0,0 1 1 0 0,-5 6-1 0 0,2-3 6 0 0,-1 1 0 0 0,0-1 0 0 0,-1 0 0 0 0,0-1 0 0 0,0 0 0 0 0,-1 0 0 0 0,0 0 0 0 0,-15 10 0 0 0,-7 2 24 0 0,-41 21 1 0 0,39-23-18 0 0,20-11-4 0 0,5-3 6 0 0,0-1 0 0 0,1 1 0 0 0,-1-1 0 0 0,-12 4 0 0 0,-5-5 39 0 0,17-8-72 0 0,11-8-22 0 0,-2 11 36 0 0,0 1-1 0 0,0 0 0 0 0,0 0 0 0 0,0 0 1 0 0,0 0-1 0 0,0 1 0 0 0,1-1 0 0 0,4-2 0 0 0,16-13-16 0 0,-18 12 15 0 0,1 0-1 0 0,0 1 1 0 0,0-1 0 0 0,0 1 0 0 0,1 1 0 0 0,-1-1 0 0 0,1 1-1 0 0,0 1 1 0 0,0-1 0 0 0,0 1 0 0 0,0 0 0 0 0,0 1 0 0 0,1-1-1 0 0,-1 1 1 0 0,11 0 0 0 0,0 1-8 0 0,0 0 1 0 0,0 1-1 0 0,0 1 0 0 0,-1 0 1 0 0,25 8-1 0 0,36 16-265 0 0,-3 0-4980 0 0,-74-25 5364 0 0,37 5-13825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1:57.3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123 97 624 0 0,'-18'4'2151'0'0,"-1"0"-1"0"0,1 1 1 0 0,-49 6 9075 0 0,67-12-11200 0 0,0 1 0 0 0,0 0 0 0 0,0-1-1 0 0,0 1 1 0 0,0 0 0 0 0,0 0 0 0 0,0-1 0 0 0,0 1-1 0 0,0 0 1 0 0,0 0 0 0 0,0-1 0 0 0,0 1 0 0 0,0 0-1 0 0,0-1 1 0 0,1 1 0 0 0,-1 0 0 0 0,0 0 0 0 0,0 0-1 0 0,0-1 1 0 0,0 1 0 0 0,1 0 0 0 0,-1 0-1 0 0,0 0 1 0 0,0-1 0 0 0,0 1 0 0 0,1 0 0 0 0,-1 0-1 0 0,0 0 1 0 0,0 0 0 0 0,1 0 0 0 0,-1 0 0 0 0,0 0-1 0 0,1-1 1 0 0,-1 1 0 0 0,0 0 0 0 0,0 0 0 0 0,1 0-1 0 0,39-10 1635 0 0,8 3-1453 0 0,-45 6-204 0 0,-1 0 0 0 0,1 0 0 0 0,0 0 0 0 0,0 0 1 0 0,-1-1-1 0 0,1 1 0 0 0,-1-1 0 0 0,1 0 0 0 0,-1 0 1 0 0,0 0-1 0 0,0 0 0 0 0,0 0 0 0 0,0 0 1 0 0,0-1-1 0 0,0 1 0 0 0,-1 0 0 0 0,1-1 0 0 0,-1 0 1 0 0,1 1-1 0 0,0-6 0 0 0,8-9-39 0 0,-10 15 48 0 0,0 0 0 0 0,0 1-1 0 0,-1-1 1 0 0,1 0 0 0 0,0 1 0 0 0,0-1 0 0 0,-1 1 0 0 0,1-1 0 0 0,-1 1-1 0 0,1-1 1 0 0,-1 1 0 0 0,0-1 0 0 0,0 1 0 0 0,0-1 0 0 0,0 1 0 0 0,0 0-1 0 0,0-1 1 0 0,0 1 0 0 0,0 0 0 0 0,0 0 0 0 0,-2-2 0 0 0,1 3 142 0 0,-27 0 495 0 0,23 1-705 0 0,-1 1-1 0 0,0-1 1 0 0,1 1 0 0 0,0 1-1 0 0,-1-1 1 0 0,1 1-1 0 0,0 0 1 0 0,0 0 0 0 0,-7 6-1 0 0,-1-1-1247 0 0,108-13-16812 0 0,-56-5 16408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1:57.8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85 1 468 0 0,'-84'9'15598'0'0,"84"-8"-15542"0"0,0-1-1 0 0,0 0 0 0 0,0 0 1 0 0,0 1-1 0 0,0-1 0 0 0,0 0 0 0 0,0 0 1 0 0,0 1-1 0 0,0-1 0 0 0,0 0 1 0 0,0 0-1 0 0,1 1 0 0 0,-1-1 1 0 0,0 0-1 0 0,0 0 0 0 0,0 0 0 0 0,0 1 1 0 0,1-1-1 0 0,-1 0 0 0 0,0 0 1 0 0,0 0-1 0 0,0 0 0 0 0,1 1 1 0 0,-1-1-1 0 0,0 0 0 0 0,0 0 0 0 0,1 0 1 0 0,-1 0-1 0 0,0 0 0 0 0,0 0 1 0 0,1 0-1 0 0,-1 0 0 0 0,0 0 1 0 0,0 1-1 0 0,1-1 0 0 0,-1 0 1 0 0,0 0-1 0 0,0 0 0 0 0,1-1 0 0 0,-1 1 1 0 0,0 0-1 0 0,1 0 0 0 0,8 3 339 0 0,1 1 0 0 0,-1 0 0 0 0,0 1 1 0 0,0 0-1 0 0,0 0 0 0 0,0 0 0 0 0,14 14 0 0 0,51 56 179 0 0,-36-33-327 0 0,-15-18-183 0 0,-5-6-32 0 0,38 32-1 0 0,136 95-726 0 0,-188-142 609 0 0,37 28-2447 0 0,-33-16-620 0 0,-8-15 2996 0 0,-1 0 0 0 0,1 1-1 0 0,0-1 1 0 0,-1 1 0 0 0,1-1 0 0 0,0 1 0 0 0,-1-1 0 0 0,1 0-1 0 0,-1 1 1 0 0,1-1 0 0 0,0 0 0 0 0,-1 1 0 0 0,1-1 0 0 0,-1 0-1 0 0,1 0 1 0 0,-1 0 0 0 0,1 1 0 0 0,-1-1 0 0 0,1 0 0 0 0,-1 0-1 0 0,0 0 1 0 0,1 0 0 0 0,-1 0 0 0 0,1 0 0 0 0,-1 0 0 0 0,1 0-1 0 0,-1 0 1 0 0,1 0 0 0 0,-1 0 0 0 0,0-1 0 0 0,-9 1-1501 0 0,0-1 0 0 0,0-1 1 0 0,0 0-1 0 0,-14-5 0 0 0,11 3 464 0 0,-6-1-162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1:58.2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161 501 352 0 0,'-46'10'2456'0'0,"23"-5"1389"0"0,-1 0-1 0 0,-44 2 0 0 0,97-29-219 0 0,21-12-2763 0 0,58-30 0 0 0,27-16-818 0 0,-32 13-223 0 0,-38 25-1576 0 0,65-54 0 0 0,-121 89 745 0 0,0 0 0 0 0,0-1 0 0 0,-1 0 0 0 0,0-1 0 0 0,-1 1 0 0 0,0-2 0 0 0,11-17 0 0 0,-17 26 726 0 0,-1-1 0 0 0,0 1 0 0 0,1 0 0 0 0,-1-1-1 0 0,0 1 1 0 0,0-1 0 0 0,0 1 0 0 0,0 0 0 0 0,0-1-1 0 0,0 1 1 0 0,-1-1 0 0 0,1 1 0 0 0,0 0-1 0 0,-1-1 1 0 0,1 1 0 0 0,-1 0 0 0 0,1-1 0 0 0,-1 1-1 0 0,0 0 1 0 0,-1-2 0 0 0,1 1-5 0 0,-1-5-1187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5:35.0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393 17 572 0 0,'2'-17'9010'0'0,"-3"17"-8889"0"0,0 0 544 0 0,29 32 3534 0 0,-25-29-4023 0 0,0 0 1 0 0,-1 0 0 0 0,1 0 0 0 0,-1 0-1 0 0,0 1 1 0 0,0-1 0 0 0,0 1-1 0 0,0-1 1 0 0,-1 1 0 0 0,0 0 0 0 0,0 0-1 0 0,0 0 1 0 0,0 0 0 0 0,0 6-1 0 0,2 64 526 0 0,-4-50-514 0 0,1 17-274 0 0,0 56 541 0 0,0-30-3708 0 0,0-66 2996 0 0,0 0-1 0 0,0 0 0 0 0,0 0 1 0 0,-1-1-1 0 0,1 1 0 0 0,0 0 1 0 0,-1 0-1 0 0,1 0 0 0 0,0-1 1 0 0,-1 1-1 0 0,1 0 0 0 0,-1 0 0 0 0,1-1 1 0 0,-1 1-1 0 0,1 0 0 0 0,-1-1 1 0 0,0 1-1 0 0,1-1 0 0 0,-1 1 1 0 0,0-1-1 0 0,1 1 0 0 0,-1-1 1 0 0,0 1-1 0 0,-1 0 0 0 0,-25 6-5739 0 0,10-6 4349 0 0</inkml:trace>
  <inkml:trace contextRef="#ctx0" brushRef="#br0" timeOffset="1">39 517 848 0 0,'-12'1'1884'0'0,"-14"-3"5580"0"0,26 1-7306 0 0,1 0-1 0 0,0 1 1 0 0,0-1-1 0 0,-1 0 1 0 0,1 0-1 0 0,0 1 0 0 0,0-1 1 0 0,0 0-1 0 0,0 1 1 0 0,0-1-1 0 0,0 1 1 0 0,0-1-1 0 0,0 1 1 0 0,0 0-1 0 0,0-1 1 0 0,1 1-1 0 0,-1 0 1 0 0,0 0-1 0 0,1 0 0 0 0,31-5 1304 0 0,-29 4-1124 0 0,74-13 1954 0 0,-41 6-1809 0 0,39-2 0 0 0,39-8-185 0 0,-38 4-496 0 0,73-18-2889 0 0,-82 16-1308 0 0,-47 11 2161 0 0,7-1-5117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2:00.0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78 236 0 0,'0'0'72'0'0,"0"-1"1"0"0,0 1-1 0 0,0 0 0 0 0,0-1 1 0 0,0 1-1 0 0,0-1 0 0 0,0 1 1 0 0,0-1-1 0 0,0 1 0 0 0,0 0 1 0 0,0-1-1 0 0,1 1 0 0 0,-1-1 0 0 0,0 1 1 0 0,0-1-1 0 0,0 1 0 0 0,1 0 1 0 0,-1-1-1 0 0,0 1 0 0 0,0 0 1 0 0,1-1-1 0 0,-1 1 0 0 0,0 0 1 0 0,1-1-1 0 0,-1 1 0 0 0,1 0 1 0 0,-1-1-20 0 0,1 1 0 0 0,-1 0 0 0 0,0 0-1 0 0,1-1 1 0 0,-1 1 0 0 0,0 0 0 0 0,1-1 0 0 0,-1 1 0 0 0,0 0 0 0 0,0-1 0 0 0,1 1 0 0 0,-1-1 0 0 0,0 1 0 0 0,0 0 0 0 0,0-1 0 0 0,0 1 0 0 0,1-1 0 0 0,-1 1 0 0 0,0 0 0 0 0,0-1 0 0 0,0 1 0 0 0,0-1 0 0 0,0 1-1 0 0,0-1 1 0 0,0 1 0 0 0,0-1 0 0 0,40-27 4400 0 0,-32 23-3668 0 0,-4 2-359 0 0,1 1-1 0 0,-1-1 1 0 0,1 1-1 0 0,0-1 1 0 0,0 2 0 0 0,0-1-1 0 0,0 0 1 0 0,0 1-1 0 0,7-1 1 0 0,1 0 1150 0 0,-12 2-1418 0 0,1 0 0 0 0,-1-1 0 0 0,1 1 0 0 0,-1 0 0 0 0,1 0 0 0 0,-1 0 0 0 0,1 0 0 0 0,-1 0 0 0 0,1 0 1 0 0,-1 1-1 0 0,1-1 0 0 0,-1 0 0 0 0,1 1 0 0 0,-1-1 0 0 0,3 2 0 0 0,-3-1-57 0 0,0 1 1 0 0,0-1 0 0 0,0 1-1 0 0,0-1 1 0 0,-1 1-1 0 0,1 0 1 0 0,0-1-1 0 0,-1 1 1 0 0,1 0-1 0 0,-1-1 1 0 0,1 1-1 0 0,-1 0 1 0 0,0 2-1 0 0,-7 9 290 0 0,6-10-350 0 0,0-1 0 0 0,0 0 0 0 0,0 0 0 0 0,0 1 0 0 0,-1-1 0 0 0,1 0 0 0 0,-1 0 0 0 0,0 0 0 0 0,0-1 0 0 0,-2 4 0 0 0,-1-1 17 0 0,0 1 0 0 0,0-1-1 0 0,1 1 1 0 0,0 1 0 0 0,-7 10-1 0 0,-16 18 123 0 0,26-33-176 0 0,-9 8 48 0 0,0 1 0 0 0,-14 18 0 0 0,22-25-50 0 0,-1 1 0 0 0,1 0 0 0 0,0 0 0 0 0,0 0 0 0 0,0 0 0 0 0,1 0 0 0 0,-1 0 0 0 0,1 0 0 0 0,0 1 0 0 0,0-1 0 0 0,1 0 0 0 0,-1 8 1 0 0,1-11-4 0 0,0 0 0 0 0,0 0 0 0 0,0 0 0 0 0,1 0 0 0 0,-1 0 0 0 0,1 0 0 0 0,-1 0 0 0 0,0 0 0 0 0,1 0 0 0 0,0 0 1 0 0,-1 0-1 0 0,1 0 0 0 0,0 0 0 0 0,-1 0 0 0 0,1-1 0 0 0,0 1 0 0 0,0 0 0 0 0,0 0 0 0 0,-1-1 0 0 0,1 1 0 0 0,0-1 0 0 0,0 1 1 0 0,0-1-1 0 0,0 1 0 0 0,0-1 0 0 0,0 1 0 0 0,0-1 0 0 0,0 0 0 0 0,1 0 0 0 0,-1 1 0 0 0,0-1 0 0 0,0 0 0 0 0,0 0 1 0 0,0 0-1 0 0,2 0 0 0 0,46-4-40 0 0,-41 3 39 0 0,13-4-18 0 0,-1 1 1 0 0,1-2-1 0 0,-1-1 1 0 0,0-1-1 0 0,-1 0 1 0 0,0-1-1 0 0,0-1 1 0 0,-1-1 0 0 0,0-1-1 0 0,-1-1 1 0 0,0 0-1 0 0,20-21 1 0 0,-30 26 10 0 0,0 1 1 0 0,-1-1 0 0 0,10-16-1 0 0,5-6-22 0 0,-18 19 66 0 0,-4 7 40 0 0,1 8-30 0 0,0-3 2 0 0,-2 16 86 0 0,-61 89-38 0 0,52-87-106 0 0,2 0-1 0 0,0 1 0 0 0,-12 40 1 0 0,2-6-79 0 0,15-42-205 0 0,0 0-1 0 0,1 0 1 0 0,0 0-1 0 0,1 1 0 0 0,1-1 1 0 0,-1 23-1 0 0,8-15-2122 0 0,-2-12-1141 0 0,-4-7 3305 0 0,0-1 0 0 0,0 1 0 0 0,0 0-1 0 0,0-1 1 0 0,0 1 0 0 0,0 0 0 0 0,0-1 0 0 0,0 1-1 0 0,-1 0 1 0 0,1-1 0 0 0,0 1 0 0 0,0 0-1 0 0,-1-1 1 0 0,1 1 0 0 0,-16 14-6641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2:00.5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97 108 944 0 0,'-40'3'1878'0'0,"-16"-1"4546"0"0,95 3-2209 0 0,21 1-1785 0 0,311-22 693 0 0,-73-27-3168 0 0,-101 1-3295 0 0,-172 35 2077 0 0,29-5-2435 0 0,-19 8-2336 0 0,-24 10 2580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2:01.0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375 90 516 0 0,'-11'5'1167'0'0,"-1"-1"0"0"0,1-1 0 0 0,-1 0 0 0 0,0 0 1 0 0,0-1-1 0 0,0 0 0 0 0,0-1 0 0 0,0-1 0 0 0,-23-1 0 0 0,15 0 607 0 0,0 1 0 0 0,-30 5-1 0 0,39-3-1542 0 0,1-1-1 0 0,-1 0 1 0 0,1 0 0 0 0,-1-1-1 0 0,0 0 1 0 0,1-1-1 0 0,-1-1 1 0 0,1 0-1 0 0,-1 0 1 0 0,-16-6 0 0 0,26 7-231 0 0,0-1 0 0 0,0 0 1 0 0,0 1-1 0 0,0-1 0 0 0,0 0 1 0 0,0 0-1 0 0,0 1 0 0 0,1-1 1 0 0,-1 0-1 0 0,1 0 0 0 0,-1 0 1 0 0,1 0-1 0 0,-1 0 0 0 0,1 0 1 0 0,0 0-1 0 0,0 0 0 0 0,0 0 1 0 0,1 0-1 0 0,-1 0 0 0 0,0 0 1 0 0,1 0-1 0 0,-1 0 0 0 0,1 0 1 0 0,-1 0-1 0 0,1 1 0 0 0,0-1 1 0 0,0 0-1 0 0,0 0 0 0 0,0 1 1 0 0,2-4-1 0 0,2 0-7 0 0,0 1 0 0 0,0 0 0 0 0,1 0 0 0 0,-1 0 1 0 0,1 1-1 0 0,-1-1 0 0 0,1 1 0 0 0,0 0 0 0 0,0 1 0 0 0,1 0 0 0 0,-1 0 0 0 0,0 0 0 0 0,1 1 0 0 0,-1 0 0 0 0,1 0 0 0 0,0 0 0 0 0,-1 1 0 0 0,1 0 0 0 0,-1 0 1 0 0,1 1-1 0 0,0 0 0 0 0,-1 0 0 0 0,1 1 0 0 0,8 2 0 0 0,-4 0 7 0 0,0 1 0 0 0,0 0 0 0 0,0 1 0 0 0,0 0 0 0 0,-1 0 0 0 0,0 1 0 0 0,-1 1 0 0 0,1 0 0 0 0,-1 0 0 0 0,13 16 0 0 0,-20-20 1 0 0,0 1-1 0 0,0-1 1 0 0,-1 0-1 0 0,0 1 1 0 0,1-1-1 0 0,-2 1 1 0 0,1-1-1 0 0,-1 1 0 0 0,1-1 1 0 0,-1 1-1 0 0,0 0 1 0 0,-2 5-1 0 0,2 6 4 0 0,0-13-4 0 0,-1 0 0 0 0,1 0-1 0 0,-1 0 1 0 0,0-1-1 0 0,0 1 1 0 0,0 0-1 0 0,0-1 1 0 0,-1 1-1 0 0,1 0 1 0 0,-1-1-1 0 0,1 0 1 0 0,-1 1-1 0 0,-2 1 1 0 0,-32 33-5 0 0,15-16 6 0 0,17-17-1 0 0,0-1 0 0 0,0 1 1 0 0,0-1-1 0 0,0 0 0 0 0,-9 5 1 0 0,-13 9-4 0 0,20-13-27 0 0,-1 0-1 0 0,0-1 0 0 0,1 1 1 0 0,-1-2-1 0 0,0 1 1 0 0,-14 2-1 0 0,15-3-72 0 0,5-2 88 0 0,1 0-1 0 0,-1 0 0 0 0,0 1 0 0 0,1-1 1 0 0,-1 0-1 0 0,0 0 0 0 0,0-1 1 0 0,1 1-1 0 0,-1 0 0 0 0,0 0 0 0 0,0 0 1 0 0,1 0-1 0 0,-1-1 0 0 0,0 1 0 0 0,1 0 1 0 0,-1 0-1 0 0,0-1 0 0 0,1 1 0 0 0,-1-1 1 0 0,1 1-1 0 0,-1-1 0 0 0,1 1 0 0 0,-1-1 1 0 0,0 1-1 0 0,1-1 0 0 0,0 1 0 0 0,-1-1 1 0 0,1 1-1 0 0,-1-1 0 0 0,1 0 0 0 0,0 1 1 0 0,-1-1-1 0 0,1 0 0 0 0,0 1 0 0 0,0-1 1 0 0,0 0-1 0 0,-1 0 0 0 0,1 1 0 0 0,0-1 1 0 0,0 0-1 0 0,0 1 0 0 0,0-1 0 0 0,0 0 1 0 0,0 0-1 0 0,1 1 0 0 0,-1-1 1 0 0,0 0-1 0 0,0 0 0 0 0,1 0 0 0 0,-1-2-3 0 0,0 1-1 0 0,1 0 1 0 0,-1 0 0 0 0,1-1-1 0 0,-1 1 1 0 0,1 0-1 0 0,0 0 1 0 0,0 0-1 0 0,0 0 1 0 0,0 0 0 0 0,0 0-1 0 0,1 0 1 0 0,-1 0-1 0 0,0 0 1 0 0,1 0 0 0 0,0 1-1 0 0,3-4 1 0 0,6 0-19 0 0,0 0 1 0 0,0 0 0 0 0,1 1 0 0 0,-1 0-1 0 0,1 1 1 0 0,0 1 0 0 0,0 0-1 0 0,20-1 1 0 0,9 3-615 0 0,52 6 0 0 0,-56-3-898 0 0,0-1 0 0 0,40-3 0 0 0,67-15-8328 0 0,-125 11 8542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2:01.4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116 7 1184 0 0,'-115'5'14491'0'0,"134"0"-12098"0"0,183 6-390 0 0,27-22-2637 0 0,-78-4-4203 0 0,-124 13 2653 0 0,-18 4-406 0 0,-34 8-4722 0 0,6-5 5874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2:01.8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60 752 0 0,'-29'16'4893'0'0,"34"-16"-4496"0"0,0 1 0 0 0,0-1 1 0 0,-1 0-1 0 0,1 0 0 0 0,0 0 0 0 0,0-1 0 0 0,-1 1 0 0 0,1-1 0 0 0,0 0 0 0 0,5-3 1 0 0,138-26 5059 0 0,2 13-3498 0 0,-8 1-2746 0 0,-62 10-3857 0 0,-26 5-5311 0 0,-45 1 8423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2:02.4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75 2 44 0 0,'-13'-1'1639'0'0,"9"1"-938"0"0,0 0 0 0 0,0-1 0 0 0,0 2 1 0 0,0-1-1 0 0,0 0 0 0 0,0 1 1 0 0,0 0-1 0 0,-7 2 0 0 0,-8 0 6947 0 0,27-1-6034 0 0,18 4-1163 0 0,0-2 0 0 0,1-1 0 0 0,0-2 1 0 0,0 0-1 0 0,40-5 0 0 0,-44 2-431 0 0,269-16 148 0 0,-286 17-161 0 0,0 2 0 0 0,0-1 0 0 0,0 1 0 0 0,1 0 0 0 0,-1 0 0 0 0,0 1-1 0 0,11 4 1 0 0,-14-5 9 0 0,0 1 0 0 0,0-1 0 0 0,-1 1-1 0 0,1 0 1 0 0,-1 0 0 0 0,0 0 0 0 0,1 0 0 0 0,-1 0-1 0 0,0 0 1 0 0,0 1 0 0 0,0-1 0 0 0,0 1-1 0 0,-1-1 1 0 0,1 1 0 0 0,-1 0 0 0 0,2 4 0 0 0,-1-2 2 0 0,-1 0 1 0 0,0 0 0 0 0,-1 0 0 0 0,1 0 0 0 0,-1 0-1 0 0,0 0 1 0 0,-1 0 0 0 0,1 0 0 0 0,-1 0 0 0 0,0-1-1 0 0,0 1 1 0 0,0 0 0 0 0,-1 0 0 0 0,1-1 0 0 0,-1 1 0 0 0,-3 4-1 0 0,-6 12 9 0 0,-1-2-1 0 0,-18 24 1 0 0,15-23-4 0 0,-56 75 9 0 0,32-45-1 0 0,2 2 0 0 0,-36 67 1 0 0,61-99-151 0 0,10-18-8 0 0,1 1 1 0 0,-1-1-1 0 0,0 1 0 0 0,1 0 0 0 0,-1-1 0 0 0,1 1 1 0 0,0 0-1 0 0,0 0 0 0 0,0 0 0 0 0,0 0 0 0 0,1 0 1 0 0,-1 4-1 0 0,-4 4-1677 0 0,-30-43-12828 0 0,27 21 13128 0 0,-2 0 256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2:02.9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109 92 96 0 0,'-86'-26'7001'0'0,"64"26"-1794"0"0,35 5-3677 0 0,18 1-604 0 0,0-1-1 0 0,1-1 1 0 0,0-2 0 0 0,49-3-1 0 0,-29 0-549 0 0,332-24-53 0 0,-128-9-4739 0 0,-247 33 4091 0 0,58-9-4193 0 0,2-1-3953 0 0,-52 6 7128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2:03.3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 34 132 0 0,'-67'-32'7687'0'0,"78"32"-4894"0"0,14 0-243 0 0,-13-1-1792 0 0,0 1-1 0 0,0 0 1 0 0,-1 1-1 0 0,21 4 1 0 0,-22-3-550 0 0,0 1 0 0 0,0 0 0 0 0,-1 1 0 0 0,0 0 0 0 0,1 1 0 0 0,-1 0 0 0 0,-1 0 0 0 0,1 1 0 0 0,12 11 0 0 0,285 257 226 0 0,-260-236-1235 0 0,3 5-3926 0 0,-86-32-8873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2:03.7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173 528 1236 0 0,'-161'11'11591'0'0,"161"-11"-11526"0"0,0 0 1 0 0,-1 0-1 0 0,1 0 1 0 0,-1 0-1 0 0,1 0 1 0 0,0 0-1 0 0,-1 0 1 0 0,1 0-1 0 0,-1 0 1 0 0,1 0-1 0 0,0 0 1 0 0,-1 0-1 0 0,1 0 1 0 0,-1 0 0 0 0,1 0-1 0 0,0-1 1 0 0,-1 1-1 0 0,1 0 1 0 0,0 0-1 0 0,-1 0 1 0 0,1-1-1 0 0,0 1 1 0 0,-1 0-1 0 0,1 0 1 0 0,0-1-1 0 0,-1 1 1 0 0,1 0-1 0 0,0-1 1 0 0,0 1 0 0 0,-1 0-1 0 0,1-1 1 0 0,6-11 950 0 0,18-9-306 0 0,-24 21-662 0 0,91-62 705 0 0,135-68 0 0 0,-114 69-826 0 0,-16 9-497 0 0,76-46-3641 0 0,-101 54 121 0 0,3 0-3499 0 0,-56 35 6202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2:04.4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268 110 28 0 0,'-20'-5'6911'0'0,"-36"10"-1544"0"0,26-2-3938 0 0,24-2-1206 0 0,-1-1 0 0 0,1 1 0 0 0,0-1 0 0 0,0 0 0 0 0,-1-1 0 0 0,1 1 0 0 0,-6-3 0 0 0,-8 0 219 0 0,7-1-104 0 0,14 3-331 0 0,-1-1-1 0 0,1 1 1 0 0,-1 0-1 0 0,1 0 1 0 0,-1 0 0 0 0,1 0-1 0 0,0 0 1 0 0,0 0 0 0 0,-1 0-1 0 0,1 1 1 0 0,0-1-1 0 0,0 0 1 0 0,0 0 0 0 0,0 0-1 0 0,2 0 1 0 0,9-8-23 0 0,1 0 0 0 0,1 1 0 0 0,-1 0 0 0 0,28-9 0 0 0,19-12 46 0 0,-58 28-30 0 0,0 0 1 0 0,1 0 0 0 0,-1 0-1 0 0,1 0 1 0 0,-1 0 0 0 0,1 1-1 0 0,-1-1 1 0 0,1 1 0 0 0,-1-1-1 0 0,1 1 1 0 0,0 0 0 0 0,-1 0-1 0 0,1 1 1 0 0,-1-1 0 0 0,1 0-1 0 0,-1 1 1 0 0,1-1 0 0 0,0 1-1 0 0,-1 0 1 0 0,0 0-1 0 0,1 0 1 0 0,-1 0 0 0 0,0 0-1 0 0,1 1 1 0 0,-1-1 0 0 0,0 1-1 0 0,0-1 1 0 0,0 1 0 0 0,0 0-1 0 0,0 0 1 0 0,-1 0 0 0 0,1 0-1 0 0,-1 0 1 0 0,1 0 0 0 0,-1 0-1 0 0,0 1 1 0 0,1-1 0 0 0,-1 0-1 0 0,0 1 1 0 0,0 3 0 0 0,2 5 8 0 0,-1-1 0 0 0,-1 1 0 0 0,0 0 0 0 0,0 0 0 0 0,-1 0 0 0 0,-1 0 0 0 0,0 0 0 0 0,0-1 0 0 0,-1 1 0 0 0,0 0 0 0 0,-1-1 0 0 0,0 1 0 0 0,-1-1 0 0 0,0 0 0 0 0,-1 0 0 0 0,0 0 0 0 0,-10 14 0 0 0,7-12 22 0 0,0 0 0 0 0,0-1 0 0 0,-1 0 0 0 0,-1 0 0 0 0,0-1 0 0 0,-13 10 0 0 0,5-6 2 0 0,-9 8 93 0 0,-54 33 0 0 0,66-46-158 0 0,-20 12-133 0 0,33-20 156 0 0,1-1 1 0 0,-1 1 0 0 0,0 0 0 0 0,1-1 0 0 0,-1 1 0 0 0,0-1 0 0 0,1 0 0 0 0,-1 0 0 0 0,0 1 0 0 0,1-1 0 0 0,-1 0-1 0 0,0 0 1 0 0,1-1 0 0 0,-1 1 0 0 0,0 0 0 0 0,1-1 0 0 0,-1 1 0 0 0,-3-2 0 0 0,5 2 0 0 0,0 0 0 0 0,-1-1 0 0 0,1 1 0 0 0,0 0 1 0 0,0-1-1 0 0,0 1 0 0 0,0 0 0 0 0,0-1 0 0 0,-1 1 0 0 0,1 0 1 0 0,0-1-1 0 0,0 1 0 0 0,0-1 0 0 0,0 1 0 0 0,0 0 0 0 0,0-1 0 0 0,0 1 1 0 0,0 0-1 0 0,0-1 0 0 0,1 1 0 0 0,-1-1 0 0 0,0 1 0 0 0,0 0 0 0 0,0-1 1 0 0,0 1-1 0 0,0 0 0 0 0,1-1 0 0 0,-1 1 0 0 0,0 0 0 0 0,0-1 0 0 0,0 1 1 0 0,1 0-1 0 0,-1 0 0 0 0,0-1 0 0 0,1 1 0 0 0,-1 0 0 0 0,0 0 1 0 0,0 0-1 0 0,1-1 0 0 0,-1 1 0 0 0,1 0 0 0 0,14-12-159 0 0,3 3 92 0 0,0 0 0 0 0,0 2-1 0 0,0 0 1 0 0,1 1 0 0 0,0 1 0 0 0,0 0-1 0 0,37-3 1 0 0,-24 7 109 0 0,0 1 0 0 0,0 1 0 0 0,0 1 0 0 0,38 9 0 0 0,44 12 129 0 0,145 22-1855 0 0,-252-44 899 0 0,-1-2 0 0 0,1 1 0 0 0,0 0 0 0 0,-1-1 0 0 0,1-1 0 0 0,0 1 1 0 0,-1-1-1 0 0,0 0 0 0 0,1 0 0 0 0,-1-1 0 0 0,0 0 0 0 0,0 0 0 0 0,0 0 0 0 0,8-7 1 0 0,5-5-908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5:35.6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7 1092 0 0,'-39'15'3528'0'0,"20"-8"4224"0"0,33-13-7466 0 0,-1 1 1 0 0,1 1-1 0 0,0 0 1 0 0,0 1-1 0 0,1 0 0 0 0,-1 2 1 0 0,1-1-1 0 0,-1 2 1 0 0,24 1-1 0 0,-22-1-156 0 0,-4 1-83 0 0,0 0-1 0 0,1 1 0 0 0,18 5 1 0 0,-19-4-51 0 0,0 0 1 0 0,1-1 0 0 0,19 0-1 0 0,52 4-285 0 0,-84-6 289 0 0,0 0 1 0 0,0 0-1 0 0,0 0 1 0 0,0 0-1 0 0,0 0 1 0 0,0 0-1 0 0,-1 0 0 0 0,1 0 1 0 0,0 0-1 0 0,0 0 1 0 0,0 1-1 0 0,0-1 1 0 0,0 0-1 0 0,0 0 1 0 0,0 0-1 0 0,0 0 1 0 0,0 0-1 0 0,0 0 1 0 0,0 0-1 0 0,0 0 0 0 0,0 0 1 0 0,0 0-1 0 0,0 1 1 0 0,0-1-1 0 0,0 0 1 0 0,0 0-1 0 0,0 0 1 0 0,0 0-1 0 0,0 0 1 0 0,0 0-1 0 0,0 0 1 0 0,0 0-1 0 0,0 1 1 0 0,0-1-1 0 0,0 0 0 0 0,0 0 1 0 0,0 0-1 0 0,0 0 1 0 0,0 0-1 0 0,0 0 1 0 0,0 0-1 0 0,0 0 1 0 0,0 0-1 0 0,0 1 1 0 0,0-1-1 0 0,0 0 1 0 0,0 0-1 0 0,0 0 1 0 0,1 0-1 0 0,-1 0 0 0 0,0 0 1 0 0,0 0-1 0 0,0 0 1 0 0,0 0-1 0 0,0 0 1 0 0,0 0-1 0 0,0 0 1 0 0,0 0-1 0 0,-16 10 35 0 0,-27 8 110 0 0,-22 14 883 0 0,63-30-980 0 0,-10 7 160 0 0,8-3-138 0 0,70-1-12 0 0,-55-5-57 0 0,0 0 0 0 0,0 1 0 0 0,0 1 1 0 0,0-1-1 0 0,0 2 0 0 0,-1-1 1 0 0,1 2-1 0 0,-1-1 0 0 0,0 2 0 0 0,1-1 1 0 0,-2 1-1 0 0,1 1 0 0 0,15 11 1 0 0,-24-17-2 0 0,0 1 0 0 0,0 0 1 0 0,-1-1-1 0 0,1 1 0 0 0,0 0 1 0 0,-1-1-1 0 0,1 1 0 0 0,-1 0 1 0 0,1 0-1 0 0,-1-1 0 0 0,1 1 1 0 0,-1 0-1 0 0,1 0 1 0 0,-1 0-1 0 0,0 0 0 0 0,1 0 1 0 0,-1 0-1 0 0,0-1 0 0 0,0 1 1 0 0,0 0-1 0 0,0 0 0 0 0,0 0 1 0 0,0 0-1 0 0,0 0 0 0 0,0 0 1 0 0,0 0-1 0 0,0 0 1 0 0,0 0-1 0 0,-1 1 0 0 0,0 1 16 0 0,-1-1-1 0 0,1 0 1 0 0,-1 0-1 0 0,0 0 1 0 0,1 1-1 0 0,-1-2 1 0 0,0 1 0 0 0,0 0-1 0 0,0 0 1 0 0,-4 2-1 0 0,-4 2 76 0 0,0 0 0 0 0,-1-1 0 0 0,-19 8 1 0 0,9-6-316 0 0,-2 0 0 0 0,1-1 0 0 0,-1-1 0 0 0,1-1 0 0 0,-1-1 0 0 0,-1-1 0 0 0,1-1 1 0 0,-44-4-1 0 0,66 3 72 0 0,0 0-1 0 0,-1 0 1 0 0,1 0 0 0 0,0-1 0 0 0,0 1 0 0 0,0 0 0 0 0,0 0-1 0 0,0-1 1 0 0,0 1 0 0 0,1-1 0 0 0,-1 1 0 0 0,0-1-1 0 0,0 1 1 0 0,0-1 0 0 0,0 1 0 0 0,0-1 0 0 0,1 0 0 0 0,-1 0-1 0 0,-1 0 1 0 0,2 0-19 0 0,0 1-1 0 0,0-1 1 0 0,0 1 0 0 0,1-1-1 0 0,-1 0 1 0 0,0 1-1 0 0,0-1 1 0 0,0 1-1 0 0,0-1 1 0 0,0 1 0 0 0,1-1-1 0 0,-1 1 1 0 0,0-1-1 0 0,1 1 1 0 0,-1 0 0 0 0,0-1-1 0 0,1 1 1 0 0,0-2-515 0 0,0 2 515 0 0,-1 0-1 0 0,1-1 1 0 0,37-19-5280 0 0,-36 20 5501 0 0,17-7-1689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8:58.0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1 216 0 0,'0'0'428'0'0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8:59.0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 40 104 0 0,'-7'-27'15417'0'0,"4"32"-14925"0"0,-17 6 901 0 0,14-10-1323 0 0,5-1-66 0 0,1 0 0 0 0,-1 0 0 0 0,1 0 1 0 0,0 0-1 0 0,-1 0 0 0 0,1 0 0 0 0,-1 1 0 0 0,1-1 0 0 0,-1 0 0 0 0,1 0 0 0 0,-1 0 0 0 0,1 0 0 0 0,0 0 0 0 0,-1 1 0 0 0,1-1 0 0 0,0 0 1 0 0,-1 0-1 0 0,1 1 0 0 0,-1-1 0 0 0,1 0 0 0 0,0 1 0 0 0,0-1 0 0 0,-1 0 0 0 0,1 1 0 0 0,0-1 0 0 0,0 0 0 0 0,-1 1 0 0 0,1-1 0 0 0,0 1 0 0 0,0-1 1 0 0,0 0-1 0 0,0 1 0 0 0,-1-1 0 0 0,1 1 0 0 0,0-1 0 0 0,0 1 21 0 0,0 0-9 0 0,2 2-16 0 0,-1-1 1 0 0,0 0 0 0 0,1 0-1 0 0,0-1 1 0 0,0 1 0 0 0,-1 0-1 0 0,1 0 1 0 0,0-1 0 0 0,0 1-1 0 0,1-1 1 0 0,-1 0 0 0 0,0 0-1 0 0,0 0 1 0 0,1 0 0 0 0,-1 0-1 0 0,0 0 1 0 0,3 0 0 0 0,72 31 11 0 0,-40-22 20 0 0,-8-3-25 0 0,-1 1-1 0 0,0 1 1 0 0,40 20-1 0 0,-63-25-5 0 0,1-1 1 0 0,-1 1-1 0 0,0 0 0 0 0,0 0 0 0 0,0 0 0 0 0,0 1 1 0 0,-1-1-1 0 0,0 1 0 0 0,0 0 0 0 0,6 9 0 0 0,-9-11-1 0 0,1 0 0 0 0,-1 0 1 0 0,0 0-1 0 0,0 0 0 0 0,0 0 0 0 0,0 0 0 0 0,0 0 0 0 0,-1 0 0 0 0,0 0 0 0 0,1 1 0 0 0,-1-1 1 0 0,0 0-1 0 0,0 0 0 0 0,-1 0 0 0 0,1 0 0 0 0,-1 1 0 0 0,0-1 0 0 0,1 0 0 0 0,-1 0 0 0 0,-1 0 0 0 0,1 0 1 0 0,-3 4-1 0 0,-1 3-10 0 0,4-8 11 0 0,0 0-1 0 0,0 1 1 0 0,0-1 0 0 0,0 0 0 0 0,0-1 0 0 0,-1 1-1 0 0,1 0 1 0 0,-1 0 0 0 0,1-1 0 0 0,-1 1 0 0 0,0 0-1 0 0,0-1 1 0 0,-2 2 0 0 0,-11 6 22 0 0,5-3-16 0 0,0-1 0 0 0,0 0 0 0 0,-22 8 0 0 0,12-8-8 0 0,-1 0-1 0 0,-35 4 1 0 0,-63-7-5 0 0,117-2 7 0 0,1 0-3 0 0,-1 0 0 0 0,1 0 0 0 0,-1 0 0 0 0,1 0 0 0 0,-1 0 0 0 0,1 0 0 0 0,-1 0 0 0 0,1-1 0 0 0,-1 1 0 0 0,1-1 0 0 0,0 1 0 0 0,-1-1 0 0 0,1 0 0 0 0,0 1-1 0 0,-1-1 1 0 0,-1-1 0 0 0,3 1 0 0 0,-1 0 0 0 0,1 1 0 0 0,0-1 0 0 0,-1 0 0 0 0,1 1 0 0 0,0-1-1 0 0,-1 0 1 0 0,1 0 0 0 0,0 1 0 0 0,0-1 0 0 0,-1 0 0 0 0,1 0 0 0 0,0 0 0 0 0,0 1-1 0 0,0-1 1 0 0,0 0 0 0 0,0 0 0 0 0,0 0 0 0 0,1 1 0 0 0,-1-1 0 0 0,0-1-1 0 0,2-2 0 0 0,-1 1-1 0 0,1 0 1 0 0,-1 0-1 0 0,1-1 1 0 0,0 1-1 0 0,0 0 1 0 0,0 1-1 0 0,1-1 1 0 0,-1 0-1 0 0,1 1 0 0 0,4-4 1 0 0,79-66-364 0 0,-45 43 156 0 0,39-25-72 0 0,-35 30 193 0 0,-26 15 66 0 0,0-2 0 0 0,-1 0 0 0 0,34-26 0 0 0,-2-1 21 0 0,-49 38 5 0 0,0-1 1 0 0,0 1-1 0 0,0-1 0 0 0,-1 0 1 0 0,1 1-1 0 0,0-1 1 0 0,0 0-1 0 0,0 0 0 0 0,-1 0 1 0 0,1 1-1 0 0,-1-1 1 0 0,1 0-1 0 0,0 0 0 0 0,-1 0 1 0 0,1 0-1 0 0,-1 0 1 0 0,0 0-1 0 0,1 0 0 0 0,-1 0 1 0 0,0-2-1 0 0,0 2 0 0 0,-1 0 0 0 0,0 0 0 0 0,0 0 0 0 0,0 0 0 0 0,0 0-1 0 0,0 0 1 0 0,0 0 0 0 0,0 1 0 0 0,-1-1 0 0 0,1 0 0 0 0,0 1 0 0 0,0-1 0 0 0,0 1-1 0 0,-1-1 1 0 0,1 1 0 0 0,0 0 0 0 0,-1-1 0 0 0,-1 1 0 0 0,-9-3 0 0 0,1 1 0 0 0,-1 0 0 0 0,-1 1 1 0 0,1 1-1 0 0,0 0 0 0 0,-15 1 0 0 0,-74 16-130 0 0,72-12-47 0 0,4 1-849 0 0,1 2 0 0 0,1 0 0 0 0,-1 1 0 0 0,1 1 0 0 0,-29 18 1 0 0,45-23 30 0 0,0 0 1 0 0,0 1 0 0 0,0-1-1 0 0,1 1 1 0 0,0 0 0 0 0,-6 8-1 0 0,5-6-308 0 0,-3 3-57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9:01.7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1 476 0 0,'-29'5'16450'0'0,"147"19"-13487"0"0,-35-5-2591 0 0,-19-10-415 0 0,-1-4 0 0 0,96-2 0 0 0,-100-4-443 0 0,-3-1-1035 0 0,1-1-4739 0 0,-123 29-3942 0 0,47-20 8967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59:02.1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128 1 196 0 0,'-51'18'2614'0'0,"43"-15"-1790"0"0,0 0 1 0 0,0 0 0 0 0,0 0-1 0 0,0-1 1 0 0,0 0 0 0 0,0 0-1 0 0,-13 2 4380 0 0,45-1-2468 0 0,151 0 1296 0 0,1-1-3089 0 0,11-10-445 0 0,-99 3-2250 0 0,-1 2-5195 0 0,-92 30-3201 0 0,3-16 8232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2:15.5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374 77 276 0 0,'-9'3'521'0'0,"-84"27"2429"0"0,84-26-2738 0 0,1 0-1 0 0,-1 0 1 0 0,1 1 0 0 0,0 0-1 0 0,0 1 1 0 0,0 0-1 0 0,1 0 1 0 0,-8 8-1 0 0,-10 9 393 0 0,21-20-507 0 0,1 0 0 0 0,-1 0 1 0 0,1 0-1 0 0,0 0 0 0 0,0 1 0 0 0,0-1 1 0 0,1 1-1 0 0,-1 0 0 0 0,-3 7 0 0 0,-15 23 379 0 0,17-29-428 0 0,0 0 0 0 0,0 1 0 0 0,1-1 0 0 0,0 1 0 0 0,0 0 0 0 0,-3 8 0 0 0,-2 5 73 0 0,7-16-100 0 0,0 0 1 0 0,-1 0 0 0 0,1 0 0 0 0,0 0 0 0 0,0 0 0 0 0,0 1 0 0 0,1-1-1 0 0,-1 0 1 0 0,1 4 0 0 0,0 4 46 0 0,-1 6-5 0 0,1 0-1 0 0,1 0 0 0 0,0-1 0 0 0,1 1 0 0 0,1-1 0 0 0,1 1 0 0 0,5 15 0 0 0,-1-11-50 0 0,4 10-5 0 0,0-1 0 0 0,34 56 0 0 0,-35-69-5 0 0,-1 1 0 0 0,-1 0-1 0 0,-1 1 1 0 0,0-1 0 0 0,-1 2-1 0 0,-2-1 1 0 0,0 1 0 0 0,0 0-1 0 0,-2 0 1 0 0,-1 0 0 0 0,0 0-1 0 0,-2 25 1 0 0,0-41-2 0 0,0 0 0 0 0,0-1 0 0 0,0 1 0 0 0,1 0 0 0 0,-1-1 0 0 0,1 1 0 0 0,0-1 1 0 0,0 1-1 0 0,0-1 0 0 0,1 1 0 0 0,-1-1 0 0 0,1 0 0 0 0,0 1 0 0 0,0-1 0 0 0,0 0 0 0 0,0 0 0 0 0,1-1 0 0 0,-1 1 0 0 0,1 0 0 0 0,-1-1 0 0 0,1 1 0 0 0,0-1 0 0 0,0 0 0 0 0,0 0 0 0 0,0 0 0 0 0,1-1 0 0 0,-1 1 0 0 0,0-1 0 0 0,1 1 1 0 0,4 0-1 0 0,9 2 0 0 0,1-1 0 0 0,-1-1 0 0 0,1-1 0 0 0,0 0 0 0 0,19-2 0 0 0,-9 0-1 0 0,15-1 18 0 0,53-9-1 0 0,-80 9 15 0 0,15-5 19 0 0,-1-2-1 0 0,0-1 1 0 0,0-1 0 0 0,-1-1 0 0 0,35-22-1 0 0,-12 8-26 0 0,5-1-18 0 0,-1-4-1 0 0,63-45 1 0 0,-98 59 11 0 0,0-1 0 0 0,-1-1 0 0 0,0-1 1 0 0,16-23-1 0 0,-27 32 32 0 0,0-1 0 0 0,-1-1 0 0 0,0 0-1 0 0,-1 0 1 0 0,-1 0 0 0 0,0-1 0 0 0,0 0 0 0 0,-2 0 0 0 0,4-17 0 0 0,-6 17 1 0 0,-1-1 1 0 0,0 0 0 0 0,-1 0 0 0 0,-1 0 0 0 0,-1 0 0 0 0,0 0 0 0 0,0 0 0 0 0,-2 1 0 0 0,-6-18 0 0 0,1 6-25 0 0,-2 0 1 0 0,-2 2 0 0 0,0-1-1 0 0,-19-26 1 0 0,18 33-7 0 0,0 1-1 0 0,-1 0 1 0 0,0 1 0 0 0,-2 1-1 0 0,0 1 1 0 0,0 0 0 0 0,-1 1-1 0 0,-1 1 1 0 0,0 0 0 0 0,-1 2-1 0 0,0 0 1 0 0,0 2 0 0 0,-1 0-1 0 0,0 1 1 0 0,-40-8 0 0 0,22 9-25 0 0,0 1 0 0 0,0 2 0 0 0,0 2 1 0 0,0 1-1 0 0,0 2 0 0 0,0 2 0 0 0,0 1 0 0 0,-45 13 1 0 0,-106 40-1627 0 0,158-45 506 0 0,0 1 0 0 0,1 2-1 0 0,-49 33 1 0 0,3 5-1560 0 0,39-22 1489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3:06.2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150 0 244 0 0,'-114'16'11686'0'0,"84"-10"-6748"0"0,25-3-3620 0 0,21-1-482 0 0,172 0 1776 0 0,176-3-1823 0 0,-126-1-760 0 0,-130 3-43 0 0,-33-6-1967 0 0,-121 10-6436 0 0,-48 2-651 0 0,71-4 7458 0 0,-4-2 296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3:06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129 1 796 0 0,'-21'6'15089'0'0,"40"20"-11413"0"0,-16-11-3152 0 0,-2-3-271 0 0,0-8-185 0 0,0 1 0 0 0,0-1 0 0 0,0 1 0 0 0,0 0 0 0 0,0-1 0 0 0,-1 1 0 0 0,0-1 0 0 0,0 1-1 0 0,0 0 1 0 0,-1-1 0 0 0,1 1 0 0 0,-3 6 0 0 0,-1 24 101 0 0,3-14-112 0 0,-2-1 0 0 0,0 0 0 0 0,-11 38 0 0 0,-2 7 0 0 0,15-57-55 0 0,-6 35-7 0 0,-23 72 0 0 0,24-88-651 0 0,6-25 405 0 0,0 1 0 0 0,0-1 0 0 0,-1 0 0 0 0,1 0 0 0 0,-1 0 0 0 0,1 0 0 0 0,-1 0 1 0 0,0 1-1 0 0,0-1 0 0 0,1 0 0 0 0,-2 0 0 0 0,1-1 0 0 0,0 1 0 0 0,0 0 0 0 0,0 0 0 0 0,-1-1 0 0 0,1 1 0 0 0,-1 0 0 0 0,0-1 1 0 0,1 1-1 0 0,-4 1 0 0 0,-1 1-1336 0 0,-11 9-3263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3:07.4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461 65 52 0 0,'18'-1'1136'0'0,"1"0"0"0"0,0-2 0 0 0,-1 0 0 0 0,1-1 0 0 0,30-11 0 0 0,-31 10 121 0 0,-16 4-1037 0 0,1 1 1 0 0,0-1-1 0 0,-1 0 1 0 0,1 0-1 0 0,0 0 1 0 0,-1 0-1 0 0,1-1 1 0 0,-1 1-1 0 0,1-1 1 0 0,-1 1-1 0 0,3-3 1 0 0,4-1 828 0 0,7-6 6073 0 0,-26 13-6726 0 0,1 0-1 0 0,0 1 0 0 0,-1 0 0 0 0,1 1 0 0 0,0 0 0 0 0,-11 6 0 0 0,-9 5 70 0 0,-140 71 555 0 0,95-43-659 0 0,20-10-145 0 0,15-9-61 0 0,1 1 0 0 0,-63 54 0 0 0,86-64-143 0 0,1 1-1 0 0,1 0 1 0 0,-19 30 0 0 0,29-42-12 0 0,0 1 0 0 0,0-1-1 0 0,1 1 0 0 0,-1 0 1 0 0,1 0-1 0 0,0 0 0 0 0,1 0 1 0 0,-1 1-1 0 0,1-1 0 0 0,0 0 1 0 0,0 1-1 0 0,1-1 0 0 0,-1 1 1 0 0,1-1-1 0 0,0 0 1 0 0,1 1-1 0 0,-1-1 0 0 0,1 1 1 0 0,0-1-1 0 0,1 0 0 0 0,-1 0 1 0 0,1 1-1 0 0,0-1 0 0 0,0 0 1 0 0,1 0-1 0 0,-1-1 0 0 0,1 1 1 0 0,0-1-1 0 0,1 1 0 0 0,-1-1 1 0 0,1 0-1 0 0,0 0 0 0 0,0 0 1 0 0,0-1-1 0 0,9 7 1 0 0,3 0 0 0 0,1-1 1 0 0,0-1 0 0 0,0 0 0 0 0,1-1 0 0 0,0-1 0 0 0,0-1 0 0 0,0 0-1 0 0,1-1 1 0 0,36 2 0 0 0,4-3-976 0 0,107-10-1 0 0,-149 6 157 0 0,-1-1 0 0 0,0-1 0 0 0,0-1 0 0 0,24-9 0 0 0,-31 10-373 0 0,-1-1 0 0 0,1 0 0 0 0,-1-1 0 0 0,0 0 0 0 0,10-8 0 0 0,-17 11 580 0 0,1 1 0 0 0,0-1 0 0 0,-1 0 0 0 0,1 0 0 0 0,-1 0 0 0 0,1 0 1 0 0,-1 0-1 0 0,0 0 0 0 0,0-1 0 0 0,0 1 0 0 0,0 0 0 0 0,0-1 0 0 0,0 1 0 0 0,0-3 1 0 0,-1-5-929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3:07.9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1 64 0 0,'-10'15'6419'0'0,"-7"7"221"0"0,16-21-6493 0 0,1 0 0 0 0,-1 0 0 0 0,1 0 0 0 0,0 0 0 0 0,-1 0 0 0 0,1 0 0 0 0,0 0 0 0 0,0 0 0 0 0,0 0 0 0 0,0 1-1 0 0,0-1 1 0 0,0 0 0 0 0,0 0 0 0 0,0 0 0 0 0,0 0 0 0 0,0 0 0 0 0,1 0 0 0 0,-1 0 0 0 0,0 0 0 0 0,1 0 0 0 0,-1 0 0 0 0,1 0 0 0 0,-1 0 0 0 0,1 0 0 0 0,0 1-1 0 0,5 14 831 0 0,3 76 1041 0 0,1 79-1131 0 0,-10 25-1181 0 0,0-168-3626 0 0,-18-64-10555 0 0,17 20 13123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3:08.4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70 258 372 0 0,'-3'-1'263'0'0,"-1"-2"863"0"0,0 0 0 0 0,-1 1 0 0 0,0 0 0 0 0,0 0 0 0 0,0 0 0 0 0,0 0 0 0 0,0 1-1 0 0,-9-2 1 0 0,4-8 2136 0 0,9 10-3151 0 0,1-1 0 0 0,-1 1 0 0 0,1-1 1 0 0,-1 1-1 0 0,1-1 0 0 0,-1 1 0 0 0,1-1 0 0 0,0 1 1 0 0,0-1-1 0 0,0 1 0 0 0,0-1 0 0 0,0 1 0 0 0,0-1 0 0 0,0 1 1 0 0,1-1-1 0 0,-1 1 0 0 0,0-1 0 0 0,1 1 0 0 0,-1-1 0 0 0,1 1 1 0 0,1-2-1 0 0,15-27 550 0 0,-9 12-479 0 0,-8 17-170 0 0,1 0 1 0 0,-1-1-1 0 0,0 1 0 0 0,1-1 1 0 0,0 1-1 0 0,-1 0 0 0 0,1-1 1 0 0,0 1-1 0 0,0 0 0 0 0,0 0 1 0 0,-1 0-1 0 0,1-1 1 0 0,1 1-1 0 0,0-1 0 0 0,36-30 239 0 0,-29 23-175 0 0,1 0 0 0 0,0 1 0 0 0,1 0 0 0 0,0 0 0 0 0,23-10-1 0 0,-20 12-22 0 0,0 0-1 0 0,1 2 0 0 0,-1 0 1 0 0,1 0-1 0 0,0 1 1 0 0,0 1-1 0 0,1 1 0 0 0,-1 0 1 0 0,0 1-1 0 0,0 0 0 0 0,0 2 1 0 0,0-1-1 0 0,0 2 1 0 0,0 0-1 0 0,0 1 0 0 0,0 0 1 0 0,21 10-1 0 0,-24-8-49 0 0,-1 0 1 0 0,1 0-1 0 0,-1 1 0 0 0,0 1 0 0 0,0 0 0 0 0,-1 0 1 0 0,0 1-1 0 0,-1 0 0 0 0,0 1 0 0 0,15 21 0 0 0,-21-25-4 0 0,0-1 0 0 0,-1 1 0 0 0,0 0-1 0 0,0-1 1 0 0,-1 1 0 0 0,1 0-1 0 0,-1 0 1 0 0,0 7 0 0 0,2 3 7 0 0,-3-9-1 0 0,0 0 0 0 0,0 0 0 0 0,0 0 0 0 0,-1-1 0 0 0,0 1-1 0 0,-1 0 1 0 0,1-1 0 0 0,-1 1 0 0 0,0-1 0 0 0,-1 1 0 0 0,1-1 0 0 0,-8 11 0 0 0,3-5 6 0 0,0 0 0 0 0,-1-1 1 0 0,0 0-1 0 0,-1 0 0 0 0,-15 13 0 0 0,10-12-76 0 0,-1 0-1 0 0,0-2 0 0 0,-1 1 0 0 0,-1-2 0 0 0,1 0 0 0 0,-1-1 0 0 0,-1-1 0 0 0,1 0 1 0 0,-1-2-1 0 0,-31 7 0 0 0,26-9-766 0 0,-1 0 0 0 0,1-1 0 0 0,0-2 0 0 0,-41-3 1 0 0,50 0-468 0 0,1 0 1 0 0,0 0 0 0 0,-23-10 0 0 0,-5-1-3653 0 0,37 13 4292 0 0,4 1 601 0 0,0 0 0 0 0,0 0 0 0 0,0 0 0 0 0,-1 0 0 0 0,1 0 0 0 0,0 0 1 0 0,0 0-1 0 0,-1 0 0 0 0,1 0 0 0 0,0 0 0 0 0,0 0 0 0 0,0 0 0 0 0,-1 0 0 0 0,1 0 0 0 0,0 0 0 0 0,0-1 0 0 0,0 1 0 0 0,-1 0 1 0 0,1 0-1 0 0,0 0 0 0 0,0 0 0 0 0,0 0 0 0 0,0-1 0 0 0,0 1 0 0 0,-1 0 0 0 0,1 0 0 0 0,0 0 0 0 0,0-1 0 0 0,0 1 1 0 0,0 0-1 0 0,0 0 0 0 0,0 0 0 0 0,0-1 0 0 0,0 1 0 0 0,0 0 0 0 0,0 0 0 0 0,0 0 0 0 0,0-1 0 0 0,0 1 0 0 0,0 0 0 0 0,0-6-1111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5:36.1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114 54 588 0 0,'-18'6'1872'0'0,"6"-2"1364"0"0,-1-1 1 0 0,1 0-1 0 0,-1-1 0 0 0,-22 2 1 0 0,33-4-2701 0 0,-5-2 164 0 0,5 0-731 0 0,9 1-107 0 0,-5 1-180 0 0,33-11-3172 0 0,-33 11 3193 0 0,152-49-13552 0 0,-125 39 12430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3:09.1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5 616 0 0,'39'-5'18128'0'0,"-39"85"-13969"0"0,9-42-3881 0 0,-4-26-249 0 0,-2-6-10 0 0,-1-7 21 0 0,-2 1-40 0 0,0-1-13 0 0,-1 0 0 0 0,1 0 0 0 0,0 0 0 0 0,0 1 0 0 0,0-1 0 0 0,0 0-1 0 0,0 0 1 0 0,1 0 0 0 0,-1 0 0 0 0,0 1 0 0 0,0-1 0 0 0,0 0-1 0 0,1 0 1 0 0,-1 1 0 0 0,0-1 0 0 0,1 0 0 0 0,-1 0 0 0 0,1 0-1 0 0,5-17-896 0 0,-9-1-1106 0 0,-40-4-12376 0 0,22 13 10206 0 0,12 4 2699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3:09.6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7 336 0 0,'-10'6'19328'0'0,"20"26"-17619"0"0,-10-31-1706 0 0,0 0-1 0 0,1 0 1 0 0,-1 1 0 0 0,1-1-1 0 0,-1 0 1 0 0,1 0-1 0 0,0 0 1 0 0,-1 1-1 0 0,1-1 1 0 0,0 0-1 0 0,0 0 1 0 0,0 0 0 0 0,0 0-1 0 0,0-1 1 0 0,0 1-1 0 0,0 0 1 0 0,0 0-1 0 0,0 0 1 0 0,1-1-1 0 0,-1 1 1 0 0,0-1 0 0 0,0 1-1 0 0,1-1 1 0 0,-1 1-1 0 0,0-1 1 0 0,0 0-1 0 0,1 0 1 0 0,-1 1-1 0 0,0-1 1 0 0,1 0 0 0 0,-1 0-1 0 0,0-1 1 0 0,1 1-1 0 0,-1 0 1 0 0,0 0-1 0 0,2-1 1 0 0,12-6-238 0 0,-12 5 153 0 0,0 1-1 0 0,1-1 0 0 0,-1 1 0 0 0,0-1 0 0 0,0 0 1 0 0,0-1-1 0 0,0 1 0 0 0,0 0 0 0 0,-1-1 0 0 0,1 1 1 0 0,4-7-1 0 0,11-11-642 0 0,-12 11-2215 0 0,-27 11-448 0 0,-65 9-6876 0 0,65-6 8321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4:04.9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116 102 704 0 0,'0'-91'12162'0'0,"0"81"-8626"0"0,-1 15-3243 0 0,1 1 1 0 0,1-1-1 0 0,-1 1 0 0 0,1-1 0 0 0,0 1 0 0 0,0-1 1 0 0,4 10-1 0 0,-2 23-149 0 0,1-21-136 0 0,-1-1 0 0 0,-1 0 0 0 0,0 1-1 0 0,-1 0 1 0 0,-1-1 0 0 0,-3 26 0 0 0,2 11 45 0 0,1-35-44 0 0,0 1-9 0 0,0 1 0 0 0,-1 0 0 0 0,-6 30-1 0 0,-3 16-28 0 0,8-57 26 0 0,-1 0-1 0 0,0 0 1 0 0,-1 0 0 0 0,0-1-1 0 0,0 1 1 0 0,-6 7 0 0 0,-17 28 10 0 0,23-34-286 0 0,-2-3-318 0 0,-24-7-11309 0 0,19-5 8115 0 0,3 4 2257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3:22.0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 6 476 0 0,'-40'11'12868'0'0,"42"-11"-12428"0"0,17-5 1709 0 0,268-1 1490 0 0,-94 1-3089 0 0,100 5-1240 0 0,-291 0 198 0 0,-31 4-11398 0 0,10 8 5168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3:25.3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144 122 364 0 0,'-11'-6'6215'0'0,"-64"6"-1035"0"0,73 0-5080 0 0,0 0 1 0 0,-1 0-1 0 0,1 0 1 0 0,0 0-1 0 0,-1 0 0 0 0,1-1 1 0 0,0 1-1 0 0,-1-1 1 0 0,1 0-1 0 0,0 0 0 0 0,0 0 1 0 0,0 0-1 0 0,0 0 0 0 0,0 0 1 0 0,0-1-1 0 0,0 1 1 0 0,0 0-1 0 0,-2-3 0 0 0,2 1-86 0 0,0 1-1 0 0,1-1 0 0 0,-1 0 1 0 0,1 0-1 0 0,0 0 0 0 0,0 0 0 0 0,0 0 1 0 0,0 0-1 0 0,0 0 0 0 0,1 0 1 0 0,-1 0-1 0 0,1-1 0 0 0,0 1 1 0 0,0-4-1 0 0,0 5-10 0 0,0 0 1 0 0,0 0 0 0 0,0 0-1 0 0,1 0 1 0 0,-1 0-1 0 0,1 0 1 0 0,-1 0-1 0 0,1 0 1 0 0,0 1-1 0 0,0-1 1 0 0,-1 0-1 0 0,1 0 1 0 0,1 1 0 0 0,-1-1-1 0 0,0 1 1 0 0,0-1-1 0 0,0 1 1 0 0,1-1-1 0 0,-1 1 1 0 0,1 0-1 0 0,-1-1 1 0 0,1 1-1 0 0,0 0 1 0 0,-1 0-1 0 0,4-1 1 0 0,-1 0 2 0 0,0 1 0 0 0,0 0 1 0 0,1 0-1 0 0,-1 0 0 0 0,0 0 0 0 0,0 1 0 0 0,0 0 0 0 0,0 0 0 0 0,1 0 1 0 0,-1 0-1 0 0,6 1 0 0 0,1 2 78 0 0,0 0 1 0 0,-1 0-1 0 0,0 0 0 0 0,0 2 1 0 0,0-1-1 0 0,0 1 0 0 0,-1 1 1 0 0,1-1-1 0 0,14 14 0 0 0,-22-17-72 0 0,-1 0-1 0 0,1 0 0 0 0,-1 0 0 0 0,0 0 1 0 0,1 1-1 0 0,-1-1 0 0 0,0 0 0 0 0,0 1 1 0 0,-1-1-1 0 0,2 5 0 0 0,5 12 60 0 0,-4-11-11 0 0,-1-1 0 0 0,0 1-1 0 0,0-1 1 0 0,0 1 0 0 0,-1-1 0 0 0,0 1 0 0 0,-1 0-1 0 0,0 0 1 0 0,-1 13 0 0 0,-13 70 580 0 0,14-90-637 0 0,-2 8 34 0 0,-1 0 1 0 0,-1 1 0 0 0,0-1-1 0 0,0 0 1 0 0,-1-1-1 0 0,0 1 1 0 0,-11 14 0 0 0,-6 10 28 0 0,17-27-63 0 0,1-1 0 0 0,-1 0 0 0 0,-1 0 0 0 0,1 0 0 0 0,-1 0 0 0 0,0-1 0 0 0,0 0 0 0 0,0 0 0 0 0,-1-1-1 0 0,1 0 1 0 0,-1 0 0 0 0,0 0 0 0 0,1-1 0 0 0,-1 0 0 0 0,-1 0 0 0 0,1-1 0 0 0,-12 1 0 0 0,16-1 6 0 0,2 0-10 0 0,1-1-1 0 0,-1 1 1 0 0,1-1-1 0 0,-1 0 1 0 0,0 1-1 0 0,1-1 1 0 0,-1 0-1 0 0,0 0 0 0 0,1 0 1 0 0,-1 1-1 0 0,0-1 1 0 0,1 0-1 0 0,-1 0 1 0 0,0 0-1 0 0,1 0 1 0 0,-1 0-1 0 0,0 0 1 0 0,0 0-1 0 0,1-1 1 0 0,-1 1-1 0 0,0 0 1 0 0,1 0-1 0 0,-1 0 1 0 0,0-1-1 0 0,1 1 1 0 0,-1 0-1 0 0,1-1 1 0 0,-1 1-1 0 0,0 0 0 0 0,1-1 1 0 0,-1 1-1 0 0,1-1 1 0 0,-1 1-1 0 0,1-1 1 0 0,-1 1-1 0 0,1-1 1 0 0,0 0-1 0 0,-1 1 1 0 0,1-1-1 0 0,-1 1 1 0 0,1-1-1 0 0,0 0 1 0 0,0 1-1 0 0,-1-1 1 0 0,1 0-1 0 0,0 1 1 0 0,0-1-1 0 0,0 0 1 0 0,0 1-1 0 0,0-1 1 0 0,0 0-1 0 0,0 0 0 0 0,0 1 1 0 0,0-1-1 0 0,0-1 1 0 0,14-14-39 0 0,-12 12 34 0 0,2 0 1 0 0,-1 0 0 0 0,0 0-1 0 0,1 1 1 0 0,0-1-1 0 0,-1 1 1 0 0,1 0-1 0 0,1 0 1 0 0,-1 0-1 0 0,0 0 1 0 0,6-2 0 0 0,13-3-18 0 0,-1 1 1 0 0,1 1-1 0 0,1 1 1 0 0,31-2 0 0 0,-28 6 15 0 0,1 1 1 0 0,-1 2-1 0 0,0 0 1 0 0,0 2-1 0 0,45 13 1 0 0,-54-13-19 0 0,57 21-1021 0 0,-63-20-365 0 0,0 0-1 0 0,1 0 1 0 0,0-1 0 0 0,0-1 0 0 0,0 0-1 0 0,18 1 1 0 0,-9 0-2013 0 0,-4-3 2031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3:23.6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100 37 588 0 0,'-9'-4'1156'0'0,"0"0"0"0"0,0 0 1 0 0,-17-3-1 0 0,12 3-134 0 0,2-3 522 0 0,11 6-1425 0 0,0 0-1 0 0,1 1 1 0 0,-1-1 0 0 0,-17-2 7629 0 0,31 7-4647 0 0,-2 1-3887 0 0,16 10 1394 0 0,12 7 178 0 0,48 34 0 0 0,-81-51-737 0 0,179 144 777 0 0,-89-73-759 0 0,47 48-200 0 0,-127-112 64 0 0,-11-9 6 0 0,0 1 0 0 0,0 0 0 0 0,-1 0-1 0 0,0 1 1 0 0,5 5 0 0 0,18 22-1869 0 0,-27-32 1795 0 0,0 1-1 0 0,1-1 1 0 0,-1 0-1 0 0,0 1 1 0 0,0-1-1 0 0,0 1 1 0 0,0-1-1 0 0,0 0 1 0 0,0 1-1 0 0,0-1 1 0 0,0 0-1 0 0,0 1 1 0 0,0-1-1 0 0,-1 1 1 0 0,1-1-1 0 0,0 0 1 0 0,0 1-1 0 0,0-1 1 0 0,0 0-1 0 0,-1 1 0 0 0,1-1 1 0 0,-6 4-2613 0 0,6-4 2612 0 0,-1 0 1 0 0,1 0-1 0 0,-1 0 0 0 0,-84 0-10965 0 0,66 0 9874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3:23.9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58 625 668 0 0,'-5'0'440'0'0,"1"1"1"0"0,0-1-1 0 0,0 1 0 0 0,-1 0 1 0 0,1 0-1 0 0,-7 4 0 0 0,-10 2 4633 0 0,29-10-3949 0 0,-1-1 1 0 0,0 1 0 0 0,0-1-1 0 0,8-6 1 0 0,16-9 440 0 0,-8 7-479 0 0,40-26-1 0 0,-40 23-785 0 0,-5 3-124 0 0,66-41 256 0 0,137-114 0 0 0,-95 67-902 0 0,-1 2-2824 0 0,-112 87 2461 0 0,26-25-3086 0 0,-37 35 3589 0 0,-1 0 0 0 0,0-1 0 0 0,0 1 0 0 0,0-1 0 0 0,0 1 0 0 0,0-1-1 0 0,0 0 1 0 0,0 1 0 0 0,0-1 0 0 0,-1 0 0 0 0,1 0 0 0 0,-1 1 0 0 0,1-1 0 0 0,-1 0 0 0 0,0 0 0 0 0,1 0 0 0 0,-1 0 0 0 0,0 0 0 0 0,0 1 0 0 0,-1-1 0 0 0,1 0-1 0 0,0 0 1 0 0,-1 0 0 0 0,0-2 0 0 0,-7-6-1468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3:55.4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192 60 108 0 0,'-19'-32'4992'0'0,"19"31"-4883"0"0,0 0 1 0 0,0 1-1 0 0,0-1 1 0 0,-1 0-1 0 0,1 1 0 0 0,0-1 1 0 0,0 0-1 0 0,0 1 1 0 0,-1-1-1 0 0,1 1 0 0 0,0-1 1 0 0,-1 1-1 0 0,1-1 1 0 0,0 1-1 0 0,-1-1 1 0 0,1 1-1 0 0,-1-1 0 0 0,1 1 1 0 0,-1-1-1 0 0,1 1 1 0 0,-1 0-1 0 0,1-1 1 0 0,-1 1-1 0 0,1 0 0 0 0,-2-1 1 0 0,1 1 30 0 0,1-1 0 0 0,-1 1 0 0 0,1 0 1 0 0,-1 0-1 0 0,1-1 0 0 0,-1 1 0 0 0,1 0 0 0 0,-1-1 0 0 0,1 1 0 0 0,-1-1 1 0 0,1 1-1 0 0,0-1 0 0 0,-1 1 0 0 0,1 0 0 0 0,0-1 0 0 0,-1 1 1 0 0,1-1-1 0 0,0 0 0 0 0,0 1 0 0 0,-1-1 0 0 0,1 1 0 0 0,0-1 1 0 0,0 1-1 0 0,0-1 0 0 0,0-1 900 0 0,3 2-656 0 0,1 0 0 0 0,-1 0 0 0 0,1 0 0 0 0,-1 1 0 0 0,1 0 0 0 0,-1 0 0 0 0,1 0 0 0 0,-1 0 0 0 0,0 0 0 0 0,1 1 0 0 0,2 1 0 0 0,-4-2-362 0 0,-1 0-1 0 0,0 0 1 0 0,0 0 0 0 0,0 0-1 0 0,0 0 1 0 0,0 0 0 0 0,0 0-1 0 0,-1 0 1 0 0,1 0 0 0 0,0 1-1 0 0,0-1 1 0 0,-1 0 0 0 0,1 0-1 0 0,-1 1 1 0 0,1-1 0 0 0,-1 0-1 0 0,0 1 1 0 0,0-1-1 0 0,1 1 1 0 0,-1-1 0 0 0,0 0-1 0 0,0 1 1 0 0,0-1 0 0 0,0 1-1 0 0,-1-1 1 0 0,1 1 0 0 0,0-1-1 0 0,0 0 1 0 0,-1 1 0 0 0,0 2-1 0 0,-13 35 220 0 0,8-19-106 0 0,-1 1-1 0 0,-1-1 0 0 0,0 0 1 0 0,-2 0-1 0 0,-22 33 0 0 0,-15 18-55 0 0,34-51-59 0 0,0 0 1 0 0,-18 21-1 0 0,29-38-24 0 0,-1 1 0 0 0,1 0 0 0 0,0 0 0 0 0,0 0 0 0 0,0 0 0 0 0,0 0 0 0 0,1 1 0 0 0,0-1 0 0 0,0 0 0 0 0,0 1 0 0 0,0-1 0 0 0,1 1-1 0 0,-1-1 1 0 0,2 8 0 0 0,-1-11 5 0 0,0 0 0 0 0,0 0-1 0 0,1 0 1 0 0,-1 0 0 0 0,1 0 0 0 0,-1 1-1 0 0,1-1 1 0 0,-1 0 0 0 0,1 0-1 0 0,0 0 1 0 0,-1-1 0 0 0,1 1-1 0 0,0 0 1 0 0,0 0 0 0 0,0 0-1 0 0,0 0 1 0 0,-1-1 0 0 0,1 1-1 0 0,0 0 1 0 0,0-1 0 0 0,0 1 0 0 0,1-1-1 0 0,-1 1 1 0 0,0-1 0 0 0,0 0-1 0 0,0 1 1 0 0,0-1 0 0 0,0 0-1 0 0,2 0 1 0 0,39 5-26 0 0,-31-6 24 0 0,1-1 1 0 0,-1 1 0 0 0,1-2 0 0 0,-1 0-1 0 0,0 0 1 0 0,0-1 0 0 0,0 0-1 0 0,0-1 1 0 0,18-11 0 0 0,8-7-24 0 0,41-36 0 0 0,-76 58 23 0 0,65-62-19 0 0,-49 48 17 0 0,-1-2-1 0 0,-1 0 1 0 0,0-1 0 0 0,-1 0 0 0 0,-1-1 0 0 0,16-28 0 0 0,-28 42 5 0 0,1 0 0 0 0,-1 1 0 0 0,0-1 1 0 0,0 0-1 0 0,0 0 0 0 0,0 0 0 0 0,-1-1 1 0 0,0 1-1 0 0,0 0 0 0 0,0-10 0 0 0,-16 7 116 0 0,15 8-107 0 0,0 0 1 0 0,-1-1-1 0 0,1 1 0 0 0,0 0 1 0 0,-1 0-1 0 0,1 0 0 0 0,0 0 1 0 0,-1-1-1 0 0,1 1 0 0 0,-1 0 1 0 0,1 0-1 0 0,0 0 0 0 0,-1 0 1 0 0,1 0-1 0 0,-1 0 0 0 0,1 0 1 0 0,0 0-1 0 0,-1 0 0 0 0,1 0 1 0 0,-1 0-1 0 0,1 0 1 0 0,0 1-1 0 0,-1-1 0 0 0,1 0 1 0 0,0 0-1 0 0,-1 0 0 0 0,1 0 1 0 0,-1 1-1 0 0,1-1 0 0 0,0 0 1 0 0,-1 0-1 0 0,1 1 0 0 0,0-1 1 0 0,0 0-1 0 0,-1 1 0 0 0,1-1 1 0 0,0 0-1 0 0,0 1 0 0 0,-1-1 1 0 0,1 1-1 0 0,-9 19 326 0 0,-1 18-67 0 0,0 38 53 0 0,1 9-237 0 0,8-65-81 0 0,-1-1 1 0 0,-1 0 0 0 0,-6 21 0 0 0,5-21 12 0 0,0 0-1 0 0,1 0 0 0 0,0 21 1 0 0,2-15 29 0 0,-7 38 1 0 0,4-37-85 0 0,-2 43 1 0 0,6-8-1736 0 0,0 2-5201 0 0,-5-45 4080 0 0,4-17 2512 0 0,0 1-1 0 0,1 0 0 0 0,-1-1 1 0 0,0 1-1 0 0,1-1 1 0 0,0 1-1 0 0,-1 0 1 0 0,1-1-1 0 0,0 1 0 0 0,0 0 1 0 0,0 0-1 0 0,0-1 1 0 0,0 1-1 0 0,0 0 0 0 0,0-1 1 0 0,0 1-1 0 0,1 0 1 0 0,0 2-1 0 0,7 2-1000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3:56.5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28 101 476 0 0,'-9'-10'11503'0'0,"-5"7"-7068"0"0,10 1-2554 0 0,11 1-2522 0 0,-6 1 846 0 0,18-5 477 0 0,10 5-263 0 0,80 0 635 0 0,185-22 0 0 0,-100 0-576 0 0,-82 11-375 0 0,-9 1-111 0 0,-87 7 93 0 0,-32 1 233 0 0,-39-4-709 0 0,32 4-476 0 0,19 2 557 0 0,1-1-1 0 0,0 1 1 0 0,-1 0 0 0 0,1 0 0 0 0,0 0 0 0 0,-1 0 0 0 0,1 1-1 0 0,-6 1 1 0 0,-12 2-3121 0 0,17-3 1739 0 0,-1 0 0 0 0,0 0-1 0 0,1 1 1 0 0,-1-1 0 0 0,1 1-1 0 0,-7 3 1 0 0,3 0 143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3:57.4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70 168 0 0,'1'-1'146'0'0,"0"-1"0"0"0,0 1 0 0 0,0-1 0 0 0,0 1 0 0 0,-1-1-1 0 0,1 1 1 0 0,0-1 0 0 0,-1 1 0 0 0,1-1 0 0 0,-1 0 0 0 0,1 1 0 0 0,-1-1 0 0 0,0 0 0 0 0,0 1 0 0 0,1-1-1 0 0,-1 0 1 0 0,-1-2 0 0 0,20-34 15666 0 0,-9 64-14692 0 0,-10-23-1044 0 0,1 0 0 0 0,-1 0 0 0 0,1 0 1 0 0,0 0-1 0 0,0 0 0 0 0,0 0 0 0 0,1-1 0 0 0,1 5 1 0 0,8 18 309 0 0,5 87 495 0 0,-14-92-757 0 0,-1-1 0 0 0,-2 39 0 0 0,0-14-40 0 0,0-17-57 0 0,-7 39-1 0 0,3-37-33 0 0,0 42-1 0 0,5-47 0 0 0,-1-8-117 0 0,1 0 0 0 0,1-1 0 0 0,0 1 0 0 0,6 26 1 0 0,-5-18-826 0 0,-2-23 625 0 0,0 1 0 0 0,0 0 0 0 0,0 0 0 0 0,0-1 1 0 0,0 1-1 0 0,0 0 0 0 0,1 0 0 0 0,-1 0 0 0 0,1-1 0 0 0,-1 1 0 0 0,1 0 0 0 0,0-1 0 0 0,-1 1 1 0 0,1 0-1 0 0,2 1 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5:36.5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 70 672 0 0,'-38'-32'6839'0'0,"37"32"-6712"0"0,0-1 0 0 0,1 1 0 0 0,-1 0 0 0 0,0-1 0 0 0,1 1 0 0 0,-1 0 0 0 0,1-1 0 0 0,-1 1 0 0 0,1-1 0 0 0,-1 1 0 0 0,1-1 0 0 0,-1 1-1 0 0,1-1 1 0 0,-1 1 0 0 0,1-1 0 0 0,0 0 0 0 0,-1 1 0 0 0,1-1 0 0 0,0 0 0 0 0,-1 1 0 0 0,1-1 0 0 0,0 0 0 0 0,0 1 0 0 0,0-1 0 0 0,0 0 0 0 0,0 1-1 0 0,0-1 1 0 0,0 0 0 0 0,0 1 0 0 0,0-1 0 0 0,0 0 0 0 0,0 1 0 0 0,0-1 0 0 0,0 0 0 0 0,1-1 0 0 0,-1 1 129 0 0,1 0 1 0 0,0 0-1 0 0,0 0 1 0 0,0 0-1 0 0,-1 0 1 0 0,1 0-1 0 0,0 0 1 0 0,0 0-1 0 0,0 0 1 0 0,1 0-1 0 0,-1 1 0 0 0,0-1 1 0 0,0 0-1 0 0,0 1 1 0 0,0-1-1 0 0,3 0 1 0 0,1 1-11 0 0,-1 0 1 0 0,1 0-1 0 0,0 1 0 0 0,-1-1 1 0 0,1 1-1 0 0,-1 0 1 0 0,1 0-1 0 0,-1 1 0 0 0,1-1 1 0 0,-1 1-1 0 0,0 0 1 0 0,0 0-1 0 0,0 1 1 0 0,0-1-1 0 0,4 4 0 0 0,4 1 38 0 0,-3-2-166 0 0,0 0-1 0 0,-1 1 1 0 0,0 0-1 0 0,0 0 1 0 0,-1 0-1 0 0,13 14 1 0 0,-10-10-79 0 0,1 0 1 0 0,0-1-1 0 0,20 11 0 0 0,-10-5-40 0 0,0-2-85 0 0,1-1 1 0 0,36 16-1 0 0,14 6-850 0 0,-61-28 173 0 0,1 0 0 0 0,1-1 0 0 0,-1 0 0 0 0,18 4 0 0 0,-20-7-1041 0 0,0 0 1 0 0,1-1-1 0 0,13 1 1 0 0,-21-3 1094 0 0,-1 0 0 0 0,1 0 1 0 0,-1 0-1 0 0,1 0 0 0 0,-1 0 1 0 0,0-1-1 0 0,1 1 0 0 0,-1-1 0 0 0,0 1 1 0 0,3-4-1 0 0,5-5-619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3:58.9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211 0 440 0 0,'-10'6'10500'0'0,"10"29"-6633"0"0,0 42-1505 0 0,0-71-2305 0 0,-1 0-1 0 0,0 0 1 0 0,-1 0-1 0 0,1 0 1 0 0,-1-1 0 0 0,0 1-1 0 0,-4 6 1 0 0,-6 22 69 0 0,3-4-110 0 0,-1-1 0 0 0,-2 0 1 0 0,-1 0-1 0 0,-1-1 1 0 0,-22 32-1 0 0,-15 30 16 0 0,40-71-10 0 0,9-16-22 0 0,0 0 0 0 0,0 0 1 0 0,0 0-1 0 0,0 1 0 0 0,1-1 1 0 0,-1 0-1 0 0,1 1 0 0 0,0 0 1 0 0,0-1-1 0 0,0 1 0 0 0,0 5 1 0 0,1-8-4 0 0,0-1 0 0 0,0 1 0 0 0,1-1 0 0 0,-1 1 1 0 0,0-1-1 0 0,0 0 0 0 0,0 1 0 0 0,0-1 0 0 0,1 1 0 0 0,-1-1 1 0 0,0 0-1 0 0,1 1 0 0 0,-1-1 0 0 0,0 1 0 0 0,0-1 1 0 0,1 0-1 0 0,-1 0 0 0 0,1 1 0 0 0,-1-1 0 0 0,0 0 1 0 0,1 1-1 0 0,-1-1 0 0 0,1 0 0 0 0,-1 0 0 0 0,0 0 0 0 0,1 0 1 0 0,-1 1-1 0 0,2-1 0 0 0,20 2-21 0 0,27-7 36 0 0,-44 4-14 0 0,26-3-11 0 0,0-2 0 0 0,0-1-1 0 0,-1-2 1 0 0,0 0 0 0 0,-1-3 0 0 0,0 0-1 0 0,-1-2 1 0 0,0 0 0 0 0,-1-2 0 0 0,33-27-1 0 0,-54 37 9 0 0,0 0-1 0 0,0 0 0 0 0,-1-1 0 0 0,0 0 1 0 0,-1 0-1 0 0,1 0 0 0 0,5-14 1 0 0,18-57 12 0 0,-27 75-6 0 0,-1 0 1 0 0,1 0-1 0 0,-1 0 1 0 0,0-1 0 0 0,0 1-1 0 0,0 0 1 0 0,-1 0-1 0 0,1 0 1 0 0,-1 0 0 0 0,1 0-1 0 0,-3-5 1 0 0,-2-19-11 0 0,5 24 20 0 0,-1 1 0 0 0,0-1 0 0 0,0 1 0 0 0,0-1 0 0 0,0 1 0 0 0,0-1 0 0 0,0 1 0 0 0,-1 0 0 0 0,1 0 0 0 0,-1 0 0 0 0,-3-4 0 0 0,2-2 1641 0 0,4 14-1095 0 0,-10 11-383 0 0,9 9 77 0 0,-1 0 0 0 0,-6 41 1 0 0,-3 56-9 0 0,8-97-199 0 0,1 0 1 0 0,1 0-1 0 0,1-1 0 0 0,2 1 1 0 0,0 0-1 0 0,12 43 0 0 0,-5-25-15 0 0,-5-22-18 0 0,16 37-1 0 0,1 6-32 0 0,-9-38 7 0 0,-11-25 4 0 0,0 0 0 0 0,-1 0 1 0 0,0 0-1 0 0,0 0 0 0 0,1 1 0 0 0,-1-1 0 0 0,0 1 0 0 0,-1-1 0 0 0,1 0 0 0 0,0 1 0 0 0,0 3 0 0 0,2 7-40 0 0,1 2-2741 0 0,-50-63-12759 0 0,37 37 13811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3:20.4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28 192 0 0,'-8'-27'12659'0'0,"61"57"-8429"0"0,66 53-2989 0 0,-88-56-1034 0 0,-1 2-1 0 0,-2 1 1 0 0,34 44 0 0 0,6 9-130 0 0,16 29-33 0 0,-62-79-77 0 0,1-2 0 0 0,39 41-1 0 0,-51-61-32 0 0,-3-2-101 0 0,1-1-1 0 0,0 0 1 0 0,0-1-1 0 0,10 7 0 0 0,29 19-3937 0 0,-102-38-7962 0 0,43 0 10853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3:20.8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48 630 560 0 0,'-7'3'1456'0'0,"0"0"0"0"0,0 0 0 0 0,-1 0 0 0 0,-10 1 1508 0 0,65-31 2771 0 0,-9 5-4193 0 0,50-41 1 0 0,86-89-1065 0 0,-129 110-347 0 0,-14 13-195 0 0,108-93-1331 0 0,-62 46-1545 0 0,-66 66 1658 0 0,-1-1 0 0 0,0-1 0 0 0,10-14 1 0 0,9-18-6375 0 0,-21 34 6305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3:44.4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106 320 676 0 0,'9'22'10366'0'0,"20"-17"-7455"0"0,-23-6-2622 0 0,1 0-1 0 0,-1 0 1 0 0,1-1-1 0 0,-1 1 1 0 0,0-2 0 0 0,0 1-1 0 0,0-1 1 0 0,0 0-1 0 0,0 0 1 0 0,10-8-1 0 0,58-48-81 0 0,-54 42-60 0 0,-7 4-118 0 0,-1 1-1 0 0,14-20 1 0 0,-2 2-6 0 0,-17 21-18 0 0,1-1 1 0 0,-2-1 0 0 0,0 0-1 0 0,0 0 1 0 0,8-23 0 0 0,-4 9 14 0 0,-8 10 0 0 0,0-6-1 0 0,-2 21-10 0 0,0 0-1 0 0,0 0 1 0 0,0 0 0 0 0,0-1-1 0 0,0 1 1 0 0,0 0 0 0 0,0 0-1 0 0,0 0 1 0 0,0-1 0 0 0,0 1-1 0 0,0 0 1 0 0,0 0 0 0 0,0 0 0 0 0,0 0-1 0 0,0-1 1 0 0,0 1 0 0 0,0 0-1 0 0,0 0 1 0 0,0 0 0 0 0,0 0-1 0 0,0-1 1 0 0,1 1 0 0 0,-1 0-1 0 0,0 0 1 0 0,0 0 0 0 0,0 0 0 0 0,0 0-1 0 0,0-1 1 0 0,1 1 0 0 0,-1 0-1 0 0,0 0 1 0 0,0 0 0 0 0,0 0-1 0 0,0 0 1 0 0,1 0 0 0 0,-1 0-1 0 0,0 0 1 0 0,0 0 0 0 0,0 0-1 0 0,1 0 1 0 0,-1 0 0 0 0,0 0 0 0 0,0 0-1 0 0,0 0 1 0 0,1 0 0 0 0,-1 0-1 0 0,0 0 1 0 0,0 0 0 0 0,0 0-1 0 0,0 0 1 0 0,1 0 0 0 0,-1 0-1 0 0,0 0 1 0 0,0 0 0 0 0,0 0 0 0 0,0 1-1 0 0,1-1 1 0 0,-1 0 0 0 0,0 0-1 0 0,0 0 1 0 0,0 0 0 0 0,0 0-1 0 0,1 1 1 0 0,-3 15 514 0 0,0-13-493 0 0,0 0 1 0 0,1 0-1 0 0,-1 0 0 0 0,1 0 1 0 0,-1 1-1 0 0,1-1 0 0 0,0 0 1 0 0,0 6-1 0 0,-5 12 65 0 0,-12 54 123 0 0,-47 103-58 0 0,27-77-158 0 0,-18 43-26 0 0,34-78 28 0 0,3-12-60 0 0,16-42-92 0 0,-1 1 1 0 0,-1 0-1 0 0,0-1 1 0 0,-7 13-1 0 0,2-5-496 0 0,8-16 318 0 0,0 0 1 0 0,0 0-1 0 0,-1 0 1 0 0,1 0 0 0 0,-1 0-1 0 0,1-1 1 0 0,-1 1 0 0 0,-7 5-1 0 0,5-5-350 0 0,0 0 0 0 0,-1-1 0 0 0,0 1 0 0 0,0-1 0 0 0,0-1 0 0 0,0 1 0 0 0,0-1 0 0 0,-1 0 0 0 0,1 0 0 0 0,-1-1 0 0 0,1 0 0 0 0,-1 0 0 0 0,0-1 0 0 0,1 1 0 0 0,-1-2 0 0 0,0 1 0 0 0,1-1 0 0 0,-1 0 0 0 0,-9-2 0 0 0,-2 2-463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3:44.9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97 680 0 0,'-1'2'381'0'0,"0"0"0"0"0,-16 21 9865 0 0,17-23-10120 0 0,105-3 4338 0 0,53-9-2266 0 0,0-1-1454 0 0,158-13-304 0 0,-279 22-887 0 0,64-15 0 0 0,-10-5-6791 0 0,-90 24 7061 0 0,-1 0 0 0 0,1 0 1 0 0,-1 0-1 0 0,1 0 0 0 0,-1 0 1 0 0,0 0-1 0 0,1-1 0 0 0,-1 1 1 0 0,1 0-1 0 0,-1 0 0 0 0,-5-21-8719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6:51.5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49 240 92 0 0,'-9'4'1520'0'0,"8"-4"-1422"0"0,0 1 0 0 0,0-1 0 0 0,0 0 0 0 0,0 1 0 0 0,0-1 0 0 0,0 1 0 0 0,0 0 0 0 0,0-1 0 0 0,0 1 0 0 0,0 0 0 0 0,0-1 0 0 0,0 1 0 0 0,1 0 0 0 0,-1 0 0 0 0,0 0 0 0 0,0 0 0 0 0,1 0 0 0 0,-1 0 0 0 0,1 0 0 0 0,-1 0 0 0 0,1 0 0 0 0,-1 0 0 0 0,1 0 0 0 0,0 0 0 0 0,-1 2 0 0 0,1-3 50 0 0,-1 1-27 0 0,-1 0 1 0 0,1-1-1 0 0,0 1 1 0 0,0 0-1 0 0,0 0 1 0 0,0 0-1 0 0,0 0 0 0 0,0 0 1 0 0,0 0-1 0 0,0 0 1 0 0,0 0-1 0 0,0 0 1 0 0,0 0-1 0 0,1 1 1 0 0,-1-1-1 0 0,0 0 1 0 0,1 1-1 0 0,-1-1 1 0 0,1 0-1 0 0,0 1 1 0 0,-1 2 552 0 0,12-5 58 0 0,94-41 1055 0 0,307-163-210 0 0,-406 202-1776 0 0,-1 0 0 0 0,1-1-1 0 0,0 0 1 0 0,-1 0 0 0 0,0 0 0 0 0,9-10-1 0 0,-5 6-797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6:52.8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576 3 16 0 0,'-9'-2'15897'0'0,"2"32"-14506"0"0,2-8-817 0 0,-16 26 20 0 0,-5 16-34 0 0,-3 0 13 0 0,20-42-353 0 0,0-1 0 0 0,-2 0 1 0 0,0-1-1 0 0,-19 25 0 0 0,15-22-105 0 0,-19 25 115 0 0,-67 70 0 0 0,18-22-118 0 0,25-28-59 0 0,28-34-258 0 0,1 1 0 0 0,-26 45 0 0 0,52-71 95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6:53.9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16 392 0 0,'7'-16'10068'0'0,"-6"16"-9990"0"0,12 8 2257 0 0,0 0 0 0 0,16 15 0 0 0,-18-13-2015 0 0,-1 0 1 0 0,0 0-1 0 0,0 1 1 0 0,-1 0-1 0 0,12 21 1 0 0,-21-32-318 0 0,7 12 86 0 0,0-1 1 0 0,-1 1-1 0 0,-1 0 0 0 0,0 0 1 0 0,5 16-1 0 0,9 30 37 0 0,0-15-126 0 0,-7-24-22 0 0,-10-17 17 0 0,-1 0 1 0 0,1-1-1 0 0,-1 1 0 0 0,0 0 0 0 0,0 0 0 0 0,1 0 0 0 0,-1 0 1 0 0,-1 0-1 0 0,1 1 0 0 0,0-1 0 0 0,0 0 0 0 0,0 4 0 0 0,-3-3-4 0 0,2-2 7 0 0,1-1 1 0 0,-1 1 0 0 0,1 0-1 0 0,-1 0 1 0 0,1 0 0 0 0,-1-1-1 0 0,1 1 1 0 0,0 0-1 0 0,-1-1 1 0 0,1 1 0 0 0,0 0-1 0 0,-1-1 1 0 0,1 1-1 0 0,0-1 1 0 0,0 1 0 0 0,0-1-1 0 0,1 1 1 0 0,0-1-2 0 0,1 0 0 0 0,-1 0 0 0 0,0-1 0 0 0,0 1 0 0 0,0-1 1 0 0,1 1-1 0 0,-1-1 0 0 0,0 0 0 0 0,0 0 0 0 0,0 0 0 0 0,0 0 0 0 0,0 0 0 0 0,0 0 0 0 0,0-1 1 0 0,-1 1-1 0 0,3-2 0 0 0,36-30-11 0 0,35-29 111 0 0,11-9-133 0 0,-62 49 10 0 0,-18 18 26 0 0,0-1-1 0 0,-1 0 1 0 0,1 0-1 0 0,-1 0 1 0 0,-1-1 0 0 0,7-7-1 0 0,25-35-16 0 0,-34 44 16 0 0,0 3 5 0 0,-1-1 0 0 0,0 1 0 0 0,-1-1 0 0 0,1 0 0 0 0,0 1 0 0 0,0-1 0 0 0,-1 0 0 0 0,1 0 1 0 0,-1 0-1 0 0,1 0 0 0 0,-1 1 0 0 0,0-1 0 0 0,0 0 0 0 0,0-2 0 0 0,0 3 14 0 0,-20-5 82 0 0,-227 6 523 0 0,116-10-419 0 0,101 4-194 0 0,49 38 69 0 0,-16-28-71 0 0,1 0 1 0 0,1-1 0 0 0,-1 1-1 0 0,0-1 1 0 0,1 0-1 0 0,7 4 1 0 0,5 3 11 0 0,16 14 6 0 0,41 22 1 0 0,-40-23-14 0 0,-26-17-14 0 0,0 0-1 0 0,0-1 1 0 0,18 9 0 0 0,-5-2-4 0 0,-10-8 6 0 0,-5 1 78 0 0,-23-32-86 0 0,12 22 0 0 0,1 1 1 0 0,0-1 0 0 0,0 0 0 0 0,1 0-1 0 0,0-1 1 0 0,-6-9 0 0 0,6 9 2 0 0,0-1 0 0 0,0 2 0 0 0,-1-1 0 0 0,0 0 0 0 0,0 1 0 0 0,-10-10 0 0 0,-4-7 39 0 0,16 16 39 0 0,2 6-74 0 0,0 0 0 0 0,0 0 1 0 0,0 0-1 0 0,0 0 0 0 0,0 0 1 0 0,0 0-1 0 0,0 1 0 0 0,0-1 0 0 0,0 0 1 0 0,0 0-1 0 0,0 0 0 0 0,0 0 0 0 0,0 0 1 0 0,1 0-1 0 0,-1 0 0 0 0,0 0 1 0 0,0 0-1 0 0,0 0 0 0 0,0 0 0 0 0,0 0 1 0 0,0 0-1 0 0,0 0 0 0 0,0 0 0 0 0,0 0 1 0 0,0 0-1 0 0,0 0 0 0 0,0 0 0 0 0,1 0 1 0 0,-1 0-1 0 0,0 0 0 0 0,0 0 1 0 0,0-1-1 0 0,0 1 0 0 0,0 0 0 0 0,0 0 1 0 0,0 0-1 0 0,0 0 0 0 0,0 0 0 0 0,0 0 1 0 0,0 0-1 0 0,0 0 0 0 0,20 32 51 0 0,-17-23-280 0 0,0 0 0 0 0,0 0 1 0 0,-1 1-1 0 0,0-1 0 0 0,0 0 0 0 0,-1 1 1 0 0,0-1-1 0 0,-1 14 0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6:57.8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24 676 0 0,'14'-21'9575'0'0,"-14"21"-9460"0"0,0 0 1 0 0,0 0-1 0 0,1 0 1 0 0,-1 0 0 0 0,0 0-1 0 0,1 0 1 0 0,-1 0-1 0 0,0 0 1 0 0,0 0-1 0 0,1 0 232 0 0,0 1-231 0 0,10-2 1651 0 0,-9-1-1133 0 0,-2 2-615 0 0,0 0 1 0 0,0 0 0 0 0,0 0 0 0 0,0 1 0 0 0,0-1-1 0 0,0 0 1 0 0,0 0 0 0 0,0 0 0 0 0,0 0-1 0 0,1 1 1 0 0,-1-1 0 0 0,0 0 0 0 0,0 0 0 0 0,0 0-1 0 0,0 0 1 0 0,0 0 0 0 0,0 0 0 0 0,0 1-1 0 0,0-1 1 0 0,1 0 0 0 0,-1 0 0 0 0,0 0 0 0 0,0 0-1 0 0,0 0 1 0 0,0 0 0 0 0,0 0 0 0 0,1 0-1 0 0,-1 0 1 0 0,0 0 0 0 0,0 0 0 0 0,0 0 0 0 0,0 0-1 0 0,1 1 1 0 0,-1-1 0 0 0,0 0 0 0 0,0 0-1 0 0,0-1 1 0 0,0 1 0 0 0,1 0 0 0 0,-1 0 0 0 0,0 0-1 0 0,0 0 1 0 0,0 0 0 0 0,0 0 0 0 0,1 0-1 0 0,-1 0 1 0 0,0 0 0 0 0,0 0 0 0 0,0 0 0 0 0,0 0-1 0 0,0 0 1 0 0,1-1 0 0 0,-1 1 0 0 0,0 0-1 0 0,0 0 1 0 0,0 0 0 0 0,0 0 0 0 0,0 0 0 0 0,0-1-1 0 0,0 1 1 0 0,0 0 0 0 0,0 0 0 0 0,1 0-1 0 0,29 12 1787 0 0,-7 1-1187 0 0,-1 1 0 0 0,27 22 0 0 0,2 5-111 0 0,-22-19-254 0 0,-2 2 0 0 0,29 30 0 0 0,-40-37-78 0 0,35 26-1 0 0,4 5 69 0 0,-7 0-95 0 0,77 81-3 0 0,-39-27-203 0 0,-83-98-181 0 0,2 2 404 0 0,-23-32-8634 0 0,11 20 7130 0 0,0 0-1 0 0,-1 1 0 0 0,1 0 1 0 0,-1 0-1 0 0,0 1 1 0 0,-1 0-1 0 0,-12-5 0 0 0,12 6 703 0 0,-11-4-648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6:58.3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48 610 448 0 0,'-48'5'11572'0'0,"51"-5"-11184"0"0,-1 0-1 0 0,0-1 1 0 0,1 1-1 0 0,-1-1 1 0 0,1 0-1 0 0,-1 0 1 0 0,0 0-1 0 0,0 0 0 0 0,4-2 1 0 0,-4 2-200 0 0,15-5 473 0 0,-1 0 0 0 0,1-2 0 0 0,29-18-1 0 0,11-5 168 0 0,10-8-147 0 0,-18 8-281 0 0,101-54 279 0 0,368-174-40 0 0,-326 158-1805 0 0,-163 89-3192 0 0,-68 34-10819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0:38.6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260 71 568 0 0,'5'3'690'0'0,"-4"-3"-545"0"0,1 0 0 0 0,-1 1-1 0 0,0 0 1 0 0,1-1-1 0 0,-1 1 1 0 0,0 0 0 0 0,0-1-1 0 0,0 1 1 0 0,1 0-1 0 0,-1 0 1 0 0,0 0 0 0 0,0 0-1 0 0,-1 0 1 0 0,1 0 0 0 0,0 0-1 0 0,0 1 1 0 0,0-1-1 0 0,-1 0 1 0 0,1 0 0 0 0,-1 1-1 0 0,1-1 1 0 0,-1 0-1 0 0,1 2 1 0 0,6 7 3042 0 0,-12-10-2220 0 0,3 0-303 0 0,-1 1-347 0 0,-1-1 0 0 0,1 1-1 0 0,-1-1 1 0 0,1 0 0 0 0,-1 0 0 0 0,1 0 0 0 0,-5-1 0 0 0,2 0-41 0 0,-13 1 127 0 0,2 1-235 0 0,0-1 0 0 0,0-1 0 0 0,-1 0-1 0 0,1-1 1 0 0,0-1 0 0 0,-22-7 0 0 0,14 4-149 0 0,22 5-17 0 0,0 1-1 0 0,1-1 1 0 0,-1 1-1 0 0,0-1 1 0 0,1 0-1 0 0,-1 0 1 0 0,1 0-1 0 0,-1-1 1 0 0,1 1-1 0 0,0 0 1 0 0,-4-4-1 0 0,-7-5-4 0 0,11 10 2 0 0,1-1 0 0 0,0 0 0 0 0,0 1 0 0 0,0-1 0 0 0,0 0 0 0 0,0 0 0 0 0,0 0 1 0 0,0 0-1 0 0,1 0 0 0 0,-1 0 0 0 0,0 0 0 0 0,0 0 0 0 0,1 0 0 0 0,-1-1 0 0 0,1 1 0 0 0,-1 0 1 0 0,1 0-1 0 0,-1 0 0 0 0,1-1 0 0 0,0 1 0 0 0,0 0 0 0 0,-1-1 0 0 0,1 1 0 0 0,0 0 0 0 0,0-1 1 0 0,0 1-1 0 0,1 0 0 0 0,-1-2 0 0 0,0-2-6 0 0,2 0-2 0 0,15-1 20 0 0,-4 2-8 0 0,21-3-23 0 0,-33 7 268 0 0,3 6 21 0 0,-3-6-267 0 0,-1 0-1 0 0,0 0 0 0 0,1 0 1 0 0,-1 0-1 0 0,0 0 0 0 0,1 1 0 0 0,-1-1 1 0 0,0 0-1 0 0,0 0 0 0 0,1 0 0 0 0,-1 1 1 0 0,0-1-1 0 0,0 0 0 0 0,0 0 1 0 0,1 1-1 0 0,-1-1 0 0 0,0 0 0 0 0,0 0 1 0 0,0 1-1 0 0,0-1 0 0 0,1 0 0 0 0,-1 1 1 0 0,0-1-1 0 0,0 0 0 0 0,0 1 1 0 0,0-1-1 0 0,0 0 0 0 0,0 1 0 0 0,0-1 1 0 0,0 0-1 0 0,0 1 0 0 0,0-1 0 0 0,0 0 1 0 0,0 1-1 0 0,0 0-7 0 0,0-1 9 0 0,1 1 0 0 0,0-1 1 0 0,0 1-1 0 0,-1-1 0 0 0,1 1 0 0 0,-1-1 1 0 0,1 1-1 0 0,-1 0 0 0 0,1-1 0 0 0,-1 1 1 0 0,1 0-1 0 0,-1-1 0 0 0,1 1 0 0 0,-1 0 1 0 0,0 0-1 0 0,0-1 0 0 0,1 1 0 0 0,-1 0 1 0 0,0 0-1 0 0,0 1 0 0 0,0-1 35 0 0,-4 4 30 0 0,0-1 26 0 0,3-7-265 0 0,1 2-179 0 0,-38 24-11730 0 0,28-19 10707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5:36.9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436 28 1160 0 0,'1'-1'196'0'0,"-1"0"1"0"0,0 0-1 0 0,0 1 0 0 0,0-1 0 0 0,0 0 1 0 0,0 0-1 0 0,0 0 0 0 0,0 1 0 0 0,0-1 1 0 0,0 0-1 0 0,0 0 0 0 0,-1 0 0 0 0,1 1 1 0 0,0-1-1 0 0,-1 0 0 0 0,1 0 0 0 0,0 1 1 0 0,-1-1-1 0 0,1 0 0 0 0,-1 1 0 0 0,1-1 1 0 0,-1 0-1 0 0,1 1 0 0 0,-1-1 1 0 0,1 1-1 0 0,-1-1 0 0 0,0 0 0 0 0,-3-1 700 0 0,-13-2 6190 0 0,6 20-3935 0 0,2-4-2715 0 0,1 1 1 0 0,0-1 0 0 0,-11 27-1 0 0,-12 20-55 0 0,-36 48 40 0 0,-10 12 18 0 0,2-1-172 0 0,27-21-228 0 0,-3 15-1776 0 0,51-112 1641 0 0,0 0 0 0 0,-1 1-1 0 0,1-1 1 0 0,0 0 0 0 0,0 1 0 0 0,-1-1 0 0 0,1 0 0 0 0,0 1 0 0 0,0-1 0 0 0,-1 1 0 0 0,1-1 0 0 0,0 0-1 0 0,0 1 1 0 0,0-1 0 0 0,0 1 0 0 0,-1-1 0 0 0,1 1 0 0 0,0-1 0 0 0,0 0 0 0 0,0 1 0 0 0,0-1 0 0 0,0 1 0 0 0,0-1-1 0 0,0 1 1 0 0,0-1 0 0 0,1 1 0 0 0,-1-1 0 0 0,0 0 0 0 0,0 2 0 0 0,13-7-3600 0 0,-9 2 2944 0 0,0 0 1 0 0,0 0-1 0 0,-1 0 1 0 0,1-1-1 0 0,-1 1 1 0 0,5-7-1 0 0,23-43-5107 0 0,-14 31 4438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7:02.6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460 1 184 0 0,'-65'18'2526'0'0,"-88"39"0"0"0,141-51-2241 0 0,0 0-1 0 0,1 0 1 0 0,0 2-1 0 0,1-1 1 0 0,-1 1-1 0 0,1 1 1 0 0,1 0-1 0 0,-17 19 0 0 0,12-9 125 0 0,0 1 0 0 0,2 0 0 0 0,-20 44 0 0 0,4 27 21 0 0,20-65-325 0 0,2-1 0 0 0,1 1-1 0 0,1-1 1 0 0,1 1 0 0 0,0 29-1 0 0,3-38-58 0 0,0-1 0 0 0,2 0 0 0 0,-1 0 0 0 0,2 0 0 0 0,6 23 0 0 0,-6-32-37 0 0,0 0-1 0 0,0 0 0 0 0,0-1 0 0 0,1 1 0 0 0,0-1 0 0 0,0 0 0 0 0,1 0 0 0 0,-1 0 0 0 0,1 0 0 0 0,1-1 0 0 0,-1 0 0 0 0,1 0 1 0 0,10 7-1 0 0,4 0-1 0 0,0-1 0 0 0,0-1 1 0 0,1-1-1 0 0,0-1 1 0 0,36 9-1 0 0,115 14-135 0 0,-119-23 23 0 0,21-1-317 0 0,120-2 1 0 0,-136-5 259 0 0,22-1-19 0 0,0-4 0 0 0,98-18 0 0 0,-138 16 163 0 0,-1-3 0 0 0,0-1 0 0 0,-1-1 0 0 0,0-3 0 0 0,-1-1 0 0 0,51-30 0 0 0,-59 28 21 0 0,0-2 0 0 0,-1-1 0 0 0,-1-1 0 0 0,-1-1 0 0 0,-1-2 0 0 0,42-54 0 0 0,-58 66-4 0 0,-1 0 0 0 0,0 0-1 0 0,-1-1 1 0 0,0-1 0 0 0,-1 1 0 0 0,-1-1-1 0 0,5-25 1 0 0,-8 28-3 0 0,0 0 0 0 0,-1 0 0 0 0,-1 0 0 0 0,0 0 0 0 0,-1 0 0 0 0,0 0 1 0 0,0-1-1 0 0,-2 2 0 0 0,1-1 0 0 0,-9-21 0 0 0,5 21-45 0 0,0 0 1 0 0,0 1 0 0 0,-1-1-1 0 0,-1 2 1 0 0,0-1 0 0 0,0 1-1 0 0,-1 0 1 0 0,0 1 0 0 0,-1 0-1 0 0,0 0 1 0 0,0 1 0 0 0,-1 1-1 0 0,0 0 1 0 0,0 0 0 0 0,-24-10-1 0 0,-3 2-315 0 0,-2 1 0 0 0,1 2 0 0 0,-70-12 0 0 0,69 17-27 0 0,-2 2 0 0 0,1 2 0 0 0,0 2 0 0 0,-60 6 0 0 0,37 3-786 0 0,1 3 0 0 0,-71 21 0 0 0,67-15 260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7:03.7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326 65 284 0 0,'0'-5'694'0'0,"0"4"-565"0"0,0 0-1 0 0,1 0 0 0 0,-1 0 1 0 0,0 0-1 0 0,0-1 0 0 0,0 1 0 0 0,0 0 1 0 0,-1 0-1 0 0,1 0 0 0 0,0 0 1 0 0,0 0-1 0 0,-1 0 0 0 0,1-1 1 0 0,0 1-1 0 0,-1 0 0 0 0,1 0 1 0 0,-1 0-1 0 0,0 0 0 0 0,1 0 0 0 0,-1 0 1 0 0,0 1-1 0 0,1-1 0 0 0,-2-1 1 0 0,2 2-86 0 0,0-1 1 0 0,0 1-1 0 0,-1-1 0 0 0,1 1 1 0 0,0 0-1 0 0,0-1 1 0 0,0 1-1 0 0,0-1 0 0 0,0 1 1 0 0,0 0-1 0 0,0-1 1 0 0,1 1-1 0 0,-1-1 0 0 0,0 1 1 0 0,0 0-1 0 0,0-1 1 0 0,0 1-1 0 0,0 0 1 0 0,1-1-1 0 0,-1 1 0 0 0,0 0 1 0 0,0-1-1 0 0,1 1 1 0 0,-1 0-1 0 0,0-1 0 0 0,0 1 1 0 0,1 0-1 0 0,-1-1 1 0 0,0 1-1 0 0,1 0 0 0 0,3-6 410 0 0,-3 5-240 0 0,0-1 0 0 0,-1 1 1 0 0,1 0-1 0 0,0-1 0 0 0,1 1 0 0 0,-1 0 1 0 0,0 0-1 0 0,0 0 0 0 0,0 0 0 0 0,1 0 1 0 0,-1 0-1 0 0,3-1 0 0 0,-2 2 35 0 0,19 22 1848 0 0,-19-17-1834 0 0,-1-1-1 0 0,1 0 0 0 0,-1 1 0 0 0,1 0 0 0 0,-1-1 0 0 0,-1 1 1 0 0,1 0-1 0 0,-1-1 0 0 0,0 1 0 0 0,0 0 0 0 0,0 5 0 0 0,-10 59 1712 0 0,7-53-1708 0 0,-10 35 111 0 0,-1 0-1 0 0,-23 50 1 0 0,-68 152-177 0 0,82-193-254 0 0,17-41-166 0 0,0-2-1 0 0,-17 31 0 0 0,8-12-905 0 0,15-32 760 0 0,-1 0 0 0 0,-1 0 0 0 0,1 0 0 0 0,0-1 0 0 0,-1 1 0 0 0,0 0 0 0 0,0-1 0 0 0,0 0 0 0 0,0 1 0 0 0,0-1 0 0 0,-1 0 0 0 0,0 0 0 0 0,1 0 0 0 0,-1 0 0 0 0,-5 3 0 0 0,-5 0-2119 0 0,0 0 0 0 0,-26 8 0 0 0,20-9 1009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7:04.8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171 59 824 0 0,'0'-1'337'0'0,"0"-1"0"0"0,0 1-1 0 0,0-1 1 0 0,0 1 0 0 0,0-1-1 0 0,0 1 1 0 0,0 0 0 0 0,-1-1 0 0 0,1 1-1 0 0,0-1 1 0 0,-1 1 0 0 0,1-1-1 0 0,-1 1 1 0 0,0 0 0 0 0,1 0 0 0 0,-1-1-1 0 0,0 1 1 0 0,0 0 0 0 0,-2-2 0 0 0,2 2-146 0 0,0 1 0 0 0,0 0 1 0 0,0-1-1 0 0,0 1 1 0 0,0 0-1 0 0,-1 0 1 0 0,1 0-1 0 0,0 0 1 0 0,0 0-1 0 0,0 0 0 0 0,0 0 1 0 0,0 0-1 0 0,-1 0 1 0 0,1 0-1 0 0,0 1 1 0 0,0-1-1 0 0,0 0 1 0 0,0 1-1 0 0,0-1 0 0 0,0 1 1 0 0,0-1-1 0 0,-2 2 1 0 0,-8 23 2218 0 0,12-21-2219 0 0,0 0 0 0 0,0-1-1 0 0,0 1 1 0 0,0-1 0 0 0,1 1 0 0 0,-1-1-1 0 0,1 0 1 0 0,0 0 0 0 0,0 0 0 0 0,0 0-1 0 0,4 4 1 0 0,9 17 214 0 0,-11-17-370 0 0,0 1 0 0 0,1-1 0 0 0,0 0-1 0 0,0-1 1 0 0,7 8 0 0 0,-9-11-32 0 0,23 33 57 0 0,5 4-14 0 0,-11-11-38 0 0,-18-26-8 0 0,-1 0 1 0 0,1 0-1 0 0,0-1 0 0 0,-1 1 0 0 0,1 0 0 0 0,0-1 0 0 0,1 1 1 0 0,-1-1-1 0 0,0 1 0 0 0,1-1 0 0 0,5 4 0 0 0,-6-5 7 0 0,1 0 0 0 0,-1 0 1 0 0,1 0-1 0 0,0 0 0 0 0,-1 0 0 0 0,1-1 0 0 0,0 1 0 0 0,0-1 0 0 0,-1 0 0 0 0,1 0 0 0 0,0 0 0 0 0,0 0 1 0 0,0 0-1 0 0,-1 0 0 0 0,1-1 0 0 0,0 1 0 0 0,0-1 0 0 0,3-2 0 0 0,4-1 3 0 0,0-1 0 0 0,0 0 0 0 0,13-10-1 0 0,3-1 5 0 0,24-22-23 0 0,-14 10-17 0 0,-20 15 32 0 0,-1-1 1 0 0,-1 0-1 0 0,0-1 0 0 0,-1-1 1 0 0,19-28-1 0 0,-31 42-3 0 0,1-2-2 0 0,-1 1 0 0 0,1 0 0 0 0,-1-1 0 0 0,0 0 0 0 0,0 1 1 0 0,0-1-1 0 0,-1 0 0 0 0,1 1 0 0 0,-1-1 0 0 0,0 0 0 0 0,0 0 1 0 0,0-3-1 0 0,0 0-2 0 0,-3 5 13 0 0,0 0 1 0 0,1-1 0 0 0,-1 1 0 0 0,0 0 0 0 0,0 0-1 0 0,-1 1 1 0 0,1-1 0 0 0,0 1 0 0 0,0-1 0 0 0,-6 0-1 0 0,-13-3 54 0 0,0 2 0 0 0,-1 1 0 0 0,1 0-1 0 0,-24 2 1 0 0,-22 3 12 0 0,0 4 0 0 0,0 2 0 0 0,1 3 1 0 0,-72 23-1 0 0,132-33-69 0 0,0 0 0 0 0,1 1 0 0 0,-1 0 0 0 0,-11 7 0 0 0,7-3 8 0 0,12-5-22 0 0,0 0 1 0 0,1 1-1 0 0,-1-1 1 0 0,0 0-1 0 0,1 1 1 0 0,-1-1-1 0 0,1 0 1 0 0,0 0-1 0 0,3 3 1 0 0,119 28 25 0 0,-81-20-61 0 0,-29-7 14 0 0,0-2-1 0 0,1 0 1 0 0,-1 0 0 0 0,1-2 0 0 0,23 3 0 0 0,-24-4-48 0 0,15-1-185 0 0,-28-1 256 0 0,0 1 0 0 0,0 0 0 0 0,-1-1 0 0 0,1 1 0 0 0,0 0-1 0 0,0-1 1 0 0,-1 1 0 0 0,1-1 0 0 0,0 0 0 0 0,-1 1 0 0 0,1-1 0 0 0,0 1-1 0 0,-1-1 1 0 0,1 0 0 0 0,-1 1 0 0 0,1-1 0 0 0,-1 0 0 0 0,1 0 0 0 0,-1 0-1 0 0,0 1 1 0 0,1-1 0 0 0,-1 0 0 0 0,0 0 0 0 0,0 0 0 0 0,1 0-1 0 0,-1 1 1 0 0,0-1 0 0 0,0 0 0 0 0,0 0 0 0 0,0 0 0 0 0,0-1 0 0 0,9-48-22 0 0,-9-7 296 0 0,-9 95-119 0 0,8-26-125 0 0,1-9-19 0 0,0 0 0 0 0,-1 0 0 0 0,1 1 0 0 0,0-1 0 0 0,0 0 1 0 0,1 0-1 0 0,-1 0 0 0 0,1 1 0 0 0,0-1 0 0 0,0 0 0 0 0,0 0 1 0 0,0 0-1 0 0,0 0 0 0 0,3 5 0 0 0,8 13 18 0 0,-11-18-25 0 0,0-1-1 0 0,0 0 1 0 0,0 1-1 0 0,0-1 1 0 0,1 0 0 0 0,-1 0-1 0 0,1 0 1 0 0,-1 0-1 0 0,1 0 1 0 0,2 2 0 0 0,9 9-8 0 0,-11-12 5 0 0,-1 1 1 0 0,1 0-1 0 0,-1-1 1 0 0,1 1-1 0 0,0-1 1 0 0,-1 1-1 0 0,1-1 1 0 0,0 0-1 0 0,0 0 1 0 0,0 0 0 0 0,0 0-1 0 0,0 0 1 0 0,0 0-1 0 0,1 0 1 0 0,-1-1-1 0 0,3 1 1 0 0,-5-1 1 0 0,1 0 0 0 0,-1 0 1 0 0,1 0-1 0 0,-1 0 0 0 0,1 0 1 0 0,-1 0-1 0 0,1 0 0 0 0,-1-1 1 0 0,0 1-1 0 0,1 0 0 0 0,-1 0 1 0 0,1 0-1 0 0,-1-1 0 0 0,0 1 1 0 0,1 0-1 0 0,-1-1 1 0 0,1 1-1 0 0,-1 0 0 0 0,0-1 1 0 0,0 1-1 0 0,1 0 0 0 0,-1-1 1 0 0,0 1-1 0 0,1-1 0 0 0,-1 1 1 0 0,0 0-1 0 0,0-1 0 0 0,0 1 1 0 0,0-1-1 0 0,0 1 0 0 0,1-1 1 0 0,-1 1-1 0 0,0-1 0 0 0,0 1 1 0 0,0-1-1 0 0,0 1 0 0 0,0-1 1 0 0,-3-14 22 0 0,-7 0-27 0 0,0 2 0 0 0,0 0 1 0 0,-1 0-1 0 0,-23-20 1 0 0,23 22-11 0 0,10 10 17 0 0,1 0 0 0 0,-1 0 0 0 0,0 0 0 0 0,0 0 0 0 0,0 0 0 0 0,1 0 0 0 0,-1 0-1 0 0,0 0 1 0 0,0 1 0 0 0,0-1 0 0 0,0 0 0 0 0,-1 1 0 0 0,1-1 0 0 0,0 1 0 0 0,0-1 0 0 0,0 1 0 0 0,0-1-1 0 0,0 1 1 0 0,-1 0 0 0 0,1 0 0 0 0,0 0 0 0 0,-3-1 0 0 0,3 1-10 0 0,2 32-1139 0 0,6-21-473 0 0,0 0-2757 0 0,-1 0 0 0 0,9 22-1 0 0,-13-18 2545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7:05.5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0 648 0 0,'-39'11'15472'0'0,"71"-11"-12084"0"0,106 11-555 0 0,-29-1-2094 0 0,510 7 245 0 0,-456-11-1582 0 0,-154-5 616 0 0,24 4-2543 0 0,-33-5 2471 0 0,0 0 0 0 0,0 0 0 0 0,0 0 1 0 0,1 0-1 0 0,-1 0 0 0 0,0 0 0 0 0,0 0 1 0 0,0 0-1 0 0,0 0 0 0 0,0 1 1 0 0,1-1-1 0 0,-1 0 0 0 0,0 0 0 0 0,0 0 1 0 0,0 0-1 0 0,1 1-483 0 0,-1-1 483 0 0,0 0 0 0 0,0 1 0 0 0,0-1 1 0 0,0 0-1 0 0,0 0 0 0 0,1 0 0 0 0,-1 0 1 0 0,0 1-1 0 0,0-1 0 0 0,0 0 1 0 0,0 0-1 0 0,0 0 0 0 0,0 0 0 0 0,-1 1 1 0 0,1-1-1 0 0,0 0 0 0 0,0 0 0 0 0,0 0 1 0 0,0 0-1 0 0,0 0 0 0 0,0 1 1 0 0,-17 8-3279 0 0,-97 21-9305 0 0,107-28 12165 0 0,-14 3-1183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7:06.7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333 0 364 0 0,'10'2'12648'0'0,"-12"5"-11918"0"0,0 0 0 0 0,0 0 0 0 0,-1-1 0 0 0,-5 11 0 0 0,-2 6-124 0 0,-10 40 175 0 0,10-32-579 0 0,0-1 0 0 0,-20 41 1 0 0,8-30-108 0 0,2-1-37 0 0,-2-1 0 0 0,-37 50 1 0 0,28-42-69 0 0,24-34 6 0 0,-1 0-1 0 0,-15 17 0 0 0,18-24-15 0 0,1 0 0 0 0,-1 1 0 0 0,1 0 0 0 0,0 0 1 0 0,1 0-1 0 0,-1 0 0 0 0,-3 15 0 0 0,6-21-45 0 0,0 1 0 0 0,1-1 0 0 0,-1 0 0 0 0,0 0 0 0 0,0 1 0 0 0,0-1 0 0 0,0 0 0 0 0,0 0 0 0 0,0 0 0 0 0,0 0 0 0 0,0 0 0 0 0,-1-1 1 0 0,1 1-1 0 0,0 0 0 0 0,-2 0 0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7:07.7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3653 7 116 0 0,'10'-5'2322'0'0,"-9"5"-2234"0"0,-1-1-1 0 0,0 1 0 0 0,0 0 1 0 0,0 0-1 0 0,1 0 0 0 0,-1 0 1 0 0,0 0-1 0 0,0 0 0 0 0,1 0 1 0 0,-1 0-1 0 0,0 0 0 0 0,0 0 0 0 0,1-1 1 0 0,-1 1-1 0 0,0 0 0 0 0,0 1 1 0 0,1-1-1 0 0,-1 0 0 0 0,0 0 1 0 0,0 0-1 0 0,1 0 0 0 0,1 2 1136 0 0,-1-2-1136 0 0,-1 0 1 0 0,0 0-1 0 0,0 1 0 0 0,0-1 1 0 0,0 0-1 0 0,0 0 0 0 0,0 1 1 0 0,0-1-1 0 0,0 0 0 0 0,0 0 1 0 0,1 1-1 0 0,-3-1 142 0 0,0 1 0 0 0,1-1 0 0 0,-1 1 0 0 0,1 0 0 0 0,-1 0 0 0 0,1 0 0 0 0,0 0 0 0 0,-1 0 0 0 0,1 0 0 0 0,0 0 0 0 0,0 0 1 0 0,-2 1-1 0 0,2 1-35 0 0,-1-1 0 0 0,1 1 0 0 0,-1-1 0 0 0,0 0 0 0 0,0 0 1 0 0,0 0-1 0 0,0 0 0 0 0,0 0 0 0 0,-1 0 0 0 0,1-1 0 0 0,-1 1 1 0 0,1-1-1 0 0,-1 0 0 0 0,-2 2 0 0 0,1-1-96 0 0,-68 41 2027 0 0,-68 54-1 0 0,129-90-2068 0 0,0-1 1 0 0,-21 10-1 0 0,-10 4 72 0 0,-7 5 158 0 0,-85 28 1 0 0,32-14-164 0 0,-23 8-111 0 0,-152 34 0 0 0,153-47 20 0 0,-249 51-28 0 0,272-65 18 0 0,-489 116 516 0 0,247-30 80 0 0,-305 85-342 0 0,303-116 17 0 0,259-63 25 0 0,77-10-373 0 0,32-5 18 0 0,38-9 24 0 0,-29 8-49 0 0,-27 3 62 0 0,0 1 0 0 0,0-1 0 0 0,0 0-1 0 0,0 0 1 0 0,0 0 0 0 0,8-4 0 0 0,-12 5 2 0 0,0-1 0 0 0,0 0 0 0 0,1 1-1 0 0,-1 0 1 0 0,0-1 0 0 0,0 1 0 0 0,0 0 0 0 0,1 0 0 0 0,-1 0-1 0 0,0-1 1 0 0,0 1 0 0 0,0 0 0 0 0,1 1 0 0 0,-1-1 0 0 0,0 0-1 0 0,0 0 1 0 0,0 0 0 0 0,1 1 0 0 0,-1-1 0 0 0,0 1 0 0 0,0-1-1 0 0,0 1 1 0 0,0-1 0 0 0,0 1 0 0 0,0 0 0 0 0,1 0 0 0 0,17 21-17 0 0,-8-6 47 0 0,0-1-1 0 0,22 23 0 0 0,-22-28-26 0 0,-1 2 0 0 0,0-1 0 0 0,-1 1 0 0 0,0 1 0 0 0,8 17 0 0 0,-13-23-3 0 0,-1 1 1 0 0,0-1-1 0 0,0 1 0 0 0,-1 0 0 0 0,0 0 1 0 0,0 0-1 0 0,0 13 0 0 0,-5-12 44 0 0,2-9-88 0 0,0 1 0 0 0,1 0 0 0 0,-1 0 0 0 0,0 0 1 0 0,1-1-1 0 0,-1 1 0 0 0,1 0 0 0 0,-1 0 0 0 0,1 0 0 0 0,0 0 0 0 0,-1 0 1 0 0,1 0-1 0 0,0 0 0 0 0,0 0 0 0 0,0 0 0 0 0,-1 0 0 0 0,1 0 0 0 0,0 0 0 0 0,0 0 1 0 0,1 0-1 0 0,-1 0 0 0 0,0 0 0 0 0,1 2 0 0 0,-22-25-8203 0 0,17 19 7203 0 0,-1 1-1 0 0,1-1 0 0 0,-1 1 1 0 0,1-1-1 0 0,-9-2 0 0 0,-6-3-1247 0 0,7 2 750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7:09.0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221 84 96 0 0,'1'-3'179'0'0,"-1"-1"-1"0"0,1 1 1 0 0,0-1-1 0 0,0 1 1 0 0,0 0-1 0 0,1-1 1 0 0,-1 1-1 0 0,1 0 1 0 0,0 0-1 0 0,0 0 1 0 0,0 0 0 0 0,0 0-1 0 0,0 1 1 0 0,1-1-1 0 0,-1 0 1 0 0,1 1-1 0 0,3-3 1 0 0,7-8 580 0 0,13 3 1225 0 0,-26 10-1911 0 0,1-1 0 0 0,0 1 0 0 0,-1 0 0 0 0,1-1 0 0 0,0 1 0 0 0,-1 0 0 0 0,1 0 0 0 0,0-1 0 0 0,-1 1 0 0 0,1 0-1 0 0,0 0 1 0 0,0 0 0 0 0,-1 0 0 0 0,1 0 0 0 0,0 0 0 0 0,0 0 0 0 0,-1 0 0 0 0,1 0 0 0 0,0 1 0 0 0,-1-1 0 0 0,1 0 0 0 0,0 0 0 0 0,-1 0 0 0 0,1 1 0 0 0,0-1 0 0 0,-1 1 0 0 0,1-1 0 0 0,0 0 0 0 0,-1 1 0 0 0,1-1 0 0 0,-1 1 0 0 0,1-1 0 0 0,0 2 0 0 0,29 11 2897 0 0,-29-13-2840 0 0,-1 0 0 0 0,1 1-1 0 0,0-1 1 0 0,-1 1 0 0 0,1-1-1 0 0,-1 1 1 0 0,0-1-1 0 0,1 1 1 0 0,-1-1 0 0 0,1 1-1 0 0,-1 0 1 0 0,0-1 0 0 0,0 1-1 0 0,1 0 1 0 0,-1-1 0 0 0,0 1-1 0 0,0 0 1 0 0,0-1 0 0 0,0 1-1 0 0,1 0 1 0 0,-1-1-1 0 0,0 1 1 0 0,0 0 0 0 0,0-1-1 0 0,-1 1 1 0 0,1 0 0 0 0,0-1-1 0 0,0 1 1 0 0,0 0 0 0 0,0-1-1 0 0,-1 1 1 0 0,1 0-1 0 0,0-1 1 0 0,-1 1 0 0 0,1 0-1 0 0,0-1 1 0 0,-1 1 0 0 0,1-1-1 0 0,-1 1 1 0 0,1-1 0 0 0,-1 1-1 0 0,1-1 1 0 0,-1 1-1 0 0,1-1 1 0 0,-1 0 0 0 0,0 1-1 0 0,-26 19 592 0 0,-23 11 225 0 0,-132 62 15 0 0,174-88-923 0 0,1 0 0 0 0,-1 0 0 0 0,1 1 0 0 0,-1 0-1 0 0,2 0 1 0 0,-1 1 0 0 0,1 0 0 0 0,0 0 0 0 0,0 1 0 0 0,1-1-1 0 0,-5 10 1 0 0,9-15-37 0 0,1 0 0 0 0,-1 0 0 0 0,1 0 0 0 0,0 0-1 0 0,0 0 1 0 0,0 0 0 0 0,0 0 0 0 0,0 0 0 0 0,0 0 0 0 0,0 0 0 0 0,1 0-1 0 0,-1 0 1 0 0,1 0 0 0 0,-1 0 0 0 0,1 0 0 0 0,0-1 0 0 0,0 1 0 0 0,0 0-1 0 0,0 0 1 0 0,0-1 0 0 0,0 1 0 0 0,0 0 0 0 0,3 2 0 0 0,3 6-6 0 0,-5-8 4 0 0,0 0 1 0 0,0 0 0 0 0,0-1-1 0 0,0 1 1 0 0,1-1 0 0 0,-1 0 0 0 0,0 1-1 0 0,1-1 1 0 0,3 1 0 0 0,6 4-7 0 0,-4-3 3 0 0,1 0 0 0 0,-1-1 0 0 0,1 0 0 0 0,10 1 0 0 0,2 1-2 0 0,53 10-198 0 0,138 10 0 0 0,74-19-985 0 0,-254-5 1023 0 0,24-6-66 0 0,-55 6 226 0 0,-11 4 12 0 0,0-2 0 0 0,-1 0 0 0 0,1 0-1 0 0,-1-1 1 0 0,0 0 0 0 0,0-1 0 0 0,-13-1 0 0 0,8 1 6 0 0,0 0 2 0 0,1 0 0 0 0,0-1 0 0 0,-1-1 1 0 0,-22-6-1 0 0,31 6-9 0 0,0-1 0 0 0,0 0 0 0 0,0 0 1 0 0,0 0-1 0 0,0-1 0 0 0,1 0 1 0 0,-1 0-1 0 0,1-1 0 0 0,1 0 0 0 0,-1 0 1 0 0,-6-7-1 0 0,-6-8-12 0 0,2-1 0 0 0,0 0-1 0 0,1-1 1 0 0,-23-45 0 0 0,-10-9 8 0 0,40 61 43 0 0,0 1 0 0 0,-15-19 0 0 0,16 24-11 0 0,-20-17 175 0 0,26 26-207 0 0,0-1 0 0 0,1 1 0 0 0,-1 0 0 0 0,0 0 1 0 0,1 0-1 0 0,-1-1 0 0 0,0 1 0 0 0,0 0 0 0 0,1 0 0 0 0,-1 0 1 0 0,0 0-1 0 0,0 0 0 0 0,1 0 0 0 0,-1 0 0 0 0,0 1 1 0 0,0-1-1 0 0,1 0 0 0 0,-1 0 0 0 0,0 1 0 0 0,1-1 0 0 0,-1 0 1 0 0,0 1-1 0 0,1-1 0 0 0,-1 0 0 0 0,0 1 0 0 0,1-1 0 0 0,-1 1 1 0 0,1-1-1 0 0,-1 1 0 0 0,1-1 0 0 0,-1 1 0 0 0,1 0 0 0 0,-1-1 1 0 0,1 1-1 0 0,0-1 0 0 0,-1 1 0 0 0,1 0 0 0 0,-1 1 0 0 0,-9 14-1 0 0,-8 18-6 0 0,-1 9-32 0 0,-10 26 46 0 0,12-34 6 0 0,14-32-14 0 0,1 1 0 0 0,0-1 0 0 0,0 1 0 0 0,0 0-1 0 0,0 0 1 0 0,1-1 0 0 0,-1 1 0 0 0,1 0 0 0 0,0 0 0 0 0,0 1 0 0 0,0 4-1 0 0,-2 0 13 0 0,-1-3-45 0 0,10-10-1 0 0,6-24-23 0 0,-6 14 22 0 0,6-9-52 0 0,-9 19 2 0 0,-1 0 0 0 0,0-1 0 0 0,1 1 1 0 0,-2-1-1 0 0,1 0 0 0 0,0 1 0 0 0,-1-1 0 0 0,0 0 1 0 0,0 0-1 0 0,-1 0 0 0 0,1-7 0 0 0,-1 11-21 0 0,0 0 0 0 0,0 0-1 0 0,0 0 1 0 0,0 1 0 0 0,0-1 0 0 0,-1 0-1 0 0,1 0 1 0 0,0 0 0 0 0,0 1-1 0 0,-1-1 1 0 0,1 0 0 0 0,-1 0 0 0 0,1 1-1 0 0,0-1 1 0 0,-1 1 0 0 0,1-1-1 0 0,-1 0 1 0 0,-1 0 0 0 0,-40 25-13455 0 0,24-13 11883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7:10.6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651 122 264 0 0,'-1'1'157'0'0,"1"0"0"0"0,-1 0 0 0 0,0 0 0 0 0,1 0-1 0 0,-1 0 1 0 0,0 0 0 0 0,1 0 0 0 0,-1-1 0 0 0,0 1 0 0 0,0 0 0 0 0,0-1 0 0 0,0 1-1 0 0,0 0 1 0 0,0-1 0 0 0,0 1 0 0 0,0-1 0 0 0,0 0 0 0 0,0 1 0 0 0,0-1 0 0 0,0 0-1 0 0,-2 1 1 0 0,-32 8 1829 0 0,24-7-764 0 0,-6 2 113 0 0,1-2-1 0 0,0 0 0 0 0,-1-1 0 0 0,-32-2 0 0 0,11 0 314 0 0,26-1-1403 0 0,0 1 1 0 0,0-2-1 0 0,0 1 0 0 0,0-2 0 0 0,1 0 0 0 0,-14-6 1 0 0,7 3-265 0 0,15 6 23 0 0,0-1 0 0 0,0 0-1 0 0,0 0 1 0 0,1-1 0 0 0,-1 1-1 0 0,0-1 1 0 0,1 1 0 0 0,0-1-1 0 0,-1 0 1 0 0,1 0 0 0 0,0 0 0 0 0,-3-6-1 0 0,3 5-2 0 0,2 3-4 0 0,0 0 1 0 0,0 0-1 0 0,0-1 0 0 0,0 1 1 0 0,0 0-1 0 0,1 0 0 0 0,-1 0 1 0 0,0 0-1 0 0,1-1 1 0 0,-1 1-1 0 0,0 0 0 0 0,1 0 1 0 0,-1 0-1 0 0,1 0 0 0 0,0 0 1 0 0,-1 0-1 0 0,1 0 1 0 0,0 0-1 0 0,1-1 0 0 0,16-18-9 0 0,-13 16 14 0 0,0 0-1 0 0,0 1 1 0 0,0-1-1 0 0,0 1 1 0 0,1 0 0 0 0,-1 1-1 0 0,1-1 1 0 0,0 1-1 0 0,-1 0 1 0 0,1 0-1 0 0,0 1 1 0 0,0 0-1 0 0,7-1 1 0 0,-8 2-1 0 0,-1 0 0 0 0,0 0 1 0 0,0 1-1 0 0,1 0 0 0 0,-1 0 0 0 0,0 0 1 0 0,0 0-1 0 0,0 0 0 0 0,0 1 0 0 0,0 0 1 0 0,0 0-1 0 0,-1 0 0 0 0,1 0 0 0 0,0 0 1 0 0,-1 1-1 0 0,0 0 0 0 0,1-1 0 0 0,4 7 1 0 0,-4-4 7 0 0,0-1 0 0 0,-1 1 1 0 0,1 0-1 0 0,-1 0 0 0 0,0 1 1 0 0,-1-1-1 0 0,1 1 0 0 0,-1-1 1 0 0,0 1-1 0 0,2 7 0 0 0,-2 2 45 0 0,-1 0 0 0 0,0 28 0 0 0,-1-31-38 0 0,0-6 22 0 0,-1-1-1 0 0,0 1 0 0 0,-1-1 1 0 0,1 1-1 0 0,-1-1 0 0 0,0 1 1 0 0,0-1-1 0 0,-1 0 0 0 0,0 0 1 0 0,0 0-1 0 0,0-1 1 0 0,0 1-1 0 0,-5 4 0 0 0,-8 10 145 0 0,-31 25-1 0 0,47-43-179 0 0,-25 19 129 0 0,-40 25 0 0 0,3-3 26 0 0,-33 17-4 0 0,29-25-87 0 0,15-9-7 0 0,45-22-65 0 0,0 0 0 0 0,0 0 0 0 0,0-1 1 0 0,0 0-1 0 0,-10 2 0 0 0,19-25-188 0 0,6 16 205 0 0,1 0 0 0 0,-1 0 0 0 0,1 1 1 0 0,0 0-1 0 0,0 0 0 0 0,0 1 0 0 0,0 1 0 0 0,0 0 1 0 0,1 0-1 0 0,-1 1 0 0 0,14 0 0 0 0,50 3-100 0 0,116 17 0 0 0,-134-11-1100 0 0,89 0-1 0 0,-87-12-2681 0 0,-51 3 2835 0 0,0-1 0 0 0,0 0 0 0 0,0 0 0 0 0,0 0 0 0 0,-1-1 0 0 0,1 0 0 0 0,-1 0 1 0 0,0-1-1 0 0,12-8 0 0 0,-9 2-425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7:11.1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17 300 0 0,'-9'-16'9091'0'0,"20"17"-5699"0"0,6 6-1552 0 0,0 0 0 0 0,30 8 0 0 0,23 8-866 0 0,-48-14-582 0 0,31 20-1 0 0,-45-25-331 0 0,-1 1 0 0 0,0 0 0 0 0,0 1 0 0 0,-1-1 0 0 0,0 1 0 0 0,0 1-1 0 0,8 9 1 0 0,53 75 265 0 0,-51-66-284 0 0,-11-18-35 0 0,1 1 0 0 0,-2 0 0 0 0,1 0 0 0 0,-1 0 0 0 0,0 0 0 0 0,-1 1 0 0 0,4 14 0 0 0,-3-1-8 0 0,-1 1 0 0 0,-1-1-1 0 0,-2 1 1 0 0,0 0-1 0 0,-1-1 1 0 0,-1 1 0 0 0,-1-1-1 0 0,-8 29 1 0 0,6-32 4 0 0,-2-1 0 0 0,0 0 0 0 0,-1 0 0 0 0,0 0 0 0 0,-2-1 0 0 0,0-1 0 0 0,0 1 0 0 0,-2-2 1 0 0,-14 17-1 0 0,3-6-2 0 0,15-16 0 0 0,0 0 0 0 0,0-1 1 0 0,-12 10-1 0 0,-5 0-103 0 0,-35 22 1 0 0,47-34 332 0 0,0 1-1405 0 0,1-1 0 0 0,-2 0 1 0 0,-25 8-1 0 0,33-14 288 0 0,1 0 1 0 0,-1 0-1 0 0,0 0 1 0 0,0-1-1 0 0,0 0 0 0 0,0 0 1 0 0,0 0-1 0 0,0-1 1 0 0,0 0-1 0 0,1 0 1 0 0,-1-1-1 0 0,-10-3 0 0 0,0-2-1024 0 0,5-2 280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7:12.2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610 119 464 0 0,'0'-1'118'0'0,"3"0"60"0"0,0 0 0 0 0,0 0 0 0 0,-1 0 0 0 0,1-1 0 0 0,-1 1 0 0 0,1-1 0 0 0,-1 1 1 0 0,1-1-1 0 0,-1 0 0 0 0,0 0 0 0 0,0 0 0 0 0,0-1 0 0 0,0 1 0 0 0,0 0 0 0 0,-1-1 0 0 0,1 1 0 0 0,-1-1 0 0 0,0 0 0 0 0,1 1 0 0 0,-1-1 0 0 0,0 0 0 0 0,-1 0 1 0 0,1 0-1 0 0,0 1 0 0 0,-1-1 0 0 0,0 0 0 0 0,1-4 0 0 0,-2 5 68 0 0,0-1-1 0 0,0 1 1 0 0,0-1 0 0 0,0 1-1 0 0,-1 0 1 0 0,1 0 0 0 0,-1-1-1 0 0,1 1 1 0 0,-1 0 0 0 0,0 0-1 0 0,0 0 1 0 0,0 1 0 0 0,0-1-1 0 0,0 0 1 0 0,0 1 0 0 0,-4-2-1 0 0,-6-3 1220 0 0,11 4-1222 0 0,0 1-1 0 0,-1 0 1 0 0,1 0 0 0 0,0 1 0 0 0,-1-1 0 0 0,1 0-1 0 0,-1 0 1 0 0,1 1 0 0 0,-1-1 0 0 0,0 1-1 0 0,1-1 1 0 0,-1 1 0 0 0,1 0 0 0 0,-1 0 0 0 0,-2-1-1 0 0,-3 1 47 0 0,0 0-1 0 0,-1 1 1 0 0,1 0-1 0 0,0 0 1 0 0,0 0-1 0 0,0 1 0 0 0,-10 3 1 0 0,4 0-210 0 0,0 0-1 0 0,1 1 1 0 0,-1 0 0 0 0,-11 9-1 0 0,-7 6 110 0 0,18-13-90 0 0,1 0 1 0 0,1 0 0 0 0,-19 19-1 0 0,-139 156 772 0 0,141-149-804 0 0,2 2 1 0 0,1 1-1 0 0,-32 64 1 0 0,53-92-65 0 0,-2 3 4 0 0,0 0-1 0 0,1 1 1 0 0,0 0 0 0 0,1 0 0 0 0,0 0 0 0 0,-1 16-1 0 0,3-17-5 0 0,0 0-1 0 0,1 0 1 0 0,1 0-1 0 0,0 0 0 0 0,0 1 1 0 0,2-1-1 0 0,-1 0 0 0 0,1 0 1 0 0,1 0-1 0 0,0 0 1 0 0,1-1-1 0 0,1 1 0 0 0,-1-1 1 0 0,2 0-1 0 0,8 15 0 0 0,-2-10-242 0 0,0 0-1 0 0,1-1 0 0 0,1-1 1 0 0,0 0-1 0 0,25 17 0 0 0,3-5-3155 0 0,4-8-3643 0 0,-43-17 6479 0 0,0-1 0 0 0,0 1 0 0 0,0-1 0 0 0,0 0-1 0 0,0 1 1 0 0,1-1 0 0 0,-1-1 0 0 0,0 1 0 0 0,0 0-1 0 0,6-2 1 0 0,8-3-803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5:37.4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163 48 80 0 0,'0'0'4770'0'0,"-8"11"-1674"0"0,-21 32 2335 0 0,27-41-5238 0 0,-1 0 1 0 0,1 0 0 0 0,-1 1 0 0 0,1-2 0 0 0,-1 1-1 0 0,0 0 1 0 0,0-1 0 0 0,0 1 0 0 0,0-1 0 0 0,0 0-1 0 0,0 0 1 0 0,0 0 0 0 0,0 0 0 0 0,0 0 0 0 0,-1-1 0 0 0,1 0-1 0 0,0 1 1 0 0,0-1 0 0 0,-1-1 0 0 0,1 1 0 0 0,0 0-1 0 0,0-1 1 0 0,-1 1 0 0 0,-2-2 0 0 0,3 1-196 0 0,1 0 0 0 0,-1 0-1 0 0,1 0 1 0 0,-1 0 0 0 0,1 0 0 0 0,-1 0 0 0 0,1-1 0 0 0,0 1 0 0 0,0-1-1 0 0,0 1 1 0 0,0-1 0 0 0,0 0 0 0 0,0 0 0 0 0,0 0 0 0 0,0 0-1 0 0,1 0 1 0 0,-1-1 0 0 0,1 1 0 0 0,0 0 0 0 0,0-1 0 0 0,0 1 0 0 0,0-1-1 0 0,0 1 1 0 0,0-1 0 0 0,0 1 0 0 0,1-1 0 0 0,-1-4 0 0 0,2 2-34 0 0,1 1 1 0 0,-1-1 0 0 0,1 1 0 0 0,0-1 0 0 0,0 1-1 0 0,1 0 1 0 0,-1 0 0 0 0,1 0 0 0 0,0 0 0 0 0,0 0 0 0 0,0 1-1 0 0,0-1 1 0 0,5-3 0 0 0,-4 6 18 0 0,0 0-1 0 0,-1 1 1 0 0,1-1 0 0 0,0 1 0 0 0,-1-1-1 0 0,1 1 1 0 0,0 1 0 0 0,-1-1 0 0 0,1 0-1 0 0,0 1 1 0 0,-1 0 0 0 0,1 0 0 0 0,-1 0-1 0 0,1 0 1 0 0,-1 0 0 0 0,0 1 0 0 0,1-1-1 0 0,5 5 1 0 0,0 1 14 0 0,-1 0 0 0 0,0 1 0 0 0,0 0 0 0 0,-1 0 0 0 0,0 1 0 0 0,6 9 0 0 0,-4-6 10 0 0,-1 1 0 0 0,0-1 0 0 0,6 16 0 0 0,-12-23-2 0 0,0 0 1 0 0,-1-1 0 0 0,1 1-1 0 0,-1 0 1 0 0,0 0-1 0 0,0 0 1 0 0,-1 0-1 0 0,1 0 1 0 0,-1 1-1 0 0,-1-1 1 0 0,1 0-1 0 0,0 0 1 0 0,-2 5 0 0 0,0-2 21 0 0,0 1 19 0 0,0 1 1 0 0,-1 0 0 0 0,0-1 0 0 0,0 1-1 0 0,-1-1 1 0 0,0 0 0 0 0,-1 0 0 0 0,0 0-1 0 0,0-1 1 0 0,-12 14 0 0 0,-1-3 8 0 0,14-15-56 0 0,0 0-1 0 0,0 0 0 0 0,0 0 1 0 0,0-1-1 0 0,0 1 1 0 0,-1-1-1 0 0,1 0 0 0 0,-1 0 1 0 0,0-1-1 0 0,-9 4 0 0 0,14-5-3 0 0,-1-1-1 0 0,0 1 0 0 0,0-1 0 0 0,0 0 0 0 0,0 1 1 0 0,0-1-1 0 0,-1 0 0 0 0,1 0 0 0 0,0 0 0 0 0,0 1 1 0 0,0-1-1 0 0,0 0 0 0 0,0 0 0 0 0,0-1 0 0 0,0 1 1 0 0,0 0-1 0 0,0 0 0 0 0,0 0 0 0 0,0-1 0 0 0,0 1 1 0 0,0-1-1 0 0,0 1 0 0 0,0-1 0 0 0,0 1 0 0 0,0-1 1 0 0,-1 0-1 0 0,1-1-33 0 0,1 0 1 0 0,-1 0-1 0 0,0 0 1 0 0,1 0 0 0 0,0 0-1 0 0,-1 0 1 0 0,1 0-1 0 0,0 0 1 0 0,0 0-1 0 0,0 0 1 0 0,1-2-1 0 0,-1-4-118 0 0,0 6 113 0 0,0 0 0 0 0,1 0 1 0 0,0 0-1 0 0,-1 0 0 0 0,1 0 1 0 0,0 0-1 0 0,0 0 0 0 0,0 1 0 0 0,0-1 1 0 0,1 0-1 0 0,-1 0 0 0 0,0 1 0 0 0,1-1 1 0 0,-1 1-1 0 0,1-1 0 0 0,-1 1 0 0 0,1 0 1 0 0,0 0-1 0 0,3-2 0 0 0,0-1-6 0 0,1 1 0 0 0,0 0 0 0 0,1 0 0 0 0,10-3-1 0 0,-1 2-132 0 0,1 1 0 0 0,0 0 0 0 0,0 1-1 0 0,31 2 1 0 0,68 10-3797 0 0,-91-7 2568 0 0,-13-1 19 0 0,-1 0 1 0 0,0 2-1 0 0,0-1 1 0 0,0 2-1 0 0,19 9 0 0 0,-18-8 126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7:13.4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238 91 320 0 0,'-2'1'372'0'0,"1"1"0"0"0,-1-1 0 0 0,1 0-1 0 0,-1 1 1 0 0,0-1 0 0 0,1 0 0 0 0,-1 0 0 0 0,0 0 0 0 0,0 0 0 0 0,0 0-1 0 0,0-1 1 0 0,1 1 0 0 0,-1-1 0 0 0,0 1 0 0 0,0-1 0 0 0,0 1 0 0 0,-1-1-1 0 0,-1 0 1 0 0,-9 1 1510 0 0,-4-1-103 0 0,1-2-953 0 0,14 2-707 0 0,0 0 0 0 0,0 0 0 0 0,0 0 0 0 0,0 0 0 0 0,1-1 0 0 0,-1 1 0 0 0,0-1 0 0 0,0 1 0 0 0,0-1 0 0 0,0 0 0 0 0,-1 0 0 0 0,-5-3 267 0 0,0 1 1 0 0,-1 0-1 0 0,-14-3 0 0 0,6 2-66 0 0,10 2-251 0 0,-14-6 7 0 0,20 7-75 0 0,1 1 1 0 0,-1-1 0 0 0,1 0 0 0 0,0 1-1 0 0,-1-1 1 0 0,1 0 0 0 0,0 1-1 0 0,-1-1 1 0 0,1 0 0 0 0,0 1 0 0 0,0-1-1 0 0,0 0 1 0 0,-1 0 0 0 0,1 1 0 0 0,0-1-1 0 0,0 0 1 0 0,0 0 0 0 0,0 0 0 0 0,0 1-1 0 0,1-1 1 0 0,-1 0 0 0 0,0 0-1 0 0,0 1 1 0 0,0-1 0 0 0,1 0 0 0 0,-1 1-1 0 0,0-1 1 0 0,1 0 0 0 0,-1 1 0 0 0,1-1-1 0 0,-1 0 1 0 0,1 0 0 0 0,2-3-5 0 0,-1 1 1 0 0,0 0-1 0 0,1 0 1 0 0,0 0-1 0 0,-1 0 1 0 0,1 0-1 0 0,1 0 1 0 0,-1 1-1 0 0,0-1 1 0 0,1 1-1 0 0,-1 0 1 0 0,1 0-1 0 0,-1 0 1 0 0,1 1-1 0 0,0-1 1 0 0,0 1 0 0 0,0 0-1 0 0,0 0 1 0 0,7 0-1 0 0,-5 0-1 0 0,1 1 0 0 0,0 0-1 0 0,-1 0 1 0 0,1 1 0 0 0,0 0-1 0 0,-1 0 1 0 0,1 1 0 0 0,-1 0 0 0 0,0 0-1 0 0,0 0 1 0 0,1 1 0 0 0,5 4-1 0 0,-4-3 95 0 0,-1 1 0 0 0,1 0 0 0 0,-1 0 0 0 0,0 1-1 0 0,-1 0 1 0 0,1 0 0 0 0,-1 1 0 0 0,0-1 0 0 0,7 13-1 0 0,-10-15-38 0 0,-1 0-1 0 0,0 1 1 0 0,0-1-1 0 0,0 1 1 0 0,-1-1-1 0 0,1 1 1 0 0,-1 0-1 0 0,0-1 1 0 0,0 1-1 0 0,-1 0 0 0 0,1 0 1 0 0,-1 0-1 0 0,0-1 1 0 0,-1 1-1 0 0,1 0 1 0 0,-1 0-1 0 0,0 0 1 0 0,-3 8-1 0 0,-1-3 35 0 0,0 0 0 0 0,-1-1 0 0 0,-1 1 0 0 0,1-2 0 0 0,-1 1 0 0 0,-1-1-1 0 0,0 0 1 0 0,0 0 0 0 0,0-1 0 0 0,-12 7 0 0 0,1 2-78 0 0,-30 11 20 0 0,37-22-32 0 0,1 0 0 0 0,-1-1-1 0 0,-17 4 1 0 0,8-3-28 0 0,18-4 18 0 0,0-1 0 0 0,0 1-1 0 0,0-1 1 0 0,-1 0-1 0 0,1 0 1 0 0,0 0 0 0 0,0 0-1 0 0,0 0 1 0 0,-4-1-1 0 0,7 0 13 0 0,-1 1 1 0 0,1 0-1 0 0,-1 0 0 0 0,1 0 0 0 0,-1 0 0 0 0,1 0 0 0 0,-1 0 0 0 0,1-1 0 0 0,-1 1 0 0 0,1 0 1 0 0,-1 0-1 0 0,1-1 0 0 0,0 1 0 0 0,-1 0 0 0 0,1 0 0 0 0,0-1 0 0 0,-1 1 0 0 0,1-1 1 0 0,0 1-1 0 0,-1 0 0 0 0,1-1 0 0 0,0 1 0 0 0,0-1 0 0 0,-1 1 0 0 0,1 0 0 0 0,0-1 1 0 0,0 1-1 0 0,0-1 0 0 0,0 1 0 0 0,-1-1 0 0 0,1 1 0 0 0,0-1 0 0 0,0 1 0 0 0,0-1 0 0 0,0 1 1 0 0,0-1-1 0 0,0 1 0 0 0,0-1 0 0 0,1 1 0 0 0,-1-1 0 0 0,0 1 0 0 0,0-1 0 0 0,0 1 1 0 0,0-1-1 0 0,1 1 0 0 0,-1 0 0 0 0,0-1 0 0 0,0 1 0 0 0,1-1 0 0 0,-1 1 0 0 0,0 0 0 0 0,1-1 1 0 0,-1 1-1 0 0,0 0 0 0 0,1-1 0 0 0,-1 1 0 0 0,1 0 0 0 0,0-1 0 0 0,2-2 1 0 0,2 0 0 0 0,-1 0 0 0 0,0 0 0 0 0,1 0 0 0 0,-1 1 0 0 0,1 0 0 0 0,0 0 0 0 0,-1 0-1 0 0,1 1 1 0 0,0-1 0 0 0,0 1 0 0 0,0 0 0 0 0,0 1 0 0 0,1-1 0 0 0,-1 1 0 0 0,6 0 0 0 0,4 0 15 0 0,1 1-1 0 0,-1 1 1 0 0,1 0 0 0 0,19 6 0 0 0,-1 2-10 0 0,-1 2-1 0 0,0 1 1 0 0,37 21 0 0 0,-49-25-3 0 0,0 0 1 0 0,0-2-1 0 0,1 0 1 0 0,-1-2-1 0 0,1 0 0 0 0,24 2 1 0 0,-38-7-161 0 0,-1 1 1 0 0,0-1-1 0 0,0 0 1 0 0,1-1-1 0 0,-1 0 1 0 0,14-3-1 0 0,18-11-5513 0 0,-76 3-4952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7:36.5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97 188 0 0,'5'4'17012'0'0,"0"-3"-17565"0"0,167-15 3325 0 0,-57 2-2251 0 0,114-9-53 0 0,49-3-379 0 0,-69 4-539 0 0,-152 13-421 0 0,-11 4-1297 0 0,-16 2-2142 0 0,-74 33-7052 0 0,33-26 10118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7:36.9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 0 1056 0 0,'-5'1'639'0'0,"1"-1"1"0"0,-1 1-1 0 0,1 0 0 0 0,-1 0 1 0 0,1 0-1 0 0,0 1 0 0 0,0-1 0 0 0,-1 1 1 0 0,1 0-1 0 0,0 1 0 0 0,1-1 0 0 0,-1 0 1 0 0,0 1-1 0 0,1 0 0 0 0,-1 0 1 0 0,1 0-1 0 0,-3 4 0 0 0,5-5-373 0 0,0 0 0 0 0,1 0 0 0 0,-1 0 0 0 0,1 0 0 0 0,0 0 0 0 0,-1 0 0 0 0,1 0 0 0 0,0 0 0 0 0,0 0 0 0 0,0 0 0 0 0,1 0 0 0 0,-1 0 0 0 0,0 1 0 0 0,1-1 1 0 0,-1 0-1 0 0,1-1 0 0 0,0 1 0 0 0,0 0 0 0 0,-1 0 0 0 0,1 0 0 0 0,1 0 0 0 0,-1-1 0 0 0,2 3 0 0 0,0 1-82 0 0,1-1 0 0 0,-1 0-1 0 0,0 1 1 0 0,-1 0 0 0 0,1 0 0 0 0,-1 0 0 0 0,0 0 0 0 0,0 0 0 0 0,2 10 0 0 0,6 13 264 0 0,0-4-284 0 0,-2 1 0 0 0,0 0 0 0 0,-2 0 1 0 0,0 1-1 0 0,-2 0 0 0 0,-1 0 0 0 0,0 33 1 0 0,-13 54-109 0 0,1 22-149 0 0,-1-23-2783 0 0,10-160-16292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7:37.8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182 253 400 0 0,'0'0'72'0'0,"0"0"0"0"0,0 0 0 0 0,0-1 0 0 0,0 1 1 0 0,0 0-1 0 0,0 0 0 0 0,0-1 0 0 0,0 1 0 0 0,0 0 0 0 0,0-1 0 0 0,0 1 0 0 0,0 0 0 0 0,-1 0 0 0 0,1 0 0 0 0,0-1 1 0 0,0 1-1 0 0,0 0 0 0 0,-1 0 0 0 0,1 0 0 0 0,0-1 0 0 0,0 1 0 0 0,0 0 0 0 0,-1 0 0 0 0,1 0 0 0 0,0 0 1 0 0,0 0-1 0 0,-1-1 0 0 0,1 1 0 0 0,0 0 0 0 0,0 0 0 0 0,-1 0 0 0 0,1 0 0 0 0,0 0 0 0 0,-1 0 0 0 0,1 0 0 0 0,0 0 1 0 0,0 0-1 0 0,-1 0 0 0 0,1 0 0 0 0,0 0 0 0 0,0 0 0 0 0,-1 0 0 0 0,1 0 0 0 0,0 1 0 0 0,0-1 0 0 0,-1 0 0 0 0,1 0 11 0 0,-1 0 0 0 0,1 0-1 0 0,0 1 1 0 0,0-1 0 0 0,-1 0-1 0 0,1 0 1 0 0,0 0 0 0 0,0 0-1 0 0,-1 0 1 0 0,1 0 0 0 0,0 0-1 0 0,0 0 1 0 0,-1 0-1 0 0,1 0 1 0 0,0 0 0 0 0,-1 0-1 0 0,1 0 1 0 0,0 0 0 0 0,0 0-1 0 0,-1 0 1 0 0,1-1 0 0 0,0 1-1 0 0,0 0 1 0 0,-1 0 0 0 0,1 0-1 0 0,0 0 1 0 0,0 0-1 0 0,0-1 1 0 0,-1 1 0 0 0,1 0-1 0 0,0 0 1 0 0,0 0 0 0 0,0-1-1 0 0,-1 1 1 0 0,1 0 0 0 0,0 0-1 0 0,0-1 1 0 0,0 1 0 0 0,0 0-1 0 0,0 0 1 0 0,0-1-1 0 0,0 1 1 0 0,-1 0 0 0 0,1 0-1 0 0,0-1 1 0 0,0 1 0 0 0,21-11 3389 0 0,-5 1-2029 0 0,-15 9-1297 0 0,1 1-1 0 0,0-1 0 0 0,0 0 0 0 0,-1 0 0 0 0,1 0 0 0 0,0 0 0 0 0,-1-1 0 0 0,1 1 0 0 0,-1 0 0 0 0,0-1 0 0 0,1 1 0 0 0,-1-1 0 0 0,1-1 0 0 0,-1 2-58 0 0,14-32 1315 0 0,-14 32-1381 0 0,-1-1-1 0 0,0 0 1 0 0,1 1-1 0 0,-1-1 0 0 0,0 1 1 0 0,0-1-1 0 0,0 0 1 0 0,0 1-1 0 0,-1-1 1 0 0,1 1-1 0 0,0-1 0 0 0,-1 1 1 0 0,1-1-1 0 0,-1 1 1 0 0,1-1-1 0 0,-1 1 0 0 0,0-1 1 0 0,1 1-1 0 0,-1-1 1 0 0,0 1-1 0 0,-2-2 1 0 0,-10-21 33 0 0,11 21-49 0 0,1-1 0 0 0,-1 1 0 0 0,1 0 0 0 0,-1 0 0 0 0,0 0 0 0 0,0 0 0 0 0,-5-4 0 0 0,-4-3-35 0 0,-7-5-609 0 0,-1-1-1 0 0,-25-14 0 0 0,40 28-63 0 0,-1 0 0 0 0,1 1-1 0 0,-1-1 1 0 0,1 1 0 0 0,-1 0 0 0 0,0 0 0 0 0,1 1 0 0 0,-1-1 0 0 0,0 1 0 0 0,1 0 0 0 0,-1 0 0 0 0,0 1 0 0 0,0-1 0 0 0,1 1-1 0 0,-1 0 1 0 0,0 1 0 0 0,1-1 0 0 0,-9 4 0 0 0,4 1-305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7:38.1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40 0 0,'1'11'7062'0'0,"7"-8"-6473"0"0,-1-1 1 0 0,1 0-1 0 0,-1 0 1 0 0,1-1-1 0 0,0 0 0 0 0,8 0 1 0 0,7 2 121 0 0,15 0 96 0 0,1-2-1 0 0,39-3 1 0 0,-2 0-517 0 0,50 9-2014 0 0,-103-4-1560 0 0,37 10 0 0 0,-31 1-1456 0 0,-20-13 3527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7:38.5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59 221 576 0 0,'2'15'6475'0'0,"4"-9"-4991"0"0,3 2 1966 0 0,3 0-1609 0 0,-9-6-1596 0 0,1-1 0 0 0,0 1-1 0 0,-1 0 1 0 0,0 0 0 0 0,1 0 0 0 0,-1 1 0 0 0,0-1-1 0 0,0 1 1 0 0,0 0 0 0 0,-1 0 0 0 0,1 0 0 0 0,2 4-1 0 0,27 45 281 0 0,-23-37-550 0 0,-4 0-965 0 0,-13-13-1938 0 0,-16-18-1334 0 0,13 2 1706 0 0,0-1 0 0 0,-14-25 0 0 0,24 39 2491 0 0,-8-15-1078 0 0</inkml:trace>
  <inkml:trace contextRef="#ctx0" brushRef="#br0" timeOffset="1">2 22 580 0 0,'0'-5'717'0'0,"-1"5"-598"0"0,1-1-1 0 0,0 1 0 0 0,0 0 1 0 0,0-1-1 0 0,0 1 0 0 0,-1-1 0 0 0,1 1 1 0 0,0-1-1 0 0,0 1 0 0 0,0-1 1 0 0,0 1-1 0 0,0-1 0 0 0,0 1 1 0 0,1-1-1 0 0,-1 1 0 0 0,0-1 1 0 0,0 1-1 0 0,0-1 0 0 0,0 1 0 0 0,0-1 1 0 0,1 1-1 0 0,-1-1 0 0 0,0 1 1 0 0,0-1-1 0 0,1 1 0 0 0,-1 0 1 0 0,0-1-1 0 0,1 1 0 0 0,-1 0 1 0 0,1-1-1 0 0,-1 1 0 0 0,0 0 0 0 0,1-1 1 0 0,-1 1-1 0 0,1 0 0 0 0,-1 0 1 0 0,1-1-1 0 0,-1 1 0 0 0,1 0 1 0 0,1 0 883 0 0,1 1-492 0 0,-1 1-1 0 0,0-1 1 0 0,1 1 0 0 0,-1-1-1 0 0,1 0 1 0 0,-1 0 0 0 0,1 0-1 0 0,0-1 1 0 0,2 1 0 0 0,26 10 1275 0 0,7 6-3737 0 0,-29-14 356 0 0,0 1 0 0 0,0 1 0 0 0,0-1-1 0 0,0 1 1 0 0,12 9 0 0 0,-12-7 195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7:38.9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46 540 0 0,'0'1'345'0'0,"0"1"0"0"0,0-1 0 0 0,1 1 0 0 0,-1-1 1 0 0,0 1-1 0 0,1-1 0 0 0,-1 1 0 0 0,1-1 0 0 0,0 1 0 0 0,0-1 0 0 0,-1 0 0 0 0,1 1 0 0 0,2 1 1 0 0,-2-2-132 0 0,0 1 1 0 0,0-1-1 0 0,0 1 1 0 0,0-1 0 0 0,0 1-1 0 0,-1-1 1 0 0,1 1-1 0 0,0-1 1 0 0,-1 1 0 0 0,1 0-1 0 0,-1-1 1 0 0,0 1-1 0 0,1 3 1 0 0,8 34 3637 0 0,-8-36-3556 0 0,0 1-1 0 0,0 0 0 0 0,0 0 0 0 0,0-1 0 0 0,1 1 0 0 0,-1-1 1 0 0,1 1-1 0 0,0-1 0 0 0,0 0 0 0 0,4 5 0 0 0,-4-5-133 0 0,0 0 0 0 0,0 0 0 0 0,0 1 0 0 0,0-1 0 0 0,0 0 0 0 0,-1 1 0 0 0,1-1 0 0 0,-1 1 1 0 0,0-1-1 0 0,1 6 0 0 0,7 29 316 0 0,-10-30-442 0 0,-2-14-47 0 0,-1-2 6 0 0,3 4 0 0 0,-1 0 0 0 0,1 0 0 0 0,0-1 0 0 0,0 1 1 0 0,0 0-1 0 0,0-9 0 0 0,-3-13-68 0 0,1 17 56 0 0,1 0 1 0 0,0 0-1 0 0,0-1 1 0 0,1 1-1 0 0,1 0 1 0 0,0-1 0 0 0,0 1-1 0 0,0-1 1 0 0,1 1-1 0 0,1-1 1 0 0,0 1-1 0 0,0 0 1 0 0,1 0-1 0 0,6-16 1 0 0,-3 11-46 0 0,-6 13 59 0 0,0 1 0 0 0,0-1-1 0 0,0 0 1 0 0,1 1 0 0 0,-1-1 0 0 0,0 0 0 0 0,1 1 0 0 0,-1-1 0 0 0,0 0 0 0 0,1 1 0 0 0,-1-1 0 0 0,0 1 0 0 0,1-1 0 0 0,-1 0 0 0 0,1 1 0 0 0,-1 0 0 0 0,1-1 0 0 0,0 1 0 0 0,-1-1 0 0 0,1 1 0 0 0,-1-1 0 0 0,1 1 0 0 0,0 0 0 0 0,-1 0-1 0 0,1-1 1 0 0,0 1 0 0 0,-1 0 0 0 0,1 0 0 0 0,1 0 0 0 0,2-1 2 0 0,0 1-1 0 0,1 0 0 0 0,-1 0 0 0 0,1 0 1 0 0,-1 0-1 0 0,0 1 0 0 0,0 0 1 0 0,1 0-1 0 0,-1 0 0 0 0,0 0 1 0 0,0 1-1 0 0,0 0 0 0 0,0 0 1 0 0,0 0-1 0 0,5 3 0 0 0,4 4-23 0 0,1 0 0 0 0,22 22 0 0 0,4 3 20 0 0,-21-19 12 0 0,24 27-1 0 0,-29-28-3 0 0,-10-11 0 0 0,0 1 1 0 0,0 0 0 0 0,0 0 0 0 0,0 0-1 0 0,-1 1 1 0 0,0-1 0 0 0,0 1 0 0 0,0 0 0 0 0,0 0-1 0 0,-1 0 1 0 0,0 0 0 0 0,0 0 0 0 0,2 10 0 0 0,1 8-5 0 0,-5-22-45 0 0,1 1 0 0 0,-1-1 0 0 0,1 0 0 0 0,-1 1 0 0 0,1-1 0 0 0,-1 0 0 0 0,0 1-1 0 0,1-1 1 0 0,-1 1 0 0 0,0-1 0 0 0,0 0 0 0 0,0 1 0 0 0,0-1 0 0 0,0 1 0 0 0,-1-1 0 0 0,1 0 0 0 0,0 1 0 0 0,-1-1 0 0 0,1 1-1 0 0,-1-1 1 0 0,1 0 0 0 0,-1 0 0 0 0,1 1 0 0 0,-1-1 0 0 0,0 0 0 0 0,0 0 0 0 0,0 0 0 0 0,0 0 0 0 0,0 0 0 0 0,0 0 0 0 0,0 0-1 0 0,0 0 1 0 0,0 0 0 0 0,0 0 0 0 0,-2 1 0 0 0,-47 29-12969 0 0,42-30 11588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7:39.3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0 700 0 0,'4'0'938'0'0,"-1"0"0"0"0,0 1 0 0 0,0-1 1 0 0,0 1-1 0 0,0 0 0 0 0,0-1 0 0 0,0 1 0 0 0,0 1 0 0 0,0-1 0 0 0,0 0 0 0 0,5 4 0 0 0,-3-3-126 0 0,14 4 4774 0 0,-5-12-4540 0 0,-9 3-1903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7:41.4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11 108 0 0,'0'-11'11336'0'0,"29"11"-5225"0"0,-15 2-5635 0 0,1 0 1 0 0,-1 2-1 0 0,0-1 0 0 0,0 2 0 0 0,24 10 1 0 0,-4-2-49 0 0,339 127 1020 0 0,-308-118-1912 0 0,98 21 0 0 0,-145-38-258 0 0,-6-1-962 0 0,-95-12-14010 0 0,53 5 14175 0 0,10-2 273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7:41.8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135 350 292 0 0,'-38'15'2462'0'0,"32"-13"-1930"0"0,0-1 1 0 0,0 1-1 0 0,1 1 0 0 0,0-1 0 0 0,-1 1 0 0 0,-9 6 0 0 0,-14 6 2727 0 0,11-8 3284 0 0,21-7-6302 0 0,-1-1 0 0 0,1 0 0 0 0,0 0-1 0 0,-1-1 1 0 0,1 1 0 0 0,0-1-1 0 0,-1 1 1 0 0,4-4 0 0 0,7-3 354 0 0,6-5-380 0 0,0-2 0 0 0,0 0 0 0 0,-1-1 0 0 0,-1 0-1 0 0,-1-2 1 0 0,15-19 0 0 0,0 1-208 0 0,-16 18-303 0 0,22-36 0 0 0,-25 34-1504 0 0,28-33-1 0 0,8-6-8195 0 0,-45 48 6155 0 0,5 5 2345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5:37.9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 1 632 0 0,'-42'11'18952'0'0,"42"-11"-18996"0"0,0 0-1 0 0,-1 0 0 0 0,1 0 0 0 0,-1 0 1 0 0,1 1-1 0 0,0-1 0 0 0,0 0 1 0 0,-1 0-1 0 0,1 1 0 0 0,0-1 1 0 0,-1 0-1 0 0,1 0 0 0 0,0 1 1 0 0,0-1-1 0 0,0 0 0 0 0,-1 1 1 0 0,1-1-1 0 0,0 0 0 0 0,0 1 1 0 0,0-1-1 0 0,0 1 0 0 0,0-1 0 0 0,-1 0 1 0 0,1 1-1 0 0,0-1 0 0 0,0 0 1 0 0,0 1-1 0 0,0-1 0 0 0,0 1 1 0 0,0-1-1 0 0,1 1 0 0 0,27-2-9433 0 0,3-9 3243 0 0,-14 5 4690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7:42.5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69 139 580 0 0,'-4'2'11151'0'0,"0"-3"-11464"0"0,3 0 443 0 0,0 1-121 0 0,0 0-1 0 0,0 0 1 0 0,0 0 0 0 0,1 0 0 0 0,-1 0-1 0 0,0-1 1 0 0,0 1 0 0 0,0 0 0 0 0,0-1-1 0 0,1 1 1 0 0,-1 0 0 0 0,0-1 0 0 0,0 1 0 0 0,1-1-1 0 0,-1 1 1 0 0,0-1 0 0 0,1 1 0 0 0,-1-1-1 0 0,1 0 1 0 0,-1 1 0 0 0,1-1 0 0 0,-1 0 0 0 0,0-1-1 0 0,-10-7 12 0 0,9 7-18 0 0,1 1-1 0 0,-1 0 0 0 0,1 0 0 0 0,0-1 1 0 0,-1 1-1 0 0,1-1 0 0 0,0 1 0 0 0,0-1 1 0 0,0 0-1 0 0,0 1 0 0 0,0-1 1 0 0,0 0-1 0 0,0 0 0 0 0,0 0 0 0 0,1 0 1 0 0,-1 0-1 0 0,0-2 0 0 0,-6-15-2 0 0,6 18 1 0 0,1-1 1 0 0,-1 0-1 0 0,1 0 0 0 0,-1 0 1 0 0,1 0-1 0 0,-1 1 1 0 0,1-1-1 0 0,0 0 1 0 0,0 0-1 0 0,0 0 0 0 0,0 0 1 0 0,1 0-1 0 0,-1 0 1 0 0,0 0-1 0 0,1 1 1 0 0,-1-1-1 0 0,1 0 0 0 0,0 0 1 0 0,0 0-1 0 0,-1 1 1 0 0,1-1-1 0 0,0 1 1 0 0,1-1-1 0 0,1-2 0 0 0,13-8 114 0 0,-16 11-95 0 0,1 0-1 0 0,0 0 1 0 0,0 1-1 0 0,0-1 0 0 0,0 0 1 0 0,-1 1-1 0 0,1-1 0 0 0,0 1 1 0 0,0-1-1 0 0,0 1 1 0 0,0-1-1 0 0,1 1 0 0 0,-1 0 1 0 0,0 0-1 0 0,0-1 1 0 0,0 1-1 0 0,0 0 0 0 0,0 0 1 0 0,0 0-1 0 0,0 0 1 0 0,0 0-1 0 0,0 0 0 0 0,1 1 1 0 0,-1-1-1 0 0,0 0 1 0 0,0 0-1 0 0,0 1 0 0 0,0-1 1 0 0,0 1-1 0 0,1 0 0 0 0,7 3 23 0 0,1 0-1 0 0,-1 1 1 0 0,0 1-1 0 0,0 0 1 0 0,-1 0-1 0 0,0 0 1 0 0,0 1-1 0 0,12 13 0 0 0,-7-7-36 0 0,-7-6-5 0 0,0 0 0 0 0,-1 1 0 0 0,-1 0-1 0 0,1 0 1 0 0,-1 0 0 0 0,0 0 0 0 0,3 11 0 0 0,2 4-2 0 0,-6-15-21 0 0,0 0 0 0 0,0 1 0 0 0,-1-1 0 0 0,-1 1 0 0 0,1-1 0 0 0,-1 1 0 0 0,0 0 0 0 0,-1 0 1 0 0,0-1-1 0 0,-1 1 0 0 0,0 0 0 0 0,0-1 0 0 0,-1 1 0 0 0,0 0 0 0 0,0-1 0 0 0,-7 15 0 0 0,8-21-16 0 0,0 1 0 0 0,0-1 0 0 0,0-1-1 0 0,0 1 1 0 0,0 0 0 0 0,0 0 0 0 0,-1 0-1 0 0,1-1 1 0 0,-1 1 0 0 0,0 0 0 0 0,1-1 0 0 0,-1 0-1 0 0,0 1 1 0 0,0-1 0 0 0,0 0 0 0 0,0 0 0 0 0,0 0-1 0 0,0 0 1 0 0,0 0 0 0 0,0-1 0 0 0,0 1 0 0 0,0-1-1 0 0,-1 1 1 0 0,1-1 0 0 0,-5 1 0 0 0,4-1 16 0 0,0 0 1 0 0,0-1 0 0 0,0 1-1 0 0,0 0 1 0 0,-1-1-1 0 0,1 1 1 0 0,0-1 0 0 0,0 0-1 0 0,0 0 1 0 0,0-1 0 0 0,0 1-1 0 0,1 0 1 0 0,-1-1-1 0 0,0 0 1 0 0,1 0 0 0 0,-1 0-1 0 0,-3-3 1 0 0,6 5 24 0 0,-1-1 0 0 0,1 1 0 0 0,-1 0 0 0 0,1-1 0 0 0,-1 1 0 0 0,1-1 0 0 0,-1 1 0 0 0,1-1 0 0 0,0 1 0 0 0,0-1 0 0 0,-1 1 1 0 0,1-1-1 0 0,0 1 0 0 0,0-1 0 0 0,-1 0 0 0 0,1 1 0 0 0,0-1 0 0 0,0 1 0 0 0,0-1 0 0 0,0 0 0 0 0,0 1 0 0 0,0-1 0 0 0,0 1 0 0 0,0-1 0 0 0,0 0 0 0 0,0 1 0 0 0,0-1 0 0 0,0 1 0 0 0,0-1 0 0 0,1 0 0 0 0,-1 1 0 0 0,0-1 0 0 0,1 0 0 0 0,0 0 12 0 0,0 0 0 0 0,1 0 0 0 0,-1 0 0 0 0,1 0 0 0 0,-1 0 0 0 0,1 1 0 0 0,-1-1 0 0 0,1 0 0 0 0,0 1 0 0 0,-1-1 0 0 0,1 1 0 0 0,2-1 0 0 0,61-2 431 0 0,-59 3-394 0 0,36 2-191 0 0,0 1-1 0 0,53 12 1 0 0,24 11-3879 0 0,-85-18 1856 0 0,15 7-1085 0 0,-20-9 1919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7:42.9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49 260 0 0,'-18'-5'15551'0'0,"157"-1"-11601"0"0,71-15-3657 0 0,-63 5-1007 0 0,-61 16-4973 0 0,-71 4 811 0 0,-14-2 4290 0 0,-1-2 439 0 0,0 0 1 0 0,0 1-1 0 0,0-1 1 0 0,0 0-1 0 0,0 1 1 0 0,0-1-1 0 0,0 0 1 0 0,0 1-1 0 0,0-1 1 0 0,0 1-1 0 0,0-1 1 0 0,0 0-1 0 0,0 1 1 0 0,0-1-1 0 0,0 0 1 0 0,-16 10-4925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7:43.8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44 472 0 0,'-1'-3'416'0'0,"0"0"1"0"0,-1 0-1 0 0,1 1 0 0 0,-1-1 0 0 0,1 1 1 0 0,-1-1-1 0 0,0 1 0 0 0,-15-20 9312 0 0,19 38-5780 0 0,2-10-3869 0 0,1 1-1 0 0,-2 0 0 0 0,1 0 0 0 0,-1 1 1 0 0,0-1-1 0 0,0 1 0 0 0,-1-1 1 0 0,3 15-1 0 0,-3-11-84 0 0,1 0 1 0 0,0 0-1 0 0,1 0 1 0 0,8 16-1 0 0,-7-16-120 0 0,-1 1 1 0 0,0-1-1 0 0,0 1 1 0 0,-1-1-1 0 0,3 23 1 0 0,4 15-2026 0 0,0-11-1982 0 0,-10-35 3520 0 0,-1 0 1 0 0,1 0 0 0 0,-1-1 0 0 0,1 1 0 0 0,-1 0 0 0 0,0 0-1 0 0,0-1 1 0 0,0 1 0 0 0,-1-1 0 0 0,1 1 0 0 0,-1-1-1 0 0,1 1 1 0 0,-1-1 0 0 0,-3 4 0 0 0,-3-1-767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7:44.3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54 664 0 0,'-17'16'16506'0'0,"130"-27"-14419"0"0,201 1-1636 0 0,-217 4-1459 0 0,-74 5 153 0 0,-2-5-3282 0 0,-20 6 3904 0 0,0-1-1 0 0,-1 1 0 0 0,1 0 1 0 0,-1-1-1 0 0,1 1 0 0 0,0 0 1 0 0,-1-1-1 0 0,1 1 0 0 0,1-3-701 0 0,-2 3 702 0 0,1-1-1 0 0,-1 1 0 0 0,0-1 1 0 0,1 0-1 0 0,-1 1 0 0 0,0-1 1 0 0,0 0-1 0 0,1 1 0 0 0,-1-1 1 0 0,0 0-1 0 0,0 1 0 0 0,0-1 0 0 0,0 0 1 0 0,0 0-1 0 0,0 1 0 0 0,0-1 1 0 0,0 0-1 0 0,0 0 0 0 0,0 1 1 0 0,0-1-1 0 0,-1 0 0 0 0,1 1 1 0 0,0-1-1 0 0,0 0 0 0 0,-1 1 0 0 0,1-1 1 0 0,-1 0-1 0 0,1 1 0 0 0,0-1 1 0 0,-1 1-1 0 0,1-1 0 0 0,-2-1-700 0 0,1 2 700 0 0,-1-1 0 0 0,-6-5-1304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7:45.0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7 208 0 0,'-2'-7'8013'0'0,"-4"13"-7007"0"0,5-6-899 0 0,1 1 0 0 0,0-1 0 0 0,-1 1 0 0 0,1-1 0 0 0,0 1 1 0 0,-1-1-1 0 0,1 1 0 0 0,0 0 0 0 0,-1-1 0 0 0,1 1 0 0 0,0-1 0 0 0,0 1 0 0 0,0 0 0 0 0,0-1 1 0 0,0 1-1 0 0,0-1 0 0 0,0 1 0 0 0,0 0 0 0 0,0-1 0 0 0,0 1 0 0 0,0 0 0 0 0,0-1 1 0 0,0 1-1 0 0,0-1 0 0 0,0 1 0 0 0,1 0 0 0 0,-1-1 0 0 0,0 1 0 0 0,0-1 0 0 0,1 2 0 0 0,7 12 1672 0 0,3 9 149 0 0,9 3-1556 0 0,-1 0 0 0 0,-2 1-1 0 0,23 47 1 0 0,-22-40-260 0 0,-12-20-92 0 0,0 0 1 0 0,-1 0-1 0 0,4 19 0 0 0,-4-16-10 0 0,0-1 0 0 0,10 22 0 0 0,-7-17 7 0 0,0 0 0 0 0,6 33 0 0 0,2 4-8 0 0,-10-36-19 0 0,2-1 0 0 0,0 0 0 0 0,1 0 0 0 0,16 24 0 0 0,-11-22-44 0 0,-10-16 6 0 0,0 0-1 0 0,1 0 0 0 0,0-1 1 0 0,0 1-1 0 0,9 7 0 0 0,-7-7-82 0 0,1 0 0 0 0,0-1 0 0 0,0-1 0 0 0,1 1 0 0 0,-1-1 0 0 0,12 4 0 0 0,-15-7-66 0 0,0 0 1 0 0,0 0-1 0 0,0-1 0 0 0,1 1 0 0 0,-1-1 1 0 0,1-1-1 0 0,-1 1 0 0 0,1-1 0 0 0,-1 0 1 0 0,1 0-1 0 0,-1 0 0 0 0,1-1 0 0 0,7-2 1 0 0,-11 2 131 0 0,0 0 0 0 0,0 0 0 0 0,0 0 0 0 0,0-1 1 0 0,0 1-1 0 0,-1-1 0 0 0,1 1 0 0 0,-1-1 0 0 0,1 0 0 0 0,-1 1 1 0 0,1-1-1 0 0,-1 0 0 0 0,0 0 0 0 0,0 0 0 0 0,0 0 1 0 0,0 0-1 0 0,0 0 0 0 0,-1 0 0 0 0,1-1 0 0 0,0 1 1 0 0,-1 0-1 0 0,0 0 0 0 0,1 0 0 0 0,-1-5 0 0 0,0 2 13 0 0,0 0-1 0 0,0 0 0 0 0,0 0 1 0 0,0 0-1 0 0,-1 0 1 0 0,1 0-1 0 0,-2 0 1 0 0,1 1-1 0 0,0-1 0 0 0,-5-9 1 0 0,2 5 49 0 0,-1 0-1 0 0,-1 1 1 0 0,1-1 0 0 0,-1 1 0 0 0,-1 0 0 0 0,0 1 0 0 0,0-1 0 0 0,0 1-1 0 0,-1 1 1 0 0,-16-12 0 0 0,10 10 201 0 0,0 1-1 0 0,-1 0 1 0 0,0 1 0 0 0,0 0-1 0 0,-29-5 1 0 0,36 9-106 0 0,1 2 0 0 0,-1-1 0 0 0,0 1 1 0 0,1 0-1 0 0,-1 0 0 0 0,0 1 0 0 0,1 0 0 0 0,-1 0 0 0 0,0 1 1 0 0,1 0-1 0 0,0 0 0 0 0,-1 1 0 0 0,1 0 0 0 0,-7 4 0 0 0,10-5-222 0 0,1 1 0 0 0,-1-1 0 0 0,1 0-1 0 0,0 1 1 0 0,0 0 0 0 0,0 0 0 0 0,0 0 0 0 0,0 0-1 0 0,1 0 1 0 0,-1 1 0 0 0,1-1 0 0 0,0 1-1 0 0,0-1 1 0 0,0 1 0 0 0,1 0 0 0 0,-1 0 0 0 0,1 0-1 0 0,-1 4 1 0 0,1-4-307 0 0,1-1-1 0 0,0 0 1 0 0,0 1 0 0 0,0-1-1 0 0,0 0 1 0 0,0 1-1 0 0,1-1 1 0 0,-1 0 0 0 0,1 0-1 0 0,0 0 1 0 0,0 1-1 0 0,0-1 1 0 0,0 0-1 0 0,1 0 1 0 0,-1 0 0 0 0,1 0-1 0 0,0-1 1 0 0,0 1-1 0 0,0 0 1 0 0,0-1 0 0 0,0 1-1 0 0,5 2 1 0 0,2 2-932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7:45.5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 1072 0 0,'0'0'202'0'0,"1"-1"0"0"0,-1 1 0 0 0,0-1-1 0 0,1 1 1 0 0,0-1 0 0 0,-1 1 0 0 0,1-1 0 0 0,-1 1 0 0 0,1-1-1 0 0,0 1 1 0 0,-1 0 0 0 0,1-1 0 0 0,0 1 0 0 0,-1 0 0 0 0,1 0-1 0 0,0-1 1 0 0,-1 1 0 0 0,1 0 0 0 0,0 0 0 0 0,-1 0 0 0 0,1 0-1 0 0,0 0 1 0 0,0 0 0 0 0,-1 0 0 0 0,1 0 0 0 0,0 0 0 0 0,0 1-1 0 0,-1-1 1 0 0,1 0 0 0 0,0 1 0 0 0,26 3 3281 0 0,91 34 2793 0 0,-49-11-5949 0 0,118 65 1 0 0,-130-56-642 0 0,55 44-1 0 0,-101-72 82 0 0,-8-6 11 0 0,0 1 0 0 0,0-1 0 0 0,-1 1 0 0 0,1-1 1 0 0,-1 1-1 0 0,1 0 0 0 0,2 6 0 0 0,1 12-5250 0 0,-7-20 5008 0 0,-1 0 0 0 0,1 0 1 0 0,0 0-1 0 0,-1 0 0 0 0,1 0 1 0 0,-1 0-1 0 0,0 0 1 0 0,1-1-1 0 0,-1 1 0 0 0,0 0 1 0 0,1-1-1 0 0,-1 0 0 0 0,0 1 1 0 0,1-1-1 0 0,-5 0 1 0 0,-3 0-945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7:45.9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39 361 312 0 0,'-38'11'8547'0'0,"43"-13"-7689"0"0,0-1 0 0 0,0 1 0 0 0,0-1 0 0 0,0 0 0 0 0,0 0 0 0 0,4-5 0 0 0,30-17 1037 0 0,-10 11-1528 0 0,0-3-1 0 0,-2 0 1 0 0,0-2-1 0 0,-1 0 1 0 0,46-46-1 0 0,32-19-1208 0 0,-95 75 108 0 0,1 1-1 0 0,0 1 1 0 0,14-8 0 0 0,8-7-3350 0 0,-23 8 598 0 0,-8 14 3274 0 0,-1-1 0 0 0,0 0 0 0 0,0 1 0 0 0,1-1 1 0 0,-1 0-1 0 0,0 1 0 0 0,1-1 0 0 0,-1 0 0 0 0,1 1 0 0 0,-1-1 0 0 0,1 1 0 0 0,-1-1 0 0 0,1 1 1 0 0,-1-1-1 0 0,1 1 0 0 0,0-1 0 0 0,-1 1 0 0 0,1-1 0 0 0,0 1 0 0 0,0-1 0 0 0,9 1-1856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7:46.3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10 100 0 0,'-6'-9'15380'0'0,"13"18"-11562"0"0,5 1-3294 0 0,-10-9-479 0 0,-1 1 1 0 0,1-1-1 0 0,0 1 1 0 0,-1 0 0 0 0,0-1-1 0 0,1 1 1 0 0,-1 0-1 0 0,0 0 1 0 0,0 0 0 0 0,2 3-1 0 0,-2-3-21 0 0,1 1 0 0 0,-1-1 0 0 0,1 1 0 0 0,0-1 0 0 0,0 0 0 0 0,0 1 0 0 0,0-1 0 0 0,3 2 0 0 0,13 16 78 0 0,30 51 10 0 0,-35-38-129 0 0,-9-24-129 0 0,0 0 1 0 0,0 1-1 0 0,9 13 1 0 0,14 26-3912 0 0,-56-33-8052 0 0,13-20 10492 0 0,5 3 226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7:46.7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41 452 0 0,'-48'-6'6339'0'0,"78"18"-2404"0"0,-5-9-2841 0 0,-1 0-1 0 0,1-2 1 0 0,-1-1-1 0 0,31-3 1 0 0,102-20 601 0 0,-66 9-1568 0 0,-46 7-500 0 0,0 3 1 0 0,1 1-1 0 0,57 5 0 0 0,-75 0-509 0 0,21 2-2097 0 0,-43-2 1894 0 0,1-1 0 0 0,-1 1 1 0 0,0 0-1 0 0,0 0 0 0 0,10 5 0 0 0,-15-6 938 0 0,0-1 0 0 0,-1 1 0 0 0,1-1 0 0 0,-1 0 0 0 0,1 1 0 0 0,0-1 0 0 0,-1 1-1 0 0,1-1 1 0 0,-1 1 0 0 0,1 0 0 0 0,-1-1 0 0 0,1 1 0 0 0,-1-1 0 0 0,0 1 0 0 0,1 0 0 0 0,-1 0 0 0 0,0-1 0 0 0,1 1-1 0 0,-1 0 1 0 0,0-1 0 0 0,0 1 0 0 0,0 0 0 0 0,0 0 0 0 0,0-1 0 0 0,0 1 0 0 0,0 0 0 0 0,0 0 0 0 0,0-1 0 0 0,0 1-1 0 0,0 0 1 0 0,0 1 0 0 0,0-1-105 0 0,0 9-908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7:47.1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127 108 820 0 0,'-29'1'2188'0'0,"21"0"-1469"0"0,0 0-1 0 0,0-1 1 0 0,0 0-1 0 0,0 0 0 0 0,0-1 1 0 0,1 0-1 0 0,-1-1 1 0 0,0 1-1 0 0,0-2 1 0 0,-7-2-1 0 0,15 5-676 0 0,0 0 1 0 0,0 0-1 0 0,-1 0 1 0 0,1 0-1 0 0,0 0 1 0 0,0 0-1 0 0,0-1 1 0 0,-1 1-1 0 0,1 0 1 0 0,0 0-1 0 0,0 0 1 0 0,0 0-1 0 0,0 0 0 0 0,0-1 1 0 0,-1 1-1 0 0,1 0 1 0 0,0 0-1 0 0,0 0 1 0 0,0-1-1 0 0,0 1 1 0 0,0 0-1 0 0,0 0 1 0 0,0 0-1 0 0,0-1 0 0 0,0 1 1 0 0,0 0-1 0 0,0 0 1 0 0,0 0-1 0 0,0-1 1 0 0,0 1-1 0 0,0 0 1 0 0,0 0-1 0 0,0 0 1 0 0,0-1-1 0 0,0 1 1 0 0,0 0-1 0 0,0 0 0 0 0,0 0 1 0 0,0-1-1 0 0,0 1 1 0 0,0 0-1 0 0,0 0 1 0 0,1 0-1 0 0,-1 0 1 0 0,0-1-1 0 0,0 1 1 0 0,0 0-1 0 0,0 0 1 0 0,0 0-1 0 0,1 0 0 0 0,-1 0 1 0 0,0-1-1 0 0,0 1 1 0 0,0 0-1 0 0,0 0 1 0 0,1 0-1 0 0,-1 0 1 0 0,0 0-1 0 0,0 0 1 0 0,15-7 1069 0 0,-12 6-654 0 0,21-10 351 0 0,2 1-1 0 0,-1 2 1 0 0,1 0-1 0 0,1 2 0 0 0,46-6 1 0 0,-16 3-410 0 0,8 0-475 0 0,1 3 0 0 0,82 4 0 0 0,-113 2-279 0 0,10 3-1206 0 0,-4 0-6250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5:38.3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67 191 764 0 0,'-28'-33'5365'0'0,"12"16"-2965"0"0,15 15-2021 0 0,1 1-1 0 0,-2-1 1 0 0,1 1 0 0 0,0-1-1 0 0,0 1 1 0 0,0 0 0 0 0,-1-1-1 0 0,1 1 1 0 0,0 0 0 0 0,-1 0 0 0 0,1 0-1 0 0,-1 0 1 0 0,-5-2 2264 0 0,25 14-208 0 0,64 68-1453 0 0,-29-30-926 0 0,-36-31-49 0 0,-2 1 0 0 0,0 0-1 0 0,-1 1 1 0 0,16 31 0 0 0,-15-26 11 0 0,-12-20-19 0 0,-1 0-1 0 0,1 1 1 0 0,-1-1 0 0 0,0 1 0 0 0,0-1-1 0 0,0 1 1 0 0,1 10 0 0 0,6 15-316 0 0,-9-30 151 0 0,0-29-1271 0 0,0 24 1347 0 0,0-1 1 0 0,0 1 0 0 0,1-1-1 0 0,-1 1 1 0 0,1-1 0 0 0,0 1-1 0 0,0-1 1 0 0,0 1 0 0 0,1-1-1 0 0,0 1 1 0 0,-1 0 0 0 0,1 0-1 0 0,1 0 1 0 0,-1 0 0 0 0,1 0-1 0 0,-1 1 1 0 0,1-1-1 0 0,0 1 1 0 0,1-1 0 0 0,-1 1-1 0 0,0 0 1 0 0,1 0 0 0 0,0 1-1 0 0,0-1 1 0 0,0 1 0 0 0,0 0-1 0 0,5-3 1 0 0,-7 5 85 0 0,0 0 0 0 0,0-1 0 0 0,0 1-1 0 0,0 0 1 0 0,0 0 0 0 0,0 0 0 0 0,0 0 0 0 0,0 0 0 0 0,0 0-1 0 0,-1 1 1 0 0,1-1 0 0 0,0 0 0 0 0,0 1 0 0 0,0 0 0 0 0,0-1-1 0 0,0 1 1 0 0,-1 0 0 0 0,1 0 0 0 0,0 0 0 0 0,1 2 0 0 0,28 30-1 0 0,-7-5 2 0 0,43 32 69 0 0,-48-47-63 0 0,-10-5 84 0 0,0-1-1 0 0,1-1 1 0 0,0 0 0 0 0,0 0-1 0 0,19 7 1 0 0,-26-12-52 0 0,-1-1-1 0 0,1 1 0 0 0,0 0 1 0 0,0-1-1 0 0,-1 0 1 0 0,1 0-1 0 0,0 0 1 0 0,0 0-1 0 0,-1 0 0 0 0,1 0 1 0 0,0-1-1 0 0,0 0 1 0 0,-1 1-1 0 0,1-1 1 0 0,0 0-1 0 0,-1 0 0 0 0,1 0 1 0 0,-1-1-1 0 0,1 1 1 0 0,-1 0-1 0 0,0-1 0 0 0,1 0 1 0 0,-1 0-1 0 0,0 1 1 0 0,0-1-1 0 0,0 0 1 0 0,-1-1-1 0 0,1 1 0 0 0,2-4 1 0 0,8-9-15 0 0,-1-1-1 0 0,-1 0 1 0 0,0-1 0 0 0,-1 0 0 0 0,-1 0 0 0 0,-1-1-1 0 0,-1 0 1 0 0,9-35 0 0 0,4-49-56 0 0,-2 18-255 0 0,-11 60-621 0 0,-1 1 1 0 0,-1-1-1 0 0,1-36 1 0 0,-5 60 762 0 0,0-1 1 0 0,0 0-1 0 0,0 1 1 0 0,0-1-1 0 0,1 1 1 0 0,-1-1-1 0 0,0 0 1 0 0,0 1-1 0 0,0-1 1 0 0,0 1-1 0 0,0-1 1 0 0,0 0-1 0 0,-1 1 0 0 0,1-1 1 0 0,0 1-1 0 0,0-1 1 0 0,0 1-1 0 0,-1-1 1 0 0,1 0-1 0 0,0 1 1 0 0,0-1-1 0 0,-1 1 1 0 0,1-1-1 0 0,0 1 1 0 0,-1-1-1 0 0,1 1 1 0 0,-1 0-1 0 0,1-1 1 0 0,-1 1-1 0 0,1-1 0 0 0,-1 1 1 0 0,1 0-1 0 0,-1 0 1 0 0,1-1-1 0 0,-1 1 1 0 0,1 0-1 0 0,-1 0 1 0 0,1-1-1 0 0,-1 1 1 0 0,0 0-1 0 0,1 0 1 0 0,-2 0-1 0 0,0 1-293 0 0,-1-1 0 0 0,1 1-1 0 0,-1 0 1 0 0,1 1 0 0 0,0-1 0 0 0,0 0-1 0 0,-1 1 1 0 0,-2 2 0 0 0,-6 7-1067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7:47.4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153 12 520 0 0,'0'0'110'0'0,"0"0"0"0"0,0-1 1 0 0,0 1-1 0 0,0-1 0 0 0,0 1 0 0 0,0 0 0 0 0,0-1 0 0 0,0 1 0 0 0,0-1 1 0 0,0 1-1 0 0,0-1 0 0 0,1 1 0 0 0,-1 0 0 0 0,0-1 0 0 0,0 1 1 0 0,0 0-1 0 0,1-1 0 0 0,-1 1 0 0 0,0 0 0 0 0,0-1 0 0 0,1 1 0 0 0,-1 0 1 0 0,0-1-1 0 0,0 1 0 0 0,1 0 0 0 0,-1-1 0 0 0,0 1 0 0 0,1 0 1 0 0,-1 0-1 0 0,0 0 0 0 0,1-1 0 0 0,-1 1 0 0 0,1 0 0 0 0,-1 0 1 0 0,0 0-1 0 0,1 0 0 0 0,-1 0 0 0 0,1 0 0 0 0,-1 0 0 0 0,1 0 0 0 0,-1 0 1 0 0,0 0-1 0 0,1 0 0 0 0,-1 0 0 0 0,1 0 0 0 0,-1 0 0 0 0,0 0 1 0 0,1 0-1 0 0,5 1 1989 0 0,2 0 443 0 0,-24 6 3956 0 0,15-5-6286 0 0,1-3-193 0 0,0 1-1 0 0,0 0 1 0 0,-1 0-1 0 0,1 0 1 0 0,0 0-1 0 0,0 0 1 0 0,0 0 0 0 0,0 0-1 0 0,0 0 1 0 0,0 0-1 0 0,-1 0 1 0 0,1 0 0 0 0,0 0-1 0 0,0 0 1 0 0,0 0-1 0 0,0-1 1 0 0,-1 1 0 0 0,1 0-1 0 0,0 0 1 0 0,0 1-1 0 0,0-1 1 0 0,0 0-1 0 0,0 0 1 0 0,-1 0 0 0 0,1 0-1 0 0,0 0 1 0 0,0 0-1 0 0,0 0 1 0 0,0 0 0 0 0,0 0-1 0 0,-1 0 1 0 0,1 0-1 0 0,0 0 1 0 0,0 0 0 0 0,0 0-1 0 0,0 1 1 0 0,0-1-1 0 0,0 0 1 0 0,0 0-1 0 0,0 0 1 0 0,-1 0 0 0 0,1 0-1 0 0,0 0 1 0 0,0 1-1 0 0,0-1 1 0 0,0 0 0 0 0,0 0-1 0 0,0 0 1 0 0,0 0-1 0 0,0 0 1 0 0,0 1 0 0 0,0-1-1 0 0,0 0 1 0 0,0 0-1 0 0,0 0 1 0 0,0 0 0 0 0,0 0-1 0 0,0 1 1 0 0,0-1-1 0 0,-5 8 594 0 0,-24 18 563 0 0,-27 41-220 0 0,44-50-870 0 0,0 2 0 0 0,-9 20-1 0 0,17-31-71 0 0,0 0 0 0 0,1 1 0 0 0,1-1-1 0 0,-1 0 1 0 0,1 1 0 0 0,1-1 0 0 0,-2 18 0 0 0,3-20-10 0 0,1 0 1 0 0,-1 0 0 0 0,1-1-1 0 0,1 1 1 0 0,-1 0-1 0 0,1-1 1 0 0,-1 1 0 0 0,2-1-1 0 0,-1 0 1 0 0,0 0-1 0 0,1 0 1 0 0,0 0 0 0 0,1 0-1 0 0,-1 0 1 0 0,1-1 0 0 0,-1 1-1 0 0,1-1 1 0 0,1 0-1 0 0,-1 0 1 0 0,1-1 0 0 0,-1 1-1 0 0,6 2 1 0 0,2 1 2 0 0,0 0 1 0 0,1 0-1 0 0,0-1 1 0 0,0-1-1 0 0,0 0 1 0 0,0-1-1 0 0,1-1 0 0 0,26 4 1 0 0,7-2-253 0 0,60-3 0 0 0,-90-2 133 0 0,107-6-2701 0 0,-45-10-6107 0 0,-72 13 7230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8:40.5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0 516 0 0,'3'0'571'0'0,"0"1"1"0"0,0-1-1 0 0,0 1 1 0 0,0 0-1 0 0,0 0 1 0 0,0 0-1 0 0,0 0 0 0 0,-1 1 1 0 0,1-1-1 0 0,0 1 1 0 0,3 2-1 0 0,3 2 1275 0 0,7 2-429 0 0,2-1 0 0 0,-1 0 0 0 0,32 6 0 0 0,26 11-22 0 0,-31-6-1127 0 0,-1 2-1 0 0,0 1 1 0 0,-2 3 0 0 0,54 40-1 0 0,-16-2-312 0 0,70 73-1 0 0,-135-119-937 0 0,0 1 0 0 0,-1 0 0 0 0,13 25 0 0 0,-26-42 850 0 0,0 0 66 0 0,1 0 0 0 0,-1 0 1 0 0,0 1-1 0 0,0-1 1 0 0,0 0-1 0 0,0 0 1 0 0,0 0-1 0 0,0 1 1 0 0,0-1-1 0 0,0 0 1 0 0,0 0-1 0 0,0 0 1 0 0,0 1-1 0 0,0-1 0 0 0,0 0 1 0 0,0 0-1 0 0,0 0 1 0 0,0 0-1 0 0,0 1 1 0 0,0-1-1 0 0,0 0 1 0 0,0 0-1 0 0,0 0 1 0 0,0 1-1 0 0,-1-1 1 0 0,1 0-1 0 0,0 0 0 0 0,0 0 1 0 0,-2 2-799 0 0,2-2 798 0 0,-14 2-2237 0 0,-16-4-751 0 0,-8-5-334 0 0,18-3 2051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8:40.8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75 484 824 0 0,'-11'3'742'0'0,"1"0"987"0"0,-1 0-1 0 0,0-1 1 0 0,-21 3 0 0 0,35-6-1377 0 0,0-1 0 0 0,0 1 0 0 0,0-1 0 0 0,0 1 0 0 0,0-1 0 0 0,0 0 1 0 0,-1 0-1 0 0,1 0 0 0 0,1-3 0 0 0,13-8 455 0 0,222-121 3113 0 0,-70 31-3612 0 0,-133 79-643 0 0,-1-3-1 0 0,48-46 1 0 0,-79 70 226 0 0,22-24-2551 0 0,43-34 0 0 0,-66 60 2151 0 0,13-10-618 0 0,-14 10 223 0 0,-2 1 678 0 0,1 0 0 0 0,-1-1 0 0 0,1 1 0 0 0,-1 0 1 0 0,1 0-1 0 0,0 0 0 0 0,-1 0 0 0 0,1 0 0 0 0,-1 0 0 0 0,1 0 0 0 0,0 0 0 0 0,-1 0 0 0 0,1 0 0 0 0,-1 0 0 0 0,1 1 0 0 0,-1-1 0 0 0,1 0 0 0 0,0 0 0 0 0,-1 0 0 0 0,1 1 0 0 0,1 1-677 0 0,0 3-447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8:41.4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0 241 740 0 0,'1'0'432'0'0,"1"-1"0"0"0,-1 0 0 0 0,0 0 0 0 0,0 0-1 0 0,1 0 1 0 0,-1 0 0 0 0,0 0 0 0 0,0 0 0 0 0,0 0 0 0 0,0 0 0 0 0,0 0 0 0 0,-1-1 0 0 0,1 1-1 0 0,0 0 1 0 0,0-1 0 0 0,-1 1 0 0 0,1 0 0 0 0,-1-1 0 0 0,1 1 0 0 0,-1-3 0 0 0,9-5 2347 0 0,-9 9-2713 0 0,1 0-1 0 0,-1 0 1 0 0,1 0-1 0 0,-1 0 1 0 0,1-1 0 0 0,0 1-1 0 0,-1 0 1 0 0,0 0-1 0 0,1-1 1 0 0,-1 1-1 0 0,1-1 1 0 0,-1 1-1 0 0,1 0 1 0 0,-1-1-1 0 0,0 1 1 0 0,1-1 0 0 0,-1 1-1 0 0,0-1 1 0 0,1 1-1 0 0,-1-1 1 0 0,0 1-1 0 0,0-1 1 0 0,1 1-1 0 0,-1-1 1 0 0,0 1 0 0 0,0-1-1 0 0,0 1 1 0 0,0-1-1 0 0,0 0 1 0 0,0 1-1 0 0,0-1 1 0 0,0 1-1 0 0,0-1 1 0 0,0 1-1 0 0,0-1 1 0 0,0 1 0 0 0,0-1-1 0 0,0 0 1 0 0,-1 1-1 0 0,1-1 1 0 0,-3-3-32 0 0,0 1 1 0 0,1-1 0 0 0,-1 1 0 0 0,1-1-1 0 0,0 0 1 0 0,0 0 0 0 0,0 1-1 0 0,1-2 1 0 0,0 1 0 0 0,-1 0-1 0 0,1 0 1 0 0,1 0 0 0 0,-1 0-1 0 0,0-1 1 0 0,1 1 0 0 0,0 0-1 0 0,0-1 1 0 0,1 1 0 0 0,-1 0 0 0 0,1-1-1 0 0,0 1 1 0 0,0 0 0 0 0,0 0-1 0 0,0 0 1 0 0,1 0 0 0 0,0 0-1 0 0,0 0 1 0 0,0 0 0 0 0,0 1-1 0 0,0-1 1 0 0,1 1 0 0 0,3-5 0 0 0,-2 3-24 0 0,0 1 0 0 0,1-1 0 0 0,-1 1 0 0 0,1 0 0 0 0,0 0 0 0 0,0 0 0 0 0,0 1 0 0 0,0 0 0 0 0,9-4 0 0 0,-8 5 11 0 0,0 0 0 0 0,0 1 0 0 0,0-1 1 0 0,0 1-1 0 0,0 1 0 0 0,1-1 0 0 0,-1 1 1 0 0,0 0-1 0 0,0 0 0 0 0,1 1 0 0 0,-1 0 1 0 0,0 0-1 0 0,0 0 0 0 0,0 1 0 0 0,0 0 1 0 0,0 0-1 0 0,-1 1 0 0 0,1-1 0 0 0,0 1 1 0 0,-1 0-1 0 0,0 1 0 0 0,0 0 0 0 0,0-1 1 0 0,5 7-1 0 0,-2-2 19 0 0,0 0-1 0 0,0 1 1 0 0,-1 0-1 0 0,-1 0 1 0 0,1 1 0 0 0,-1 0-1 0 0,-1 0 1 0 0,0 0 0 0 0,-1 1-1 0 0,0 0 1 0 0,0 0 0 0 0,3 18-1 0 0,-6-23-32 0 0,-1 1 0 0 0,0 0 0 0 0,0 0-1 0 0,0 0 1 0 0,-1 0 0 0 0,0 0 0 0 0,-1-1-1 0 0,1 1 1 0 0,-1 0 0 0 0,-5 10 0 0 0,-6 28-9 0 0,10-34 3 0 0,-1 1 0 0 0,-1-1 0 0 0,0 0 0 0 0,0 0 1 0 0,-1-1-1 0 0,-1 0 0 0 0,-14 18 0 0 0,9-10-1 0 0,9-16 0 0 0,1 1-1 0 0,0-1 1 0 0,-1 0 0 0 0,0 1 0 0 0,1-1-1 0 0,-1 0 1 0 0,0-1 0 0 0,0 1-1 0 0,0 0 1 0 0,0-1 0 0 0,0 0 0 0 0,-7 2-1 0 0,9-2 0 0 0,0-1 0 0 0,-1 0 0 0 0,1 1-1 0 0,0-1 1 0 0,-1 0 0 0 0,1 0 0 0 0,-1 0-1 0 0,1 0 1 0 0,-1 0 0 0 0,1 0-1 0 0,0 0 1 0 0,-1-1 0 0 0,1 1 0 0 0,-1 0-1 0 0,1-1 1 0 0,0 1 0 0 0,0-1 0 0 0,-1 0-1 0 0,1 1 1 0 0,0-1 0 0 0,0 0 0 0 0,-1 0-1 0 0,1 0 1 0 0,0 0 0 0 0,0 0 0 0 0,0 0-1 0 0,0 0 1 0 0,0 0 0 0 0,1 0 0 0 0,-1 0-1 0 0,0 0 1 0 0,0-1 0 0 0,1 1-1 0 0,-1 0 1 0 0,0-2 0 0 0,0-1 2 0 0,0-1 1 0 0,0 1-1 0 0,0-1 0 0 0,0 1 1 0 0,1-1-1 0 0,0 0 0 0 0,0 1 1 0 0,0-1-1 0 0,0 1 1 0 0,1-1-1 0 0,0 0 0 0 0,0 1 1 0 0,0-1-1 0 0,0 1 0 0 0,1 0 1 0 0,0-1-1 0 0,0 1 0 0 0,0 0 1 0 0,0 0-1 0 0,1 0 1 0 0,-1 1-1 0 0,1-1 0 0 0,0 0 1 0 0,0 1-1 0 0,1 0 0 0 0,-1 0 1 0 0,0 0-1 0 0,1 0 0 0 0,0 0 1 0 0,0 1-1 0 0,0 0 0 0 0,0-1 1 0 0,0 2-1 0 0,0-1 1 0 0,1 0-1 0 0,-1 1 0 0 0,1 0 1 0 0,4-1-1 0 0,111-11 20 0 0,-103 13-566 0 0,-1 0 0 0 0,1 1 0 0 0,0 0-1 0 0,0 2 1 0 0,18 4 0 0 0,-1 0-1965 0 0,-28-6 1692 0 0,1 0 0 0 0,0 1 0 0 0,0 0 0 0 0,-1 0 0 0 0,1 0-1 0 0,-1 1 1 0 0,0-1 0 0 0,11 8 0 0 0,-2 1-1077 0 0,10 0 275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8:41.8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44 72 0 0,'78'-37'10901'0'0,"-76"36"-10694"0"0,0 0 0 0 0,-1 1-1 0 0,1-1 1 0 0,0 0 0 0 0,0 1 0 0 0,-1-1 0 0 0,1 1 0 0 0,0-1-1 0 0,0 1 1 0 0,0 0 0 0 0,0 0 0 0 0,0 0 0 0 0,0 0-1 0 0,-1 0 1 0 0,1 0 0 0 0,0 1 0 0 0,0-1 0 0 0,0 1-1 0 0,0-1 1 0 0,-1 1 0 0 0,1 0 0 0 0,0-1 0 0 0,0 1-1 0 0,-1 0 1 0 0,1 0 0 0 0,-1 0 0 0 0,1 1 0 0 0,1 1 0 0 0,4 3 230 0 0,-1 1 1 0 0,1 1-1 0 0,-2-1 1 0 0,9 13 0 0 0,-1 1-103 0 0,1-1-223 0 0,-2 1 0 0 0,0 1 1 0 0,-2 0-1 0 0,10 28 0 0 0,-13-29-111 0 0,10 42-215 0 0,-6-20-753 0 0,-8-12-276 0 0,-3-28 781 0 0,-1-1 0 0 0,1 1 0 0 0,-1-1 1 0 0,1 1-1 0 0,-1 0 0 0 0,0-1 1 0 0,0 0-1 0 0,0 1 0 0 0,-1-1 0 0 0,1 0 1 0 0,0 1-1 0 0,-4 3 0 0 0,2-4-68 0 0,1 1 0 0 0,-1-1 0 0 0,0 0-1 0 0,0 0 1 0 0,0 0 0 0 0,0 0 0 0 0,-1 0 0 0 0,1-1-1 0 0,0 0 1 0 0,-1 1 0 0 0,1-1 0 0 0,-1 0 0 0 0,1-1-1 0 0,-1 1 1 0 0,0-1 0 0 0,1 1 0 0 0,-5-1 0 0 0,-12 0-952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8:42.2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 87 608 0 0,'-25'-27'12687'0'0,"106"9"-8011"0"0,51 1-2617 0 0,-69 10-1506 0 0,34-4-990 0 0,1 5-1 0 0,126 7 1 0 0,-109 14-4620 0 0,-37 2-2091 0 0,-11-7 1469 0 0,-40-10 4388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8:42.6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366 59 148 0 0,'0'-8'1312'0'0,"0"7"-965"0"0,0 0 0 0 0,0 0 1 0 0,1 0-1 0 0,-1 0 0 0 0,0 0 0 0 0,0 0 0 0 0,0 0 1 0 0,0 0-1 0 0,0 0 0 0 0,-1 0 0 0 0,1 0 1 0 0,0 0-1 0 0,0 0 0 0 0,-1 0 0 0 0,1 0 0 0 0,-1 0 1 0 0,1 0-1 0 0,-1 1 0 0 0,-2-5 1736 0 0,1 3-1735 0 0,-4-1 1966 0 0,5 2-2067 0 0,-1 0-1 0 0,1 0 1 0 0,0 0 0 0 0,-1 1 0 0 0,1-1-1 0 0,-1 1 1 0 0,1-1 0 0 0,-1 1-1 0 0,0 0 1 0 0,1-1 0 0 0,-1 1 0 0 0,1 0-1 0 0,-1 0 1 0 0,-2 0 0 0 0,-41-8 2152 0 0,39 6-2238 0 0,0 1-1 0 0,-1-1 0 0 0,1 1 0 0 0,-1 0 0 0 0,1 1 0 0 0,-1-1 0 0 0,-8 2 0 0 0,9-1-128 0 0,0 1 0 0 0,0 0-1 0 0,0 0 1 0 0,1 1 0 0 0,-1-1 0 0 0,0 1-1 0 0,1 1 1 0 0,-1-1 0 0 0,1 1 0 0 0,0 0 0 0 0,0 0-1 0 0,0 0 1 0 0,0 1 0 0 0,0 0 0 0 0,1 0-1 0 0,-1 0 1 0 0,1 0 0 0 0,-6 9 0 0 0,-18 28 15 0 0,21-32-33 0 0,-1 2 1 0 0,2-1-1 0 0,-1 1 1 0 0,1 0 0 0 0,-7 20-1 0 0,9-14-26 0 0,1 0 1 0 0,1 0-1 0 0,0 0 0 0 0,2 30 0 0 0,0-45 12 0 0,0 1 0 0 0,0-1-1 0 0,0 0 1 0 0,1 0-1 0 0,-1 0 1 0 0,1 0-1 0 0,0 0 1 0 0,-1 0 0 0 0,1 0-1 0 0,0 0 1 0 0,0 0-1 0 0,0 0 1 0 0,1 0 0 0 0,-1 0-1 0 0,0-1 1 0 0,1 1-1 0 0,-1 0 1 0 0,1-1 0 0 0,-1 1-1 0 0,1-1 1 0 0,0 0-1 0 0,-1 1 1 0 0,1-1 0 0 0,0 0-1 0 0,0 0 1 0 0,0 0-1 0 0,2 0 1 0 0,1 1-5 0 0,0 0 1 0 0,0-1 0 0 0,1 1-1 0 0,-1-1 1 0 0,0-1-1 0 0,0 1 1 0 0,1-1-1 0 0,-1 0 1 0 0,10-1 0 0 0,79-18-51 0 0,18-4-22 0 0,-100 22 68 0 0,0 0-1 0 0,1 0 0 0 0,-1 1 1 0 0,0 1-1 0 0,0 0 0 0 0,0 1 1 0 0,12 2-1 0 0,-8 0 8 0 0,-11-3-2 0 0,0 0 0 0 0,-1 1 0 0 0,1-1 0 0 0,-1 1 0 0 0,9 4-1 0 0,-12-6 5 0 0,0 1 0 0 0,0 0 0 0 0,0 0 0 0 0,0 1 0 0 0,0-1 0 0 0,0 0 0 0 0,0 0-1 0 0,0 0 1 0 0,0 1 0 0 0,0-1 0 0 0,0 0 0 0 0,-1 1 0 0 0,1-1 0 0 0,-1 1 0 0 0,1-1-1 0 0,-1 1 1 0 0,1-1 0 0 0,-1 1 0 0 0,0-1 0 0 0,0 1 0 0 0,0-1 0 0 0,0 3 0 0 0,-1 0 0 0 0,1 1 0 0 0,-1-1 0 0 0,-1 1 0 0 0,1-1 0 0 0,-1 0 0 0 0,0 0 0 0 0,0 0 0 0 0,0 0 0 0 0,0 0 1 0 0,-1 0-1 0 0,1 0 0 0 0,-1-1 0 0 0,0 1 0 0 0,0-1 0 0 0,-1 0 0 0 0,1 0 0 0 0,-1 0 0 0 0,-5 4 0 0 0,-8 4 17 0 0,0 0-1 0 0,-34 16 0 0 0,17-12-114 0 0,-2-2 0 0 0,1-1 0 0 0,-1-2 0 0 0,-1-1 0 0 0,-51 5 0 0 0,30-14-1731 0 0,55 0 1584 0 0,0 0 0 0 0,0 0 1 0 0,0-1-1 0 0,1 1 0 0 0,-1-1 0 0 0,0 0 0 0 0,1 0 0 0 0,-1 0 1 0 0,0 0-1 0 0,1 0 0 0 0,-1 0 0 0 0,1-1 0 0 0,0 1 0 0 0,-1-1 1 0 0,1 0-1 0 0,-3-3 0 0 0,4 5 31 0 0,1-1 1 0 0,0 0 0 0 0,-1 0-1 0 0,1 1 1 0 0,0-1-1 0 0,-1 0 1 0 0,1 0-1 0 0,0 0 1 0 0,0 0-1 0 0,0 0 1 0 0,0 1-1 0 0,0-1 1 0 0,0 0-1 0 0,0 0 1 0 0,0 0-1 0 0,0 0 1 0 0,0 0-1 0 0,1 1 1 0 0,-1-1-1 0 0,0 0 1 0 0,0 0 0 0 0,1 0-1 0 0,-1 1 1 0 0,1-1-1 0 0,-1 0 1 0 0,1 0-1 0 0,-1 1 1 0 0,1-1-1 0 0,-1 0 1 0 0,1 1-1 0 0,-1-1 1 0 0,1 1-1 0 0,1-2 1 0 0,28-15-2942 0 0,-20 12 2101 0 0,9-6-499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8:43.4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60 25 28 0 0,'-5'-3'695'0'0,"1"1"0"0"0,-1 0-1 0 0,0 0 1 0 0,-1 0 0 0 0,1 0 0 0 0,-24-9 11039 0 0,32 12-11154 0 0,36 11 2159 0 0,-5 0-2136 0 0,-1 2 1 0 0,0 2 0 0 0,37 24 0 0 0,-65-37-570 0 0,201 138 538 0 0,-110-81-568 0 0,-19-12 1 0 0,35 27-1013 0 0,-110-74 851 0 0,0 1 0 0 0,0 0 1 0 0,-1 0-1 0 0,1-1 0 0 0,-1 1 0 0 0,1 0 0 0 0,-1 0 1 0 0,0 0-1 0 0,0 1 0 0 0,1-1 0 0 0,-1 0 0 0 0,-1 0 1 0 0,2 5-1 0 0,-2-6-16 0 0,1 0-1 0 0,-1-1 1 0 0,0 1 0 0 0,0 0 0 0 0,0 0 0 0 0,0 0 0 0 0,0 0-1 0 0,0 0 1 0 0,-1 0 0 0 0,1 0 0 0 0,0 0 0 0 0,0 0 0 0 0,-1-1 0 0 0,1 1-1 0 0,0 0 1 0 0,-1 0 0 0 0,1 0 0 0 0,-1 0 0 0 0,1-1 0 0 0,-1 1-1 0 0,1 0 1 0 0,-1 0 0 0 0,0-1 0 0 0,1 1 0 0 0,-1-1 0 0 0,0 1 0 0 0,0 0-1 0 0,1-1 1 0 0,-1 1 0 0 0,0-1 0 0 0,0 0 0 0 0,0 1 0 0 0,0-1-1 0 0,1 0 1 0 0,-1 1 0 0 0,0-1 0 0 0,0 0 0 0 0,0 0 0 0 0,-1 0-1 0 0,-11 1-1105 0 0,-1-1-1 0 0,1 0 0 0 0,0-1 0 0 0,0-1 0 0 0,-1 0 0 0 0,-20-6 0 0 0,-3 0-574 0 0,8 2 773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8:43.8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84 404 172 0 0,'-32'10'1779'0'0,"27"-8"-1018"0"0,0 0 1 0 0,-1 0 0 0 0,1-1 0 0 0,-1 1 0 0 0,-19 1 3770 0 0,44-10-1540 0 0,50-30 1147 0 0,41-15-2070 0 0,-13 6-1547 0 0,121-66-542 0 0,-179 93-203 0 0,131-64-3934 0 0,-118 61-2551 0 0,71-21 0 0 0,-103 38 5086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8:44.2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33 440 0 0,'14'-32'14998'0'0,"-14"32"-14883"0"0,9 9 2867 0 0,8 15-1570 0 0,-12-12-1260 0 0,-1-1 0 0 0,0 1 0 0 0,-1-1 1 0 0,0 1-1 0 0,1 22 0 0 0,2 2-35 0 0,19 121 56 0 0,-15-61-239 0 0,-6-68-153 0 0,-4-24 104 0 0,0-1 0 0 0,0 1 1 0 0,1-1-1 0 0,-1 1 1 0 0,1-1-1 0 0,0 1 0 0 0,2 3 1 0 0,-1 8-977 0 0,-2-15 1005 0 0,0 1 0 0 0,0-1 1 0 0,0 1-1 0 0,0-1 0 0 0,0 1 0 0 0,0-1 0 0 0,0 1 0 0 0,1-1 0 0 0,-1 1 0 0 0,0-1 0 0 0,0 1 0 0 0,0-1 0 0 0,0 1 0 0 0,1-1 0 0 0,-1 1 0 0 0,0-1 0 0 0,0 0 0 0 0,1 1 0 0 0,-1-1 0 0 0,0 1 0 0 0,0-1 0 0 0,1 0 0 0 0,-1 1 0 0 0,1-1 0 0 0,-1 0 0 0 0,0 0 0 0 0,1 1 0 0 0,-1-1 0 0 0,1 0 0 0 0,-38-27-12529 0 0,26 15 11076 0 0,-6-3 207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5:38.7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70 168 0 0,'-6'-69'13368'0'0,"7"69"-13292"0"0,-1-1 0 0 0,1 1 0 0 0,0 0-1 0 0,-1 0 1 0 0,1 0 0 0 0,-1 1-1 0 0,1-1 1 0 0,-1 0 0 0 0,1 0-1 0 0,-1 0 1 0 0,1 0 0 0 0,0 1 0 0 0,-1-1-1 0 0,1 0 1 0 0,-1 0 0 0 0,1 1-1 0 0,-1-1 1 0 0,0 0 0 0 0,1 1-1 0 0,-1-1 1 0 0,1 0 0 0 0,-1 1-1 0 0,1-1 1 0 0,-1 1 0 0 0,0-1 0 0 0,1 1-1 0 0,-1-1 1 0 0,0 1 0 0 0,0-1-1 0 0,1 1 1 0 0,-1-1 0 0 0,0 1-1 0 0,0 0 1 0 0,9 18 1011 0 0,-8-17-1053 0 0,0-1 1 0 0,0 1-1 0 0,1 0 1 0 0,-2-1-1 0 0,1 1 1 0 0,0 0-1 0 0,0 0 1 0 0,0 0-1 0 0,-1 0 1 0 0,1 0-1 0 0,-1 2 1 0 0,0 6 56 0 0,1-6-61 0 0,-1 0 0 0 0,0 1 0 0 0,0-1 0 0 0,0 0 1 0 0,-1 1-1 0 0,0-1 0 0 0,0 0 0 0 0,0 0 0 0 0,0 1 0 0 0,-1-1 0 0 0,-1 4 1 0 0,-1 0 19 0 0,0 1 0 0 0,0-1 0 0 0,-4 18 0 0 0,6-17-25 0 0,0 0 0 0 0,-1 0 0 0 0,-8 15 0 0 0,9-20-24 0 0,0-1-1 0 0,1 1 1 0 0,-1 0-1 0 0,1-1 1 0 0,0 1-1 0 0,0 0 1 0 0,0 4-1 0 0,1-7-2 0 0,0 1 0 0 0,-1-1 0 0 0,1 0-1 0 0,0 1 1 0 0,0-1 0 0 0,0 0 0 0 0,0 0 0 0 0,1 1 0 0 0,-1-1-1 0 0,0 0 1 0 0,0 1 0 0 0,1-1 0 0 0,-1 0 0 0 0,1 0-1 0 0,-1 0 1 0 0,1 1 0 0 0,0-1 0 0 0,-1 0 0 0 0,1 0 0 0 0,0 0-1 0 0,0 0 1 0 0,-1 0 0 0 0,1 0 0 0 0,2 1 0 0 0,-1-1-7 0 0,0 1 2 0 0,0-1 1 0 0,0 0-1 0 0,0 0 1 0 0,1 0-1 0 0,-1 0 1 0 0,0 0 0 0 0,0 0-1 0 0,1-1 1 0 0,-1 1-1 0 0,0-1 1 0 0,1 0-1 0 0,-1 0 1 0 0,0 1-1 0 0,1-1 1 0 0,-1-1 0 0 0,1 1-1 0 0,-1 0 1 0 0,4-1-1 0 0,17-5-252 0 0,0 0 1 0 0,0-2-1 0 0,0 0 0 0 0,-1-2 0 0 0,-1 0 0 0 0,0-1 0 0 0,0-1 0 0 0,-1-2 0 0 0,-1 1 1 0 0,23-22-1 0 0,-26 21 28 0 0,-13 12 210 0 0,0-1 1 0 0,0 1 0 0 0,0-1-1 0 0,0 1 1 0 0,-1-1 0 0 0,1 0 0 0 0,-1 0-1 0 0,0 0 1 0 0,1 0 0 0 0,-1 0-1 0 0,-1 0 1 0 0,1-1 0 0 0,0 1-1 0 0,-1-1 1 0 0,0 1 0 0 0,0-1 0 0 0,0 0-1 0 0,0 1 1 0 0,-1-1 0 0 0,1 0-1 0 0,-1 0 1 0 0,0-5 0 0 0,0 9 49 0 0,0-1 0 0 0,1 0 0 0 0,-1 0 0 0 0,0 0 0 0 0,0 1 0 0 0,0-1 0 0 0,0 0 0 0 0,0 0 0 0 0,0 0 0 0 0,-1 1 0 0 0,1-1 0 0 0,0 0 0 0 0,0 0 0 0 0,-1 1 0 0 0,1-1 0 0 0,0 0 0 0 0,-1 0 0 0 0,1 1 0 0 0,0-1 0 0 0,-1 0 0 0 0,1 1 0 0 0,-1-1 0 0 0,1 1 0 0 0,-1-1 0 0 0,0 0 0 0 0,1 1 0 0 0,-2-1 0 0 0,-7 15 1296 0 0,4-7-1249 0 0,1 0 0 0 0,0 1 1 0 0,1-1-1 0 0,0 1 1 0 0,0 0-1 0 0,1 0 0 0 0,0 0 1 0 0,0 0-1 0 0,-1 16 1 0 0,-6 61-42 0 0,9-68-39 0 0,0 0 0 0 0,1 1 0 0 0,6 22 1 0 0,-2-2-376 0 0,-5-32 223 0 0,0 1-1 0 0,1-1 1 0 0,0 1 0 0 0,0-1 0 0 0,1 0 0 0 0,-1 0-1 0 0,1 0 1 0 0,1 0 0 0 0,-1 0 0 0 0,1 0-1 0 0,0 0 1 0 0,5 6 0 0 0,-6-9-755 0 0,2 2 212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8:44.6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73 71 212 0 0,'-72'-15'15794'0'0,"77"14"-14980"0"0,110-11 3984 0 0,103-10-3151 0 0,-136 17-1569 0 0,104-5-1313 0 0,-84 7-3468 0 0,-52 2-1306 0 0,1 0-3744 0 0,-32 1 8302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8:45.0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345 5 1224 0 0,'-19'-3'3630'0'0,"17"3"-3294"0"0,1-1-1 0 0,-1 1 1 0 0,0 0 0 0 0,0-1-1 0 0,1 1 1 0 0,-1 0 0 0 0,0 0-1 0 0,0 0 1 0 0,1 0-1 0 0,-1 1 1 0 0,0-1 0 0 0,0 0-1 0 0,1 1 1 0 0,-1-1 0 0 0,-2 2-1 0 0,-36 9 4638 0 0,40-11-4937 0 0,-32 11 2396 0 0,31-10-2350 0 0,-1-1 1 0 0,1 1 0 0 0,0 0 0 0 0,-1-1-1 0 0,1 1 1 0 0,0 0 0 0 0,0 0 0 0 0,0 0-1 0 0,0 0 1 0 0,0 0 0 0 0,0 0 0 0 0,0 0-1 0 0,0 0 1 0 0,0 0 0 0 0,0 1 0 0 0,0-1-1 0 0,1 0 1 0 0,-1 1 0 0 0,1-1 0 0 0,-1 0-1 0 0,1 1 1 0 0,-1 1 0 0 0,0 0-11 0 0,1-1-1 0 0,-1 0 1 0 0,0 1 0 0 0,0-1 0 0 0,0 0-1 0 0,-1 0 1 0 0,1 0 0 0 0,0 0 0 0 0,-1 0 0 0 0,1 0-1 0 0,-1 0 1 0 0,0 0 0 0 0,-2 2 0 0 0,-13 19 407 0 0,-15 62 380 0 0,19-51-713 0 0,11-29-131 0 0,0 0 0 0 0,0-1-1 0 0,0 1 1 0 0,1 0 0 0 0,-1 0 0 0 0,1 0 0 0 0,0 0 0 0 0,0 9 0 0 0,1-8-7 0 0,-1 0 1 0 0,0 0 0 0 0,0 0-1 0 0,0 0 1 0 0,-4 10 0 0 0,3-11-5 0 0,0 1 1 0 0,0 0-1 0 0,1 0 1 0 0,0 0-1 0 0,-1 11 1 0 0,2-1-4 0 0,-1-6 1 0 0,1 0 1 0 0,0-1-1 0 0,1 1 1 0 0,0 0 0 0 0,0-1-1 0 0,1 1 1 0 0,0-1-1 0 0,1 0 1 0 0,0 1-1 0 0,4 8 1 0 0,-3-11-12 0 0,0 0 1 0 0,0 1 0 0 0,0-1-1 0 0,1-1 1 0 0,0 1 0 0 0,1-1-1 0 0,-1 0 1 0 0,1 0 0 0 0,0 0 0 0 0,1-1-1 0 0,-1 0 1 0 0,1 0 0 0 0,0-1-1 0 0,0 0 1 0 0,1 0 0 0 0,-1-1-1 0 0,1 0 1 0 0,0 0 0 0 0,0 0-1 0 0,0-1 1 0 0,0-1 0 0 0,9 2-1 0 0,3-2-172 0 0,1-1-1 0 0,-1 0 0 0 0,1-2 0 0 0,-1 0 1 0 0,0-1-1 0 0,0-1 0 0 0,0-1 0 0 0,0-1 1 0 0,35-16-1 0 0,-52 20 157 0 0,1 1 0 0 0,-1-1 0 0 0,-1 0 1 0 0,1 0-1 0 0,0 0 0 0 0,0 0 0 0 0,-1 0 0 0 0,1-1 0 0 0,-1 1 1 0 0,0-1-1 0 0,0 1 0 0 0,0-1 0 0 0,0 0 0 0 0,0 0 1 0 0,-1 0-1 0 0,1 0 0 0 0,-1 0 0 0 0,0 0 0 0 0,0-1 0 0 0,0 1 1 0 0,0 0-1 0 0,0-4 0 0 0,-1 5 19 0 0,0 0 0 0 0,0-1 0 0 0,0 1 0 0 0,0 0 0 0 0,0 0 0 0 0,0 0 0 0 0,-1 0 0 0 0,1 0 0 0 0,-1 0 0 0 0,0 0 0 0 0,0 0 0 0 0,1 0 1 0 0,-1 0-1 0 0,0 0 0 0 0,-1 1 0 0 0,1-1 0 0 0,0 0 0 0 0,0 1 0 0 0,-1-1 0 0 0,1 1 0 0 0,-1-1 0 0 0,1 1 0 0 0,-1 0 0 0 0,0-1 0 0 0,0 1 0 0 0,1 0 0 0 0,-1 0 0 0 0,0 0 0 0 0,0 1 0 0 0,0-1 0 0 0,0 0 0 0 0,0 1 0 0 0,0-1 0 0 0,0 1 0 0 0,0-1 0 0 0,-3 1 0 0 0,-26-3 8 0 0,-1 1 0 0 0,1 1-1 0 0,-1 2 1 0 0,0 1-1 0 0,1 2 1 0 0,-1 1 0 0 0,1 1-1 0 0,-53 19 1 0 0,51-13-2320 0 0,1 1 1 0 0,-34 20-1 0 0,64-32 1824 0 0,0 0 0 0 0,0 0 0 0 0,0 0 0 0 0,1 0 0 0 0,-1 0 0 0 0,0 1 0 0 0,0-1 0 0 0,1 0 0 0 0,-1 1 0 0 0,1-1 0 0 0,-1 1 0 0 0,1 0 0 0 0,0-1 0 0 0,0 1 0 0 0,-1 0 0 0 0,1 0 0 0 0,0 0 0 0 0,1 0 0 0 0,-2 3 0 0 0,2 1-1346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02.5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99 1 408 0 0,'-7'3'641'0'0,"1"0"1"0"0,-1-1-1 0 0,0 0 0 0 0,0 0 1 0 0,0 0-1 0 0,-10 0 0 0 0,-17 2 2654 0 0,30-3-2368 0 0,4-1-908 0 0,0 0 0 0 0,0 0 1 0 0,0 0-1 0 0,0 1 0 0 0,0-1 0 0 0,-1 0 1 0 0,1 0-1 0 0,0 0 0 0 0,0 0 0 0 0,0 0 0 0 0,0 0 1 0 0,0 0-1 0 0,0 0 0 0 0,0 0 0 0 0,-1 0 1 0 0,1 0-1 0 0,0 0 0 0 0,0 0 0 0 0,0 1 1 0 0,0-1-1 0 0,0 0 0 0 0,0 0 0 0 0,0 0 1 0 0,0 0-1 0 0,0 0 0 0 0,0 0 0 0 0,0 0 1 0 0,0 0-1 0 0,0 1 0 0 0,0-1 0 0 0,0 0 1 0 0,0 0-1 0 0,0 0 0 0 0,0 0 0 0 0,0 0 1 0 0,0 0-1 0 0,0 1 0 0 0,0-1 0 0 0,0 0 0 0 0,0 0 1 0 0,0 0-1 0 0,0 0 0 0 0,0 0 0 0 0,0 0 1 0 0,0 0-1 0 0,0 1 0 0 0,0-1 0 0 0,0 0 1 0 0,0 0-1 0 0,0 0 0 0 0,0 0 0 0 0,0 0 1 0 0,1 0-1 0 0,-1 0 0 0 0,0 0 0 0 0,0 0 1 0 0,0 1-1 0 0,0-1 0 0 0,0 0 0 0 0,0 0 1 0 0,0 0-1 0 0,0 0 0 0 0,1 0 0 0 0,-1 0 1 0 0,0 0-1 0 0,0 0 0 0 0,0 0 0 0 0,0 0 1 0 0,0 0-1 0 0,10 5 584 0 0,-9-4-530 0 0,8 2 171 0 0,0 0 0 0 0,0 0 0 0 0,0-1 0 0 0,0 0 0 0 0,0-1 0 0 0,0 0 0 0 0,10-1 0 0 0,30 6 423 0 0,66 11 499 0 0,-35-7-694 0 0,172 19-70 0 0,-141-26-3903 0 0,-129 4-3073 0 0,-21 2 2843 0 0,18-4 2256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03.6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 1 180 0 0,'-21'4'2090'0'0,"16"-2"-1857"0"0,4-1-194 0 0,0-1 1 0 0,-1 0-1 0 0,1 1 0 0 0,0-1 1 0 0,0 0-1 0 0,-1 1 1 0 0,1-1-1 0 0,0 1 1 0 0,0 0-1 0 0,0-1 0 0 0,0 1 1 0 0,0 0-1 0 0,0 0 1 0 0,0 0-1 0 0,0 0 0 0 0,0 0 1 0 0,0 0-1 0 0,-1 2 1 0 0,-2-2 457 0 0,-10 6 54 0 0,14-5 217 0 0,10-1 754 0 0,87 6 1318 0 0,-62-4-2333 0 0,0-1-1 0 0,37-2 1 0 0,22-5-47 0 0,59-7-200 0 0,-79 2-675 0 0,80-2 0 0 0,-126 17-1344 0 0,-28-5 1657 0 0,0 0 0 0 0,0 0-1 0 0,1 1 1 0 0,-1-1-1 0 0,1 1-511 0 0,-1-1 511 0 0,0 1 1 0 0,1-1-1 0 0,-1 0 1 0 0,0 1-1 0 0,0-1 1 0 0,0 0-1 0 0,0 0 1 0 0,0 1 0 0 0,0-1-1 0 0,0 0 1 0 0,0 1-1 0 0,0-1 1 0 0,0 0-1 0 0,0 1 1 0 0,0-1-1 0 0,0 0 1 0 0,0 1-1 0 0,0-1 1 0 0,0 0 0 0 0,0 0-1 0 0,0 1 1 0 0,0-1-1 0 0,0 0 1 0 0,-1 1-1 0 0,1-1 1 0 0,0 0-1 0 0,0 0 1 0 0,0 1 0 0 0,0-1-1 0 0,-2 1-512 0 0,-13 8-1037 0 0,4-2 170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8:59.3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0 352 0 0,'13'12'18457'0'0,"5"3"-16241"0"0,-15-10-2104 0 0,1-1 0 0 0,1 0-1 0 0,-1 0 1 0 0,0-1 0 0 0,1 1 0 0 0,0-1-1 0 0,0 0 1 0 0,0-1 0 0 0,0 1-1 0 0,0-1 1 0 0,1 0 0 0 0,-1 0 0 0 0,7 1-1 0 0,47 18 147 0 0,-37-14-237 0 0,0 1 0 0 0,-1 1 0 0 0,0 1 0 0 0,0 1 0 0 0,25 18 0 0 0,-35-22-23 0 0,-1 0 1 0 0,0 1 0 0 0,-1 0-1 0 0,1 1 1 0 0,-2 0-1 0 0,1 0 1 0 0,10 16-1 0 0,-6-6 5 0 0,-11-16-3 0 0,1 0 0 0 0,-1 0 0 0 0,0 1 0 0 0,0-1 0 0 0,-1 0 0 0 0,1 1 0 0 0,-1-1 0 0 0,1 5-1 0 0,7 14 0 0 0,-8-20 1 0 0,1 1 0 0 0,-1 0 0 0 0,0 0 0 0 0,0 0 0 0 0,0 0 0 0 0,-1 0 0 0 0,1 0 0 0 0,-1 0 0 0 0,1 4 0 0 0,-1 23 15 0 0,-1 0 1 0 0,-6 36-1 0 0,5-53-17 0 0,-1-1 0 0 0,-1 0 0 0 0,0-1 0 0 0,-1 1 1 0 0,0-1-1 0 0,0 0 0 0 0,-1 0 0 0 0,-9 13 0 0 0,2-9-130 0 0,-1 0 0 0 0,0-1 0 0 0,0 0 0 0 0,-1-1 0 0 0,-33 21 0 0 0,-16 15-1860 0 0,58-44 1753 0 0,4-3-290 0 0,0 0 1 0 0,0 0-1 0 0,-1 0 1 0 0,1 0 0 0 0,-1 0-1 0 0,0 0 1 0 0,0-1-1 0 0,1 1 1 0 0,-1-1-1 0 0,0 0 1 0 0,0 0-1 0 0,-6 2 1 0 0,-31-3-11165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8:48.2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23 504 0 0,'-14'-20'15378'0'0,"27"19"-11914"0"0,18 1-4791 0 0,-23 0 2597 0 0,55-1-136 0 0,57 1-53 0 0,185 16-320 0 0,-108-14-1054 0 0,-126-3-5595 0 0,-121 34-8439 0 0,33-23 12974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8:48.6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106 5 52 0 0,'-96'33'8306'0'0,"87"-28"-4985"0"0,18-2-1424 0 0,22-1 773 0 0,264-24 2192 0 0,1 1-4613 0 0,-238 19-445 0 0,-31 0-811 0 0,0 2 1 0 0,33 3-1 0 0,-53-3 55 0 0,28 5-1572 0 0,-25 3-1751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8:50.8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191 11 568 0 0,'8'-11'6594'0'0,"-12"12"-5931"0"0,0-1 1 0 0,0 1-1 0 0,0-1 1 0 0,0 1-1 0 0,1 0 1 0 0,-1 0-1 0 0,0 1 1 0 0,0-1-1 0 0,1 1 0 0 0,-1 0 1 0 0,1 0-1 0 0,-4 2 1 0 0,0 2-219 0 0,0 0 0 0 0,0 0 0 0 0,1 0 0 0 0,-1 1 0 0 0,-4 7 0 0 0,-8 14-267 0 0,2 0-1 0 0,-16 34 0 0 0,29-53 184 0 0,-1 1-288 0 0,0 1 1 0 0,1 0-1 0 0,0 0 1 0 0,1 1-1 0 0,1-1 1 0 0,0 1-1 0 0,0 0 1 0 0,1-1-1 0 0,0 1 0 0 0,1 0 1 0 0,3 21-1 0 0,2-5 63 0 0,1 0-1 0 0,1-1 1 0 0,20 47-1 0 0,-20-58-101 0 0,1-1-1 0 0,0 0 1 0 0,2 0-1 0 0,-1-1 1 0 0,2 0-1 0 0,0-1 1 0 0,17 16-1 0 0,-9-11-57 0 0,2 0-1 0 0,0-2 1 0 0,44 27 0 0 0,-50-35-790 0 0,1-1-1 0 0,0-1 1 0 0,22 6-1 0 0,-38-12 504 0 0,1 0 0 0 0,0 1 0 0 0,0-1-1 0 0,-1 0 1 0 0,1 1 0 0 0,0-1 0 0 0,0 0 0 0 0,0 0-1 0 0,-1 0 1 0 0,1 0 0 0 0,0 0 0 0 0,0 0 0 0 0,0 0 0 0 0,0 0-1 0 0,-1 0 1 0 0,1 0 0 0 0,0 0 0 0 0,0-1 0 0 0,0 1-1 0 0,-1 0 1 0 0,1 0 0 0 0,1-1 0 0 0,1-20-7488 0 0,-3 10 6209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8:51.3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22 52 0 0,'-9'-22'12125'0'0,"32"35"-5587"0"0,-18-10-6766 0 0,236 143 2858 0 0,-29-21-2380 0 0,-158-94-242 0 0,0-4-16 0 0,-35-19 4 0 0,-1 1 0 0 0,-1 1 1 0 0,28 21-1 0 0,-25-20-153 0 0,-18-10 16 0 0,0 0 0 0 0,0 0 0 0 0,0-1 0 0 0,0 1 0 0 0,0 0 0 0 0,0 1 0 0 0,0-1 0 0 0,0 0 1 0 0,-1 1-1 0 0,1-1 0 0 0,-1 1 0 0 0,1-1 0 0 0,-1 1 0 0 0,2 2 0 0 0,-29-6-10524 0 0,14-1 8753 0 0,-17-5 1 0 0,2 0 234 0 0,6 3 364 0 0,2 0 170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8:51.6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58 346 224 0 0,'-3'0'347'0'0,"0"1"0"0"0,-1-1 0 0 0,1 1 0 0 0,0 0 0 0 0,1 0 0 0 0,-1 0 0 0 0,0 0 0 0 0,0 0 0 0 0,0 1 0 0 0,1-1 0 0 0,-1 1 0 0 0,0 0 0 0 0,-3 4 0 0 0,4-5 45 0 0,1 0-1 0 0,0 0 1 0 0,0 0 0 0 0,0 0-1 0 0,0 0 1 0 0,0 1-1 0 0,0-1 1 0 0,0 0-1 0 0,1 1 1 0 0,-1-1-1 0 0,0 1 1 0 0,1-1-1 0 0,-1 1 1 0 0,1-1 0 0 0,-1 4-1 0 0,1-5-319 0 0,0 0 0 0 0,1 1 0 0 0,-1-1-1 0 0,0 0 1 0 0,0 1 0 0 0,0-1 0 0 0,0 0 0 0 0,0 1-1 0 0,0-1 1 0 0,1 0 0 0 0,-1 0 0 0 0,0 1 0 0 0,0-1 0 0 0,1 0-1 0 0,-1 0 1 0 0,0 0 0 0 0,0 1 0 0 0,1-1 0 0 0,-1 0 0 0 0,0 0-1 0 0,0 0 1 0 0,1 0 0 0 0,-1 1 0 0 0,0-1 0 0 0,1 0-1 0 0,-1 0 1 0 0,0 0 0 0 0,1 0 0 0 0,-1 0 0 0 0,0 0 0 0 0,0 0-1 0 0,1 0 1 0 0,-1 0 0 0 0,0 0 0 0 0,1 0 0 0 0,-1 0-1 0 0,0 0 1 0 0,1 0 0 0 0,-1 0 0 0 0,0-1 0 0 0,1 1 0 0 0,-1 0-1 0 0,0 0 1 0 0,1 0 0 0 0,20-8 2791 0 0,-14 5-2631 0 0,23-11 590 0 0,-1-2 1 0 0,0 0-1 0 0,33-26 1 0 0,-33 22-696 0 0,-4 1-69 0 0,-1-1 0 0 0,36-38 0 0 0,25-22-76 0 0,2 8-2019 0 0,-70 58-23 0 0,0 2-546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5:40.4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423 1 608 0 0,'0'0'1015'0'0,"-19"4"3587"0"0,19-4-4559 0 0,0 0 1 0 0,0 0-1 0 0,0 0 1 0 0,-1 0-1 0 0,1 0 1 0 0,0-1 0 0 0,0 1-1 0 0,0 0 1 0 0,0 0-1 0 0,-1 0 1 0 0,1 0-1 0 0,0 0 1 0 0,0 0 0 0 0,0 0-1 0 0,-1 0 1 0 0,1 0-1 0 0,0 0 1 0 0,0 0-1 0 0,0 0 1 0 0,0 0 0 0 0,-1 0-1 0 0,1 1 1 0 0,0-1-1 0 0,0 0 1 0 0,0 0-1 0 0,0 0 1 0 0,-1 0 0 0 0,1 0-1 0 0,0 0 1 0 0,0 0-1 0 0,0 0 1 0 0,0 1-1 0 0,0-1 1 0 0,-1 0 0 0 0,1 0-1 0 0,0 0 1 0 0,0 0-1 0 0,0 0 1 0 0,0 1-1 0 0,0-1 1 0 0,0 0 0 0 0,0 0-1 0 0,0 0 1 0 0,0 0-1 0 0,0 1 1 0 0,0-1-1 0 0,0 0 1 0 0,-1 0 0 0 0,1 1-1 0 0,-4 6 2092 0 0,4-7-2063 0 0,-1 0 0 0 0,1 0 0 0 0,0 0 0 0 0,-1 0 0 0 0,1 0 0 0 0,0 1 0 0 0,-1-1 0 0 0,1 0 0 0 0,0 0 0 0 0,-1 0 0 0 0,1 0 0 0 0,0 1 0 0 0,0-1 0 0 0,-1 0 0 0 0,1 0 0 0 0,0 1 0 0 0,0-1 0 0 0,-1 0 0 0 0,1 1 0 0 0,0-1 0 0 0,0 0 0 0 0,0 0 0 0 0,0 1 0 0 0,0-1 0 0 0,-1 0 0 0 0,1 1 0 0 0,0-1 0 0 0,0 0 0 0 0,0 1 0 0 0,0-1 0 0 0,0 1 0 0 0,0-1 0 0 0,0 0 0 0 0,0 1 0 0 0,0-1 0 0 0,0 0 0 0 0,0 1 0 0 0,0-1 0 0 0,0 0 0 0 0,1 1 0 0 0,-1-1-1 0 0,0 0 1 0 0,0 1 0 0 0,0-1 0 0 0,0 0 0 0 0,0 1 0 0 0,1-1 0 0 0,-1 0 0 0 0,0 0 0 0 0,0 1 0 0 0,1-1 0 0 0,-1 0 0 0 0,0 0 0 0 0,0 1 0 0 0,1-1 0 0 0,-1 0 0 0 0,0 0 0 0 0,1 0 0 0 0,-1 0 0 0 0,0 1 0 0 0,1-1 0 0 0,-1 0 0 0 0,0 0 0 0 0,1 0 0 0 0,-1 0 0 0 0,0 0 0 0 0,1 0 0 0 0,0 0 0 0 0,30 10 1722 0 0,-9-3-1555 0 0,1 0-1 0 0,23 3 1 0 0,51 2-111 0 0,210 13-118 0 0,-249-21-26 0 0,-55-4 16 0 0,0 1 0 0 0,-1-1-1 0 0,1 1 1 0 0,0 0 0 0 0,0 0-1 0 0,-1 0 1 0 0,1 0 0 0 0,0 0 0 0 0,-1 0-1 0 0,1 1 1 0 0,-1-1 0 0 0,0 1-1 0 0,1 0 1 0 0,-1 0 0 0 0,0 0 0 0 0,2 3-1 0 0,-3-4 6 0 0,0 1-1 0 0,-1 0 0 0 0,1 0 0 0 0,-1 0 0 0 0,0 0 1 0 0,0 0-1 0 0,0-1 0 0 0,0 1 0 0 0,0 0 1 0 0,0 0-1 0 0,0 0 0 0 0,0 0 0 0 0,-1 0 1 0 0,1 0-1 0 0,-1-1 0 0 0,0 1 0 0 0,1 0 1 0 0,-2 2-1 0 0,-4 17 38 0 0,6-11-54 0 0,-2 1 1 0 0,1-1-1 0 0,-2 0 0 0 0,-5 17 1 0 0,5-16-1 0 0,0-1 1 0 0,0 1 0 0 0,1 0-1 0 0,-1 19 1 0 0,-7 44 29 0 0,1 45 10 0 0,-1 101 6 0 0,10-189-8 0 0,-8 196 30 0 0,-1-16-76 0 0,3-144 22 0 0,5-36 2 0 0,-2-1 1 0 0,-8 35 0 0 0,6-42 10 0 0,-3 43-1 0 0,3-14-5 0 0,-4 55-11 0 0,3-41 2 0 0,5-41-1 0 0,-2 0-1 0 0,-8 41 1 0 0,-37 144-65 0 0,38-177 62 0 0,2-1 0 0 0,1 1 0 0 0,2 0-1 0 0,-3 62 1 0 0,-2 25 44 0 0,8-88-31 0 0,-2 0 1 0 0,-14 61-1 0 0,6-37-6 0 0,3-20-18 0 0,6-23 6 0 0,0-1 0 0 0,0 1-1 0 0,0 21 1 0 0,-7 30 41 0 0,10-50-17 0 0,0-9-19 0 0,-1 0 0 0 0,1-1 1 0 0,0 1-1 0 0,1-1 0 0 0,-1 1 1 0 0,1 0-1 0 0,0-1 0 0 0,0 1 1 0 0,0-1-1 0 0,3 6 0 0 0,0 14-73 0 0,-3-22 77 0 0,0 0-1 0 0,0 0 1 0 0,0 0 0 0 0,0 0-1 0 0,-1 0 1 0 0,1 0-1 0 0,-1 1 1 0 0,1-1 0 0 0,-1 0-1 0 0,0 0 1 0 0,1 1 0 0 0,-2 2-1 0 0,10 7-586 0 0,-19-18 72 0 0,2 3 545 0 0,0-1 0 0 0,0 1 0 0 0,-1 1 1 0 0,1-1-1 0 0,-1 1 0 0 0,1 1 1 0 0,-1 0-1 0 0,0 0 0 0 0,1 1 0 0 0,-1 0 1 0 0,0 0-1 0 0,0 1 0 0 0,-11 2 1 0 0,-12 2 248 0 0,0 2-1 0 0,-41 14 1 0 0,-21 5 181 0 0,-145 33-52 0 0,135-33-994 0 0,100-25 204 0 0,-11 1-92 0 0,15-2 416 0 0,0 0 0 0 0,0 0 0 0 0,-1 0 0 0 0,1 0 0 0 0,0 0 0 0 0,0 0 1 0 0,0-1-1 0 0,0 1 0 0 0,-1 0 0 0 0,1 0 0 0 0,0 0 0 0 0,0 0 0 0 0,0 0 1 0 0,-1-2-753 0 0,0 2 752 0 0,1 0 0 0 0,0 0 0 0 0,0-1 0 0 0,0 1 0 0 0,0 0 0 0 0,0 0 1 0 0,0 0-1 0 0,0 0 0 0 0,0-1 0 0 0,0 1 0 0 0,0 0 0 0 0,0 0 0 0 0,0 0 0 0 0,1 0 1 0 0,-1-1-1 0 0,0 1 0 0 0,0 0 0 0 0,0 0 0 0 0,0 0 0 0 0,0 0 0 0 0,0 0 1 0 0,2-2-753 0 0,-2 2 752 0 0,0 0 0 0 0,0 0 0 0 0,1 0 0 0 0,-1 0 0 0 0,5-4-1099 0 0,-1 1 0 0 0,1 0 0 0 0,0 0 0 0 0,0 0 0 0 0,1 0 0 0 0,-1 1 0 0 0,1 0 0 0 0,7-2 0 0 0,0-1-492 0 0,5-1 230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8:53.5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106 33 84 0 0,'-21'-15'2848'0'0,"-44"-2"10508"0"0,73 28-12067 0 0,-4-1-860 0 0,3 2-126 0 0,-4-9-245 0 0,-1 0 0 0 0,0 0 0 0 0,0 1 0 0 0,0-1 0 0 0,0 0 0 0 0,-1 1 1 0 0,1-1-1 0 0,0 5 0 0 0,9 16 194 0 0,-6-14-140 0 0,-1 0 0 0 0,1 0 0 0 0,4 19 1 0 0,6 15 85 0 0,-7-27-137 0 0,-1 0 1 0 0,8 35-1 0 0,11 23-36 0 0,-23-65-322 0 0,-1 0 0 0 0,0 0-1 0 0,0 0 1 0 0,-1 0 0 0 0,0 15-1 0 0,-1-24 150 0 0,-1 0 0 0 0,1 0 0 0 0,-1-1 0 0 0,1 1 0 0 0,-1 0-1 0 0,1-1 1 0 0,-1 1 0 0 0,1 0 0 0 0,-1-1 0 0 0,0 1 0 0 0,1-1-1 0 0,-1 1 1 0 0,0-1 0 0 0,1 1 0 0 0,-1-1 0 0 0,0 0 0 0 0,0 1-1 0 0,1-1 1 0 0,-1 0 0 0 0,0 1 0 0 0,0-1 0 0 0,0 0 0 0 0,0 0-1 0 0,1 0 1 0 0,-1 0 0 0 0,0 0 0 0 0,0 0 0 0 0,0 0 0 0 0,-1 0-1 0 0,-34 0-4809 0 0,27-1 3949 0 0,1 1 67 0 0,0-1-1 0 0,0 0 1 0 0,0-1 0 0 0,-12-3 0 0 0,-6-2-732 0 0,-1 2 559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8:53.8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48 108 672 0 0,'-4'-2'840'0'0,"0"0"0"0"0,0 0-1 0 0,0 0 1 0 0,0 0 0 0 0,-1 1 0 0 0,1-1 0 0 0,0 1-1 0 0,-11-1 850 0 0,38 1 2446 0 0,2-5-1962 0 0,35-4 0 0 0,78 0-370 0 0,1-1-1484 0 0,57-3-263 0 0,-97 8-500 0 0,-78 4 4 0 0,99-9-4075 0 0,-41-5-7844 0 0,-70 12 10831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8:55.2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6 604 0 0,'-8'-5'6001'0'0,"75"10"6104"0"0,-59-3-11721 0 0,0 0 0 0 0,-1 0 0 0 0,1 1 0 0 0,0 0 0 0 0,-1 0 0 0 0,1 1 1 0 0,10 6-1 0 0,31 15 142 0 0,-32-17-455 0 0,0 0 0 0 0,-1 2 0 0 0,0 0 0 0 0,20 16 0 0 0,-33-24-68 0 0,10 10-3 0 0,-1 0-1 0 0,0 0 1 0 0,-1 1 0 0 0,-1 0 0 0 0,0 1-1 0 0,0 0 1 0 0,-2 1 0 0 0,13 27 0 0 0,-17-31-3 0 0,0 1 0 0 0,-1 0 0 0 0,0 0 0 0 0,0 1 0 0 0,-2-1 0 0 0,1 1 0 0 0,-2-1 0 0 0,-1 23 0 0 0,1-17-4 0 0,-1-11-18 0 0,0-1 0 0 0,0 1 0 0 0,-1-1 0 0 0,1 1 0 0 0,-5 8 0 0 0,-3 11-105 0 0,5-13 38 0 0,-1-1-1 0 0,0 1 0 0 0,-1-1 1 0 0,-1 0-1 0 0,-13 19 0 0 0,-17 33-165 0 0,-3 26 134 0 0,37-82-137 0 0,0-1-1 0 0,-1-1 0 0 0,0 1 1 0 0,0 0-1 0 0,0-1 1 0 0,-1 0-1 0 0,0 0 1 0 0,0 0-1 0 0,0-1 0 0 0,-10 8 1 0 0,12-12-61 0 0,1 0 1 0 0,0 0 0 0 0,0-1 0 0 0,-1 1 0 0 0,1-1-1 0 0,0 1 1 0 0,-1-1 0 0 0,1 0 0 0 0,0 0 0 0 0,-1 0-1 0 0,1 0 1 0 0,-1-1 0 0 0,1 1 0 0 0,0-1 0 0 0,0 1-1 0 0,-1-1 1 0 0,1 0 0 0 0,-3-1 0 0 0,3 1-71 0 0,0 0-1 0 0,1 0 1 0 0,-1 0 0 0 0,0 0-1 0 0,1 0 1 0 0,-1 0 0 0 0,1 0 0 0 0,-1 0-1 0 0,1-1 1 0 0,0 1 0 0 0,-1 0 0 0 0,1-1-1 0 0,0 1 1 0 0,0-1 0 0 0,0 0 0 0 0,0 1-1 0 0,0-1 1 0 0,1 0 0 0 0,-1 0 0 0 0,0 1-1 0 0,1-1 1 0 0,-1 0 0 0 0,1 0 0 0 0,0-2-1 0 0,1-6-972 0 0,7-1 200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8:55.9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87 5 32 0 0,'0'0'793'0'0,"-29"-5"11159"0"0,25 23-6922 0 0,-5 1-3413 0 0,7-16-1547 0 0,0 1 0 0 0,0-1 0 0 0,0 1-1 0 0,1 0 1 0 0,-1-1 0 0 0,1 1 0 0 0,0 0-1 0 0,0 0 1 0 0,-1 7 0 0 0,-7 31 446 0 0,-1 13-218 0 0,5-22-200 0 0,4-28-90 0 0,0 0 1 0 0,0 0-1 0 0,0 0 1 0 0,1 0-1 0 0,0 0 1 0 0,0 0-1 0 0,0 0 0 0 0,1 7 1 0 0,8 41 48 0 0,-9-42-53 0 0,2 1 0 0 0,0-1 0 0 0,0 0 0 0 0,1 1 0 0 0,0-1 0 0 0,1 0 0 0 0,10 19 0 0 0,1-3-31 0 0,-8-12-193 0 0,1-1 1 0 0,1-1-1 0 0,0 1 1 0 0,1-2-1 0 0,1 1 1 0 0,14 13-1 0 0,-5-8-1983 0 0,2-2 1 0 0,31 20-1 0 0,-16-22-2043 0 0,-35-14 3860 0 0,-1 1 0 0 0,1-1-1 0 0,-1 0 1 0 0,1 1 0 0 0,-1-1 0 0 0,1 0 0 0 0,0 0 0 0 0,-1 0 0 0 0,1 0 0 0 0,-1 0 0 0 0,1-1 0 0 0,-1 1-1 0 0,1 0 1 0 0,-1-1 0 0 0,1 1 0 0 0,-1-1 0 0 0,1 1 0 0 0,2-2 0 0 0,4-4-775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8:56.5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 1 80 0 0,'-4'2'766'0'0,"1"-1"1"0"0,-1 1-1 0 0,-1-1 0 0 0,-24 13 11284 0 0,30-13-11881 0 0,7 9 1465 0 0,65 46 1359 0 0,-16-22-2658 0 0,68 54 0 0 0,-117-82-317 0 0,0-1 1 0 0,1 1-1 0 0,0-1 1 0 0,12 4 0 0 0,13 8 29 0 0,43 25 50 0 0,84 51-33 0 0,-142-81-148 0 0,71 52 259 0 0,-80-56-398 0 0,0 1-1 0 0,0 1 1 0 0,-1-1-1 0 0,-1 2 1 0 0,1-1-1 0 0,6 13 0 0 0,-15-23 192 0 0,0 0 0 0 0,0 0-1 0 0,0 0 1 0 0,0 1-1 0 0,1-1 1 0 0,-1 0-1 0 0,0 0 1 0 0,0 0-1 0 0,0 1 1 0 0,0-1-1 0 0,0 0 1 0 0,0 0-1 0 0,0 0 1 0 0,0 1-1 0 0,0-1 1 0 0,0 0-1 0 0,0 0 1 0 0,0 1-1 0 0,0-1 1 0 0,0 0-1 0 0,0 0 1 0 0,0 1 0 0 0,0-1-1 0 0,0 0 1 0 0,0 0-1 0 0,0 0 1 0 0,0 1-1 0 0,0-1 1 0 0,0 0-1 0 0,0 0 1 0 0,-1 1-1 0 0,1-1 1 0 0,0 0-1 0 0,0 0 1 0 0,0 0-1 0 0,0 0 1 0 0,-1 1-1 0 0,1-1 1 0 0,0 0-1 0 0,0 0 1 0 0,0 0-1 0 0,0 0 1 0 0,-1 0 0 0 0,1 1-1 0 0,-16 0-1803 0 0,-13-5-389 0 0,-160-56-9041 0 0,160 50 9993 0 0,8-1 156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8:56.9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7 431 844 0 0,'-6'13'5804'0'0,"14"-16"-3657"0"0,38-12 2779 0 0,-16 1-3048 0 0,-24 12-1705 0 0,0 0 0 0 0,-1-1 0 0 0,1 0 0 0 0,0 0 0 0 0,-1 0 0 0 0,6-6 0 0 0,67-54 207 0 0,3-5-741 0 0,-37 32-236 0 0,176-129-6249 0 0,-202 154 5673 0 0,-14 9 739 0 0,0 0-1 0 0,-1 0 1 0 0,1-1-1 0 0,-1 0 1 0 0,1 1-1 0 0,3-6 1 0 0,-5 7 176 0 0,0-1-1 0 0,0 0 1 0 0,0 1 0 0 0,0-1 0 0 0,0 1-1 0 0,0 0 1 0 0,0 0 0 0 0,0 0 0 0 0,1 0-1 0 0,2-1 1 0 0,-3 1 111 0 0,9-4-1133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8:57.5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24 308 0 0,'2'-5'16963'0'0,"25"-1"-15716"0"0,78 0 964 0 0,260 0-824 0 0,-213 8-1260 0 0,1-2-809 0 0,-138 2-1043 0 0,-32 1-3431 0 0,-15-2 1296 0 0,11 0-657 0 0,-39-4-1 0 0,41-1 3061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8:58.1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15 288 0 0,'19'-15'12723'0'0,"-10"73"-8880"0"0,1-20-3307 0 0,-9-27-460 0 0,1 0 0 0 0,0 0 0 0 0,0 0 1 0 0,1 0-1 0 0,1-1 0 0 0,8 18 0 0 0,-6-13-41 0 0,0 1 0 0 0,5 22 0 0 0,18 79-1 0 0,-16-63-113 0 0,-10-41-148 0 0,1 0-1 0 0,-2 0 1 0 0,0 0-1 0 0,1 15 1 0 0,7 37-6829 0 0,-10-65 6979 0 0,0 1 0 0 0,0-1 1 0 0,0 0-1 0 0,0 0 0 0 0,0 1 1 0 0,0-1-1 0 0,-1 0 0 0 0,1 0 1 0 0,0 1-1 0 0,0-1 1 0 0,0 0-1 0 0,0 0 0 0 0,0 0 1 0 0,0 1-1 0 0,0-1 0 0 0,0 0 1 0 0,-1 0-1 0 0,1 1 0 0 0,0-1 1 0 0,0 0-1 0 0,0 0 1 0 0,-1 0-1 0 0,1 0 0 0 0,0 1 1 0 0,0-1-1 0 0,0 0 0 0 0,-1 0 1 0 0,1 0-1 0 0,0 0 0 0 0,0 0 1 0 0,-1 0-1 0 0,1 0 0 0 0,0 0 1 0 0,0 0-1 0 0,-1 1 1 0 0,1-1-1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06.6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0 548 0 0,'-28'9'12021'0'0,"36"-7"-9901"0"0,-7-2-1667 0 0,3 1-232 0 0,0-1 0 0 0,0 1 0 0 0,0-1 0 0 0,0 1 0 0 0,0-1 0 0 0,0 0 0 0 0,0-1 0 0 0,4 0 0 0 0,11 0 48 0 0,209 1 58 0 0,-221 0-321 0 0,-1 0 0 0 0,0 0 0 0 0,1 0 0 0 0,-1 1-1 0 0,0 0 1 0 0,1 1 0 0 0,-1-1 0 0 0,0 1 0 0 0,0 1 0 0 0,0-1 0 0 0,0 1 0 0 0,-1 0 0 0 0,9 6 0 0 0,-13-7-5 0 0,0-1 0 0 0,-1 1 0 0 0,1 0 0 0 0,-1 0 1 0 0,1 0-1 0 0,-1 0 0 0 0,0 0 0 0 0,0 0 0 0 0,0 0 1 0 0,0 0-1 0 0,0 0 0 0 0,-1 0 0 0 0,1 0 0 0 0,0 0 1 0 0,-1 0-1 0 0,0 0 0 0 0,1 0 0 0 0,-1 0 0 0 0,0-1 1 0 0,0 1-1 0 0,0 0 0 0 0,0-1 0 0 0,-3 4 0 0 0,-11 10 23 0 0,13-12-20 0 0,0-1 0 0 0,0 1 0 0 0,0 0-1 0 0,-1-1 1 0 0,1 0 0 0 0,-1 1 0 0 0,0-1-1 0 0,1 0 1 0 0,-1 0 0 0 0,-6 2 0 0 0,-2 1-6 0 0,10-5 0 0 0,0 0 0 0 0,1 1 0 0 0,-1-1-1 0 0,0 0 1 0 0,0 0 0 0 0,0 1 0 0 0,1-1-1 0 0,-1 0 1 0 0,0 1 0 0 0,0-1 0 0 0,1 1-1 0 0,-1-1 1 0 0,0 1 0 0 0,1-1 0 0 0,-1 1 0 0 0,1-1-1 0 0,-1 1 1 0 0,1 0 0 0 0,-1-1 0 0 0,1 1-1 0 0,-1 0 1 0 0,1 0 0 0 0,-1-1 0 0 0,1 1 0 0 0,0 0-1 0 0,-1 0 1 0 0,1 0 0 0 0,0 1 0 0 0,-4 11-53 0 0,0 0 4 0 0,5-13 48 0 0,-1 1 1 0 0,1 0 0 0 0,0 0-1 0 0,-1-1 1 0 0,1 1 0 0 0,-1 0-1 0 0,1-1 1 0 0,0 1 0 0 0,0 0-1 0 0,-1-1 1 0 0,1 1-1 0 0,0-1 1 0 0,0 0 0 0 0,0 1-1 0 0,0-1 1 0 0,-1 0 0 0 0,1 1-1 0 0,0-1 1 0 0,0 0 0 0 0,1 0-1 0 0,57 6 4 0 0,-17 1 25 0 0,39 8-13 0 0,-67-11-10 0 0,-1 0 0 0 0,0 1 1 0 0,13 7-1 0 0,-23-11-2 0 0,-1 0-1 0 0,0 1 0 0 0,1-1 1 0 0,-1 0-1 0 0,0 1 0 0 0,1 0 1 0 0,-1-1-1 0 0,0 1 0 0 0,0 0 1 0 0,-1 0-1 0 0,1 0 1 0 0,0 0-1 0 0,-1 1 0 0 0,1-1 1 0 0,-1 0-1 0 0,0 1 0 0 0,1-1 1 0 0,-1 1-1 0 0,0-1 1 0 0,-1 1-1 0 0,1-1 0 0 0,0 6 1 0 0,-1-3 35 0 0,0 0-1 0 0,0 1 1 0 0,0-1 0 0 0,-1 1 0 0 0,0-1 0 0 0,-1 0 0 0 0,1 0 0 0 0,-1 1-1 0 0,0-1 1 0 0,0 0 0 0 0,0 0 0 0 0,-1-1 0 0 0,0 1 0 0 0,0 0 0 0 0,0-1 0 0 0,0 0-1 0 0,-1 0 1 0 0,1 0 0 0 0,-8 6 0 0 0,-18 15 255 0 0,0-2 1 0 0,-2 0-1 0 0,-54 29 0 0 0,73-47-538 0 0,-7 7 586 0 0,16-9-1019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08.0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306 73 4 0 0,'-1'3'310'0'0,"0"-1"0"0"0,0 0 0 0 0,0 0-1 0 0,-1 0 1 0 0,1 0 0 0 0,-1 0 0 0 0,1-1 0 0 0,-1 1 0 0 0,1 0 0 0 0,-1-1 0 0 0,0 1-1 0 0,0-1 1 0 0,0 0 0 0 0,0 1 0 0 0,0-1 0 0 0,0 0 0 0 0,0 0 0 0 0,-1 0-1 0 0,-2 0 1 0 0,-6 5 3419 0 0,10-5-3479 0 0,0 0 1 0 0,0 0-1 0 0,0 0 1 0 0,0 0 0 0 0,0 0-1 0 0,-1-1 1 0 0,1 1 0 0 0,0 0-1 0 0,0-1 1 0 0,-1 1-1 0 0,1-1 1 0 0,0 1 0 0 0,-1-1-1 0 0,1 0 1 0 0,0 1 0 0 0,-1-1-1 0 0,1 0 1 0 0,-1 0-1 0 0,1 0 1 0 0,-3 0 0 0 0,-25 2 817 0 0,22-2-965 0 0,1 1 1 0 0,-1-1-1 0 0,1 0 0 0 0,-1 0 0 0 0,-9-2 0 0 0,-6-2 23 0 0,16 4-118 0 0,-1-1 0 0 0,1 0 0 0 0,0 0 0 0 0,0 0 0 0 0,0-1 0 0 0,0 0 0 0 0,0 0 0 0 0,0 0 0 0 0,0-1 0 0 0,1 0 0 0 0,-1 0 0 0 0,1 0 0 0 0,-9-8 0 0 0,0-3-10 0 0,11 11-4 0 0,0 1 0 0 0,1-1 0 0 0,-1 0 0 0 0,1 0 0 0 0,-1 0 0 0 0,1 0 0 0 0,-2-5 0 0 0,3 7 0 0 0,1 0 0 0 0,0-1 1 0 0,-1 1-1 0 0,1 0 0 0 0,0-1 1 0 0,0 1-1 0 0,0 0 0 0 0,0-1 1 0 0,0 1-1 0 0,0 0 0 0 0,1-1 1 0 0,-1 1-1 0 0,0 0 1 0 0,1-1-1 0 0,-1 1 0 0 0,1 0 1 0 0,-1 0-1 0 0,1 0 0 0 0,0-1 1 0 0,-1 1-1 0 0,1 0 0 0 0,0 0 1 0 0,0 0-1 0 0,0 0 1 0 0,1-1-1 0 0,0 1 6 0 0,1-1 0 0 0,-1 1 1 0 0,0 0-1 0 0,1 1 0 0 0,-1-1 1 0 0,1 0-1 0 0,-1 1 0 0 0,1-1 0 0 0,-1 1 1 0 0,1 0-1 0 0,-1 0 0 0 0,1 0 0 0 0,-1 0 1 0 0,5 1-1 0 0,35 6-6 0 0,-25 0-13 0 0,-1 1 0 0 0,0 0 0 0 0,0 2 0 0 0,-1 0 1 0 0,0 0-1 0 0,24 24 0 0 0,-1 9 20 0 0,-34-39-3 0 0,-1-1 0 0 0,0 1-1 0 0,0 1 1 0 0,0-1-1 0 0,3 9 1 0 0,14 17-3 0 0,-16-24 5 0 0,1 1 0 0 0,-1-1 0 0 0,0 0 1 0 0,0 1-1 0 0,0 0 0 0 0,-1 0 0 0 0,0 0 0 0 0,-1 0 0 0 0,0 1 1 0 0,0-1-1 0 0,0 0 0 0 0,-1 1 0 0 0,0 0 0 0 0,-1-1 0 0 0,1 1 1 0 0,-1 0-1 0 0,-1-1 0 0 0,0 1 0 0 0,-1 7 0 0 0,-2-4 2 0 0,1 0 0 0 0,-2 0 0 0 0,0 0 0 0 0,0-1-1 0 0,-1 0 1 0 0,0 0 0 0 0,0-1 0 0 0,-13 15 0 0 0,-96 79 115 0 0,102-94-93 0 0,1 0 0 0 0,-2-1 0 0 0,1-1 1 0 0,-1 0-1 0 0,-1-1 0 0 0,1 0 0 0 0,-25 6 1 0 0,40-13-26 0 0,1 1 0 0 0,-1-1 1 0 0,0 1-1 0 0,0-1 1 0 0,0 0-1 0 0,0 1 1 0 0,1-1-1 0 0,-1 0 1 0 0,0 0-1 0 0,0 0 0 0 0,-1 0 1 0 0,1 0-1 0 0,0 0 1 0 0,0 0-1 0 0,0 0 1 0 0,-1 0-1 0 0,1 0 1 0 0,0 0-1 0 0,-1-1 1 0 0,1 1-1 0 0,-1 0 0 0 0,0 0 1 0 0,1-1-1 0 0,-1 1 1 0 0,0 0-1 0 0,0-1 1 0 0,1 1-1 0 0,-1 0 1 0 0,0-1-1 0 0,-1 1 0 0 0,1 0 1 0 0,0 0-1 0 0,0-1 1 0 0,0 1-1 0 0,-1 0 1 0 0,1-1-1 0 0,-1 1 1 0 0,1 0-1 0 0,-1 0 0 0 0,1 0 1 0 0,-1-1-1 0 0,0 1 1 0 0,0 0-1 0 0,1 0 1 0 0,-1 0-1 0 0,0 0 1 0 0,0 0-1 0 0,0 0 0 0 0,0 1 1 0 0,0-1-1 0 0,0 0 1 0 0,0 0-1 0 0,-1 1 1 0 0,1-1-1 0 0,0 1 1 0 0,0-1-1 0 0,-1 1 1 0 0,1-1-1 0 0,0 1 0 0 0,0 0 1 0 0,-1-1-1 0 0,1 1 1 0 0,0 0-1 0 0,-1 0 1 0 0,1 0-1 0 0,0 0 1 0 0,-1 0-1 0 0,1 1 0 0 0,-2-1 1 0 0,29-7-38 0 0,1 1 0 0 0,1 0 0 0 0,-1 2-1 0 0,1 2 1 0 0,54 0 0 0 0,101 8-991 0 0,-142-5 490 0 0,41-1-1166 0 0,3-7-2538 0 0,-84 6 3648 0 0,1 0 1 0 0,0 0-1 0 0,0 0 1 0 0,-1 0-1 0 0,1 0 1 0 0,-1 0-1 0 0,1 0 1 0 0,-1-1-1 0 0,1 1 1 0 0,-1 0-1 0 0,2-4 1 0 0,-3 1-888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5:47.9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336 138 560 0 0,'9'38'7813'0'0,"-37"-33"316"0"0,-20-4-6291 0 0,8 0-942 0 0,-64-7 0 0 0,71 4-705 0 0,24 2-181 0 0,1 0 1 0 0,0-1-1 0 0,0 0 1 0 0,-1 0-1 0 0,-11-4 0 0 0,19 4-11 0 0,-1 0 0 0 0,0 1 0 0 0,0-1 0 0 0,1 0 0 0 0,-1 0 0 0 0,1 0 0 0 0,-1-1 0 0 0,1 1 0 0 0,-1 0 0 0 0,1-1 0 0 0,0 1 0 0 0,-1 0 0 0 0,1-1 0 0 0,0 0 0 0 0,0 1 0 0 0,0-1 0 0 0,0 0 0 0 0,0 1 0 0 0,1-1 0 0 0,-1 0 0 0 0,0 0 0 0 0,1 0 0 0 0,0 1 1 0 0,-1-1-1 0 0,1 0 0 0 0,0 0 0 0 0,0 0 0 0 0,0-3 0 0 0,3-1-9 0 0,-1-1 1 0 0,2 0-1 0 0,-1 1 1 0 0,1 0-1 0 0,0 0 1 0 0,0 0-1 0 0,1 0 1 0 0,-1 0 0 0 0,1 1-1 0 0,1 0 1 0 0,9-8-1 0 0,-2 7 9 0 0,-1 0 1 0 0,1 0-1 0 0,1 1 0 0 0,-1 1 0 0 0,1 0 1 0 0,0 1-1 0 0,0 0 0 0 0,0 1 0 0 0,17 0 0 0 0,-21 2 2 0 0,1 0 0 0 0,-1 1-1 0 0,1 0 1 0 0,-1 1-1 0 0,1 0 1 0 0,-1 0 0 0 0,0 1-1 0 0,0 1 1 0 0,0 0-1 0 0,-1 0 1 0 0,1 1 0 0 0,-1 0-1 0 0,11 8 1 0 0,-16-9-1 0 0,0 1 1 0 0,0-1-1 0 0,0 1 1 0 0,-1 0-1 0 0,1 0 1 0 0,-1 0-1 0 0,-1 1 1 0 0,1-1 0 0 0,-1 1-1 0 0,0-1 1 0 0,0 1-1 0 0,0 0 1 0 0,-1 0-1 0 0,0 0 1 0 0,0 0-1 0 0,-1 0 1 0 0,1 0-1 0 0,-1 0 1 0 0,-1 0-1 0 0,1 0 1 0 0,-1 0-1 0 0,0 0 1 0 0,0 0-1 0 0,-1 0 1 0 0,0-1-1 0 0,-4 11 1 0 0,-7 5 7 0 0,0-1-1 0 0,-1-1 1 0 0,-1 0 0 0 0,0-1-1 0 0,-37 31 1 0 0,9-13-16 0 0,27-22 12 0 0,1 0 0 0 0,-2-2 0 0 0,0 0 0 0 0,0-1 1 0 0,-22 10-1 0 0,25-14 21 0 0,5-3-44 0 0,0 0 1 0 0,0 0-1 0 0,0-1 1 0 0,-14 3-1 0 0,22-6 11 0 0,0 0-1 0 0,0 1 0 0 0,0-1 0 0 0,0 0 0 0 0,0 0 0 0 0,0 0 1 0 0,0 0-1 0 0,0 0 0 0 0,-1 0 0 0 0,1 0 0 0 0,0-1 0 0 0,0 1 1 0 0,0 0-1 0 0,0 0 0 0 0,0-1 0 0 0,0 1 0 0 0,0-1 0 0 0,0 1 1 0 0,0-1-1 0 0,0 1 0 0 0,0-1 0 0 0,1 0 0 0 0,-1 0 0 0 0,0 1 1 0 0,0-1-1 0 0,0 0 0 0 0,1 0 0 0 0,-1 0 0 0 0,0 0 0 0 0,1 0 1 0 0,-1 1-1 0 0,1-1 0 0 0,-1 0 0 0 0,1 0 0 0 0,0-1 1 0 0,-1 1-1 0 0,1 0 0 0 0,0 0 0 0 0,0 0 0 0 0,0 0 0 0 0,0 0 1 0 0,0 0-1 0 0,0 0 0 0 0,0 0 0 0 0,0-2 0 0 0,0 1 3 0 0,1 0-1 0 0,-1 1 0 0 0,1-1 1 0 0,-1 0-1 0 0,1 1 0 0 0,0-1 1 0 0,0 0-1 0 0,0 1 1 0 0,0-1-1 0 0,0 1 0 0 0,0 0 1 0 0,0-1-1 0 0,0 1 0 0 0,0 0 1 0 0,1-1-1 0 0,-1 1 1 0 0,1 0-1 0 0,-1 0 0 0 0,1 0 1 0 0,-1 0-1 0 0,1 0 1 0 0,-1 1-1 0 0,1-1 0 0 0,0 0 1 0 0,-1 1-1 0 0,1-1 0 0 0,0 1 1 0 0,3-1-1 0 0,9-2 7 0 0,1 1 0 0 0,22-1-1 0 0,-25 2-4 0 0,315-5 52 0 0,-43 3-278 0 0,-219-1-304 0 0,18-1-1595 0 0,-3 2-3832 0 0,-64 1 1701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15.3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32 109 972 0 0,'-31'11'14831'0'0,"38"-11"-11820"0"0,7 0-3930 0 0,82-5 1646 0 0,-1-5-1 0 0,112-26 1 0 0,-166 29-645 0 0,276-42-255 0 0,-307 47 37 0 0,56-7-2464 0 0,-65 9 2488 0 0,-1-1 0 0 0,0 1 0 0 0,1 0-1 0 0,-1 0 1 0 0,0 0 0 0 0,0 0 0 0 0,1 0-1 0 0,-1 0 1 0 0,0 0 0 0 0,1 0 0 0 0,-1 0-1 0 0,0 0 1 0 0,1 0 0 0 0,-1 0 0 0 0,0 0-1 0 0,0 0 1 0 0,1 0 0 0 0,-1 0 0 0 0,0 0-1 0 0,1 0 1 0 0,-1 1 0 0 0,0-1 0 0 0,0 0 0 0 0,1 0-1 0 0,2 4-1458 0 0,-13 5-1289 0 0,-19 6 76 0 0,13-9 1903 0 0,-98 41-2405 0 0,73-32 3950 0 0,-1-1 1 0 0,-50 9-1 0 0,89-22-455 0 0,-1-1 0 0 0,1 0 0 0 0,-1 0 0 0 0,0 0 0 0 0,1-1-1 0 0,-1 1 1 0 0,1-1 0 0 0,-1 0 0 0 0,1 0 0 0 0,0 0 0 0 0,-1 0 0 0 0,-5-3 0 0 0,9 3-30 0 0,-1 0 0 0 0,0 0 0 0 0,0 0 0 0 0,0 0 0 0 0,1 1 0 0 0,-1-1 0 0 0,0 0 0 0 0,0 1 0 0 0,0-1 0 0 0,0 1 0 0 0,0-1 0 0 0,0 1 0 0 0,0-1 0 0 0,0 1 0 0 0,0 0 0 0 0,-3-1 0 0 0,4 1 12 0 0,-1 1-1 0 0,1-1 1 0 0,-1 0-1 0 0,1 0 0 0 0,-5 4 1715 0 0,5-4-1715 0 0,0 1 1 0 0,-1-1-1 0 0,1 1 1 0 0,0-1-1 0 0,0 1 1 0 0,-1-1-1 0 0,1 1 0 0 0,0-1 1 0 0,0 1-1 0 0,0-1 1 0 0,0 1-1 0 0,0-1 1 0 0,0 1-1 0 0,0 0 1 0 0,0-1-1 0 0,0 1 1 0 0,0-1-1 0 0,0 1 0 0 0,0-1 1 0 0,0 2-1 0 0,1 13 207 0 0,1-1-1 0 0,1 1 0 0 0,0-1 0 0 0,5 15 1 0 0,5 27-5 0 0,-3-16-268 0 0,1 0 0 0 0,2-2-1 0 0,28 60 1 0 0,-34-84-440 0 0,1 0 1 0 0,0 0 0 0 0,0-1 0 0 0,17 19 0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15.9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187 259 888 0 0,'65'11'10928'0'0,"-46"-23"-7886"0"0,-18 11-2973 0 0,-1 1 0 0 0,1-1 0 0 0,0 1 0 0 0,-1-1-1 0 0,1 1 1 0 0,0-1 0 0 0,-1 1 0 0 0,1-1 0 0 0,-1 0 0 0 0,1 0-1 0 0,-1 1 1 0 0,1-1 0 0 0,-1 0 0 0 0,0 0 0 0 0,1 1-1 0 0,-1-1 1 0 0,0 0 0 0 0,1 0 0 0 0,-1 0 0 0 0,0 0-1 0 0,0 1 1 0 0,0-1 0 0 0,0 0 0 0 0,0 0 0 0 0,0 0-1 0 0,0-1 1 0 0,-9-13 340 0 0,1 0-1 0 0,-10-30 1 0 0,16 40-398 0 0,0 0 1 0 0,-1 0 0 0 0,1 0-1 0 0,-1 0 1 0 0,0 1 0 0 0,0-1 0 0 0,-6-6-1 0 0,-14-19 13 0 0,19 23-127 0 0,-1 1 0 0 0,0 0 0 0 0,0 0-1 0 0,0 1 1 0 0,-1 0 0 0 0,0-1 0 0 0,0 2 0 0 0,0-1 0 0 0,-1 1 0 0 0,0 0 0 0 0,1 0-1 0 0,-2 1 1 0 0,-9-4 0 0 0,8 4-989 0 0,-1 0 0 0 0,0 1 0 0 0,0 0 0 0 0,0 0 0 0 0,-20 0 0 0 0,29 2 914 0 0,0 0-1 0 0,0-1 1 0 0,0 1 0 0 0,-1 1 0 0 0,1-1 0 0 0,0 0-1 0 0,0 0 1 0 0,0 0 0 0 0,0 1 0 0 0,0-1-1 0 0,0 0 1 0 0,-1 1 0 0 0,1-1 0 0 0,0 1-1 0 0,0-1 1 0 0,0 1 0 0 0,0 0 0 0 0,0 0 0 0 0,0 0 62 0 0,1-1 0 0 0,0 1 1 0 0,-1 0-1 0 0,1-1 0 0 0,0 1 1 0 0,0-1-1 0 0,0 1 0 0 0,0 0 1 0 0,-1-1-1 0 0,1 1 0 0 0,0 0 0 0 0,0-1 1 0 0,0 1-1 0 0,0 0 0 0 0,1-1 1 0 0,-1 1-1 0 0,0-1 0 0 0,0 1 1 0 0,0 0-1 0 0,0-1 0 0 0,1 1 1 0 0,-1 0-1 0 0,1 0 0 0 0,0 2-46 0 0,1 0 0 0 0,1 0 0 0 0,-1 0 0 0 0,0 0-1 0 0,1-1 1 0 0,-1 1 0 0 0,1-1 0 0 0,0 1 0 0 0,-1-1-1 0 0,6 3 1 0 0,9 5 963 0 0,-13-7-287 0 0,-1-1 0 0 0,1 1 0 0 0,-1-1 0 0 0,1 0 0 0 0,0 0 0 0 0,0-1 0 0 0,0 1 0 0 0,0-1 0 0 0,0 0 0 0 0,0 0 0 0 0,0 0 0 0 0,0-1 0 0 0,5 1 0 0 0,157-14 5895 0 0,-132 9-6240 0 0,101-21-1949 0 0,-109 21-221 0 0,-16 2 884 0 0,0 0 0 0 0,0 1 0 0 0,0 0-1 0 0,0 1 1 0 0,0 0 0 0 0,17 3 0 0 0,4 2-2830 0 0,-22-4 2936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16.2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0 756 0 0,'7'4'1100'0'0,"1"0"0"0"0,-1 0 0 0 0,1-1 0 0 0,0-1 1 0 0,11 4-1 0 0,-9-3 85 0 0,-1 1 1 0 0,1 1 0 0 0,-1-1-1 0 0,-1 2 1 0 0,10 6 0 0 0,12 7 969 0 0,16 16-249 0 0,-25-17-1438 0 0,-19-17-457 0 0,47 40 498 0 0,-47-39-551 0 0,1 1 0 0 0,-1-1 0 0 0,0 1 0 0 0,1-1 0 0 0,-1 1 0 0 0,0 0-1 0 0,-1 0 1 0 0,1 0 0 0 0,0 0 0 0 0,-1 0 0 0 0,0 0 0 0 0,0 0 0 0 0,0 1 0 0 0,2 5-1 0 0,-4-9-14 0 0,1 0-1 0 0,0 0 0 0 0,0 1 0 0 0,0-1 0 0 0,0 0 0 0 0,0 0 0 0 0,0 0 1 0 0,0 1-1 0 0,0-1 0 0 0,0 0 0 0 0,0 0 0 0 0,-1 0 0 0 0,1 0 0 0 0,0 1 1 0 0,0-1-1 0 0,0 0 0 0 0,0 0 0 0 0,0 0 0 0 0,-1 0 0 0 0,1 0 0 0 0,0 0 1 0 0,0 0-1 0 0,0 1 0 0 0,-1-1 0 0 0,1 0 0 0 0,0 0 0 0 0,0 0 0 0 0,0 0 1 0 0,0 0-1 0 0,-1 0 0 0 0,1 0 0 0 0,0 0 0 0 0,0 0 0 0 0,0 0 1 0 0,-1 0-1 0 0,1 0 0 0 0,0 0 0 0 0,0 0 0 0 0,0 0 0 0 0,-1-1 0 0 0,-14-3-1582 0 0,-13-10-1372 0 0,-19-16-1632 0 0,35 24 3635 0 0,1 0 0 0 0,1-1 0 0 0,-1-1 0 0 0,-11-10 0 0 0,3 1-486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16.6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6 804 0 0,'11'-5'8043'0'0,"18"12"-3360"0"0,-25-5-4407 0 0,-1-1 0 0 0,1 1 1 0 0,0-1-1 0 0,0 0 1 0 0,0 0-1 0 0,0-1 0 0 0,6 1 1 0 0,-4-1-505 0 0,0 1 1 0 0,1 0-1 0 0,-1 0 1 0 0,0 0-1 0 0,0 1 1 0 0,0 0-1 0 0,0 0 1 0 0,0 0-1 0 0,8 5 1 0 0,47 34-9612 0 0,-56-36 8730 0 0,13 5-457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17.0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42 488 0 0,'7'3'1488'0'0,"-1"1"-1"0"0,1 1 1 0 0,-1-1-1 0 0,0 1 1 0 0,0 0-1 0 0,0 1 1 0 0,8 10-1 0 0,12 31 3143 0 0,-24-41-4442 0 0,-1 0-1 0 0,0 0 1 0 0,0 0 0 0 0,-1 0 0 0 0,0 0 0 0 0,0 1 0 0 0,-2 11 0 0 0,1 3-8 0 0,1-11-112 0 0,1-8-64 0 0,-1 0 0 0 0,0 0 0 0 0,1-1-1 0 0,-1 1 1 0 0,0 0 0 0 0,0 0 0 0 0,0 0-1 0 0,-1-1 1 0 0,1 1 0 0 0,0 0 0 0 0,-1 0-1 0 0,1 0 1 0 0,-1-1 0 0 0,1 1 0 0 0,-1 0-1 0 0,0-1 1 0 0,0 1 0 0 0,0-1 0 0 0,-2 4-1 0 0,2-5-6 0 0,0 1 0 0 0,1-1 0 0 0,-1 0-1 0 0,0 1 1 0 0,0-1 0 0 0,0 0 0 0 0,0 1-1 0 0,1-1 1 0 0,-1 0 0 0 0,0 0 0 0 0,0 0-1 0 0,0 0 1 0 0,0 0 0 0 0,0 0 0 0 0,0 0-1 0 0,0 0 1 0 0,0 0 0 0 0,1 0 0 0 0,-1-1-1 0 0,0 1 1 0 0,0 0 0 0 0,0-1 0 0 0,0 1-1 0 0,1 0 1 0 0,-1-1 0 0 0,0 1 0 0 0,0-1 0 0 0,-1-1-1 0 0,0 0 3 0 0,0 0 0 0 0,1 0 0 0 0,-1 0 0 0 0,0-1 0 0 0,1 1 0 0 0,-1-1 0 0 0,1 0 0 0 0,0 1-1 0 0,-2-6 1 0 0,1 2 3 0 0,1 0 0 0 0,-1 0 0 0 0,1 0 0 0 0,0-1 0 0 0,1 1 0 0 0,0 0 0 0 0,0-1 0 0 0,0 1 0 0 0,0 0-1 0 0,2-7 1 0 0,0 4-6 0 0,1 0 0 0 0,0 0 0 0 0,0 1 0 0 0,1-1 0 0 0,0 1 0 0 0,1-1 0 0 0,0 2-1 0 0,0-1 1 0 0,0 0 0 0 0,10-9 0 0 0,-1 2-40 0 0,-12 13 40 0 0,0 0 0 0 0,-1 0 1 0 0,1 0-1 0 0,0 1 0 0 0,0-1 0 0 0,1 0 1 0 0,-1 1-1 0 0,0 0 0 0 0,0-1 0 0 0,4 0 1 0 0,5-3-6 0 0,0 1-1 0 0,0 0 1 0 0,0 0 0 0 0,1 2 0 0 0,14-3 0 0 0,-21 5 13 0 0,0-1 0 0 0,0 2 0 0 0,1-1 0 0 0,-1 0 0 0 0,0 1 0 0 0,0 0-1 0 0,0 0 1 0 0,0 1 0 0 0,-1 0 0 0 0,1-1 0 0 0,0 1 0 0 0,-1 1 0 0 0,1-1 0 0 0,-1 1 0 0 0,5 4 0 0 0,-1-2-2 0 0,-1 0 1 0 0,0 0-1 0 0,0 1 1 0 0,-1 1-1 0 0,0-1 1 0 0,0 1-1 0 0,0 0 1 0 0,-1 0-1 0 0,0 1 0 0 0,-1-1 1 0 0,1 1-1 0 0,-2 0 1 0 0,5 12-1 0 0,21 56-64 0 0,-25-57 68 0 0,-1 0 0 0 0,0 1 0 0 0,-2 0 0 0 0,-1 20 0 0 0,0-37-42 0 0,0 0-1 0 0,-1 0 1 0 0,0 0-1 0 0,1 0 1 0 0,-1 0-1 0 0,0 0 1 0 0,0-1-1 0 0,-1 1 1 0 0,-1 3-1 0 0,2-3-138 0 0,-1-1 1 0 0,1 0-1 0 0,0 1 0 0 0,0-1 0 0 0,1 0 0 0 0,-1 1 0 0 0,0 0 0 0 0,0 4 1 0 0,1-5-324 0 0,-1 0 0 0 0,1 0 1 0 0,-1 0-1 0 0,1 0 1 0 0,-1 0-1 0 0,0 0 0 0 0,0 0 1 0 0,0 0-1 0 0,0 0 1 0 0,0 0-1 0 0,-1 0 0 0 0,1-1 1 0 0,0 1-1 0 0,-1-1 1 0 0,1 1-1 0 0,-1-1 0 0 0,0 1 1 0 0,1-1-1 0 0,-1 0 1 0 0,-3 2-1 0 0,-5-2-3093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17.3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0 348 0 0,'4'13'16870'0'0,"0"-11"-15898"0"0,-3-1-692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18.0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16 364 0 0,'0'7'1884'0'0,"-1"-5"-1443"0"0,1 0 0 0 0,0 0 0 0 0,0 1 0 0 0,0-1 1 0 0,0 0-1 0 0,0 0 0 0 0,1 0 0 0 0,-1 0 0 0 0,1 0 1 0 0,-1 0-1 0 0,1 0 0 0 0,0 0 0 0 0,0 0 0 0 0,0 0 1 0 0,2 3-1 0 0,-3-4-253 0 0,1-1 0 0 0,-1 1 1 0 0,0 0-1 0 0,1 0 0 0 0,-1 0 0 0 0,0-1 0 0 0,1 1 1 0 0,-1 0-1 0 0,0 0 0 0 0,0 0 0 0 0,0 0 1 0 0,0-1-1 0 0,0 1 0 0 0,0 0 0 0 0,0 0 0 0 0,0 0 1 0 0,0 0-1 0 0,0 0 0 0 0,-1-1 0 0 0,1 1 1 0 0,0 0-1 0 0,0 0 0 0 0,-1 0 0 0 0,1-1 0 0 0,-1 1 1 0 0,1 0-1 0 0,-1 0 0 0 0,1-1 0 0 0,-1 1 1 0 0,1 0-1 0 0,-1-1 0 0 0,0 2 0 0 0,-3 4 2177 0 0,-27 20 36 0 0,29-23-2336 0 0,0-1 0 0 0,0 1 0 0 0,1 0 0 0 0,-1 0 0 0 0,1-1 0 0 0,-1 1 0 0 0,1 0 0 0 0,0 0 0 0 0,0 1 0 0 0,0-1 0 0 0,0 0 0 0 0,1 0 1 0 0,-1 0-1 0 0,1 1 0 0 0,0-1 0 0 0,0 0 0 0 0,0 4 0 0 0,2 5 52 0 0,0-1 0 0 0,1 1 0 0 0,5 15-1 0 0,-1-7-51 0 0,-5-15-61 0 0,0 0 1 0 0,1 0 0 0 0,-1 0 0 0 0,1 0-1 0 0,1-1 1 0 0,-1 1 0 0 0,1-1 0 0 0,-1 0-1 0 0,1 0 1 0 0,1 0 0 0 0,-1 0-1 0 0,0-1 1 0 0,7 4 0 0 0,0 0-10 0 0,0-1 0 0 0,0 0 1 0 0,0-1-1 0 0,23 7 0 0 0,-26-9 0 0 0,0-1 0 0 0,0 0 0 0 0,0-1 0 0 0,0 0 0 0 0,1 0 0 0 0,-1-1-1 0 0,0 0 1 0 0,0 0 0 0 0,1-1 0 0 0,-1 0 0 0 0,0-1 0 0 0,0 1 0 0 0,0-2 0 0 0,0 1-1 0 0,0-1 1 0 0,-1 0 0 0 0,1-1 0 0 0,-1 0 0 0 0,0 0 0 0 0,0 0 0 0 0,0-1 0 0 0,0 0-1 0 0,-1 0 1 0 0,0-1 0 0 0,11-12 0 0 0,-14 11-21 0 0,1 0 0 0 0,-2 0 1 0 0,1 0-1 0 0,-1 0 0 0 0,0 0 0 0 0,0-1 0 0 0,-1 1 0 0 0,0 0 1 0 0,0-1-1 0 0,0 1 0 0 0,-1-1 0 0 0,-1-8 0 0 0,1 10-5 0 0,-1-1 4 0 0,1 1 0 0 0,-1-1-1 0 0,0 0 1 0 0,-1 1 0 0 0,1-1-1 0 0,-1 1 1 0 0,-1-1 0 0 0,1 1-1 0 0,-1 0 1 0 0,0 0 0 0 0,0 0-1 0 0,-1 0 1 0 0,0 1 0 0 0,0 0 0 0 0,-7-9-1 0 0,3 7 15 0 0,0 0 1 0 0,0 0-1 0 0,0 1 0 0 0,-1 0 1 0 0,0 0-1 0 0,0 1 0 0 0,0 0 1 0 0,-20-7-1 0 0,16 8 13 0 0,0 0-1 0 0,0 0 1 0 0,-1 2 0 0 0,1-1-1 0 0,-1 2 1 0 0,1 0 0 0 0,-1 0-1 0 0,1 1 1 0 0,-1 1 0 0 0,0 0 0 0 0,1 1-1 0 0,-18 5 1 0 0,27-6-151 0 0,1 1 0 0 0,-1 0-1 0 0,0 0 1 0 0,1 1 0 0 0,-1-1 0 0 0,1 1 0 0 0,0 0 0 0 0,-1 0-1 0 0,1 0 1 0 0,1 0 0 0 0,-1 1 0 0 0,0-1 0 0 0,1 1 0 0 0,0-1-1 0 0,0 1 1 0 0,0 0 0 0 0,0 0 0 0 0,1 0 0 0 0,-1 0 0 0 0,1 0-1 0 0,0 0 1 0 0,-1 7 0 0 0,2-7-392 0 0,-1 1-1 0 0,1-1 1 0 0,0 0 0 0 0,0 1-1 0 0,0-1 1 0 0,0 1 0 0 0,1-1-1 0 0,0 1 1 0 0,0-1 0 0 0,0 0-1 0 0,0 0 1 0 0,1 1 0 0 0,-1-1 0 0 0,1 0-1 0 0,0 0 1 0 0,1-1 0 0 0,-1 1-1 0 0,1 0 1 0 0,-1-1 0 0 0,7 7-1 0 0,-7-9 232 0 0,0 1-1 0 0,0-1 0 0 0,0 0 1 0 0,0 1-1 0 0,1-1 1 0 0,-1 0-1 0 0,0 0 0 0 0,1-1 1 0 0,-1 1-1 0 0,0 0 1 0 0,1-1-1 0 0,-1 1 0 0 0,1-1 1 0 0,3 0-1 0 0,4-4-837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18.4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35 540 0 0,'0'-1'304'0'0,"1"-1"0"0"0,0 0 1 0 0,-1 1-1 0 0,1-1 0 0 0,0 0 0 0 0,0 1 0 0 0,0-1 1 0 0,0 1-1 0 0,1-1 0 0 0,-1 1 0 0 0,0 0 0 0 0,0 0 1 0 0,1-1-1 0 0,-1 1 0 0 0,1 0 0 0 0,-1 0 0 0 0,1 0 1 0 0,0 1-1 0 0,-1-1 0 0 0,4-1 0 0 0,-3 1 229 0 0,0 0 0 0 0,1 0 0 0 0,-1 0 1 0 0,0 0-1 0 0,1 1 0 0 0,-1-1 0 0 0,0 1 0 0 0,1 0 0 0 0,-1-1 0 0 0,1 1 0 0 0,-1 0 0 0 0,0 0 0 0 0,1 1 0 0 0,-1-1 0 0 0,1 0 0 0 0,-1 1 0 0 0,5 1 1 0 0,23 17 1873 0 0,52 43 1 0 0,-60-43-2387 0 0,2 0 0 0 0,1-2 1 0 0,42 23-1 0 0,-19-15-162 0 0,-28-14-152 0 0,1 0-1 0 0,22 7 1 0 0,-35-15-420 0 0,0-1 1 0 0,0 0-1 0 0,0-1 1 0 0,0 1-1 0 0,13-1 0 0 0,-8-2 370 0 0,1-35-13050 0 0,-14 25 11702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18.8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43 104 0 0,'-1'-1'241'0'0,"-1"0"1"0"0,0 0-1 0 0,1-1 0 0 0,-1 1 1 0 0,1-1-1 0 0,-1 1 0 0 0,1-1 1 0 0,-1 1-1 0 0,1-1 0 0 0,0 0 1 0 0,0 0-1 0 0,-1-2 0 0 0,1 3 49 0 0,1 0 0 0 0,0 0 0 0 0,-1 0-1 0 0,1 0 1 0 0,0 0 0 0 0,0 0 0 0 0,0 0-1 0 0,0 0 1 0 0,0 0 0 0 0,0 0 0 0 0,0-1-1 0 0,0 1 1 0 0,0 0 0 0 0,0 0 0 0 0,1 0-1 0 0,-1 0 1 0 0,0 0 0 0 0,1-1 0 0 0,28 2 5535 0 0,-20 1-4836 0 0,1-1 1 0 0,-1 2-1 0 0,16 3 0 0 0,58 24 309 0 0,-66-23-1030 0 0,138 53-201 0 0,215 113 0 0 0,-363-168-556 0 0,0 1 0 0 0,-1-1-1 0 0,1 2 1 0 0,-1-1 0 0 0,8 9 0 0 0,-13-14 400 0 0,-1 1 0 0 0,0-1 0 0 0,0 0 0 0 0,1 1 1 0 0,-1-1-1 0 0,0 0 0 0 0,0 1 0 0 0,0-1 1 0 0,0 0-1 0 0,0 1 0 0 0,1-1 0 0 0,-1 0 1 0 0,0 1-1 0 0,0-1 0 0 0,0 0 0 0 0,0 1 0 0 0,0-1 1 0 0,0 1-1 0 0,0-1 0 0 0,0 0 0 0 0,0 1 1 0 0,0-1-1 0 0,0 0 0 0 0,-1 1 0 0 0,1-1 0 0 0,0 0 1 0 0,0 1-1 0 0,0-1 0 0 0,0 0 0 0 0,0 1 1 0 0,-1-1-1 0 0,1 0 0 0 0,0 1 0 0 0,0-1 0 0 0,-1 0 1 0 0,1 0-1 0 0,0 1 0 0 0,0-1 0 0 0,-1 0 1 0 0,1 0-1 0 0,0 1 0 0 0,-1-1 0 0 0,1 0 1 0 0,0 0-1 0 0,-1 0 0 0 0,1 0 0 0 0,0 0 0 0 0,-1 0 1 0 0,1 1-1 0 0,0-1 0 0 0,-1 0 0 0 0,1 0 1 0 0,-1 0-1 0 0,1 0 0 0 0,0 0 0 0 0,-1 0 0 0 0,1 0 1 0 0,0-1-1 0 0,-1 1 0 0 0,-31 3-3412 0 0,25-3 2647 0 0,-95 6-5023 0 0,81-2 4782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19.2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199 431 728 0 0,'-39'0'2190'0'0,"0"-1"0"0"0,-44-8 0 0 0,70 7-1614 0 0,-9-4 3808 0 0,22 5-4254 0 0,-1 1 1 0 0,1-1-1 0 0,0 0 0 0 0,-1 1 0 0 0,1-1 1 0 0,0 0-1 0 0,0 1 0 0 0,0-1 1 0 0,0 0-1 0 0,0 0 0 0 0,0 1 0 0 0,0-1 1 0 0,0 0-1 0 0,0 1 0 0 0,0-1 0 0 0,0 0 1 0 0,0 0-1 0 0,1 1 0 0 0,-1-1 0 0 0,0 0 1 0 0,0 1-1 0 0,1-1 0 0 0,-1 1 1 0 0,0-1-1 0 0,1 0 0 0 0,-1 1 0 0 0,1-1 1 0 0,-1 1-1 0 0,1-1 0 0 0,27-36 2054 0 0,3-5-1480 0 0,-26 33-655 0 0,0 1 0 0 0,1-1 0 0 0,9-10 0 0 0,13-19 33 0 0,-8 7-163 0 0,16-28-358 0 0,-10 19-1062 0 0,-4 10-993 0 0,-7 0-1320 0 0,0 0-4413 0 0,-7 20 6607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5:49.1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27 44 0 0,'2'17'10694'0'0,"0"-15"-10072"0"0,1-1-1 0 0,0 0 1 0 0,0 0-1 0 0,0 0 0 0 0,0-1 1 0 0,0 1-1 0 0,0-1 1 0 0,0 1-1 0 0,4-1 0 0 0,55-8 1464 0 0,-23 1-1186 0 0,88-5 506 0 0,136-7-655 0 0,-125 16-876 0 0,-68 1-2069 0 0,0 1-5265 0 0,-110 24-1897 0 0,13-13 7580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19.6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135 49 560 0 0,'10'11'8772'0'0,"-11"-11"-8610"0"0,-10 15 4924 0 0,5-13-4674 0 0,0 1 0 0 0,0-1 0 0 0,-1 0 0 0 0,1 0 0 0 0,0-1 0 0 0,-1 0-1 0 0,-10 0 1 0 0,-26 6-149 0 0,45-8-264 0 0,0 1-1 0 0,0-1 1 0 0,0 0 0 0 0,0 0-1 0 0,-1-1 1 0 0,1 1-1 0 0,0 0 1 0 0,-1 0 0 0 0,1-1-1 0 0,-1 1 1 0 0,1-1-1 0 0,-1 0 1 0 0,0 1-1 0 0,0-1 1 0 0,0 0 0 0 0,0 0-1 0 0,0 0 1 0 0,0 0-1 0 0,0 1 1 0 0,0-1-1 0 0,-1 0 1 0 0,1 0 0 0 0,-1-1-1 0 0,0 1 1 0 0,1 0-1 0 0,-1 0 1 0 0,0 0 0 0 0,0 0-1 0 0,0 0 1 0 0,-1 0-1 0 0,1 0 1 0 0,0 0-1 0 0,-1 0 1 0 0,1 0 0 0 0,-1 0-1 0 0,0 0 1 0 0,0 0-1 0 0,0 0 1 0 0,0 0-1 0 0,0 0 1 0 0,0 1 0 0 0,0-1-1 0 0,0 0 1 0 0,-1 1-1 0 0,1-1 1 0 0,-1 1 0 0 0,1-1-1 0 0,-1 1 1 0 0,0 0-1 0 0,1 0 1 0 0,-1 0-1 0 0,0 0 1 0 0,0 0 0 0 0,0 0-1 0 0,0 0 1 0 0,0 0-1 0 0,0 1 1 0 0,0-1-1 0 0,0 1 1 0 0,0 0 0 0 0,0-1-1 0 0,0 1 1 0 0,0 0-1 0 0,0 0 1 0 0,0 0-1 0 0,0 1 1 0 0,-4 0 0 0 0,12-3 5 0 0,1 1 1 0 0,0 1-1 0 0,0-1 1 0 0,0 1-1 0 0,-1 0 1 0 0,1 1-1 0 0,0-1 1 0 0,0 1-1 0 0,-1 1 1 0 0,1-1-1 0 0,0 1 1 0 0,-1 0 0 0 0,0 1-1 0 0,1-1 1 0 0,-1 2-1 0 0,0-1 1 0 0,0 0-1 0 0,6 6 1 0 0,-2-2-2 0 0,-1 0 0 0 0,0 1 0 0 0,-1 0 0 0 0,0 1 0 0 0,0-1 0 0 0,-1 1 0 0 0,0 1 0 0 0,0-1 0 0 0,-1 1 0 0 0,5 11 0 0 0,-8-13 0 0 0,0 0-1 0 0,0 0 1 0 0,0 0-1 0 0,-1 1 1 0 0,0-1-1 0 0,-1 0 1 0 0,0 1-1 0 0,0 13 1 0 0,-1-17-3 0 0,-1-1 1 0 0,1 1-1 0 0,-1-1 1 0 0,0 1-1 0 0,-1-1 1 0 0,1 1-1 0 0,-1-1 1 0 0,1 0-1 0 0,-1 0 1 0 0,-1 0-1 0 0,1 0 0 0 0,0 0 1 0 0,-1 0-1 0 0,0 0 1 0 0,0-1-1 0 0,0 0 1 0 0,-5 5-1 0 0,6-6-5 0 0,0 0-1 0 0,0 0 1 0 0,0 0-1 0 0,-1-1 1 0 0,1 1-1 0 0,0-1 1 0 0,-1 1-1 0 0,1-1 1 0 0,0 0-1 0 0,-1 0 1 0 0,0 0-1 0 0,1 0 1 0 0,-1-1-1 0 0,0 1 1 0 0,1-1-1 0 0,-1 1 1 0 0,0-1-1 0 0,1 0 1 0 0,-1 0-1 0 0,0 0 1 0 0,0-1-1 0 0,1 1 1 0 0,-1 0-1 0 0,-3-2 1 0 0,30-13-2 0 0,-21 13 19 0 0,8-3-12 0 0,0 0 0 0 0,0 0 0 0 0,0 1 1 0 0,1 1-1 0 0,-1 0 0 0 0,1 1 0 0 0,17-2 1 0 0,85 2-66 0 0,-68 3 6 0 0,11 1-2087 0 0,72 14 0 0 0,-98-12-314 0 0,-27-3 1899 0 0,-1 0 0 0 0,1 0-1 0 0,0 0 1 0 0,-1 1 0 0 0,1-1-1 0 0,-1 1 1 0 0,5 3-1 0 0,-7-4 274 0 0,0-1 0 0 0,1 1 0 0 0,-1 0 0 0 0,0 0 0 0 0,0 0 0 0 0,0 0 0 0 0,0 0 0 0 0,1 0 0 0 0,-2 0 0 0 0,1 0 0 0 0,0 1 0 0 0,0-1 0 0 0,0 0 0 0 0,0 1 0 0 0,-1-1 0 0 0,1 0 0 0 0,0 3 0 0 0,-1 2-1023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19.9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9 832 0 0,'9'-8'17831'0'0,"12"28"-16024"0"0,44 39-2204 0 0,-54-50 406 0 0,-1 0 0 0 0,0 1-1 0 0,10 14 1 0 0,-5-7-4 0 0,-9-9-19 0 0,0 1-1 0 0,0 0 1 0 0,-1 0-1 0 0,5 11 1 0 0,6 11-419 0 0,2 22-2986 0 0,-18-53 3268 0 0,1 0 0 0 0,-1 1 0 0 0,0-1 0 0 0,1 1 0 0 0,-1-1 0 0 0,0 1 0 0 0,1-1 0 0 0,-1 0 0 0 0,0 1 0 0 0,1-1 0 0 0,-1 1 0 0 0,0 0 0 0 0,0-1 1 0 0,0 1-1 0 0,0-1 0 0 0,1 1 0 0 0,-1-1 0 0 0,0 1 0 0 0,0-1 0 0 0,0 1 0 0 0,0 0 0 0 0,0-1 0 0 0,0 1 0 0 0,-1-1 0 0 0,1 1 0 0 0,0-1 0 0 0,0 1 0 0 0,0-1 0 0 0,0 1 0 0 0,-1-1 0 0 0,1 1 0 0 0,0-1 0 0 0,0 1 1 0 0,-1-1-1 0 0,1 1 0 0 0,0-1 0 0 0,-1 1 0 0 0,1-1 0 0 0,-1 1 0 0 0,1-1 0 0 0,0 0 0 0 0,-1 1 0 0 0,1-1 0 0 0,-1 0 0 0 0,1 0 0 0 0,-1 1 0 0 0,1-1 0 0 0,-1 0 0 0 0,1 0 0 0 0,-1 0 0 0 0,0 1 0 0 0,1-1 0 0 0,-1 0 0 0 0,1 0 1 0 0,-1 0-1 0 0,1 0 0 0 0,-1 0 0 0 0,1 0 0 0 0,-1 0 0 0 0,0-1 0 0 0,-35-3-5484 0 0,27 3 4513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20.3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 11 408 0 0,'-46'-11'5326'0'0,"46"12"-5179"0"0,0-1 1 0 0,0 1-1 0 0,0-1 0 0 0,0 1 1 0 0,0-1-1 0 0,0 0 1 0 0,0 1-1 0 0,1-1 0 0 0,-1 1 1 0 0,0-1-1 0 0,0 1 0 0 0,0-1 1 0 0,1 1-1 0 0,-1-1 1 0 0,0 0-1 0 0,0 1 0 0 0,1-1 1 0 0,-1 1 147 0 0,1-1-148 0 0,-1 0 0 0 0,0 1 1 0 0,1-1-1 0 0,-1 0 0 0 0,1 0 1 0 0,-1 1-1 0 0,0-1 1 0 0,1 0-1 0 0,-1 0 0 0 0,1 0 1 0 0,-1 0-1 0 0,1 1 0 0 0,-1-1 1 0 0,1 0-1 0 0,-1 0 1 0 0,1 0-1 0 0,20 5 1957 0 0,1-1 0 0 0,34 3 1 0 0,104-6-1155 0 0,-78-3-817 0 0,42-1-1596 0 0,0 1-6720 0 0,-122 2 7481 0 0,1 0 0 0 0,0 0 0 0 0,0 1 0 0 0,0-1 0 0 0,0 1 0 0 0,0 0 0 0 0,0 0 0 0 0,2 1 0 0 0,-3 2-945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20.7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59 36 0 0,'0'7'6664'0'0,"2"18"-2696"0"0,0-24-3708 0 0,1 1 0 0 0,0-1 0 0 0,-1 0-1 0 0,1 0 1 0 0,0 0 0 0 0,0 0 0 0 0,-1 0 0 0 0,1-1 0 0 0,0 1 0 0 0,0-1 0 0 0,0 0 0 0 0,0 0 0 0 0,0 0 0 0 0,0 0 0 0 0,0 0 0 0 0,0-1 0 0 0,-1 1 0 0 0,5-2 0 0 0,260-42 1751 0 0,-136 28-2310 0 0,-60 10-1099 0 0,-53 4 771 0 0,21-2-1929 0 0,-3-7-3570 0 0,-35 2 2226 0 0,-1 3 2288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21.1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 19 880 0 0,'0'-1'181'0'0,"-1"0"0"0"0,1 0-1 0 0,-1 0 1 0 0,1 0 0 0 0,-1 0-1 0 0,1 0 1 0 0,-1 0 0 0 0,0 0 0 0 0,0 0-1 0 0,1 0 1 0 0,-1 1 0 0 0,0-1-1 0 0,0 0 1 0 0,0 0 0 0 0,0 1 0 0 0,0-1-1 0 0,0 0 1 0 0,0 1 0 0 0,0-1-1 0 0,0 1 1 0 0,0 0 0 0 0,-1-1 0 0 0,1 1-1 0 0,0 0 1 0 0,0 0 0 0 0,0-1 0 0 0,0 1-1 0 0,-1 0 1 0 0,1 0 0 0 0,0 0-1 0 0,0 0 1 0 0,0 1 0 0 0,-1-1 0 0 0,1 0-1 0 0,0 0 1 0 0,-1 1 0 0 0,1 3 258 0 0,0 0 1 0 0,0 0 0 0 0,1 0 0 0 0,0 0-1 0 0,0 0 1 0 0,0 0 0 0 0,0 0-1 0 0,1 0 1 0 0,1 4 0 0 0,16 49 1578 0 0,-15-44-1646 0 0,0-1 1 0 0,1 1-1 0 0,1-1 1 0 0,8 16-1 0 0,-9-20-233 0 0,-1 1 0 0 0,1-1-1 0 0,-1 1 1 0 0,1 9 0 0 0,7 15 69 0 0,14 41-31 0 0,19 86-1 0 0,-8-22-115 0 0,-33-127-58 0 0,2 0 1 0 0,-1-1 0 0 0,1 0 0 0 0,1 0-1 0 0,0 0 1 0 0,0 0 0 0 0,9 9 0 0 0,-10-13-6 0 0,0 0 0 0 0,1-1 1 0 0,-1 1-1 0 0,1-1 0 0 0,0 0 1 0 0,1-1-1 0 0,-1 0 0 0 0,1 0 1 0 0,0 0-1 0 0,0-1 0 0 0,10 4 1 0 0,-3-3-104 0 0,1 0 0 0 0,1-1-1 0 0,-1-1 1 0 0,0 0 0 0 0,0-1 0 0 0,1-1 0 0 0,-1 0 0 0 0,1-1 0 0 0,-1-1 0 0 0,0 0 0 0 0,0-1 0 0 0,0-1 0 0 0,0 0 0 0 0,21-10 0 0 0,-28 10-86 0 0,1 1 9 0 0,-1 0 0 0 0,0-1-1 0 0,0-1 1 0 0,10-6 0 0 0,-17 10 141 0 0,0 0 0 0 0,1 0 0 0 0,-1 0 0 0 0,0 0 0 0 0,1-1 1 0 0,-1 1-1 0 0,0 0 0 0 0,0-1 0 0 0,0 1 0 0 0,0-1 0 0 0,0 1 0 0 0,0-1 0 0 0,-1 1 0 0 0,1-1 0 0 0,0 0 1 0 0,-1 1-1 0 0,1-1 0 0 0,-1 0 0 0 0,0 1 0 0 0,0-1 0 0 0,1 0 0 0 0,-1 0 0 0 0,0 1 0 0 0,-1-1 0 0 0,1 0 1 0 0,0 0-1 0 0,0 1 0 0 0,-2-4 0 0 0,-1-2-7 0 0,-1 0 0 0 0,0 1 0 0 0,0-1 0 0 0,-1 1 0 0 0,0 1 0 0 0,0-1 0 0 0,0 0-1 0 0,-1 1 1 0 0,1 0 0 0 0,-1 1 0 0 0,-1-1 0 0 0,1 1 0 0 0,0 0 0 0 0,-1 1 0 0 0,0-1 0 0 0,0 2 0 0 0,-9-4 0 0 0,-12-4 78 0 0,-1 2 0 0 0,1 1 0 0 0,-35-4-1 0 0,55 10-16 0 0,0 1-1 0 0,0 0 1 0 0,0 0-1 0 0,0 1 1 0 0,1 0-1 0 0,-1 0 1 0 0,0 1-1 0 0,0 0 1 0 0,-13 5-1 0 0,18-6-54 0 0,0 0 0 0 0,0 1 1 0 0,0-1-1 0 0,0 1 0 0 0,0-1 0 0 0,0 1 0 0 0,1 0 0 0 0,-1 0 0 0 0,1 0 0 0 0,0 1 0 0 0,-1-1 0 0 0,1 1 0 0 0,0-1 1 0 0,0 1-1 0 0,0-1 0 0 0,1 1 0 0 0,-1 0 0 0 0,1 0 0 0 0,0 0 0 0 0,-1 0 0 0 0,1 0 0 0 0,0 0 0 0 0,1 0 1 0 0,-1 1-1 0 0,0 4 0 0 0,2-5-162 0 0,-1-1 1 0 0,1 1 0 0 0,0-1-1 0 0,0 1 1 0 0,0-1 0 0 0,0 1-1 0 0,0-1 1 0 0,0 1 0 0 0,1-1-1 0 0,-1 0 1 0 0,1 0 0 0 0,-1 0-1 0 0,1 0 1 0 0,0 0 0 0 0,0 0-1 0 0,0 0 1 0 0,0-1 0 0 0,0 1-1 0 0,1-1 1 0 0,-1 1 0 0 0,0-1-1 0 0,1 0 1 0 0,2 1 0 0 0,10 5-1569 0 0,1-1-1 0 0,23 6 1 0 0,-35-11 1520 0 0,15 5-779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21.5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58 364 0 0,'2'-2'539'0'0,"0"0"0"0"0,0-1 1 0 0,0 1-1 0 0,-1-1 0 0 0,1 1 0 0 0,-1-1 0 0 0,0 1 0 0 0,1-1 0 0 0,-1 0 1 0 0,0 1-1 0 0,-1-1 0 0 0,1 0 0 0 0,0 0 0 0 0,-1-5 0 0 0,1 7-378 0 0,-1 0 0 0 0,0 1 0 0 0,1-1 0 0 0,-1 0 0 0 0,1 0 0 0 0,-1 1-1 0 0,1-1 1 0 0,-1 0 0 0 0,1 1 0 0 0,0-1 0 0 0,-1 0 0 0 0,1 1 0 0 0,0-1 0 0 0,-1 1-1 0 0,1-1 1 0 0,0 1 0 0 0,0 0 0 0 0,0-1 0 0 0,-1 1 0 0 0,1 0 0 0 0,0-1-1 0 0,0 1 1 0 0,0 0 0 0 0,0 0 0 0 0,-1 0 0 0 0,1 0 0 0 0,0 0 0 0 0,0 0-1 0 0,0 0 1 0 0,0 0 0 0 0,0 0 0 0 0,1 1 0 0 0,29 2 2983 0 0,-7 3-2394 0 0,0 2-1 0 0,0 0 0 0 0,42 22 0 0 0,8 3-629 0 0,231 91-333 0 0,-298-121-166 0 0,-1 0-1 0 0,1 0 1 0 0,-1 1-1 0 0,0 0 1 0 0,1 0-1 0 0,-2 1 1 0 0,1 0-1 0 0,0 0 1 0 0,5 6-1 0 0,-11-10 245 0 0,1 0-1 0 0,-1-1 1 0 0,0 1 0 0 0,1-1-1 0 0,-1 1 1 0 0,0 0-1 0 0,0-1 1 0 0,0 1-1 0 0,1 0 1 0 0,-1-1-1 0 0,0 1 1 0 0,0 0-1 0 0,0-1 1 0 0,0 1-1 0 0,0 0 1 0 0,0-1-1 0 0,0 1 1 0 0,0 0-1 0 0,0-1 1 0 0,0 1-1 0 0,-1 0 1 0 0,1-1-1 0 0,0 1 1 0 0,0 0-1 0 0,-1-1 1 0 0,1 1-1 0 0,0-1 1 0 0,-1 1-1 0 0,0 1 1 0 0,-1-1-154 0 0,1 0 0 0 0,-1 1 0 0 0,0-1 0 0 0,1 0 1 0 0,-1 0-1 0 0,0 0 0 0 0,0 0 0 0 0,0-1 0 0 0,0 1 0 0 0,-2 0 0 0 0,-5 1-724 0 0,0 0 0 0 0,-1-1-1 0 0,-14 1 1 0 0,-35-7-2216 0 0,32 5 2340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21.9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129 248 32 0 0,'-12'1'728'0'0,"1"0"0"0"0,-1 2 0 0 0,0-1 1 0 0,1 2-1 0 0,0-1 0 0 0,0 1 0 0 0,0 1 0 0 0,0 0 0 0 0,-15 11 2279 0 0,35-18-1801 0 0,15-9 708 0 0,81-58 1781 0 0,-74 40-3636 0 0,47-57-1 0 0,-42 45-1437 0 0,-2 11-1587 0 0,-29 26 1600 0 0,0 1 0 0 0,0-1 0 0 0,1 1 0 0 0,0 0 0 0 0,8-3 0 0 0,-5 5-481 0 0,1 1 303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22.3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153 3 748 0 0,'-5'-2'11638'0'0,"15"9"-8937"0"0,14 10-1523 0 0,-11 1-525 0 0,4 3-109 0 0,7-1-379 0 0,-2 2 0 0 0,32 37 1 0 0,-31-33-155 0 0,5 9-705 0 0,-2 1 0 0 0,36 63 0 0 0,-54-86 9 0 0,-7-11 423 0 0,1 0-1 0 0,-1 0 1 0 0,0 1-1 0 0,0-1 1 0 0,0 0-1 0 0,-1 1 1 0 0,1-1 0 0 0,-1 0-1 0 0,1 1 1 0 0,-1-1-1 0 0,0 1 1 0 0,0 3-1 0 0,0-5 89 0 0,0 0-1 0 0,-1 0 1 0 0,1 0-1 0 0,0-1 1 0 0,-1 1-1 0 0,1 0 1 0 0,-1 0-1 0 0,1-1 0 0 0,-1 1 1 0 0,1 0-1 0 0,-1 0 1 0 0,0-1-1 0 0,1 1 1 0 0,-1-1-1 0 0,0 1 0 0 0,1-1 1 0 0,-1 1-1 0 0,0-1 1 0 0,0 1-1 0 0,0-1 1 0 0,1 0-1 0 0,-1 1 0 0 0,0-1 1 0 0,0 0-1 0 0,0 0 1 0 0,0 1-1 0 0,0-1 1 0 0,0 0-1 0 0,0 0 0 0 0,1 0 1 0 0,-1 0-1 0 0,0 0 1 0 0,0 0-1 0 0,0-1 1 0 0,0 1-1 0 0,0 0 0 0 0,0 0 1 0 0,1-1-1 0 0,-3 1 1 0 0,-25-10-3026 0 0,10 4 1928 0 0</inkml:trace>
  <inkml:trace contextRef="#ctx0" brushRef="#br0" timeOffset="1">77 256 452 0 0,'-27'-3'2395'0'0,"24"2"-2025"0"0,0 0-1 0 0,0 1 1 0 0,-1-1 0 0 0,1 1 0 0 0,0 0 0 0 0,-1 0-1 0 0,1 0 1 0 0,-1 0 0 0 0,1 1 0 0 0,0-1-1 0 0,0 1 1 0 0,-8 3 920 0 0,41 7 2457 0 0,86 7 370 0 0,-78-14-3814 0 0,0-2 1 0 0,65-4-1 0 0,-5-4-527 0 0,32-8-2403 0 0,-42 11-2500 0 0,-4 9-1681 0 0,-63-6 5086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22.7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87 156 0 0,'0'-1'54'0'0,"0"1"-1"0"0,0 0 1 0 0,0-1 0 0 0,0 1 0 0 0,-1 0-1 0 0,1-1 1 0 0,0 1 0 0 0,0 0 0 0 0,0 0-1 0 0,0-1 1 0 0,-1 1 0 0 0,1 0 0 0 0,0-1-1 0 0,0 1 1 0 0,-1 0 0 0 0,1 0 0 0 0,0 0-1 0 0,-1-1 1 0 0,1 1 0 0 0,0 0 0 0 0,0 0-1 0 0,-1 0 1 0 0,1 0 0 0 0,0-1 0 0 0,-1 1-1 0 0,1 0 1 0 0,0 0 0 0 0,-1 0-1 0 0,1 0 1 0 0,0 0 0 0 0,-1 0 0 0 0,0 0-1 0 0,1 0 27 0 0,-18-12 7621 0 0,24 8-6455 0 0,0 2-536 0 0,0 0 0 0 0,0 0 0 0 0,0 0 0 0 0,0 1 0 0 0,0-1 0 0 0,0 1 0 0 0,1 1 0 0 0,5-1 0 0 0,62 3 540 0 0,-35-1-944 0 0,56-4-1070 0 0,1-5 0 0 0,115-24 1 0 0,-144 23-4308 0 0,-19 8-3837 0 0,-39 1 7264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23.3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278 37 184 0 0,'-19'-11'3252'0'0,"11"7"-2381"0"0,5 1-422 0 0,-1 1-1 0 0,1 0 1 0 0,-1 0-1 0 0,0 0 0 0 0,0 1 1 0 0,0-1-1 0 0,0 1 0 0 0,-7-1 1 0 0,1 0 590 0 0,10 1-934 0 0,-1 1 0 0 0,0 0-1 0 0,0 0 1 0 0,0-1 0 0 0,0 1-1 0 0,0 0 1 0 0,1 0 0 0 0,-1 0-1 0 0,0 0 1 0 0,0 0-1 0 0,0 0 1 0 0,0 0 0 0 0,0 0-1 0 0,1 0 1 0 0,-1 1 0 0 0,0-1-1 0 0,0 0 1 0 0,0 0-1 0 0,0 1 1 0 0,-1 0 0 0 0,-63 27 4590 0 0,46-19-3974 0 0,-10 8 69 0 0,7-1-338 0 0,19-14-422 0 0,1-1 0 0 0,-1 1 0 0 0,1-1 1 0 0,0 1-1 0 0,0 0 0 0 0,0 0 0 0 0,0 0 1 0 0,0 1-1 0 0,0-1 0 0 0,0 0 0 0 0,1 1 0 0 0,-1-1 1 0 0,1 1-1 0 0,-1-1 0 0 0,1 1 0 0 0,0 0 1 0 0,-1 4-1 0 0,-1 5 98 0 0,0-1 0 0 0,1 2 0 0 0,0-1-1 0 0,1 0 1 0 0,0 0 0 0 0,1 0 0 0 0,1 0 0 0 0,-1 1 0 0 0,2-1 0 0 0,0 0 0 0 0,0 0 0 0 0,2 0 0 0 0,-1-1 0 0 0,1 1 0 0 0,1-1 0 0 0,0 0 0 0 0,8 14 0 0 0,-12-24-123 0 0,5 11 56 0 0,1 0 0 0 0,1-1 0 0 0,0 0 0 0 0,0 0 0 0 0,1 0 0 0 0,19 16 0 0 0,-7-11-53 0 0,2 0 0 0 0,0-1 0 0 0,0-2 0 0 0,1 0 0 0 0,1-2 0 0 0,0 0 0 0 0,1-2 0 0 0,0-1 0 0 0,46 9 0 0 0,-36-13-602 0 0,1-1 0 0 0,-1-1-1 0 0,64-7 1 0 0,-90 4-264 0 0,0-1 1 0 0,0 0-1 0 0,19-7 1 0 0,8-8-5882 0 0,-36 17 6525 0 0,-1-1-1 0 0,1 1 0 0 0,0-1 1 0 0,-1 1-1 0 0,1-1 0 0 0,-1 1 1 0 0,1-1-1 0 0,-1 1 0 0 0,1-1 1 0 0,-1 1-1 0 0,1-1 0 0 0,-1 0 1 0 0,1 1-1 0 0,-1-1 0 0 0,0 0 0 0 0,1 1 1 0 0,-1-1-1 0 0,0 0 0 0 0,1 1 1 0 0,-1-1-1 0 0,0 0 0 0 0,0 0 1 0 0,0 1-1 0 0,0-1 0 0 0,0 0 1 0 0,0 0-1 0 0,0 1 0 0 0,0-1 1 0 0,0 0-1 0 0,-1-1 0 0 0,1 1-72 0 0,0-4-1366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5:49.5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113 135 464 0 0,'-8'3'401'0'0,"-47"18"3165"0"0,5 2 3525 0 0,98-22-1387 0 0,155-17-2196 0 0,-103 5-2910 0 0,265-39-201 0 0,-127 13-2126 0 0,-79 13-2805 0 0,-1-5-5965 0 0,-131 23 8285 0 0,-6-4 361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29.1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293 87 336 0 0,'107'-53'2240'0'0,"-98"48"-2099"0"0,11-7 510 0 0,-11 7-296 0 0,-8 5-302 0 0,-1 0 0 0 0,0 0 0 0 0,1-1 0 0 0,-1 1 0 0 0,0 0 0 0 0,1 0 0 0 0,-1 0 0 0 0,0 0 0 0 0,1 0 0 0 0,-1 0 0 0 0,0-1 0 0 0,1 1 0 0 0,-1 0 0 0 0,0 0 0 0 0,1 0 0 0 0,-1-1 0 0 0,0 1 1 0 0,0 0-1 0 0,1 0 0 0 0,-1-1 0 0 0,0 1 0 0 0,0 0 0 0 0,0-1 0 0 0,1 1 0 0 0,-1 0 0 0 0,0-1 0 0 0,0 1 0 0 0,0 0 0 0 0,0-1 0 0 0,0 1 0 0 0,0 0 0 0 0,0-1 0 0 0,0 1 0 0 0,0 0 0 0 0,0-1 0 0 0,0 1 0 0 0,0-1 0 0 0,0-1 786 0 0,-13 3 523 0 0,-1 0 1 0 0,0 0 0 0 0,1 1 0 0 0,-1 1 0 0 0,-18 5 0 0 0,18-3-968 0 0,1 1 0 0 0,0 0 0 0 0,0 1 0 0 0,0 1 0 0 0,1 0 0 0 0,0 0 0 0 0,0 1 1 0 0,-15 16-1 0 0,15-13-238 0 0,1-2 8 0 0,0 1 0 0 0,1 0 1 0 0,1 0-1 0 0,-17 26 0 0 0,7-5 77 0 0,7-15-114 0 0,2 0 0 0 0,0 1 0 0 0,-13 38-1 0 0,8-13-34 0 0,6-19-77 0 0,0 0-1 0 0,2 1 1 0 0,1 0-1 0 0,1 1 1 0 0,-2 31 0 0 0,4-15-9 0 0,2-34-9 0 0,0 0 0 0 0,1 0 0 0 0,0 0 0 0 0,0 0 0 0 0,1 0 0 0 0,2 10 1 0 0,-2-11-1 0 0,0-1 1 0 0,1 0 0 0 0,0 0 0 0 0,0 0 0 0 0,1 0 0 0 0,0-1 0 0 0,0 1 0 0 0,0-1 0 0 0,1 1-1 0 0,-1-1 1 0 0,8 7 0 0 0,-9-9-5 0 0,1 1 0 0 0,0-1-1 0 0,0 0 1 0 0,0 0 0 0 0,1 0-1 0 0,-1 0 1 0 0,1-1 0 0 0,0 1-1 0 0,-1-1 1 0 0,1 0 0 0 0,0 0-1 0 0,0 0 1 0 0,0-1 0 0 0,1 1-1 0 0,-1-1 1 0 0,0 0 0 0 0,7 1-1 0 0,0-2-83 0 0,0 0-1 0 0,0 0 1 0 0,0-1 0 0 0,0-1-1 0 0,0 0 1 0 0,0 0 0 0 0,0-1-1 0 0,0-1 1 0 0,-1 1 0 0 0,1-2-1 0 0,-1 0 1 0 0,0 0 0 0 0,-1 0-1 0 0,1-1 1 0 0,9-9 0 0 0,-13 11 18 0 0,-1-1 0 0 0,1 0 1 0 0,-1 0-1 0 0,0-1 0 0 0,-1 0 1 0 0,1 0-1 0 0,-1 0 1 0 0,0 0-1 0 0,-1 0 0 0 0,6-13 1 0 0,-7 14 48 0 0,-1 0 0 0 0,0 0 0 0 0,0 0 0 0 0,0 0 0 0 0,-1 0 1 0 0,0 0-1 0 0,0-1 0 0 0,0 1 0 0 0,0 0 0 0 0,-1 0 0 0 0,0 0 0 0 0,0 0 0 0 0,0 0 1 0 0,-1 0-1 0 0,0 1 0 0 0,-4-10 0 0 0,-1-3 5 0 0,6 14 17 0 0,0 1 0 0 0,0-1 0 0 0,0 1 0 0 0,0 0 0 0 0,0-1 0 0 0,-1 1 1 0 0,1 0-1 0 0,-1 0 0 0 0,1 0 0 0 0,-1 0 0 0 0,0 0 0 0 0,-2-2 0 0 0,-10-7 2 0 0,11 9 0 0 0,0-1 0 0 0,0 1 0 0 0,0-1 0 0 0,0 1-1 0 0,0 0 1 0 0,-1 0 0 0 0,1 0 0 0 0,0 0-1 0 0,-1 1 1 0 0,0-1 0 0 0,1 1 0 0 0,-1 0 0 0 0,0 0-1 0 0,0 1 1 0 0,0-1 0 0 0,1 1 0 0 0,-1 0-1 0 0,0 0 1 0 0,0 0 0 0 0,0 0 0 0 0,-5 2 0 0 0,2-1-35 0 0,0 0-1 0 0,1 1 1 0 0,-1 0 0 0 0,1 1 0 0 0,-1-1 0 0 0,1 1 0 0 0,0 0 0 0 0,-11 9 0 0 0,14-10-226 0 0,0 0 1 0 0,0 0-1 0 0,1 0 0 0 0,-1 1 1 0 0,1-1-1 0 0,0 1 0 0 0,-1-1 1 0 0,1 1-1 0 0,0 0 0 0 0,1 0 1 0 0,-1 0-1 0 0,0 0 0 0 0,1 1 1 0 0,0-1-1 0 0,0 0 0 0 0,0 0 1 0 0,0 1-1 0 0,0-1 0 0 0,0 5 1 0 0,1-6-9 0 0,1-1-1 0 0,-1 0 1 0 0,0 1 0 0 0,0-1 0 0 0,1 1-1 0 0,-1-1 1 0 0,1 0 0 0 0,-1 1 0 0 0,1-1 0 0 0,-1 0-1 0 0,1 1 1 0 0,0-1 0 0 0,0 0 0 0 0,0 0 0 0 0,0 0-1 0 0,0 1 1 0 0,0-1 0 0 0,0 0 0 0 0,0 0 0 0 0,0-1-1 0 0,0 1 1 0 0,0 0 0 0 0,1 0 0 0 0,-1-1-1 0 0,0 1 1 0 0,1 0 0 0 0,-1-1 0 0 0,0 1 0 0 0,1-1-1 0 0,-1 0 1 0 0,1 1 0 0 0,-1-1 0 0 0,0 0 0 0 0,1 0-1 0 0,-1 0 1 0 0,1 0 0 0 0,-1 0 0 0 0,2-1-1 0 0,24 1-1156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29.5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1 788 0 0,'5'0'906'0'0,"0"1"1"0"0,-1 1-1 0 0,1-1 0 0 0,0 1 0 0 0,-1-1 1 0 0,1 1-1 0 0,-1 0 0 0 0,8 6 0 0 0,41 28 2857 0 0,-32-21-2573 0 0,248 195 3147 0 0,-79-45-4978 0 0,-180-156-193 0 0,-1 0 0 0 0,0 1-1 0 0,0-1 1 0 0,-1 2 0 0 0,8 11 0 0 0,-16-21 750 0 0,0-1 1 0 0,0 0-1 0 0,0 0 0 0 0,1 0 1 0 0,-1 1-1 0 0,0-1 0 0 0,0 0 1 0 0,0 0-1 0 0,0 1 0 0 0,0-1 1 0 0,0 0-1 0 0,1 1 0 0 0,-1-1 1 0 0,0 0-1 0 0,0 0 0 0 0,0 1 1 0 0,0-1-1 0 0,0 0 0 0 0,0 1 1 0 0,0-1-1 0 0,0 0 1 0 0,0 0-1 0 0,0 1 0 0 0,0-1 1 0 0,-1 0-1 0 0,1 0 0 0 0,0 1 1 0 0,0-1-1 0 0,0 0 0 0 0,0 1 1 0 0,0-1-1 0 0,0 0 0 0 0,-1 0 1 0 0,1 0-1 0 0,0 1 0 0 0,-13 1-2942 0 0,-25-10-1426 0 0,28 5 3876 0 0,-17-2-746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29.9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112 366 1140 0 0,'-21'-3'3293'0'0,"-1"1"-1"0"0,-46 1 5811 0 0,100-12-8724 0 0,-1 0 1 0 0,0-2-1 0 0,-1-2 0 0 0,0-1 1 0 0,31-25-1 0 0,59-41-668 0 0,-40 28-1640 0 0,-3 0-3479 0 0,-68 49 2929 0 0,-1 0-1 0 0,0 0 1 0 0,9-11-1 0 0,-9 12 1128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30.3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240 150 208 0 0,'10'-27'11212'0'0,"-39"31"-6287"0"0,24-2-4772 0 0,0-2 0 0 0,0 1 0 0 0,-1-1 0 0 0,1 0 0 0 0,0 0 0 0 0,0 0 0 0 0,0 0 0 0 0,-1-1 0 0 0,1 0 0 0 0,0 0 0 0 0,0-1 0 0 0,0 1 0 0 0,0-1 0 0 0,0 0 0 0 0,-5-4 0 0 0,6 4-159 0 0,1 1 0 0 0,0-1 0 0 0,0 0 0 0 0,1 0 0 0 0,-1 0 0 0 0,0-1-1 0 0,1 1 1 0 0,-1-1 0 0 0,1 1 0 0 0,0-1 0 0 0,-1 0 0 0 0,2 0 0 0 0,-1 0 0 0 0,0 0-1 0 0,0 0 1 0 0,1-1 0 0 0,0 1 0 0 0,0 0 0 0 0,0-1 0 0 0,0 1 0 0 0,0-1-1 0 0,0-3 1 0 0,1 5 6 0 0,0 0 0 0 0,0 0 0 0 0,0 0-1 0 0,0 0 1 0 0,1 1 0 0 0,-1-1 0 0 0,0 0 0 0 0,1 0-1 0 0,-1 0 1 0 0,1 1 0 0 0,0-1 0 0 0,0 0-1 0 0,0 1 1 0 0,0-1 0 0 0,0 1 0 0 0,0-1-1 0 0,0 1 1 0 0,0-1 0 0 0,0 1 0 0 0,1 0-1 0 0,2-3 1 0 0,-2 3-5 0 0,1 0 0 0 0,-1 0 1 0 0,1 0-1 0 0,0 0 0 0 0,-1 0 0 0 0,1 0 0 0 0,0 1 0 0 0,0 0 0 0 0,-1-1 0 0 0,1 1 1 0 0,0 0-1 0 0,0 0 0 0 0,3 1 0 0 0,1 0-3 0 0,0 0 0 0 0,0 1 0 0 0,0 0 0 0 0,0 0 0 0 0,0 0 0 0 0,-1 1 0 0 0,1 0 0 0 0,-1 1 0 0 0,0-1 0 0 0,0 1 0 0 0,7 6 0 0 0,-8-6 11 0 0,-1 0 0 0 0,0 1 0 0 0,0 0 0 0 0,-1 0-1 0 0,1 0 1 0 0,-1 0 0 0 0,0 0 0 0 0,0 1 0 0 0,-1-1 0 0 0,0 1 0 0 0,0 0-1 0 0,0 0 1 0 0,0 0 0 0 0,-1 0 0 0 0,0 0 0 0 0,-1 0 0 0 0,1 0 0 0 0,-1 0 0 0 0,0 0-1 0 0,-2 11 1 0 0,1-10 1 0 0,-1 1 0 0 0,0-1 0 0 0,-1 1 0 0 0,1-1 0 0 0,-1 0 0 0 0,-1 0-1 0 0,1 0 1 0 0,-1-1 0 0 0,-1 1 0 0 0,1-1 0 0 0,-1 0 0 0 0,0 0 0 0 0,0-1-1 0 0,-1 1 1 0 0,0-1 0 0 0,-8 6 0 0 0,-6 3-25 0 0,0-1 0 0 0,0-1 0 0 0,-1 0 0 0 0,-1-2-1 0 0,-38 13 1 0 0,59-23 15 0 0,-1 1 0 0 0,0-1 0 0 0,0 0 0 0 0,1 0 0 0 0,-1-1 0 0 0,0 1 0 0 0,0 0 0 0 0,1-1 0 0 0,-1 1 0 0 0,0-1 0 0 0,1 1 0 0 0,-1-1 0 0 0,1 0 0 0 0,-1 1 0 0 0,-1-2 0 0 0,2 1 5 0 0,0 1-1 0 0,1 0 0 0 0,-1-1 1 0 0,0 1-1 0 0,1-1 1 0 0,-1 1-1 0 0,1-1 0 0 0,-1 1 1 0 0,1-1-1 0 0,-1 0 1 0 0,1 1-1 0 0,-1-1 1 0 0,1 0-1 0 0,-1 1 0 0 0,1-1 1 0 0,0 0-1 0 0,-1 1 1 0 0,1-1-1 0 0,0 0 1 0 0,0 0-1 0 0,-1 1 0 0 0,1-1 1 0 0,0 0-1 0 0,0 0 1 0 0,0 0-1 0 0,0 1 0 0 0,0-1 1 0 0,0 0-1 0 0,0 0 1 0 0,1 0-1 0 0,-1 1 1 0 0,0-1-1 0 0,0 0 0 0 0,0 0 1 0 0,1 1-1 0 0,0-2 1 0 0,4-11-6 0 0,-5 11 7 0 0,1 1-1 0 0,-1-1 1 0 0,1 0-1 0 0,-1 1 1 0 0,1-1-1 0 0,0 1 0 0 0,-1-1 1 0 0,1 1-1 0 0,0-1 1 0 0,0 1-1 0 0,0 0 1 0 0,0 0-1 0 0,1-1 1 0 0,-1 1-1 0 0,0 0 1 0 0,0 0-1 0 0,1 0 1 0 0,-1 0-1 0 0,1 0 1 0 0,-1 0-1 0 0,2 0 1 0 0,12-4 6 0 0,0 1 0 0 0,0 0 0 0 0,0 1 1 0 0,0 1-1 0 0,1 0 0 0 0,29 2 0 0 0,93 15-66 0 0,-61-4-601 0 0,-24-3-1606 0 0,-18 0-2255 0 0,-8 7-4182 0 0,-26-9 7113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30.7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 1 904 0 0,'9'18'12670'0'0,"-8"-17"-12458"0"0,0 0 1 0 0,0 0-1 0 0,-1 1 0 0 0,1-1 0 0 0,0 0 1 0 0,0 0-1 0 0,-1 0 0 0 0,1 1 1 0 0,0-1-1 0 0,-1 0 0 0 0,1 1 0 0 0,-1-1 1 0 0,0 1-1 0 0,1-1 0 0 0,-1 0 1 0 0,0 3-1 0 0,10 28 1303 0 0,-10-27-1426 0 0,0 0 1 0 0,1 0-1 0 0,0 0 0 0 0,0 0 0 0 0,1 0 0 0 0,2 6 0 0 0,-2-6-52 0 0,0-1 1 0 0,-1 1-1 0 0,0 0 0 0 0,1 0 1 0 0,-2 0-1 0 0,2 8 0 0 0,7 51 174 0 0,-4-32-172 0 0,-4-27-47 0 0,0-1-1 0 0,0 0 1 0 0,0 1 0 0 0,-1-1 0 0 0,1 0 0 0 0,-1 1-1 0 0,0-1 1 0 0,-2 8 0 0 0,-17 48-1298 0 0,0-21-2704 0 0,18-38 3737 0 0,0 1 0 0 0,0-1 0 0 0,-1 0-1 0 0,1 0 1 0 0,0 0 0 0 0,-1 0 0 0 0,1 0-1 0 0,-1 0 1 0 0,1 0 0 0 0,-1 0-1 0 0,1-1 1 0 0,-1 1 0 0 0,0 0 0 0 0,1-1-1 0 0,-1 0 1 0 0,0 1 0 0 0,1-1 0 0 0,-1 0-1 0 0,0 0 1 0 0,1 0 0 0 0,-1 0 0 0 0,0 0-1 0 0,0 0 1 0 0,-1-1 0 0 0,-3 1-539 0 0,1-1 1 0 0,-1-1-1 0 0,1 1 1 0 0,0-1-1 0 0,0 0 0 0 0,-9-4 1 0 0,-4 0-504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31.1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57 688 0 0,'-23'-10'9177'0'0,"37"10"-4532"0"0,112-4 1109 0 0,61-8-5060 0 0,-99 5-419 0 0,7-3-631 0 0,12-2-2457 0 0,-85 11 187 0 0,1 1-1 0 0,36 4 0 0 0,-53-3 1493 0 0,-1 0 0 0 0,1 1 0 0 0,-1 0 0 0 0,0 0-1 0 0,0 1 1 0 0,7 4 0 0 0,-8-5 434 0 0,6 4-713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31.5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49 1292 0 0,'19'-16'17995'0'0,"-14"14"-17790"0"0,0 0-1 0 0,0 1 1 0 0,0-1-1 0 0,0 1 1 0 0,0 0-1 0 0,0 1 1 0 0,0-1-1 0 0,0 1 1 0 0,6 0-1 0 0,11-2 52 0 0,283-18 127 0 0,-203 25-415 0 0,-56 0 31 0 0,-43-4 2 0 0,-1-1 0 0 0,0 1 0 0 0,1 0 0 0 0,-1 0 0 0 0,0 0 0 0 0,0 0 0 0 0,0 0 0 0 0,0 1 0 0 0,0-1 0 0 0,0 0 1 0 0,0 1-1 0 0,0 0 0 0 0,0-1 0 0 0,-1 1 0 0 0,3 3 0 0 0,2 5-3 0 0,-2-3 8 0 0,0-1 0 0 0,0 1 0 0 0,-1 0 0 0 0,5 14 0 0 0,1 6 2 0 0,-5-16-8 0 0,-1-1 0 0 0,0 1 0 0 0,0 0-1 0 0,-1 0 1 0 0,1 16 0 0 0,7 59-39 0 0,-10-74-176 0 0,0 0 0 0 0,-1-1 1 0 0,0 1-1 0 0,-5 22 0 0 0,3-17-510 0 0,3-15 589 0 0,0 0 0 0 0,0 0 1 0 0,-1 0-1 0 0,1 0 0 0 0,-1 0 0 0 0,1 0 0 0 0,-1 0 0 0 0,1-1 0 0 0,-1 1 0 0 0,0 0 0 0 0,0 0 1 0 0,-2 2-1 0 0,2-2-413 0 0,0 1 1 0 0,-1-1-1 0 0,0 0 1 0 0,0 1-1 0 0,1-1 1 0 0,-2 0-1 0 0,1 0 0 0 0,0 0 1 0 0,0-1-1 0 0,-3 3 1 0 0,2-4 72 0 0,1 1 1 0 0,0-1 0 0 0,-1 0-1 0 0,1 0 1 0 0,-1 0-1 0 0,1 0 1 0 0,-1-1-1 0 0,1 1 1 0 0,-1-1 0 0 0,1 1-1 0 0,0-1 1 0 0,-3-1-1 0 0,-51-14-3678 0 0,36 10 3037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31.9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39 146 816 0 0,'-13'-12'2212'0'0,"-9"-9"2586"0"0,21 21-4679 0 0,1-1 0 0 0,0 1-1 0 0,-1-1 1 0 0,1 1 0 0 0,0-1-1 0 0,0 1 1 0 0,0-1 0 0 0,-1 1 0 0 0,1-1-1 0 0,0 1 1 0 0,0-1 0 0 0,0 1-1 0 0,0-1 1 0 0,0 1 0 0 0,0-1-1 0 0,0 1 1 0 0,0-1 0 0 0,0 1 0 0 0,0-1-1 0 0,0 0 1 0 0,0 1 0 0 0,0-1-1 0 0,0 1 1 0 0,1-1 0 0 0,-1 1 0 0 0,0-1-1 0 0,0 1 1 0 0,0 0 0 0 0,1-1-1 0 0,-1 1 1 0 0,0-1 0 0 0,1 1-1 0 0,-1-1 1 0 0,1 1 0 0 0,-1 0 0 0 0,0-1-1 0 0,1 1 1 0 0,-1 0 0 0 0,1-1-1 0 0,-1 1 1 0 0,1 0 0 0 0,-1 0-1 0 0,1-1 1 0 0,3 0 422 0 0,0 0 1 0 0,0-1-1 0 0,0 2 0 0 0,0-1 0 0 0,0 0 0 0 0,1 1 0 0 0,-1 0 1 0 0,5 0-1 0 0,10-1 425 0 0,55-6 755 0 0,-2 0-1195 0 0,88-20 0 0 0,-13 3-2162 0 0,-48 14-2657 0 0,-53 6 771 0 0,41-2-6388 0 0,-76 6 8232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32.3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27 28 0 0,'1'-1'297'0'0,"-1"0"-1"0"0,0-1 1 0 0,0 1-1 0 0,0 0 1 0 0,1 0-1 0 0,-1 0 1 0 0,1 0-1 0 0,-1 0 1 0 0,1-1-1 0 0,-1 1 1 0 0,1 0-1 0 0,0 0 1 0 0,-1 0-1 0 0,1 0 1 0 0,0 1-1 0 0,0-1 1 0 0,0 0-1 0 0,-1 0 1 0 0,1 0-1 0 0,0 1 1 0 0,0-1-1 0 0,0 0 1 0 0,1 1-1 0 0,-1-1 1 0 0,0 1-1 0 0,0-1 1 0 0,0 1-1 0 0,0 0 1 0 0,0-1-1 0 0,1 1 1 0 0,-1 0-1 0 0,0 0 1 0 0,0 0-1 0 0,0 0 1 0 0,1 0-1 0 0,-1 0 1 0 0,0 0-1 0 0,3 1 1 0 0,5-1 958 0 0,0 2 0 0 0,0-1 0 0 0,14 5 1 0 0,-22-6-1235 0 0,97 32 3564 0 0,-67-20-3239 0 0,-2 1-1 0 0,52 31 1 0 0,-37-19-247 0 0,7 5-39 0 0,17 17-36 0 0,-37-27-99 0 0,-1 1-1 0 0,33 32 1 0 0,-55-45-34 0 0,-2-3-309 0 0,0 1 0 0 0,0 1 1 0 0,0-1-1 0 0,0 1 1 0 0,-1 0-1 0 0,-1 1 1 0 0,8 12-1 0 0,-11-18 116 0 0,-1-1 132 0 0,1 0 0 0 0,-1-1 0 0 0,1 1 0 0 0,-1 0 0 0 0,0 0 0 0 0,1-1 1 0 0,-1 1-1 0 0,0 0 0 0 0,1 0 0 0 0,-1 0 0 0 0,0-1 0 0 0,0 1 0 0 0,0 0 0 0 0,0 0 0 0 0,0 0 0 0 0,0 0 0 0 0,0 0 0 0 0,0-1 0 0 0,0 1 0 0 0,0 0 0 0 0,0 0 0 0 0,0 0 0 0 0,-1 0 0 0 0,1-1 0 0 0,0 1 0 0 0,-1 0 0 0 0,1 0 0 0 0,-1 0 0 0 0,1-1 0 0 0,-1 1 0 0 0,1 0 0 0 0,-1-1 0 0 0,1 1 0 0 0,-1-1 0 0 0,1 1 0 0 0,-1 0 0 0 0,0-1 0 0 0,0 1 0 0 0,0 0 0 0 0,-8 3-1263 0 0,1-1-1 0 0,-1 0 0 0 0,0 0 0 0 0,0 0 0 0 0,-12 1 1 0 0,-7-3-107 0 0</inkml:trace>
  <inkml:trace contextRef="#ctx0" brushRef="#br0" timeOffset="1">201 398 1428 0 0,'-19'1'2014'0'0,"-11"-3"7076"0"0,96-31-3337 0 0,-38 20-5030 0 0,41-26 0 0 0,51-29-439 0 0,-57 34-546 0 0,-22 10-425 0 0,-19 10-980 0 0,0 2-1 0 0,1 0 0 0 0,0 2 1 0 0,28-9-1 0 0,8 3-7102 0 0,-42 15 7260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32.7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0 804 0 0,'-19'7'14213'0'0,"26"14"-9842"0"0,16 19-3152 0 0,-15-27-833 0 0,9 15-125 0 0,-8-14-220 0 0,0 0 1 0 0,-1 1-1 0 0,6 16 1 0 0,34 66-23 0 0,-34-59-46 0 0,-12-30-71 0 0,0-1 1 0 0,1 1 0 0 0,0-1 0 0 0,0 0 0 0 0,1 0 0 0 0,0 0 0 0 0,9 12 0 0 0,-12-18-90 0 0,0 0 0 0 0,0 1 0 0 0,0-1 0 0 0,0 1 0 0 0,0-1 0 0 0,-1 1 0 0 0,1-1 0 0 0,0 1 0 0 0,-1-1 0 0 0,1 1 0 0 0,-1 0 0 0 0,0-1 0 0 0,1 1 0 0 0,-1 0 0 0 0,0-1 0 0 0,0 1 0 0 0,0 0 0 0 0,0 1 0 0 0,-2-3-434 0 0,0 1 0 0 0,0-1-1 0 0,0 0 1 0 0,0 0 0 0 0,0 0 0 0 0,1 0-1 0 0,-1 0 1 0 0,0-1 0 0 0,0 1 0 0 0,0 0-1 0 0,0-1 1 0 0,-2-1 0 0 0,0 1-140 0 0,-8 0-757 0 0,9 0 1024 0 0,-1 1 0 0 0,1-1 0 0 0,-1 1 0 0 0,1-1 0 0 0,-1 0 0 0 0,1-1 0 0 0,-1 1 0 0 0,-4-3 0 0 0,-9-6-1019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5:50.8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594 9 468 0 0,'8'-1'7481'0'0,"-14"-1"-7013"0"0,1 0 1 0 0,0 1 0 0 0,-1 0 0 0 0,1 0-1 0 0,-1 1 1 0 0,0-1 0 0 0,1 1-1 0 0,-1 0 1 0 0,1 1 0 0 0,-1-1-1 0 0,1 1 1 0 0,-6 2 0 0 0,-25 1 988 0 0,-5-2-866 0 0,1 3 0 0 0,-69 15 0 0 0,59-9-509 0 0,-67 19 93 0 0,105-26-140 0 0,1 0-1 0 0,0 1 1 0 0,0 0 0 0 0,1 1 0 0 0,-1 0 0 0 0,1 1 0 0 0,-15 12 0 0 0,22-16-23 0 0,1-1-1 0 0,-1 1 1 0 0,1 0-1 0 0,-1 0 1 0 0,1 0-1 0 0,0 0 1 0 0,0 0-1 0 0,0 0 1 0 0,1 1-1 0 0,-1-1 1 0 0,1 1-1 0 0,0-1 1 0 0,0 1-1 0 0,0-1 1 0 0,0 1-1 0 0,0 0 1 0 0,1 0-1 0 0,0-1 1 0 0,0 1-1 0 0,0 6 1 0 0,3 2-4 0 0,0-1 1 0 0,0 1-1 0 0,1-1 1 0 0,0 0-1 0 0,6 12 1 0 0,11 26-19 0 0,-2-3 20 0 0,-14-35-16 0 0,0 1 0 0 0,0 0 0 0 0,-1 0 0 0 0,4 19 0 0 0,6 62-70 0 0,-3-32 75 0 0,4 113 0 0 0,-38 172 79 0 0,19-294-63 0 0,1 148-83 0 0,4-110-10 0 0,0-61 36 0 0,7 41-1 0 0,-3-41 9 0 0,0 42 0 0 0,0 1 12 0 0,-2-53 20 0 0,-2 0-1 0 0,0 1 1 0 0,-3 34 0 0 0,-14 122 23 0 0,7-85-26 0 0,5-38 7 0 0,-2 8-1 0 0,-4-8-8 0 0,3-30-8 0 0,-5 9-4 0 0,12-31 15 0 0,-1 0 1 0 0,1-1 0 0 0,0 1-1 0 0,-1 0 1 0 0,1-1 0 0 0,0 1 0 0 0,0 0-1 0 0,-1 0 1 0 0,1-1 0 0 0,0 1-1 0 0,0 0 1 0 0,0 0 0 0 0,0-1-1 0 0,0 1 1 0 0,0 0 0 0 0,0 0 0 0 0,0-1-1 0 0,0 1 1 0 0,0 0 0 0 0,1 0-1 0 0,-1-1 1 0 0,0 1 0 0 0,0 0-1 0 0,1-1 1 0 0,-1 1 0 0 0,0 0 0 0 0,1-1-1 0 0,-1 1 1 0 0,1 0 0 0 0,-1-1-1 0 0,1 1 1 0 0,-1-1 0 0 0,1 1-1 0 0,0-1 1 0 0,-1 1 0 0 0,1-1 0 0 0,1 1-1 0 0,-1-1-33 0 0,-1 0 33 0 0,1 0-1 0 0,-1 0 1 0 0,0-1 0 0 0,0 1-1 0 0,1 0 1 0 0,-1 0 0 0 0,0 0-1 0 0,0-1 1 0 0,1 1 0 0 0,-1 0-1 0 0,0 0 1 0 0,1 0 0 0 0,-1 0 0 0 0,0 0-1 0 0,1-1 1 0 0,-1 1 0 0 0,0 0-1 0 0,1 0 1 0 0,-1 0 0 0 0,0 0-1 0 0,0 0 1 0 0,1 0 0 0 0,-1 0-1 0 0,0 0 1 0 0,1 0 0 0 0,-1 0-1 0 0,0 1 1 0 0,1-1 0 0 0,-1 0-1 0 0,0 0 1 0 0,1 0 0 0 0,-1 0 0 0 0,0 0-1 0 0,1 1 1 0 0,-1-1 0 0 0,0 0-1 0 0,0 0 1 0 0,1 0 0 0 0,-1 1-1 0 0,0-1 1 0 0,0 0 0 0 0,0 0-1 0 0,1 1 1 0 0,-1-1 0 0 0,0 0-1 0 0,0 1 1 0 0,0-1 0 0 0,0 0-1 0 0,1 1 1 0 0,3 5-124 0 0,-11-8 151 0 0,8 2-21 0 0,0 0 0 0 0,0 0-1 0 0,0 0 1 0 0,0 0 0 0 0,0 0 0 0 0,0 0 0 0 0,-1 0 0 0 0,1-1 0 0 0,0 1 0 0 0,0 0 0 0 0,0 0 0 0 0,0-1 0 0 0,0 1 0 0 0,-1 0 0 0 0,1-1 0 0 0,0 1 0 0 0,0-1 0 0 0,-1 1 0 0 0,1-1 0 0 0,0 1 0 0 0,0-2 0 0 0,6-2-9 0 0,-2-2 18 0 0,-1 1-28 0 0,-2 10 463 0 0,-2-4-442 0 0,-1 0-1 0 0,1 0 1 0 0,-1 0-1 0 0,1 0 1 0 0,-1 0-1 0 0,0-1 1 0 0,1 1-1 0 0,-1 0 0 0 0,0 0 1 0 0,0-1-1 0 0,1 1 1 0 0,-1-1-1 0 0,0 1 1 0 0,0 0-1 0 0,0-1 1 0 0,0 0-1 0 0,0 1 1 0 0,-1 0-1 0 0,-10 7-9 0 0,10-4 1 0 0,0 0 1 0 0,1 0 0 0 0,-1 0 0 0 0,1 0-1 0 0,0 0 1 0 0,0 0 0 0 0,0 0 0 0 0,1 0-1 0 0,-1 1 1 0 0,1-1 0 0 0,0 0 0 0 0,1 5-1 0 0,-1-8 6 0 0,-1 1-2 0 0,1 1 0 0 0,0-1 0 0 0,0 0 1 0 0,0 1-1 0 0,1-1 0 0 0,-1 0 0 0 0,0 1 0 0 0,1-1 1 0 0,-1 0-1 0 0,1 0 0 0 0,0 1 0 0 0,0-1 1 0 0,0 0-1 0 0,2 3 0 0 0,-2-3-3 0 0,-1 0 1 0 0,1 1-1 0 0,0-1 1 0 0,-1 0-1 0 0,1 1 1 0 0,-1-1-1 0 0,0 0 1 0 0,0 1-1 0 0,0-1 1 0 0,0 1 0 0 0,0-1-1 0 0,-1 5 1 0 0,-1 11 67 0 0,2-17-62 0 0,-5-1-4 0 0,6 1-24 0 0,13-1-26 0 0,42-16 57 0 0,1 4 1 0 0,98-11-1 0 0,17 4-6 0 0,-93 11-22 0 0,62-1-1514 0 0,-130 9 507 0 0,-1-1-1 0 0,1 0 0 0 0,-1 0 0 0 0,1-1 1 0 0,-1 0-1 0 0,19-7 0 0 0,-28 7 699 0 0,0 1 0 0 0,-1 0 0 0 0,1 0 0 0 0,-1 0 0 0 0,0 0 1 0 0,1-1-1 0 0,-1 1 0 0 0,0 0 0 0 0,0 0 0 0 0,0-1 0 0 0,0 1 0 0 0,0 0 0 0 0,0 0 0 0 0,0-1 0 0 0,0 1 0 0 0,0 0 0 0 0,-1 0 0 0 0,1-1 0 0 0,-1-1 1 0 0,-7-3-1027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33.1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82 840 0 0,'-8'1'7260'0'0,"15"1"-6375"0"0,1 1 0 0 0,1-1 0 0 0,-1 0 0 0 0,0-1 0 0 0,0 0 0 0 0,14 0 0 0 0,0 1 310 0 0,-1-1-340 0 0,0-1 1 0 0,0-1-1 0 0,27-4 1 0 0,7-1-128 0 0,46-9-175 0 0,-33 4-400 0 0,163-21-1763 0 0,-182 24-30 0 0,-22 2-3359 0 0,49-2 1 0 0,-56 4 587 0 0,-10 3 2675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33.5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184 125 324 0 0,'8'-6'4684'0'0,"-36"1"3415"0"0,0-1-4370 0 0,19 6-3634 0 0,0-1 0 0 0,0 0 0 0 0,1-1 0 0 0,-1 0 1 0 0,0 0-1 0 0,1-1 0 0 0,-1 0 0 0 0,1 0 0 0 0,0-1 1 0 0,0 0-1 0 0,1-1 0 0 0,-1 0 0 0 0,1 0 0 0 0,-9-8 1 0 0,15 11-96 0 0,0 0 1 0 0,1 0-1 0 0,-1 0 1 0 0,1 1-1 0 0,0-1 0 0 0,-1 0 1 0 0,1 0-1 0 0,0 0 1 0 0,0 0-1 0 0,0 0 1 0 0,1 0-1 0 0,-1 1 1 0 0,0-1-1 0 0,1 0 1 0 0,-1 0-1 0 0,1 0 1 0 0,-1 1-1 0 0,1-1 0 0 0,0 0 1 0 0,0 1-1 0 0,0-1 1 0 0,0 0-1 0 0,0 1 1 0 0,0-1-1 0 0,2-1 1 0 0,2 2-4 0 0,0-1 1 0 0,-1 1-1 0 0,1 0 1 0 0,0 0 0 0 0,0 1-1 0 0,0-1 1 0 0,0 1-1 0 0,0 0 1 0 0,0 1 0 0 0,0-1-1 0 0,-1 1 1 0 0,1 0-1 0 0,0 0 1 0 0,0 0 0 0 0,-1 1-1 0 0,1 0 1 0 0,0 0-1 0 0,6 4 1 0 0,5 2 8 0 0,1 1 0 0 0,-1 1 1 0 0,27 22-1 0 0,-7-3-2 0 0,-22-19-10 0 0,-1 0 0 0 0,0 1-1 0 0,-1 1 1 0 0,16 19 0 0 0,-20-20 11 0 0,0 0 0 0 0,-1 1-1 0 0,-1-1 1 0 0,0 1-1 0 0,-1 1 1 0 0,0-1-1 0 0,5 18 1 0 0,-10-28-4 0 0,0 1-1 0 0,1 0 1 0 0,-1-1-1 0 0,0 1 1 0 0,0 0-1 0 0,-1-1 1 0 0,1 1-1 0 0,0 0 1 0 0,-1-1-1 0 0,0 1 1 0 0,-1 2-1 0 0,-2 22 20 0 0,3-16-1 0 0,-1 1 0 0 0,0-1 1 0 0,-1 0-1 0 0,-7 22 0 0 0,-3 11 17 0 0,10-34-50 0 0,-1 0-1 0 0,0-1 1 0 0,-1 0-1 0 0,-10 15 1 0 0,8-11-11 0 0,6-12 22 0 0,1-1 0 0 0,-1 1 0 0 0,1 0 0 0 0,-1-1 0 0 0,0 1 0 0 0,0 0 0 0 0,1-1 0 0 0,-1 1 0 0 0,0-1 1 0 0,0 1-1 0 0,0-1 0 0 0,1 0 0 0 0,-1 1 0 0 0,0-1 0 0 0,0 0 0 0 0,0 1 0 0 0,0-1 0 0 0,0 0 0 0 0,0 0 0 0 0,0 0 1 0 0,0 0-1 0 0,0 0 0 0 0,0 0 0 0 0,0 0 0 0 0,0 0 0 0 0,1 0 0 0 0,-1-1 0 0 0,0 1 0 0 0,0 0 0 0 0,0-1 0 0 0,0 1 1 0 0,0 0-1 0 0,-1-2 0 0 0,0 2-1 0 0,0-1 0 0 0,0-1-1 0 0,0 1 1 0 0,0 0 0 0 0,1 0 0 0 0,-1-1 0 0 0,0 1 0 0 0,0-1 0 0 0,1 1 0 0 0,-1-1 0 0 0,1 0 0 0 0,-2-2 0 0 0,2 2 4 0 0,0 0 0 0 0,0 0 0 0 0,0 1 0 0 0,0-1 0 0 0,0 0 0 0 0,0 0 0 0 0,0 0 0 0 0,1 0 0 0 0,-1 0 0 0 0,1 0 0 0 0,-1 0 0 0 0,1 0-1 0 0,0-1 1 0 0,0 1 0 0 0,0 0 0 0 0,0 0 0 0 0,0 0 0 0 0,0 0 0 0 0,1 0 0 0 0,-1 0 0 0 0,1 0 0 0 0,0 0 0 0 0,-1 0 0 0 0,1 0 0 0 0,2-3 0 0 0,2-7 2 0 0,-4 10-2 0 0,-1 1 0 0 0,1-1 0 0 0,0 1 1 0 0,-1 0-1 0 0,1-1 0 0 0,0 1 0 0 0,0 0 1 0 0,0-1-1 0 0,0 1 0 0 0,0 0 0 0 0,0 0 0 0 0,1 0 1 0 0,-1 0-1 0 0,0 0 0 0 0,0 0 0 0 0,1 0 1 0 0,-1 0-1 0 0,0 1 0 0 0,1-1 0 0 0,-1 0 0 0 0,3 0 1 0 0,19-6 56 0 0,1 0 1 0 0,-1 2-1 0 0,1 1 1 0 0,-1 1 0 0 0,49-1-1 0 0,121 16-260 0 0,-165-9 86 0 0,-6-1-419 0 0,55 7-2367 0 0,-70-8 1236 0 0,-1 1 1 0 0,0-1-1 0 0,0 1 1 0 0,12 6-1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38.2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325 51 560 0 0,'-17'-12'1712'0'0,"16"11"-1589"0"0,0 0-1 0 0,0 0 0 0 0,0 0 0 0 0,0 1 1 0 0,-1-1-1 0 0,1 0 0 0 0,0 0 0 0 0,-1 1 0 0 0,1-1 1 0 0,0 1-1 0 0,-1-1 0 0 0,1 1 0 0 0,-3-1 1 0 0,2 1 387 0 0,-28-10 4957 0 0,1 0-3133 0 0,13 3-1306 0 0,10 5-232 0 0,9 5 579 0 0,10 17 888 0 0,-9-17-2230 0 0,0-1 1 0 0,-1 1-1 0 0,0 1 0 0 0,1-1 1 0 0,-1 0-1 0 0,0 1 1 0 0,-1 0-1 0 0,1 0 0 0 0,0 0 1 0 0,-1 0-1 0 0,0 0 0 0 0,0 0 1 0 0,0 0-1 0 0,1 6 1 0 0,0 1-38 0 0,0-1 1 0 0,-1 1-1 0 0,0 1 0 0 0,-1-1 1 0 0,1 15-1 0 0,7 54-8 0 0,-8-66-151 0 0,-2 0-1 0 0,0 1 0 0 0,-1-2 1 0 0,0 1-1 0 0,-1 0 1 0 0,-9 26-1 0 0,10-37-140 0 0,1-1 0 0 0,-1 0 0 0 0,0 1 0 0 0,0-1-1 0 0,0 0 1 0 0,0 0 0 0 0,0 0 0 0 0,0-1 0 0 0,-1 1 0 0 0,1 0 0 0 0,-1-1 0 0 0,1 1 0 0 0,-1-1 0 0 0,1 0 0 0 0,-1 0 0 0 0,0 0-1 0 0,0 0 1 0 0,1-1 0 0 0,-1 1 0 0 0,0-1 0 0 0,0 1 0 0 0,0-1 0 0 0,0 0 0 0 0,0 0 0 0 0,0 0 0 0 0,1-1 0 0 0,-1 1 0 0 0,0-1-1 0 0,0 1 1 0 0,0-1 0 0 0,1 0 0 0 0,-1 0 0 0 0,0 0 0 0 0,1-1 0 0 0,-4-1 0 0 0,-80-30-5161 0 0,47 12 5975 0 0,3 0 2726 0 0,25 20 1313 0 0,22 11-2899 0 0,12 1 63 0 0,-15-9-1421 0 0,-1 1 0 0 0,0 0 0 0 0,0 0-1 0 0,-1 1 1 0 0,1 0 0 0 0,-1 0 0 0 0,7 6-1 0 0,20 22 319 0 0,-24-24-533 0 0,-1-1-1 0 0,0 1 0 0 0,-1 0 0 0 0,0 1 1 0 0,7 11-1 0 0,0 4-6 0 0,-8-12-38 0 0,1 0 0 0 0,16 20-1 0 0,-13-22-33 0 0,-9-10 2 0 0,-1 0 0 0 0,0 0 0 0 0,0 0 0 0 0,1 0 0 0 0,-1 0-1 0 0,0 0 1 0 0,1 0 0 0 0,-1 0 0 0 0,0 0 0 0 0,0 0 0 0 0,1 0 0 0 0,-1 0 0 0 0,0 0 0 0 0,0 0 0 0 0,1 0-1 0 0,-1 0 1 0 0,0-1 0 0 0,0 1 0 0 0,1 0 0 0 0,-1 0 0 0 0,0 0 0 0 0,0 0 0 0 0,0-1 0 0 0,1 1-1 0 0,-1 0 1 0 0,0 0 0 0 0,0 0 0 0 0,0-1 0 0 0,0 1 0 0 0,1 0 0 0 0,-1 0 0 0 0,0-1 0 0 0,0 1-1 0 0,0 0 1 0 0,0 0 0 0 0,0-1 0 0 0,0 1 0 0 0,0 0 0 0 0,0 0 0 0 0,0-1 0 0 0,0 1 0 0 0,0 0 0 0 0,0 0-1 0 0,0-1 1 0 0,0 1 0 0 0,0 0 0 0 0,0 0 0 0 0,0-1 0 0 0,0 1 0 0 0,0 0 0 0 0,0 0 0 0 0,0-1-1 0 0,0 1 1 0 0,-1 0 0 0 0,1-1 0 0 0,10-20-5 0 0,-10 18 6 0 0,1 0-1 0 0,0 0 1 0 0,0 0 0 0 0,0 0 0 0 0,0 0-1 0 0,0 0 1 0 0,1 0 0 0 0,2-4 0 0 0,4-10 3 0 0,-2 8-2 0 0,0 1 1 0 0,0-1-1 0 0,0 1 0 0 0,1 0 0 0 0,0 1 1 0 0,1 0-1 0 0,0 0 0 0 0,0 0 0 0 0,10-6 0 0 0,-15 11-2 0 0,24-15-18 0 0,-22 15 14 0 0,-1-1-1 0 0,0 1 0 0 0,0-1 1 0 0,0 0-1 0 0,6-6 1 0 0,-10 8 4 0 0,1 1 1 0 0,-1-1 0 0 0,1 1 0 0 0,-1-1-1 0 0,0 1 1 0 0,1-1 0 0 0,-1 0-1 0 0,0 1 1 0 0,1-1 0 0 0,-1 0-1 0 0,0 1 1 0 0,0-1 0 0 0,0 1 0 0 0,1-1-1 0 0,-1 0 1 0 0,0 0 0 0 0,0 1-1 0 0,0-1 1 0 0,0 0 0 0 0,0 1-1 0 0,0-1 1 0 0,0 0 0 0 0,-1 1 0 0 0,1-1-1 0 0,0 0 1 0 0,0 1 0 0 0,0-1-1 0 0,-1 1 1 0 0,1-1 0 0 0,0 0-1 0 0,-1 1 1 0 0,1-1 0 0 0,0 1 0 0 0,-1-1-1 0 0,1 1 1 0 0,-1-1 0 0 0,1 1-1 0 0,-1-1 1 0 0,1 1 0 0 0,-1-1-1 0 0,1 1 1 0 0,-1 0 0 0 0,0-1 0 0 0,1 1-1 0 0,-1 0 1 0 0,1 0 0 0 0,-1-1-1 0 0,0 1 1 0 0,1 0 0 0 0,-2 0-1 0 0,-32-10 47 0 0,32 10-45 0 0,-21-3 30 0 0,-1 1-1 0 0,0 1 1 0 0,0 1-1 0 0,-36 5 1 0 0,-27 0 60 0 0,31 1-46 0 0,42-4 66 0 0,12 2-27 0 0,19 11 19 0 0,38 12-79 0 0,31 11-22 0 0,-66-26-29 0 0,-19-11 26 0 0,0 0-1 0 0,1 0 0 0 0,-1 0 0 0 0,1 0 0 0 0,-1-1 1 0 0,0 1-1 0 0,1 0 0 0 0,-1-1 0 0 0,1 1 0 0 0,-1-1 1 0 0,4 1-1 0 0,4 0 41 0 0,-36-23-11695 0 0,22 19 10480 0 0,1 0 0 0 0,-8-7 0 0 0,3-1-138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41.4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24 128 0 0,'16'-9'10554'0'0,"-11"7"-9210"0"0,62-4-273 0 0,13 0-750 0 0,-73 6-271 0 0,-1 0 0 0 0,1 1 0 0 0,-1-1 0 0 0,1 2 0 0 0,-1-1 1 0 0,1 1-1 0 0,-1 0 0 0 0,0 0 0 0 0,9 5 0 0 0,-10-5 9 0 0,-5-2-48 0 0,1 0 1 0 0,0 0-1 0 0,-1 0 1 0 0,1 0 0 0 0,0 1-1 0 0,-1-1 1 0 0,1 0 0 0 0,0 0-1 0 0,-1 1 1 0 0,1-1 0 0 0,-1 1-1 0 0,1-1 1 0 0,0 0-1 0 0,-1 1 1 0 0,1-1 0 0 0,-1 1-1 0 0,1-1 1 0 0,-1 1 0 0 0,1 0-1 0 0,-1-1 1 0 0,0 1 0 0 0,1-1-1 0 0,-1 1 1 0 0,0 0-1 0 0,0-1 1 0 0,1 1 0 0 0,-1 0-1 0 0,0-1 1 0 0,0 1 0 0 0,0 0-1 0 0,0-1 1 0 0,0 1-1 0 0,0 0 1 0 0,0 0 0 0 0,0-1-1 0 0,0 1 1 0 0,0 0 0 0 0,0-1-1 0 0,0 1 1 0 0,0 0 0 0 0,0-1-1 0 0,-1 1 1 0 0,1 0-1 0 0,0-1 1 0 0,-1 1 0 0 0,1 0-1 0 0,-1 0 1 0 0,-11 19 26 0 0,0-1-1 0 0,-2 0 1 0 0,0-1-1 0 0,-17 17 1 0 0,24-28-34 0 0,1 0 0 0 0,0 1 0 0 0,-8 14 0 0 0,11-18-7 0 0,1 0 0 0 0,-1 0 0 0 0,0 0 0 0 0,0 0 0 0 0,0 0 0 0 0,0-1 0 0 0,-1 0 0 0 0,-6 6 0 0 0,16-12-5 0 0,1 1 1 0 0,-1 0-1 0 0,1 1 0 0 0,0-1 1 0 0,0 1-1 0 0,0 0 1 0 0,-1 1-1 0 0,1 0 1 0 0,0 0-1 0 0,0 0 0 0 0,7 2 1 0 0,2 0 20 0 0,0 1 0 0 0,0 1-1 0 0,0 0 1 0 0,22 9 0 0 0,-33-10-10 0 0,0-1 1 0 0,0 1-1 0 0,-1 0 1 0 0,1 1-1 0 0,-1-1 1 0 0,1 1-1 0 0,-1 0 1 0 0,0 0-1 0 0,-1 1 1 0 0,1-1-1 0 0,-1 1 1 0 0,0-1-1 0 0,0 1 0 0 0,0 0 1 0 0,2 6-1 0 0,-5-7 3 0 0,-1 1 0 0 0,1-1 1 0 0,-1 0-1 0 0,0 1 0 0 0,0-1 0 0 0,0 0 0 0 0,-1 0 0 0 0,0 0 0 0 0,1 0 0 0 0,-1 0 0 0 0,-4 4 0 0 0,-3 0-35 0 0,-1 0 1 0 0,0 0-1 0 0,-1-1 1 0 0,0 0-1 0 0,0-1 0 0 0,0 0 1 0 0,-1-1-1 0 0,0 0 1 0 0,0-1-1 0 0,0 0 0 0 0,-18 2 1 0 0,25-4-282 0 0,-1-1 0 0 0,0 0 0 0 0,1 0 0 0 0,-1 0 0 0 0,1-1 0 0 0,-1 0 0 0 0,0 0 0 0 0,1-1 0 0 0,-1 1 0 0 0,0-1 0 0 0,1 0 0 0 0,-1-1 0 0 0,-9-3 0 0 0,14 3 12 0 0,-1 1 0 0 0,1-1 0 0 0,-1 0 1 0 0,1 0-1 0 0,0 1 0 0 0,0-1 0 0 0,0 0 0 0 0,0 0 0 0 0,0 0 1 0 0,0 0-1 0 0,1-1 0 0 0,-1 1 0 0 0,0 0 0 0 0,1 0 0 0 0,0 0 1 0 0,0 0-1 0 0,-1-1 0 0 0,1 1 0 0 0,1 0 0 0 0,-1 0 1 0 0,0-1-1 0 0,0 1 0 0 0,1 0 0 0 0,-1 0 0 0 0,1 0 0 0 0,1-3 1 0 0,0-7-893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42.8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 71 648 0 0,'-10'-22'2508'0'0,"11"20"-2332"0"0,-1 0 0 0 0,0 0 0 0 0,0 0 0 0 0,0 0 0 0 0,0 0 0 0 0,-1 0-1 0 0,1 0 1 0 0,-1 0 0 0 0,1 1 0 0 0,-1-1 0 0 0,0 0 0 0 0,1 0 0 0 0,-1 0 0 0 0,0 0-1 0 0,0 1 1 0 0,0-1 0 0 0,0 0 0 0 0,-1 1 0 0 0,-1-3 0 0 0,0 3 179 0 0,1-1 1 0 0,-1 1 0 0 0,0 0-1 0 0,0 0 1 0 0,0 0-1 0 0,0 0 1 0 0,0 1-1 0 0,0-1 1 0 0,0 1 0 0 0,0 0-1 0 0,0 0 1 0 0,-4 0-1 0 0,5 0 253 0 0,-8 16 3737 0 0,11-13-4265 0 0,0-1 1 0 0,-1 1-1 0 0,1-1 1 0 0,0 0 0 0 0,0 1-1 0 0,1-1 1 0 0,-1 0-1 0 0,0 1 1 0 0,1-1-1 0 0,-1 0 1 0 0,1 0-1 0 0,0 0 1 0 0,-1-1-1 0 0,1 1 1 0 0,4 3-1 0 0,41 29 79 0 0,-32-24-5 0 0,80 61 29 0 0,-41-29-203 0 0,74 43-1 0 0,-122-81-105 0 0,0 1-1 0 0,0 0 1 0 0,-1 1-1 0 0,0-1 1 0 0,0 1-1 0 0,0 0 1 0 0,0 0-1 0 0,-1 0 1 0 0,5 10 0 0 0,-9-15 41 0 0,0 0 0 0 0,1 0 0 0 0,-1 0 0 0 0,0 0 0 0 0,0-1 0 0 0,0 1 1 0 0,0 0-1 0 0,0 0 0 0 0,0 0 0 0 0,0 0 0 0 0,0 0 0 0 0,0 0 1 0 0,0-1-1 0 0,0 1 0 0 0,-1 0 0 0 0,1 0 0 0 0,0 0 0 0 0,-1 0 1 0 0,1-1-1 0 0,-1 1 0 0 0,1 0 0 0 0,0 0 0 0 0,-1-1 0 0 0,0 1 1 0 0,1 0-1 0 0,-1-1 0 0 0,0 2 0 0 0,-20 12-3909 0 0,9-12 2561 0 0,-1 0 1 0 0,1-1-1 0 0,0 0 1 0 0,-24-2-1 0 0,6 1-336 0 0,11 0 751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43.2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56 517 192 0 0,'-3'2'531'0'0,"0"0"-1"0"0,0 0 1 0 0,0-1 0 0 0,-1 1 0 0 0,1-1-1 0 0,-1 1 1 0 0,1-1 0 0 0,-1 0-1 0 0,1-1 1 0 0,-1 1 0 0 0,-6 0 1224 0 0,3-1-609 0 0,7 0-1131 0 0,0-1 1 0 0,0 1-1 0 0,0 0 0 0 0,0 0 0 0 0,0 0 0 0 0,0 0 0 0 0,0 0 0 0 0,0 0 1 0 0,0 0-1 0 0,0 0 0 0 0,1 0 0 0 0,-1 0 0 0 0,0 0 0 0 0,0 0 0 0 0,0-1 1 0 0,0 1-1 0 0,0 0 0 0 0,0 0 0 0 0,0 0 0 0 0,0 0 0 0 0,0 0 0 0 0,0 0 1 0 0,0 0-1 0 0,0 0 0 0 0,0 0 0 0 0,0-1 0 0 0,0 1 0 0 0,0 0 0 0 0,0 0 1 0 0,0 0-1 0 0,0 0 0 0 0,0 0 0 0 0,0 0 0 0 0,0 0 0 0 0,0 0 0 0 0,0 0 1 0 0,0-1-1 0 0,0 1 0 0 0,0 0 0 0 0,-1 0 0 0 0,1 0 0 0 0,0 0 0 0 0,0 0 1 0 0,0 0-1 0 0,0 0 0 0 0,0 0 0 0 0,0 0 0 0 0,0 0 0 0 0,0 0 0 0 0,0 0 1 0 0,0 0-1 0 0,0 0 0 0 0,-1-1 0 0 0,1 1 0 0 0,0 0 0 0 0,0 0 0 0 0,0 0 1 0 0,0 0-1 0 0,0 0 0 0 0,0 0 0 0 0,0 0 0 0 0,13-11 1002 0 0,0 0 1 0 0,-1-1-1 0 0,0-1 0 0 0,19-27 0 0 0,-18 23-606 0 0,49-56-489 0 0,3 3 0 0 0,114-97-1 0 0,-161 152-582 0 0,61-48-3348 0 0,-69 56 2324 0 0,1 1 0 0 0,-1 0-1 0 0,16-5 1 0 0,-10 6-36 0 0,-4 4 245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46.0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 17 16 0 0,'0'-5'516'0'0,"-10"5"316"0"0,10-6-380 0 0,-9 6-208 0 0,9-5-224 0 0,-10 5-32 0 0,0 0-464 0 0,1 5-500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46.8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29 103 364 0 0,'0'-59'5672'0'0,"-4"53"-4941"0"0,4 5-689 0 0,-1 1 0 0 0,1 0 0 0 0,-1 0 0 0 0,1-1 0 0 0,0 1 0 0 0,-1 0 0 0 0,1 0 0 0 0,0-1 0 0 0,0 1 0 0 0,-1 0 0 0 0,1-1 0 0 0,0 1 0 0 0,0 0 0 0 0,-1-1 0 0 0,1 1 0 0 0,0-1 0 0 0,0 1 0 0 0,0 0 0 0 0,0-1 0 0 0,-1 1 0 0 0,1-1 0 0 0,0 1 0 0 0,0 0 0 0 0,0-1 0 0 0,0 1 0 0 0,0-1 0 0 0,0 1 0 0 0,0-1 0 0 0,0-1 425 0 0,-1-1-1 0 0,-17-18 8644 0 0,22 27-7889 0 0,-4-5-1186 0 0,1 0 1 0 0,-1-1-1 0 0,1 1 0 0 0,-1-1 0 0 0,1 1 0 0 0,-1 0 0 0 0,1-1 1 0 0,-1 1-1 0 0,0 0 0 0 0,1-1 0 0 0,-1 1 0 0 0,0 0 0 0 0,0-1 1 0 0,1 1-1 0 0,-1 0 0 0 0,0 0 0 0 0,0-1 0 0 0,0 1 0 0 0,0 1 0 0 0,1 2-11 0 0,-1-1-1 0 0,2 0 1 0 0,-1 0-1 0 0,0 0 1 0 0,1 0-1 0 0,-1 0 1 0 0,1 0-1 0 0,0 0 1 0 0,0 0-1 0 0,0 0 0 0 0,0-1 1 0 0,4 4-1 0 0,-3-3-13 0 0,0 1 0 0 0,0 0 0 0 0,0-1 0 0 0,-1 1-1 0 0,1 1 1 0 0,2 6 0 0 0,1 6 21 0 0,1 0-1 0 0,10 18 1 0 0,-1-2-30 0 0,7 38 3 0 0,-4-2 22 0 0,-16-62-81 0 0,0 1 0 0 0,0 0 0 0 0,0 0 0 0 0,-1 1 0 0 0,0-1 0 0 0,-1 0 0 0 0,1 11 0 0 0,3-2-637 0 0,-4-16 582 0 0,-1-1 1 0 0,1 1-1 0 0,-1-1 0 0 0,0 1 0 0 0,1-1 0 0 0,-1 1 1 0 0,0 0-1 0 0,1-1 0 0 0,-1 1 0 0 0,0-1 0 0 0,0 1 0 0 0,0 0 1 0 0,1-1-1 0 0,-1 1 0 0 0,0 0 0 0 0,0-1 0 0 0,0 1 0 0 0,0 0 1 0 0,0 0-1 0 0,0-1 0 0 0,0 1 0 0 0,0 0 0 0 0,-1-1 1 0 0,1 1-1 0 0,0 0 0 0 0,0-1 0 0 0,-1 1 0 0 0,1-1 0 0 0,0 1 1 0 0,0 0-1 0 0,-1-1 0 0 0,1 1 0 0 0,-1-1 0 0 0,1 1 0 0 0,-1-1 1 0 0,1 1-1 0 0,-1-1 0 0 0,1 1 0 0 0,-1-1 0 0 0,1 0 0 0 0,-2 1 1 0 0,-30 9-8533 0 0,-3-8 4591 0 0,24-2 2819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47.8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117 48 132 0 0,'-5'-6'991'0'0,"-1"0"0"0"0,1 0 1 0 0,-1 1-1 0 0,0-1 0 0 0,-8-12 6666 0 0,38 23-3364 0 0,-6 2-3282 0 0,-15-6-958 0 0,0 0-1 0 0,-1 0 1 0 0,1 0-1 0 0,0 0 1 0 0,0 0 0 0 0,-1 1-1 0 0,1-1 1 0 0,-1 1-1 0 0,1-1 1 0 0,-1 1-1 0 0,0 0 1 0 0,0 0 0 0 0,0 0-1 0 0,2 3 1 0 0,24 25 169 0 0,-24-27-194 0 0,-1 0-1 0 0,1 0 1 0 0,-1 1 0 0 0,0-1 0 0 0,1 1 0 0 0,-2 0 0 0 0,5 6-1 0 0,28 54 288 0 0,-25-51-278 0 0,-9-12-36 0 0,0 0 1 0 0,0 0-1 0 0,0 1 1 0 0,0-1-1 0 0,0 0 1 0 0,-1 0-1 0 0,1 1 1 0 0,0-1-1 0 0,-1 0 1 0 0,1 1 0 0 0,-1-1-1 0 0,1 0 1 0 0,-1 1-1 0 0,0-1 1 0 0,0 1-1 0 0,1 2 1 0 0,-1-3-1 0 0,0 0 1 0 0,0 0 0 0 0,0-1-1 0 0,1 1 1 0 0,-1 0-1 0 0,0 0 1 0 0,1 0 0 0 0,-1-1-1 0 0,0 1 1 0 0,1 0-1 0 0,-1-1 1 0 0,1 1 0 0 0,-1 0-1 0 0,1-1 1 0 0,-1 1-1 0 0,1-1 1 0 0,0 1 0 0 0,0 0-1 0 0,0 0-4 0 0,0-1 0 0 0,0 1 1 0 0,0 0-1 0 0,-1 0 0 0 0,1-1 0 0 0,0 1 0 0 0,-1 0 0 0 0,1 0 0 0 0,-1 0 0 0 0,1-1 0 0 0,-1 1 1 0 0,1 0-1 0 0,-1 0 0 0 0,1 0 0 0 0,-1 0 0 0 0,0 0 0 0 0,0 0 0 0 0,1 0 0 0 0,-1 1 0 0 0,0-1 3 0 0,0-1 0 0 0,0 0 0 0 0,0 0-1 0 0,0 0 1 0 0,0 0 0 0 0,0 0 0 0 0,1 0 0 0 0,-1 0-1 0 0,0 1 1 0 0,0-1 0 0 0,0 0 0 0 0,0 0-1 0 0,0 0 1 0 0,0 0 0 0 0,1 0 0 0 0,-1 0-1 0 0,0 0 1 0 0,0 0 0 0 0,0 0 0 0 0,0 0-1 0 0,1 0 1 0 0,-1 0 0 0 0,0 0 0 0 0,0 0-1 0 0,0 0 1 0 0,0 0 0 0 0,0 0 0 0 0,1 0-1 0 0,-1 0 1 0 0,0 0 0 0 0,0 0 0 0 0,0 0-1 0 0,0 0 1 0 0,1 0 0 0 0,-1 0 0 0 0,0 0 0 0 0,0 0-1 0 0,0 0 1 0 0,0-1 0 0 0,0 1 0 0 0,0 0-1 0 0,1 0 1 0 0,-1 0 0 0 0,0 0 0 0 0,0 0-1 0 0,0 0 1 0 0,0-1 0 0 0,0 1 0 0 0,0 0-1 0 0,0 0 1 0 0,0 0 0 0 0,0 0 0 0 0,0 0-1 0 0,0-1 1 0 0,0 1 0 0 0,0 0 0 0 0,0 0-1 0 0,0 0 1 0 0,0 0 0 0 0,0 0 0 0 0,0-1-1 0 0,0 1 1 0 0,5-7 4 0 0,-3 5-5 0 0,1 1 0 0 0,-1 0-1 0 0,0-1 1 0 0,0 1 0 0 0,0-1 0 0 0,0 1-1 0 0,0-1 1 0 0,0 0 0 0 0,-1 0 0 0 0,1 0-1 0 0,-1 0 1 0 0,1 0 0 0 0,-1 0 0 0 0,2-3-1 0 0,4-3-4 0 0,1 0 0 0 0,0 0 0 0 0,1 1-1 0 0,-1 1 1 0 0,1-1 0 0 0,17-7-1 0 0,48-20 34 0 0,-73 34-27 0 0,-1 0 0 0 0,0-1 0 0 0,0 1-1 0 0,0 0 1 0 0,-1-1 0 0 0,1 1 0 0 0,0 0 0 0 0,0-1 0 0 0,0 1-1 0 0,0 0 1 0 0,0-1 0 0 0,0 1 0 0 0,0 0 0 0 0,0 0-1 0 0,-1-1 1 0 0,1 1 0 0 0,0 0 0 0 0,0-1 0 0 0,0 1 0 0 0,-1 0-1 0 0,1 0 1 0 0,0 0 0 0 0,0-1 0 0 0,-1 1 0 0 0,1 0-1 0 0,0 0 1 0 0,-1 0 0 0 0,1-1 0 0 0,0 1 0 0 0,-1 0 0 0 0,1 0-1 0 0,0 0 1 0 0,-1 0 0 0 0,1 0 0 0 0,0 0 0 0 0,0 0-1 0 0,-1 0 1 0 0,1 0 0 0 0,-1 0 0 0 0,1 0 0 0 0,0 0 0 0 0,-1 0-1 0 0,-17-6-4 0 0,-6 2 10 0 0,-1 0 0 0 0,0 2 0 0 0,0 1 0 0 0,-44 4 0 0 0,8-1 76 0 0,-100 14 107 0 0,154-16-140 0 0,0 1 0 0 0,1-1 0 0 0,-1 1 0 0 0,1 1 0 0 0,-1-1 0 0 0,-11 6 1 0 0,18-7-43 0 0,0 0 1 0 0,0 0-1 0 0,0 0 1 0 0,0 0-1 0 0,-1 0 1 0 0,1 0-1 0 0,0 0 1 0 0,0 0-1 0 0,0 0 1 0 0,0 0 0 0 0,0 0-1 0 0,0 0 1 0 0,-1 0-1 0 0,1 1 1 0 0,0-1-1 0 0,0 0 1 0 0,0 0-1 0 0,0 0 1 0 0,0 0 0 0 0,0 0-1 0 0,0 0 1 0 0,0 1-1 0 0,-1-1 1 0 0,1 0-1 0 0,0 0 1 0 0,0 0-1 0 0,0 0 1 0 0,0 0-1 0 0,0 1 1 0 0,0-1 0 0 0,0 0-1 0 0,0 0 1 0 0,0 0-1 0 0,0 0 1 0 0,0 1-1 0 0,0-1 1 0 0,0 0-1 0 0,0 0 1 0 0,0 0 0 0 0,0 0-1 0 0,0 0 1 0 0,1 1-1 0 0,-1-1 1 0 0,0 0-1 0 0,0 0 1 0 0,9 5 48 0 0,11 0-87 0 0,3-4 36 0 0,-1 1 1 0 0,33 8 0 0 0,-33-5 2 0 0,0-1 0 0 0,35 1-1 0 0,66 11-16 0 0,-121-16-38 0 0,-42-32-575 0 0,-35-5-107 0 0,74 37 523 0 0,0 0 1 0 0,0 0-1 0 0,-1 0 0 0 0,1 0 1 0 0,0 0-1 0 0,0 0 0 0 0,0 0 1 0 0,0 1-1 0 0,0-1 1 0 0,0 0-1 0 0,0 1 0 0 0,0-1 1 0 0,0 1-1 0 0,0-1 0 0 0,0 1 1 0 0,0-1-1 0 0,0 1 1 0 0,0 0-1 0 0,0 0 0 0 0,0-1 1 0 0,0 1-1 0 0,1 0 0 0 0,-1 0 1 0 0,0 0-1 0 0,1 0 1 0 0,-1 0-1 0 0,1 0 0 0 0,-1 0 1 0 0,1 0-1 0 0,-1 0 0 0 0,1 0 1 0 0,-1 1-1 0 0,1 0-171 0 0,0-1 0 0 0,-1 0 0 0 0,1 0 0 0 0,0 0 0 0 0,-1 0 0 0 0,1 0-1 0 0,-1 0 1 0 0,1 0 0 0 0,-1 0 0 0 0,0 0 0 0 0,1 0 0 0 0,-1 0 0 0 0,0 0 0 0 0,-1 1 0 0 0,2-2 271 0 0,0 0 0 0 0,-1 0 0 0 0,1 0 0 0 0,0 0 0 0 0,-1 1 0 0 0,1-1 0 0 0,0 0 0 0 0,-1 0 0 0 0,1 1 0 0 0,0-1 0 0 0,0 0 0 0 0,-1 0 0 0 0,1 1 0 0 0,0-1 0 0 0,0 0 0 0 0,0 1 0 0 0,-1-1 0 0 0,1 0 0 0 0,0 1 0 0 0,0-1 0 0 0,0 0 0 0 0,0 1 0 0 0,0-1 0 0 0,0 0 1 0 0,-1 1-1 0 0,1-1 0 0 0,0 0 0 0 0,0 1 0 0 0,0-1 0 0 0,0 1 0 0 0,0-1 0 0 0,1 0 0 0 0,-1 1 0 0 0,0-1 0 0 0,0 0 0 0 0,0 1 0 0 0,0-1 0 0 0,0 0 0 0 0,0 1 0 0 0,1-1 0 0 0,-1 0 0 0 0,0 1 0 0 0,0-1 0 0 0,0 0 0 0 0,1 1 0 0 0,-1-1 0 0 0,0 0 0 0 0,0 0 0 0 0,1 1 0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49.9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38 268 0 0,'0'-11'4395'0'0,"0"-16"5027"0"0,1 44-6789 0 0,2-14-2521 0 0,-2-1 0 0 0,1 2 0 0 0,0-1 1 0 0,-1 0-1 0 0,1 0 0 0 0,-1 0 0 0 0,0 1 1 0 0,0-1-1 0 0,0 1 0 0 0,-1-1 1 0 0,1 5-1 0 0,1 46 544 0 0,-2-44-550 0 0,-1 39 255 0 0,0-18-257 0 0,1-1 0 0 0,2 1 1 0 0,6 38-1 0 0,2 1-84 0 0,-9-63-401 0 0,0 0-1 0 0,-1 0 1 0 0,0 1 0 0 0,0 11-1 0 0,-1-3-4858 0 0,-2-13 3675 0 0,2-3 1174 0 0,0 1 0 0 0,0-1 0 0 0,0 1 0 0 0,-1-1 0 0 0,1 1 0 0 0,0-1 0 0 0,0 0 0 0 0,0 0 0 0 0,0 1 0 0 0,0-1 0 0 0,0 0 0 0 0,-1 0-1 0 0,1 0 1 0 0,0 0 0 0 0,-2 0 0 0 0,-1 0-1316 0 0,2 4-110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0:45.4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76 0 588 0 0,'-5'3'370'0'0,"5"-3"-283"0"0,-1 0-1 0 0,0 1 0 0 0,0-1 1 0 0,0 0-1 0 0,1 1 0 0 0,-1-1 1 0 0,0 1-1 0 0,1-1 0 0 0,-1 1 1 0 0,0-1-1 0 0,1 1 0 0 0,-1 0 1 0 0,0-1-1 0 0,1 1 0 0 0,-1 0 1 0 0,1-1-1 0 0,-1 1 1 0 0,1 0-1 0 0,0 0 0 0 0,-1-1 1 0 0,1 1-1 0 0,0 0 0 0 0,-1 0 1 0 0,1 0-1 0 0,0-1 0 0 0,0 1 1 0 0,0 0-1 0 0,0 1 0 0 0,-10 19 1613 0 0,5-8-958 0 0,4-12-676 0 0,1 0-1 0 0,-1 0 1 0 0,1-1-1 0 0,-1 1 1 0 0,1 0-1 0 0,-1 0 1 0 0,1 0-1 0 0,0 0 1 0 0,-1 0-1 0 0,1 0 1 0 0,0-1-1 0 0,0 1 1 0 0,0 0-1 0 0,-1 0 1 0 0,1 0-1 0 0,0 0 1 0 0,0 0-1 0 0,0 0 1 0 0,1 0-1 0 0,-1 0 0 0 0,0 0 1 0 0,0 0-1 0 0,0 0 1 0 0,1 0-1 0 0,-1 0 1 0 0,1 1-1 0 0,6 19 829 0 0,-7-19-758 0 0,0 1 1 0 0,1 0 0 0 0,0-1 0 0 0,0 1 0 0 0,0 0 0 0 0,0-1 0 0 0,0 1-1 0 0,2 3 1 0 0,10 21 853 0 0,-10-22-923 0 0,1 1 0 0 0,-1-1-1 0 0,-1 0 1 0 0,1 1 0 0 0,-1 0 0 0 0,0-1-1 0 0,0 1 1 0 0,-1 0 0 0 0,0 0 0 0 0,0 0-1 0 0,0 0 1 0 0,0 0 0 0 0,-1 1 0 0 0,0-1 0 0 0,-1 0-1 0 0,1 0 1 0 0,-1 0 0 0 0,0 0 0 0 0,-3 7-1 0 0,-23 40-8 0 0,3-10-24 0 0,20-37-31 0 0,-1 0 1 0 0,0 0-1 0 0,0-1 0 0 0,-11 9 1 0 0,16-14-4 0 0,0 0 0 0 0,0 0 0 0 0,1 0 0 0 0,-1 0-1 0 0,0 0 1 0 0,0 0 0 0 0,0 0 0 0 0,0 0 0 0 0,0 0 0 0 0,1 0 0 0 0,-1 1 0 0 0,0-1 0 0 0,0 0 0 0 0,0 0 0 0 0,0 0 0 0 0,0 0 0 0 0,0 0 0 0 0,0 0-1 0 0,1 1 1 0 0,-1-1 0 0 0,0 0 0 0 0,0 0 0 0 0,0 0 0 0 0,0 0 0 0 0,0 0 0 0 0,0 1 0 0 0,0-1 0 0 0,0 0 0 0 0,0 0 0 0 0,0 0 0 0 0,0 0 0 0 0,0 1-1 0 0,0-1 1 0 0,0 0 0 0 0,0 0 0 0 0,0 0 0 0 0,0 0 0 0 0,0 0 0 0 0,0 1 0 0 0,0-1 0 0 0,0 0 0 0 0,0 0 0 0 0,0 0 0 0 0,-1 0 0 0 0,1 0 0 0 0,0 1 0 0 0,0-1-1 0 0,0 0 1 0 0,0 0 0 0 0,0 0 0 0 0,0 0 0 0 0,0 0 0 0 0,0 0 0 0 0,-1 0 0 0 0,1 1 0 0 0,0-1 0 0 0,0 0 0 0 0,0 0 0 0 0,0 0 0 0 0,0 0 0 0 0,-1 0-1 0 0,1 0 1 0 0,35-5 4 0 0,110-29-16 0 0,-113 25 19 0 0,-14 3 1 0 0,0 1 0 0 0,19-2-1 0 0,15-3-7 0 0,-40 7 9 0 0,-1 0 0 0 0,1 1 0 0 0,0 0 0 0 0,0 1 0 0 0,0 0 0 0 0,0 1 0 0 0,0 1 0 0 0,-1 0 0 0 0,23 4 0 0 0,-31-4-11 0 0,0 0-1 0 0,0 0 0 0 0,0-1 1 0 0,0 1-1 0 0,1-1 1 0 0,-1 0-1 0 0,0 0 1 0 0,0 0-1 0 0,1 0 1 0 0,4-1-1 0 0,-7 0 2 0 0,1 1 1 0 0,-1-1-1 0 0,0 1 0 0 0,0-1 0 0 0,1 0 0 0 0,-1 1 1 0 0,0-1-1 0 0,0 0 0 0 0,0 0 0 0 0,0 0 0 0 0,0 0 1 0 0,0 0-1 0 0,0 0 0 0 0,0 0 0 0 0,0 0 0 0 0,-1 0 1 0 0,1 0-1 0 0,0-2 0 0 0,1-4-1 0 0,0 0 0 0 0,0 0 0 0 0,-1 0 0 0 0,-1-1 0 0 0,1 1 0 0 0,-1 0 0 0 0,-1-13 0 0 0,1-2 13 0 0,-10-28 6 0 0,9 46-16 0 0,0-1 0 0 0,-1 0 0 0 0,1 1-1 0 0,-1-1 1 0 0,0 1 0 0 0,-1-1 0 0 0,1 1-1 0 0,-1 0 1 0 0,1 0 0 0 0,-1 0 0 0 0,-1 0-1 0 0,1 1 1 0 0,0-1 0 0 0,-5-2-1 0 0,7 5 2 0 0,-1 0 0 0 0,1 0 0 0 0,-1 0-1 0 0,1 0 1 0 0,0 0 0 0 0,-1 0-1 0 0,1 0 1 0 0,0 0 0 0 0,0 0 0 0 0,0-1-1 0 0,0 1 1 0 0,-1-2 0 0 0,-4-4 65 0 0,4 3 111 0 0,8 6-28 0 0,-5 1-35 0 0,0 0 0 0 0,-1 0-1 0 0,1 0 1 0 0,-1 0-1 0 0,0 1 1 0 0,0-1-1 0 0,0 0 1 0 0,-1 6 0 0 0,1 0 42 0 0,-1-4-81 0 0,2 1 0 0 0,-1 0 1 0 0,0-1-1 0 0,1 1 0 0 0,0-1 1 0 0,0 1-1 0 0,4 8 0 0 0,-2 24 324 0 0,1-20-336 0 0,-1 0 1 0 0,0 0-1 0 0,-2 0 1 0 0,0 0-1 0 0,-1 0 1 0 0,-2 23-1 0 0,0 15-59 0 0,2 124 159 0 0,0-115-8481 0 0,-11-79 3689 0 0,3 13 3295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5:57.0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0 84 0 0,'9'0'700'0'0,"-9"6"488"0"0,-9-6-848 0 0,-1 0-384 0 0,1-6-28 0 0,-1 6-128 0 0,0 0-16 0 0,1 0-524 0 0,-1 0 228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51.0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345 158 200 0 0,'0'0'878'0'0,"-11"5"3575"0"0,-45-10 307 0 0,30 5-3601 0 0,13 1-886 0 0,0-1-1 0 0,0 0 1 0 0,0-1-1 0 0,0 0 1 0 0,1-1-1 0 0,-21-6 1 0 0,10 0-199 0 0,16 6-65 0 0,0 0-1 0 0,0 0 1 0 0,1-1 0 0 0,-1 0-1 0 0,1 0 1 0 0,0-1-1 0 0,0 1 1 0 0,0-1-1 0 0,0-1 1 0 0,1 1 0 0 0,-6-7-1 0 0,7 7-9 0 0,1 1 2 0 0,-1 0-1 0 0,1 0 1 0 0,1 0 0 0 0,-1-1 0 0 0,0 1 0 0 0,1-1 0 0 0,0 0 0 0 0,0 1 0 0 0,0-1 0 0 0,0 0 0 0 0,1 0 0 0 0,-1 0 0 0 0,1 0 0 0 0,0-1 0 0 0,-1-6 0 0 0,2 11 1 0 0,1-1 0 0 0,-1 0-1 0 0,0 0 1 0 0,0 0 0 0 0,0 0-1 0 0,0 1 1 0 0,1-1 0 0 0,-1 0-1 0 0,0 0 1 0 0,0 1 0 0 0,1-1-1 0 0,-1 0 1 0 0,1 0 0 0 0,-1 1-1 0 0,1-1 1 0 0,-1 0 0 0 0,1 1-1 0 0,-1-1 1 0 0,1 1 0 0 0,0-1 0 0 0,-1 1-1 0 0,1-1 1 0 0,0 1 0 0 0,-1-1-1 0 0,2 0 1 0 0,26-4 55 0 0,-18 6-22 0 0,0 0 0 0 0,0 0 0 0 0,16 4 0 0 0,-15-2 0 0 0,0 1 0 0 0,-1 0 0 0 0,1 0 0 0 0,-1 1 0 0 0,0 1 0 0 0,-1-1 0 0 0,1 2 0 0 0,-1-1 0 0 0,0 1 0 0 0,-1 1 0 0 0,1-1 0 0 0,8 12 0 0 0,1 13 128 0 0,-7-10-102 0 0,-8-15-50 0 0,1 1 0 0 0,-2-1 0 0 0,1 1 0 0 0,-1 0 0 0 0,0 0 0 0 0,1 11 0 0 0,5 18 34 0 0,-7-29-39 0 0,0 0 0 0 0,0 0 0 0 0,0 0 0 0 0,-1 0 0 0 0,-1 0 0 0 0,1 0 0 0 0,-1 0 0 0 0,0-1 0 0 0,-1 1 0 0 0,-3 11 0 0 0,1-3-7 0 0,4-14 0 0 0,0 0 1 0 0,0 0-1 0 0,0-1 0 0 0,-1 1 0 0 0,1 0 1 0 0,-1 0-1 0 0,1-1 0 0 0,-1 1 1 0 0,0 0-1 0 0,1-1 0 0 0,-1 1 0 0 0,-2 1 1 0 0,-1 3 3 0 0,2-4-5 0 0,0 1 0 0 0,0-1 0 0 0,0 1 0 0 0,0-1 0 0 0,-1 0 0 0 0,1 1 0 0 0,-1-1 0 0 0,1 0 0 0 0,-1-1-1 0 0,0 1 1 0 0,1 0 0 0 0,-1-1 0 0 0,0 0 0 0 0,0 0 0 0 0,0 0 0 0 0,0 0 0 0 0,-1 0 0 0 0,1 0 0 0 0,0-1 0 0 0,0 1 0 0 0,-4-1 0 0 0,0 0-7 0 0,0 0 0 0 0,-1 0 1 0 0,1-1-1 0 0,-1 0 1 0 0,1-1-1 0 0,0 1 1 0 0,0-1-1 0 0,0-1 0 0 0,0 1 1 0 0,0-1-1 0 0,1-1 1 0 0,-1 1-1 0 0,1-1 0 0 0,-1 0 1 0 0,1 0-1 0 0,1-1 1 0 0,-11-10-1 0 0,16 15 9 0 0,-1-1 0 0 0,1 1 0 0 0,0 0 0 0 0,-1-1-1 0 0,1 1 1 0 0,0 0 0 0 0,0-1 0 0 0,-1 1 0 0 0,1-1 0 0 0,0 1 0 0 0,0-1 0 0 0,0 1 0 0 0,-1-1 0 0 0,1 1 0 0 0,0-1-1 0 0,0 1 1 0 0,0-1 0 0 0,0 1 0 0 0,0 0 0 0 0,0-1 0 0 0,0 1 0 0 0,0-1 0 0 0,0 1 0 0 0,0-1 0 0 0,1 1-1 0 0,-1-1 1 0 0,0 1 0 0 0,0-1 0 0 0,0 1 0 0 0,0-1 0 0 0,1 1 0 0 0,-1 0 0 0 0,0-1 0 0 0,1 1 0 0 0,-1-1-1 0 0,0 1 1 0 0,1 0 0 0 0,-1-1 0 0 0,0 1 0 0 0,1 0 0 0 0,0-1 0 0 0,15-7-7 0 0,3 5 29 0 0,0 1 1 0 0,0 1 0 0 0,0 0 0 0 0,1 2-1 0 0,-1 0 1 0 0,38 7 0 0 0,0 0-2 0 0,98 20 44 0 0,-117-18-99 0 0,1-3 0 0 0,1-1 0 0 0,41 1-1 0 0,-80-7-118 0 0,1 1 0 0 0,0-1 0 0 0,-1 0 0 0 0,1 0 0 0 0,0 0 0 0 0,-1 0 0 0 0,1-1 0 0 0,0 1 0 0 0,0 0 0 0 0,-1-1 0 0 0,1 1 0 0 0,-1-1 0 0 0,1 0 0 0 0,0 1 0 0 0,-1-1 0 0 0,0 0 0 0 0,1 0 0 0 0,-1 0 0 0 0,1 0-1 0 0,-1 0 1 0 0,2-2 0 0 0,-3 2-27 0 0,0 1-1 0 0,0-1 0 0 0,1 1 0 0 0,-1-1 1 0 0,0 1-1 0 0,0-1 0 0 0,0 1 1 0 0,0-1-1 0 0,-1 1 0 0 0,1-1 0 0 0,0 1 1 0 0,0-1-1 0 0,0 1 0 0 0,0-1 0 0 0,0 1 1 0 0,-1-1-1 0 0,1 1 0 0 0,0 0 0 0 0,0-1 1 0 0,-3-2-905 0 0,-20-9-3268 0 0,6 6 2809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55.4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 10 452 0 0,'-36'-9'8324'0'0,"42"13"-8462"0"0,5 0 734 0 0,1 0 0 0 0,0-1-1 0 0,0 0 1 0 0,21 2 0 0 0,11 2 383 0 0,112 18 1215 0 0,-100-18-1813 0 0,456 76 891 0 0,-10 45-903 0 0,-474-119-369 0 0,413 143 93 0 0,-370-126-95 0 0,260 103-36 0 0,-121-47 59 0 0,-42-17 32 0 0,-30-12 28 0 0,111 44 177 0 0,-172-64-176 0 0,38 5-109 0 0,-52-18 52 0 0,25 7 18 0 0,124 28-16 0 0,-197-46-8 0 0,8 8-20 0 0,-6-4-18 0 0,-14-11 13 0 0,-1 0-1 0 0,1 0 1 0 0,-1 0-1 0 0,1 0 1 0 0,0 0 0 0 0,0-1-1 0 0,0 1 1 0 0,0-1-1 0 0,3 1 1 0 0,31 11 2 0 0,-33-11 2 0 0,0 1-1 0 0,0-1 1 0 0,1 0-1 0 0,-1-1 1 0 0,1 1 0 0 0,7 1-1 0 0,-9-3-4 0 0,0 1 0 0 0,0 0 0 0 0,1-1 0 0 0,-1 1 0 0 0,0 1 0 0 0,-1-1 0 0 0,1 0 0 0 0,4 3 0 0 0,23 7-77 0 0,-17-7 81 0 0,0 0 0 0 0,23 10-1 0 0,15 6-8 0 0,-24-10 12 0 0,-25-9 29 0 0,-4 10-511 0 0,-48-19-9149 0 0,-2 0 4147 0 0,41 8 4143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56.4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31 223 204 0 0,'-26'-5'12452'0'0,"21"5"-11773"0"0,13-2 2482 0 0,62-2-2101 0 0,103 15-726 0 0,-1 0-330 0 0,37-1 47 0 0,-208-10-70 0 0,-29 0-25 0 0,5-8 42 0 0,0 0-1 0 0,1-1 1 0 0,0-2-1 0 0,0 0 1 0 0,-29-21-1 0 0,11 4-11 0 0,1-1 0 0 0,1-2 0 0 0,-35-38 1 0 0,70 62 127 0 0,-3 8-40 0 0,-7 22 100 0 0,-24 14-128 0 0,10-15-47 0 0,-2-1-1 0 0,-37 21 0 0 0,62-41 29 0 0,-12 4-10 0 0,15-5-30 0 0,2 0-19 0 0,9 0-8 0 0,-1-1 1 0 0,0 0 0 0 0,1 0 0 0 0,-1-1 0 0 0,0-1-1 0 0,0 1 1 0 0,0-1 0 0 0,0-1 0 0 0,-1 1-1 0 0,1-2 1 0 0,-1 1 0 0 0,0-1 0 0 0,9-7-1 0 0,19-11-179 0 0,-35 22 203 0 0,0 0 0 0 0,0 0 1 0 0,0 1-1 0 0,0-1 0 0 0,0 0 0 0 0,0 0 0 0 0,0 0 0 0 0,-1-1 1 0 0,1 1-1 0 0,-1 0 0 0 0,1 0 0 0 0,0 0 0 0 0,0-2 1 0 0,-1 3 14 0 0,0 0-1 0 0,0-1 1 0 0,1 1 0 0 0,-1 0 0 0 0,0 0 0 0 0,0 0 0 0 0,1 0 0 0 0,-1 0 0 0 0,0 0 0 0 0,0 0 0 0 0,1 0 0 0 0,-1 0 0 0 0,0 0 0 0 0,0 0 0 0 0,1 0 0 0 0,-1 0 0 0 0,0 0-1 0 0,1 0 1 0 0,-1 0 0 0 0,0 0 0 0 0,0 0 0 0 0,1 1 0 0 0,-1-1 0 0 0,0 0 0 0 0,0 0 0 0 0,1 0 0 0 0,-1 0 0 0 0,0 0 0 0 0,0 1 0 0 0,0-1 0 0 0,1 0 0 0 0,-1 0 0 0 0,0 0 0 0 0,0 1-1 0 0,0-1 1 0 0,0 0 0 0 0,0 0 0 0 0,1 1 0 0 0,-1-1 0 0 0,0 0 0 0 0,0 0 0 0 0,0 1 0 0 0,0-1 0 0 0,0 6-11 0 0,0 1 0 0 0,0-1-1 0 0,-1 0 1 0 0,0 0 0 0 0,0 0 0 0 0,-4 11 0 0 0,1-5-49 0 0,4-10 23 0 0,-1-1 0 0 0,1 1 0 0 0,-1 0 0 0 0,1-1 0 0 0,-1 1 0 0 0,0-1 0 0 0,1 0 0 0 0,-1 1 0 0 0,0-1 0 0 0,0 1 0 0 0,0-1 0 0 0,0 0 0 0 0,0 0 0 0 0,0 0 0 0 0,0 1 0 0 0,-1-1 0 0 0,1 0 0 0 0,-2 1 0 0 0,-2 1-336 0 0,3-2 130 0 0,1 0 0 0 0,0-1 0 0 0,-1 1 0 0 0,1 0 0 0 0,-1-1-1 0 0,1 1 1 0 0,-1 0 0 0 0,0-1 0 0 0,1 0 0 0 0,-1 1 0 0 0,0-1 0 0 0,1 0 0 0 0,-1 0 0 0 0,0 0 0 0 0,1 0 0 0 0,-1 0 0 0 0,1 0 0 0 0,-1-1 0 0 0,-1 1 0 0 0,-92-21-9178 0 0,76 16 8026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57.7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67 985 220 0 0,'-28'-5'3787'0'0,"25"5"-3282"0"0,1 0 1 0 0,-1 0-1 0 0,1 0 1 0 0,0 0-1 0 0,-1 1 1 0 0,1-1-1 0 0,-1 1 0 0 0,1 0 1 0 0,0-1-1 0 0,-1 1 1 0 0,1 0-1 0 0,0 0 1 0 0,-5 4 1365 0 0,18-6-337 0 0,5-7-510 0 0,0 1 0 0 0,27-7 0 0 0,24-11-520 0 0,4-3-278 0 0,1 3 1 0 0,1 3-1 0 0,81-14 1 0 0,-6 2-121 0 0,501-120 1177 0 0,150-12-1225 0 0,-728 153-42 0 0,323-51-55 0 0,-89 15 70 0 0,-272 43-20 0 0,21-3-30 0 0,0-3 0 0 0,101-35 0 0 0,-48 14 167 0 0,71-21-162 0 0,-90 17 137 0 0,-78 34-118 0 0,28-11 45 0 0,10-2 25 0 0,-10 4-9 0 0,-35 11-56 0 0,19-9 59 0 0,0 1 0 0 0,1 1 0 0 0,1 1 0 0 0,35-6 1 0 0,-8 7 221 0 0,59 2 1 0 0,-43-2-299 0 0,-53 5 9 0 0,0-1-1 0 0,-1 0 1 0 0,1-1 0 0 0,-1-1 0 0 0,24-10 0 0 0,-30 11 44 0 0,-8 5-451 0 0,1-2 307 0 0,-1 0 0 0 0,0 1 1 0 0,1-1-1 0 0,-1 0 1 0 0,0 0-1 0 0,1 0 1 0 0,-1 1-1 0 0,0-1 1 0 0,0 0-1 0 0,1 0 0 0 0,-1 0 1 0 0,0 0-1 0 0,1 0 1 0 0,-1-1-1 0 0,0 1 1 0 0,1 0-1 0 0,-1 0 0 0 0,0 0 1 0 0,0-1-1 0 0,0 1 1 0 0,-5-2-1269 0 0,0 0 0 0 0,0 1 1 0 0,0-1-1 0 0,-1 2 1 0 0,1-1-1 0 0,0 1 0 0 0,0 0 1 0 0,-7 0-1 0 0,-27-1-3709 0 0,29 0 3747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58.6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27 252 0 0,'-10'-26'12544'0'0,"37"30"-8718"0"0,88 2-1350 0 0,126-1-2416 0 0,-240-5-58 0 0,1 0 0 0 0,0-1 0 0 0,-1 1 0 0 0,1 0 0 0 0,0 0 0 0 0,-1 1-1 0 0,1-1 1 0 0,0 0 0 0 0,-1 0 0 0 0,1 1 0 0 0,-1-1 0 0 0,1 1 0 0 0,-1 0 0 0 0,1-1 0 0 0,-1 1 0 0 0,1 0 0 0 0,-1 0 0 0 0,1 0 0 0 0,-1 0 0 0 0,0 0 0 0 0,0 0 0 0 0,1 0 0 0 0,-1 0 0 0 0,0 1 0 0 0,0-1 0 0 0,0 0 0 0 0,1 2 0 0 0,3 5-4 0 0,-5-5-1 0 0,0 0 0 0 0,0 1 0 0 0,0-1 0 0 0,0 0 0 0 0,-1 0 0 0 0,1 0 0 0 0,-1 0 0 0 0,0 0 0 0 0,0 0 0 0 0,0 0 0 0 0,-4 6 0 0 0,-3 2 18 0 0,8-10-15 0 0,-1 0 1 0 0,0 0 0 0 0,0 0 0 0 0,0 0 0 0 0,1 0 0 0 0,-1 0 0 0 0,0 1 0 0 0,1-1 0 0 0,-1 0 0 0 0,1 0 0 0 0,-1 0 0 0 0,1 1 0 0 0,0-1 0 0 0,-1 0 0 0 0,1 0 0 0 0,0 2 0 0 0,-1 0 0 0 0,1 1 0 0 0,-1-1-1 0 0,0 0 1 0 0,0 0 0 0 0,0 0 0 0 0,0-1 0 0 0,0 1 0 0 0,-1 0 0 0 0,0 0 0 0 0,1-1 0 0 0,-1 1 0 0 0,-4 3-1 0 0,-11 23 8 0 0,15-23-10 0 0,0-1 0 0 0,0 0 0 0 0,-1 0 1 0 0,0 0-1 0 0,-5 7 0 0 0,-13 27-9 0 0,14-29 16 0 0,6-8-2 0 0,-1-1-1 0 0,1 0 0 0 0,0 1 1 0 0,0-1-1 0 0,1 1 0 0 0,-1-1 1 0 0,0 1-1 0 0,0-1 0 0 0,1 1 1 0 0,-1 0-1 0 0,0 2 0 0 0,1-3 0 0 0,0 0 0 0 0,-1 0 0 0 0,1-1 0 0 0,0 1 0 0 0,-1 0 0 0 0,1 0 0 0 0,-1 0 0 0 0,1 0 0 0 0,-1-1 0 0 0,1 1 0 0 0,-1 0 0 0 0,1-1 0 0 0,-1 1 0 0 0,0 0 0 0 0,1-1 0 0 0,-1 1 0 0 0,0-1 0 0 0,0 1 0 0 0,0-1 0 0 0,1 1 0 0 0,-1-1 0 0 0,-1 1-1 0 0,2-1 1 0 0,-1 0-1 0 0,1 0 0 0 0,-1 0 0 0 0,1 1 0 0 0,0-1 0 0 0,-1 0 0 0 0,1 0 1 0 0,-1 0-1 0 0,1 0 0 0 0,0 0 0 0 0,-1 0 0 0 0,1 0 0 0 0,-1 0 0 0 0,1 0 0 0 0,-1 0 1 0 0,1 0-1 0 0,0 0 0 0 0,-1 0 0 0 0,1 0 0 0 0,-1-1 0 0 0,1 1 0 0 0,0 0 1 0 0,-1 0-1 0 0,1 0 0 0 0,0-1 0 0 0,-1 1 0 0 0,1 0 0 0 0,0 0 0 0 0,-1-1 1 0 0,1 1-1 0 0,0 0 0 0 0,-1-1 0 0 0,1 1 0 0 0,0 0 0 0 0,0-1 0 0 0,-1 1 0 0 0,1 0 1 0 0,0-1-1 0 0,0 1 0 0 0,0 0 0 0 0,0-1 0 0 0,0 1 0 0 0,-1-1 0 0 0,1 1 1 0 0,0-1-1 0 0,0 1 0 0 0,0 0 0 0 0,0-1 0 0 0,0 1 0 0 0,0-1 0 0 0,1 0 0 0 0,-11-32 7 0 0,10 31-8 0 0,0 1-1 0 0,-1-1 1 0 0,1 0-1 0 0,-1 0 1 0 0,1 1-1 0 0,-1-1 1 0 0,0 0-1 0 0,0 1 1 0 0,1-1-1 0 0,-1 0 1 0 0,-2-2-1 0 0,1 3 0 0 0,1-1 0 0 0,0 1 1 0 0,0-1-1 0 0,0 0 0 0 0,1 0 0 0 0,-1 1 0 0 0,0-1 0 0 0,1 0 0 0 0,-1 0 1 0 0,1 0-1 0 0,-1-3 0 0 0,0 2 0 0 0,1 1 0 0 0,-1-1 0 0 0,0 1 0 0 0,0-1 0 0 0,0 1 0 0 0,0 0 0 0 0,0-1 0 0 0,-4-3 1 0 0,-4-11 10 0 0,1 4 4 0 0,7 12-15 0 0,0 1 1 0 0,0-1-1 0 0,0 0 1 0 0,1 0 0 0 0,-1 0-1 0 0,0 0 1 0 0,1 0-1 0 0,-1-1 1 0 0,1 1-1 0 0,-1 0 1 0 0,1 0-1 0 0,0 0 1 0 0,-1 0 0 0 0,1-1-1 0 0,0 1 1 0 0,0 0-1 0 0,0-2 1 0 0,-1-2-2 0 0,-1 0 1 0 0,1 0-1 0 0,0 0 1 0 0,-1 0-1 0 0,0 1 1 0 0,-1-1 0 0 0,1 0-1 0 0,-4-4 1 0 0,-5-12 9 0 0,-1 6 18 0 0,11 14-29 0 0,-1 0 1 0 0,1 0-1 0 0,0 0 1 0 0,0 0-1 0 0,0-1 1 0 0,0 1-1 0 0,0 0 1 0 0,0-1 0 0 0,0 1-1 0 0,0-1 1 0 0,0 1-1 0 0,1-1 1 0 0,-1 0-1 0 0,0-1 1 0 0,-3-5-5 0 0,4 8 7 0 0,-1 0 0 0 0,1 0 0 0 0,0-1 0 0 0,-1 1 0 0 0,1 0 0 0 0,-1-1 0 0 0,1 1 0 0 0,0 0 0 0 0,-1-1 0 0 0,1 1 0 0 0,0-1 0 0 0,0 1 0 0 0,-1 0 0 0 0,1-1 0 0 0,0 1 0 0 0,0-1 1 0 0,0 1-1 0 0,0-1 0 0 0,-1 1 0 0 0,1-1 0 0 0,0 1 0 0 0,0-1 0 0 0,0 1 0 0 0,0 0 0 0 0,0-1 0 0 0,0 1 0 0 0,0-1 0 0 0,0 1 0 0 0,0-1 0 0 0,1 0 0 0 0,-1 0 10 0 0,3 3 6 0 0,0 0-1 0 0,0 0 0 0 0,1 1 0 0 0,-2-1 1 0 0,1 1-1 0 0,0 0 0 0 0,0 0 1 0 0,3 5-1 0 0,2 5-5 0 0,0-1 0 0 0,2 0-1 0 0,-1-1 1 0 0,21 20 0 0 0,-17-19-78 0 0,10 9-1408 0 0,-3-16-3403 0 0,10-10-7961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0:01.3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95 167 800 0 0,'-25'-11'2235'0'0,"-16"-11"1217"0"0,39 21-3315 0 0,1 0-1 0 0,-1 0 1 0 0,1-1 0 0 0,-1 1 0 0 0,1 0-1 0 0,0-1 1 0 0,-1 1 0 0 0,1-1 0 0 0,0 0-1 0 0,0 1 1 0 0,0-1 0 0 0,1 0 0 0 0,-1 0 0 0 0,0 1-1 0 0,0-1 1 0 0,1 0 0 0 0,-1 0 0 0 0,1 0-1 0 0,0 0 1 0 0,0-2 0 0 0,-5-11 930 0 0,4 15-1047 0 0,1-1-1 0 0,0 1 1 0 0,-1-1 0 0 0,1 1-1 0 0,0-1 1 0 0,0 1-1 0 0,-1-1 1 0 0,1 1 0 0 0,0-1-1 0 0,0 1 1 0 0,0-1 0 0 0,0 1-1 0 0,0-1 1 0 0,0 1-1 0 0,0-1 1 0 0,0 1 0 0 0,0-1-1 0 0,0 1 1 0 0,0-1 0 0 0,0 1-1 0 0,0-1 1 0 0,0 1-1 0 0,0-1 1 0 0,1 1 0 0 0,-1-1-1 0 0,0 1 1 0 0,0-1 0 0 0,0 1-1 0 0,1 0 1 0 0,-1-1-1 0 0,0 1 1 0 0,1-1 0 0 0,-1 1-1 0 0,0 0 1 0 0,1-1 0 0 0,-1 1-1 0 0,1 0 1 0 0,-1-1-1 0 0,1 1 1 0 0,2-16 677 0 0,0 12-638 0 0,1 0-1 0 0,-1 1 1 0 0,1-1-1 0 0,0 1 0 0 0,0 0 1 0 0,0 0-1 0 0,1 0 0 0 0,-1 1 1 0 0,1-1-1 0 0,-1 1 1 0 0,1 0-1 0 0,0 1 0 0 0,0-1 1 0 0,0 1-1 0 0,0 0 0 0 0,0 0 1 0 0,6 0-1 0 0,46-5 1348 0 0,-48 7-1234 0 0,-1 0-1 0 0,1 0 1 0 0,-1 1 0 0 0,12 3-1 0 0,11 2 320 0 0,-7 6-94 0 0,-10-5-247 0 0,-10-6-94 0 0,1 1-1 0 0,-1-1 1 0 0,1 1-1 0 0,-1 0 0 0 0,0 0 1 0 0,0 0-1 0 0,0 1 0 0 0,-1 0 1 0 0,1-1-1 0 0,-1 1 0 0 0,0 0 1 0 0,0 1-1 0 0,0-1 1 0 0,-1 1-1 0 0,3 5 0 0 0,3 9 43 0 0,0 1 1 0 0,6 27-1 0 0,-9-28-19 0 0,5 29 70 0 0,-8-39-127 0 0,-1 0 1 0 0,0-1-1 0 0,0 1 0 0 0,-1 0 0 0 0,0 0 0 0 0,-1 0 0 0 0,0-1 0 0 0,-3 16 1 0 0,-3 32 87 0 0,6-30-39 0 0,0-18-67 0 0,1-1 1 0 0,0 0-1 0 0,0 1 0 0 0,0-1 1 0 0,1 1-1 0 0,0-1 0 0 0,0 0 1 0 0,1 1-1 0 0,3 8 0 0 0,0 0-3 0 0,-4-15 3 0 0,-1 1 0 0 0,0 0 0 0 0,1-1 0 0 0,-1 1 0 0 0,1-1 0 0 0,-1 1 0 0 0,1-1 0 0 0,0 1 0 0 0,0-1 0 0 0,-1 1 0 0 0,1-1 0 0 0,0 0 0 0 0,0 1 0 0 0,1-1 0 0 0,-1 0 0 0 0,0 0 0 0 0,0 0 0 0 0,2 1 0 0 0,9 6 3 0 0,-9-6-14 0 0,0 0 0 0 0,0 0 0 0 0,0 0 0 0 0,1 0 0 0 0,-1 0 0 0 0,1-1 0 0 0,-1 0 0 0 0,1 1 0 0 0,0-1 0 0 0,5 0 0 0 0,-9-1 7 0 0,1 0 1 0 0,-1 0-1 0 0,1 0 0 0 0,-1 0 1 0 0,1-1-1 0 0,0 1 0 0 0,-1 0 1 0 0,1 0-1 0 0,-1-1 0 0 0,1 1 1 0 0,-1 0-1 0 0,1-1 1 0 0,-1 1-1 0 0,1 0 0 0 0,-1-1 1 0 0,0 1-1 0 0,1-1 0 0 0,-1 1 1 0 0,0-1-1 0 0,1 1 0 0 0,-1-1 1 0 0,0 1-1 0 0,1-1 0 0 0,-1 0 1 0 0,0 1-1 0 0,0-1 0 0 0,0 1 1 0 0,0-1-1 0 0,0 1 0 0 0,1-1 1 0 0,-1 0-1 0 0,0 1 1 0 0,0-2-1 0 0,-1-23 45 0 0,1 18-62 0 0,-1 6 19 0 0,1 1 0 0 0,-1-1 0 0 0,1 1 0 0 0,-1-1 0 0 0,0 1 0 0 0,1-1 0 0 0,-1 1 0 0 0,0 0 1 0 0,1-1-1 0 0,-1 1 0 0 0,0 0 0 0 0,1 0 0 0 0,-1-1 0 0 0,0 1 0 0 0,0 0 0 0 0,1 0 0 0 0,-1 0 0 0 0,0 0 0 0 0,0 0 0 0 0,1 0 0 0 0,-1 0 0 0 0,0 0 0 0 0,0 0 0 0 0,1 0 1 0 0,-1 1-1 0 0,0-1 0 0 0,0 0 0 0 0,1 0 0 0 0,-1 1 0 0 0,0-1 0 0 0,1 0 0 0 0,-1 1 0 0 0,0-1 0 0 0,1 1 0 0 0,-1-1 0 0 0,1 1 0 0 0,-1-1 0 0 0,1 1 0 0 0,-1-1 0 0 0,1 1 1 0 0,-1 0-1 0 0,0 0 0 0 0,-9 16 99 0 0,5 11-10 0 0,4-25-85 0 0,1-1-1 0 0,-1 1 1 0 0,0-1 0 0 0,1 1 0 0 0,-1 0-1 0 0,1-1 1 0 0,0 1 0 0 0,0 0 0 0 0,0-1 0 0 0,0 1-1 0 0,1 4 1 0 0,11 49 150 0 0,-4-15 7 0 0,3 2 2 0 0,2-1-1 0 0,2-1 1 0 0,1 0-1 0 0,31 52 0 0 0,-9-13-108 0 0,-25-52-46 0 0,-2 1 0 0 0,-1 0 0 0 0,-1 1 1 0 0,7 44-1 0 0,-8-38 17 0 0,-6-21-15 0 0,-1-1 1 0 0,0 1-1 0 0,-2 28 1 0 0,-1-6-1 0 0,2-32-10 0 0,0 1 0 0 0,-1-1 0 0 0,0 1-1 0 0,0-1 1 0 0,-1 1 0 0 0,0-1-1 0 0,0 0 1 0 0,0 0 0 0 0,0 0-1 0 0,-1 0 1 0 0,0 0 0 0 0,-5 7-1 0 0,6-9 5 0 0,-1 0-1 0 0,1 0 0 0 0,-1 0 0 0 0,0 0 1 0 0,0-1-1 0 0,0 1 0 0 0,0-1 1 0 0,-1 0-1 0 0,1 0 0 0 0,0 0 0 0 0,-1 0 1 0 0,1-1-1 0 0,-1 1 0 0 0,0-1 0 0 0,0 0 1 0 0,1 0-1 0 0,-1 0 0 0 0,-8 0 0 0 0,8-1-97 0 0,0-1 0 0 0,0 1 0 0 0,0-1 0 0 0,-1 1 0 0 0,1-1-1 0 0,0-1 1 0 0,0 1 0 0 0,0 0 0 0 0,1-1 0 0 0,-1 0 0 0 0,0 0-1 0 0,1 0 1 0 0,-1 0 0 0 0,1-1 0 0 0,-1 1 0 0 0,1-1 0 0 0,0 0-1 0 0,0 0 1 0 0,1 0 0 0 0,-1-1 0 0 0,0 1 0 0 0,1 0-1 0 0,-3-6 1 0 0,-3-2-1064 0 0,-3-7-1115 0 0,-7-9-1163 0 0,15 23 2456 0 0,0 0 0 0 0,0 0 0 0 0,0 0 0 0 0,1 0 0 0 0,-4-8-1 0 0,-12-14-2479 0 0,9 15 2128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0:02.4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16 124 0 0,'-19'6'4888'0'0,"20"-7"-4818"0"0,-1 1 0 0 0,0-1 0 0 0,0 0 1 0 0,0 1-1 0 0,1-1 0 0 0,-1 1 0 0 0,0-1 1 0 0,1 1-1 0 0,-1 0 0 0 0,0-1 0 0 0,1 1 1 0 0,-1-1-1 0 0,1 1 0 0 0,-1 0 0 0 0,1-1 1 0 0,-1 1-1 0 0,1 0 0 0 0,-1-1 0 0 0,1 1 1 0 0,-1 0-1 0 0,1 0 0 0 0,-1 0 0 0 0,1-1 0 0 0,-1 1 1 0 0,1 0-1 0 0,0 0 0 0 0,-1 0 0 0 0,1 0 1 0 0,-1 0-1 0 0,1 0 0 0 0,-1 0 0 0 0,1 0 1 0 0,0 0-1 0 0,-1 0 0 0 0,1 0 0 0 0,-1 1 1 0 0,1-1-1 0 0,-1 0 0 0 0,1 0 0 0 0,-1 1 0 0 0,1-1 1 0 0,-1 0-1 0 0,1 1 0 0 0,7 0 629 0 0,2 5 2963 0 0,-10-7-3652 0 0,-1 1-1 0 0,1-1 1 0 0,0 1-1 0 0,0 0 1 0 0,0-1-1 0 0,0 1 1 0 0,0-1-1 0 0,1 1 1 0 0,-1-1-1 0 0,0 1 1 0 0,0 0 0 0 0,0-1-1 0 0,0 1 1 0 0,0-1-1 0 0,0 1 1 0 0,1 0-1 0 0,-1-1 1 0 0,0 1-1 0 0,0 0 1 0 0,1-1-1 0 0,-1 1 1 0 0,0 0-1 0 0,1-1 1 0 0,-1 1-1 0 0,0 0 1 0 0,1 0 0 0 0,-1-1-1 0 0,0 1 1 0 0,1 0-1 0 0,-1 0 1 0 0,0 0-1 0 0,1-1 1 0 0,-1 1-1 0 0,1 0 1 0 0,-1 0-1 0 0,0 0 1 0 0,1 0-1 0 0,-1 0 1 0 0,1 0-1 0 0,-1 0 1 0 0,0 0 0 0 0,1 0-1 0 0,-1 0 1 0 0,1 0-1 0 0,-1 0 1 0 0,1 0-1 0 0,-1 0 1 0 0,1 1-1 0 0,3-1 96 0 0,36-11 1087 0 0,-26 12-1005 0 0,-1 0 1 0 0,1 0-1 0 0,-1 2 1 0 0,0-1-1 0 0,0 2 1 0 0,0 0-1 0 0,0 0 1 0 0,0 1-1 0 0,-1 1 1 0 0,20 12-1 0 0,-31-17-165 0 0,0 0-1 0 0,0 0 0 0 0,0 0 0 0 0,0 0 0 0 0,0 0 0 0 0,-1 0 1 0 0,1 1-1 0 0,0-1 0 0 0,-1 0 0 0 0,1 1 0 0 0,0-1 0 0 0,-1 1 0 0 0,0-1 1 0 0,1 0-1 0 0,-1 1 0 0 0,0-1 0 0 0,0 1 0 0 0,0-1 0 0 0,0 1 0 0 0,0-1 1 0 0,0 1-1 0 0,0 1 0 0 0,-1 1 4 0 0,1 0 1 0 0,-1 0-1 0 0,1 0 0 0 0,-1 0 1 0 0,-1 0-1 0 0,1-1 1 0 0,-3 7-1 0 0,-5 17 19 0 0,1-15-19 0 0,8-11-22 0 0,-1 0 0 0 0,0 1 0 0 0,1-1-1 0 0,-1 0 1 0 0,0 0 0 0 0,0 0 0 0 0,0 0-1 0 0,0 0 1 0 0,0 0 0 0 0,0 0 0 0 0,0 0-1 0 0,0 0 1 0 0,-3 1 0 0 0,-15 14-20 0 0,18-14 20 0 0,1-2-2 0 0,-1 1 1 0 0,1-1 0 0 0,-1 0 0 0 0,1 1 0 0 0,-1-1-1 0 0,1 0 1 0 0,-1 1 0 0 0,1-1 0 0 0,-1 0 0 0 0,0 0 0 0 0,1 1-1 0 0,-1-1 1 0 0,1 0 0 0 0,-1 0 0 0 0,0 0 0 0 0,1 0-1 0 0,-1 0 1 0 0,1 0 0 0 0,-1 0 0 0 0,0 0 0 0 0,1 0-1 0 0,-1 0 1 0 0,0 0 0 0 0,1 0 0 0 0,-1-1 0 0 0,0 1 0 0 0,-28 0-125 0 0,11 0-3529 0 0,47-11-7676 0 0,-11 11 10045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0:04.1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60 472 0 0,'7'-5'10230'0'0,"-3"4"-9881"0"0,4 0 39 0 0,1 0 0 0 0,-1-1 1 0 0,1 0-1 0 0,11-5 0 0 0,28-8 329 0 0,0 5-287 0 0,-32 5-221 0 0,0 2 0 0 0,1 0 1 0 0,33-2-1 0 0,-38 5-109 0 0,2 0 73 0 0,1 0 0 0 0,20 4 0 0 0,-31-3-124 0 0,0 0 0 0 0,0 0 0 0 0,0 0 0 0 0,0 0 0 0 0,0 1-1 0 0,-1 0 1 0 0,1-1 0 0 0,-1 1 0 0 0,1 1 0 0 0,-1-1 0 0 0,0 0 0 0 0,0 1 0 0 0,4 4 0 0 0,-6-6-34 0 0,-1 0 1 0 0,1 0 0 0 0,-1 0-1 0 0,1 0 1 0 0,-1 0 0 0 0,0 0-1 0 0,1 0 1 0 0,-1 0 0 0 0,0 0-1 0 0,0 0 1 0 0,0 0 0 0 0,0 0 0 0 0,0 0-1 0 0,0 0 1 0 0,0 0 0 0 0,0 0-1 0 0,-1 1 1 0 0,1-1 0 0 0,0 0-1 0 0,0 0 1 0 0,-1 0 0 0 0,1 0 0 0 0,-1 1-1 0 0,-15 25 231 0 0,12-20-151 0 0,2-4-71 0 0,-1 0-1 0 0,1-1 1 0 0,-1 1 0 0 0,0-1 0 0 0,0 1-1 0 0,0-1 1 0 0,-5 3 0 0 0,5-3-9 0 0,0 0 1 0 0,-1 0 0 0 0,1 1-1 0 0,1-1 1 0 0,-1 0 0 0 0,0 1 0 0 0,-3 4-1 0 0,3-5 13 0 0,1 0-26 0 0,0 0 1 0 0,-1 0-1 0 0,1-1 0 0 0,0 1 0 0 0,-1-1 0 0 0,0 1 0 0 0,1-1 0 0 0,-1 0 0 0 0,-2 1 1 0 0,35-12-15 0 0,-12 8 11 0 0,-1 1 1 0 0,1 1 0 0 0,0 1 0 0 0,0 0 0 0 0,26 6 0 0 0,-16-3 22 0 0,-24-3 14 0 0,0 0 0 0 0,0-1 0 0 0,0 1 0 0 0,0 1 1 0 0,0-1-1 0 0,0 1 0 0 0,0-1 0 0 0,-1 1 0 0 0,1 0 0 0 0,-1 0 0 0 0,1 1 0 0 0,-1-1 1 0 0,0 1-1 0 0,0-1 0 0 0,0 1 0 0 0,0 0 0 0 0,0 1 0 0 0,3 4 0 0 0,-5-6-9 0 0,0 0-1 0 0,0 1 0 0 0,0 0 0 0 0,0-1 0 0 0,0 1 1 0 0,-1-1-1 0 0,1 1 0 0 0,-1 0 0 0 0,0-1 0 0 0,0 1 1 0 0,0 0-1 0 0,0 0 0 0 0,0-1 0 0 0,0 1 0 0 0,-1 0 1 0 0,1-1-1 0 0,-1 1 0 0 0,0-1 0 0 0,0 1 0 0 0,0-1 0 0 0,0 1 1 0 0,0-1-1 0 0,-1 1 0 0 0,1-1 0 0 0,-1 0 0 0 0,1 0 1 0 0,-1 0-1 0 0,-3 3 0 0 0,-3 3-40 0 0,-1-1 0 0 0,1 0 0 0 0,-2 0 0 0 0,1-1 0 0 0,-1 0 0 0 0,-11 5 1 0 0,-1 1-125 0 0,14-10-455 0 0,-1 1 0 0 0,1-1-1 0 0,-1 0 1 0 0,1-1-1 0 0,-1 0 1 0 0,0 0 0 0 0,-14-2-1 0 0,30-16-6090 0 0,13-15 1343 0 0,-10 17 4003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0:04.5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17 168 0 0,'10'-16'7788'0'0,"17"26"-1611"0"0,-20-4-5856 0 0,0-1-1 0 0,0 0 0 0 0,0-1 0 0 0,0 0 1 0 0,1 0-1 0 0,0 0 0 0 0,0-1 1 0 0,0 0-1 0 0,12 2 0 0 0,29 13-72 0 0,169 83-50 0 0,-175-80-217 0 0,2-2 1 0 0,-1-2 0 0 0,54 12 0 0 0,-71-18-54 0 0,-24-9-46 0 0,0-1-1 0 0,0 1 1 0 0,0-1 0 0 0,0 0-1 0 0,1 0 1 0 0,-1 0 0 0 0,5 0-1 0 0,-37 5-7294 0 0,-74-1-718 0 0,74-5 7021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0:04.9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60 430 280 0 0,'-56'5'5269'0'0,"56"-5"-5209"0"0,0 0-1 0 0,-1 0 1 0 0,1 0-1 0 0,0-1 1 0 0,0 1 0 0 0,-1 0-1 0 0,1 0 1 0 0,0 0-1 0 0,0 0 1 0 0,0-1-1 0 0,0 1 1 0 0,-1 0-1 0 0,1 0 1 0 0,0 0 0 0 0,0-1-1 0 0,0 1 1 0 0,0 0-1 0 0,0 0 1 0 0,0-1-1 0 0,0 1 1 0 0,-1 0 0 0 0,1 0-1 0 0,0-1 1 0 0,0 1-1 0 0,0 0 1 0 0,0 0-1 0 0,0-1 1 0 0,0 1-1 0 0,0 0 1 0 0,0 0 0 0 0,0-1-1 0 0,1 1 1 0 0,-1 0-1 0 0,0 0 1 0 0,0-1-1 0 0,0 1 1 0 0,0 0 0 0 0,0 0-1 0 0,0-1 1 0 0,0 1-1 0 0,1 0 1 0 0,-1 0-1 0 0,0 0 1 0 0,0-1-1 0 0,0 1 1 0 0,0 0 0 0 0,1 0-1 0 0,-1 0 1 0 0,0 0-1 0 0,1-1 1 0 0,7-10 1277 0 0,43-32 2456 0 0,155-128-243 0 0,-180 149-4017 0 0,24-27-1 0 0,-31 29-1420 0 0,1 1-1 0 0,29-21 1 0 0,-39 32 21 0 0,-1 0 1 0 0,0-1-1 0 0,9-10 0 0 0,-16 14 362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6:05.5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189 12 396 0 0,'0'0'1502'0'0,"2"10"-287"0"0,10-9-936 0 0,-9-1 236 0 0,-9-1-201 0 0,5 1 257 0 0,-7 0 400 0 0,11 1-708 0 0,-2-1-218 0 0,-1 0 1 0 0,1 0-1 0 0,-1 0 0 0 0,0 1 0 0 0,1-1 1 0 0,-1 0-1 0 0,1 0 0 0 0,-1 0 1 0 0,1 0-1 0 0,-1 0 0 0 0,1 0 0 0 0,-1 0 1 0 0,0 0-1 0 0,1 0 0 0 0,-1 0 0 0 0,1-1 1 0 0,-1 1-1 0 0,1 0 0 0 0,-1 0 1 0 0,0 0-1 0 0,1 0 0 0 0,-1-1 0 0 0,1 1 1 0 0,-1 0-1 0 0,0 0 0 0 0,1-1 0 0 0,-1 1 1 0 0,0 0-1 0 0,1-1 0 0 0,-1 1 1 0 0,0 0-1 0 0,1-1 0 0 0,-1 1 0 0 0,0-1 1 0 0,0 0 180 0 0,0 1-192 0 0,0 0 0 0 0,-1 0 1 0 0,1 0-1 0 0,0 0 0 0 0,-1 0 1 0 0,1 0-1 0 0,-1 0 0 0 0,1 0 1 0 0,0 0-1 0 0,-1 0 0 0 0,1 0 1 0 0,0 0-1 0 0,-1 0 0 0 0,1 0 1 0 0,0 0-1 0 0,-1 0 0 0 0,1-1 1 0 0,0 1-1 0 0,-1 0 0 0 0,1 0 1 0 0,0 0-1 0 0,0-1 0 0 0,-1 1 1 0 0,1 0-1 0 0,0-1 0 0 0,0 1 1 0 0,-1 0-1 0 0,1 0 0 0 0,0-1 1 0 0,0 1-1 0 0,0 0 0 0 0,-1-1 1 0 0,1 1-1 0 0,0 0 0 0 0,0-1 1 0 0,0 1-1 0 0,0 0 0 0 0,0-1 1 0 0,0 1-1 0 0,0 0 0 0 0,0-1 1 0 0,0 1-1 0 0,0-1 0 0 0,0 1 1 0 0,0 0-1 0 0,0-1 0 0 0,0 1 1 0 0,0 0-1 0 0,0-1 0 0 0,1 0 1 0 0,-1-3 1040 0 0,-1 4-994 0 0,1 0 1 0 0,-1 0-1 0 0,1 0 0 0 0,-1 1 1 0 0,1-1-1 0 0,-1 0 1 0 0,1 0-1 0 0,0 1 0 0 0,-1-1 1 0 0,1 0-1 0 0,-1 0 0 0 0,1 1 1 0 0,0-1-1 0 0,-1 0 0 0 0,1 1 1 0 0,0-1-1 0 0,-1 1 1 0 0,1-1-1 0 0,0 0 0 0 0,0 1 1 0 0,-1-1-1 0 0,1 1 0 0 0,0-1 1 0 0,0 1-1 0 0,0-1 0 0 0,-1 1 1 0 0,1-1-1 0 0,0 1 0 0 0,0 0 1 0 0,-1 6 115 0 0,-1-1 0 0 0,0 1-1 0 0,0 0 1 0 0,0-1 0 0 0,-1 1 0 0 0,0-1 0 0 0,0 0-1 0 0,-1 0 1 0 0,0 0 0 0 0,0 0 0 0 0,-5 5 0 0 0,-19 32 590 0 0,-20 26 47 0 0,22-35-569 0 0,21-29-240 0 0,1 1 0 0 0,-1-1-1 0 0,1 1 1 0 0,1-1 0 0 0,-5 10-1 0 0,-1 0 6 0 0,8-14-31 0 0,0 0 0 0 0,0 0 0 0 0,0 0 0 0 0,1 1 0 0 0,-1-1-1 0 0,0 0 1 0 0,1 0 0 0 0,-1 0 0 0 0,1 0 0 0 0,-1 1 0 0 0,1-1 0 0 0,-1 0 0 0 0,1 1 0 0 0,0-1 0 0 0,0 0 0 0 0,0 1 0 0 0,0-1 0 0 0,0 0 0 0 0,0 1 0 0 0,0-1-1 0 0,0 0 1 0 0,0 1 0 0 0,0-1 0 0 0,1 0 0 0 0,-1 1 0 0 0,1-1 0 0 0,-1 0 0 0 0,1 0 0 0 0,-1 1 0 0 0,1-1 0 0 0,0 0 0 0 0,-1 0 0 0 0,3 2 0 0 0,0 0-4 0 0,1 0 0 0 0,-1-1 0 0 0,1 1 0 0 0,0-1 0 0 0,0 0 1 0 0,-1 0-1 0 0,1 0 0 0 0,1-1 0 0 0,-1 1 0 0 0,0-1 0 0 0,0 0 1 0 0,0 0-1 0 0,1 0 0 0 0,-1-1 0 0 0,1 0 0 0 0,-1 0 0 0 0,0 0 1 0 0,1 0-1 0 0,-1 0 0 0 0,0-1 0 0 0,1 0 0 0 0,7-3 0 0 0,13-3-23 0 0,-1-1 0 0 0,41-20-1 0 0,-45 19-24 0 0,7-6-143 0 0,0 0-1 0 0,-2-1 1 0 0,0-2-1 0 0,35-31 0 0 0,-52 42 121 0 0,0 0 0 0 0,0 0 0 0 0,-1 0 0 0 0,12-16 0 0 0,-17 18 64 0 0,1 0 1 0 0,-1 1-1 0 0,0-1 0 0 0,0 0 0 0 0,-1 0 0 0 0,1 0 0 0 0,-1 0 0 0 0,0-1 0 0 0,0 1 0 0 0,-1 0 0 0 0,0-9 0 0 0,0 13 11 0 0,0 0 4 0 0,1 0-1 0 0,-1 0 1 0 0,0 0-1 0 0,0 0 1 0 0,0 0-1 0 0,0 0 1 0 0,0 0 0 0 0,-1 0-1 0 0,1 0 1 0 0,0 0-1 0 0,0 0 1 0 0,-1 0-1 0 0,1 0 1 0 0,0 0 0 0 0,-1 0-1 0 0,1 0 1 0 0,-1 0-1 0 0,1 0 1 0 0,-1 0-1 0 0,0 0 1 0 0,1 1 0 0 0,-1-1-1 0 0,-1-1 1 0 0,1 1 333 0 0,-9 13 49 0 0,9-5-294 0 0,-1 0 0 0 0,0 0-1 0 0,0 0 1 0 0,0 0 0 0 0,-1-1-1 0 0,-5 10 1 0 0,-9 23 178 0 0,6 10-15 0 0,-8 19 4 0 0,14-52-198 0 0,1-1 0 0 0,0 1 0 0 0,2-1-1 0 0,-2 20 1 0 0,-4 21 69 0 0,7-45-122 0 0,0 0-1 0 0,0 0 1 0 0,1 0 0 0 0,0 0 0 0 0,1 0 0 0 0,1 0 0 0 0,4 19-1 0 0,-2-18-3 0 0,-4-8-212 0 0,1 1 0 0 0,1-1 0 0 0,-1 1-1 0 0,1-1 1 0 0,0 0 0 0 0,0 0 0 0 0,4 7 0 0 0,-6-11 92 0 0,1 1 1 0 0,-1-1-1 0 0,1 1 0 0 0,0-1 1 0 0,-1 1-1 0 0,1-1 1 0 0,-1 1-1 0 0,1-1 1 0 0,0 1-1 0 0,0-1 1 0 0,-1 0-1 0 0,1 1 1 0 0,0-1-1 0 0,0 0 1 0 0,-1 0-1 0 0,1 0 0 0 0,0 0 1 0 0,0 1-1 0 0,0-1 1 0 0,0 0-1 0 0,1-1-190 0 0,0 1 0 0 0,0-1-1 0 0,0 1 1 0 0,0-1 0 0 0,0 0-1 0 0,-1 0 1 0 0,1 0 0 0 0,0 0-1 0 0,-1 0 1 0 0,1 0 0 0 0,-1 0-1 0 0,2-2 1 0 0,44-40-7992 0 0,-36 28 6797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0:08.1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98 116 0 0,'2'-26'3008'0'0,"-1"25"-2859"0"0,0 0-1 0 0,1 1 1 0 0,-1-1 0 0 0,0 0 0 0 0,0 1 0 0 0,0-1 0 0 0,0 0 0 0 0,0 0 0 0 0,0 0 0 0 0,-1 0 0 0 0,1 0-1 0 0,0 0 1 0 0,0 0 0 0 0,-1 0 0 0 0,1-1 0 0 0,-1 1 0 0 0,1 0 0 0 0,-1 0 0 0 0,1 0 0 0 0,0-3 0 0 0,1 3 29 0 0,0 0 1 0 0,0 0-1 0 0,0 0 1 0 0,-1 0-1 0 0,1 0 1 0 0,0-1-1 0 0,0 1 1 0 0,-1-1 0 0 0,3-2-1 0 0,-4 4-122 0 0,2-1 81 0 0,0 0 1 0 0,0-1-1 0 0,-1 1 0 0 0,1-1 0 0 0,0 1 0 0 0,-1-1 1 0 0,1 1-1 0 0,-1-1 0 0 0,2-2 0 0 0,1-2 171 0 0,-4 6-252 0 0,1 0-1 0 0,-1-1 0 0 0,0 1 1 0 0,1 0-1 0 0,-1 0 1 0 0,0 0-1 0 0,0-1 0 0 0,1 1 1 0 0,-1 0-1 0 0,0 0 0 0 0,1-1 1 0 0,-1 1-1 0 0,0 0 0 0 0,0-1 1 0 0,0 1-1 0 0,1 0 0 0 0,-1-1 1 0 0,0 1-1 0 0,0 0 0 0 0,0-1 1 0 0,0 1-1 0 0,0 0 1 0 0,1-1-1 0 0,-1 1 0 0 0,0 0 1 0 0,0-1-1 0 0,0 1 0 0 0,0-1 1 0 0,0 1-1 0 0,0 0 0 0 0,-1-1 1 0 0,3 1 212 0 0,-1 0 1 0 0,0 1 0 0 0,1-1 0 0 0,-1 0-1 0 0,0 1 1 0 0,1 0 0 0 0,-1-1-1 0 0,0 1 1 0 0,0 0 0 0 0,0-1 0 0 0,1 1-1 0 0,-1 0 1 0 0,0 0 0 0 0,1 1-1 0 0,-1-1 98 0 0,5 5-226 0 0,-1-1-1 0 0,0 1 1 0 0,0 0 0 0 0,0 0 0 0 0,-1 1-1 0 0,0-1 1 0 0,0 1 0 0 0,0 0-1 0 0,-1 0 1 0 0,0 0 0 0 0,3 14-1 0 0,-4-14-134 0 0,2 2 5 0 0,-1 0 0 0 0,0 0 0 0 0,-1 0 1 0 0,0 1-1 0 0,0-1 0 0 0,-1 1 0 0 0,-1-1 1 0 0,1 1-1 0 0,-1 0 0 0 0,-1-1 0 0 0,0 1 0 0 0,-4 16 1 0 0,-4 11 94 0 0,5-21-15 0 0,-2 0 71 0 0,6-15-153 0 0,-1-1 1 0 0,1 1-1 0 0,-1 0 1 0 0,1-1 0 0 0,0 1-1 0 0,0 0 1 0 0,-1-1-1 0 0,1 1 1 0 0,0 0-1 0 0,0 0 1 0 0,0-1 0 0 0,0 1-1 0 0,0 0 1 0 0,0 0-1 0 0,0-1 1 0 0,0 1-1 0 0,0 0 1 0 0,0-1 0 0 0,0 1-1 0 0,1 1 1 0 0,-1-2-8 0 0,0 0 1 0 0,0 1 0 0 0,0-1-1 0 0,0 0 1 0 0,0 1 0 0 0,1-1-1 0 0,-1 0 1 0 0,0 1 0 0 0,0-1-1 0 0,0 0 1 0 0,0 1 0 0 0,0-1-1 0 0,0 0 1 0 0,0 1-1 0 0,0-1 1 0 0,0 0 0 0 0,0 1-1 0 0,0-1 1 0 0,0 0 0 0 0,-1 0-1 0 0,1 1 1 0 0,0-1 0 0 0,0 0-1 0 0,0 1 1 0 0,0-1 0 0 0,0 0-1 0 0,-1 1 1 0 0,1-1 0 0 0,0 0-1 0 0,0 0 1 0 0,-1 0-1 0 0,1 1 1 0 0,0-1 0 0 0,0 0-1 0 0,-1 0 1 0 0,1 0 0 0 0,0 1-1 0 0,0-1 1 0 0,-1 0 0 0 0,1 0-1 0 0,0 0 1 0 0,-1 0 0 0 0,1 0-1 0 0,0 0 1 0 0,-1 0 0 0 0,1 0-1 0 0,0 1 1 0 0,-1-1-1 0 0,1 0 1 0 0,0-1 0 0 0,-1 1-1 0 0,1 0 1 0 0,0 0 0 0 0,-1 0-1 0 0,1 4 68 0 0,0-7-18 0 0,0 2-55 0 0,28-1 30 0 0,-21 1-16 0 0,0 1 0 0 0,1-1-1 0 0,-1 1 1 0 0,0 1 0 0 0,15 1-1 0 0,-17-1-12 0 0,1 0 0 0 0,0 0 0 0 0,-1-1 0 0 0,1 0 0 0 0,0 0 0 0 0,0 0 0 0 0,-1-1 0 0 0,1 0 0 0 0,0 0 0 0 0,-1 0-1 0 0,1-1 1 0 0,-1 1 0 0 0,0-1 0 0 0,1-1 0 0 0,6-3 0 0 0,-9 3 2 0 0,1-1-1 0 0,-1 1 1 0 0,1-1-1 0 0,-1 1 1 0 0,0-1-1 0 0,-1 0 1 0 0,1 0 0 0 0,-1-1-1 0 0,1 1 1 0 0,-1 0-1 0 0,-1-1 1 0 0,1 1-1 0 0,1-6 1 0 0,2-9 12 0 0,-4 17-12 0 0,-1-1 1 0 0,1 1 0 0 0,0 0 0 0 0,0 0 0 0 0,-1-1 0 0 0,0 1-1 0 0,1 0 1 0 0,-1-1 0 0 0,0 1 0 0 0,0-1 0 0 0,0 1 0 0 0,0 0-1 0 0,-1-1 1 0 0,0-3 0 0 0,0 4-1 0 0,0-2 0 0 0,-1 0-1 0 0,1 0 1 0 0,0 0-1 0 0,0 0 1 0 0,1 0-1 0 0,-1-7 1 0 0,0 7-5 0 0,0 0 1 0 0,0 0 0 0 0,-1 0-1 0 0,0 1 1 0 0,1-1 0 0 0,-1 0-1 0 0,0 1 1 0 0,-1-1 0 0 0,1 1-1 0 0,0 0 1 0 0,-6-6 0 0 0,3 0 51 0 0,0 1-34 0 0,2 0 306 0 0,5 13 196 0 0,7 21 127 0 0,-8-19-617 0 0,1 1 0 0 0,0-1 0 0 0,1 0 0 0 0,-1 0 0 0 0,1 0 1 0 0,0 0-1 0 0,1-1 0 0 0,8 13 0 0 0,4 9-24 0 0,-5-6-7 0 0,-7-12 4 0 0,1 0 0 0 0,0 0 0 0 0,1-1 0 0 0,11 15 0 0 0,1-2 15 0 0,-1 0 1 0 0,0 1-1 0 0,17 33 1 0 0,14 10-63 0 0,-12-3-1637 0 0,-33-57 271 0 0,-4-54-15251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0:08.4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33 12 0 0,'0'-32'11401'0'0,"12"32"-9608"0"0,-3 4-1185 0 0,1-1 0 0 0,-1 0 1 0 0,1 0-1 0 0,21 1 0 0 0,21 6 165 0 0,17 13-462 0 0,0 2 0 0 0,-2 4 0 0 0,122 70 0 0 0,-157-78-335 0 0,-16-12-175 0 0,0 1 0 0 0,-1 1 0 0 0,0 0 0 0 0,0 1 1 0 0,-1 1-1 0 0,-1 0 0 0 0,13 16 0 0 0,-9-10-905 0 0,-15-17 832 0 0,0-1 0 0 0,-1 0 1 0 0,1 1-1 0 0,0-1 0 0 0,-1 1 0 0 0,0 0 0 0 0,1 0 0 0 0,-1-1 0 0 0,0 1 0 0 0,0 0 1 0 0,0 0-1 0 0,0 0 0 0 0,0 0 0 0 0,-1 0 0 0 0,1 0 0 0 0,-1 1 0 0 0,1-1 0 0 0,-1 0 0 0 0,0 3 1 0 0,-1-4-244 0 0,-1 1-1 0 0,0 0 1 0 0,0-1 0 0 0,-1 1 0 0 0,1-1 0 0 0,0 1 0 0 0,0-1 0 0 0,-1 0 0 0 0,1 0 0 0 0,0 0 0 0 0,-5 1 0 0 0,-28 3-2277 0 0,24-4 1685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0:08.9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39 491 532 0 0,'-2'1'363'0'0,"0"-1"1"0"0,0 1-1 0 0,0 0 0 0 0,-1 0 0 0 0,1-1 1 0 0,0 1-1 0 0,-1-1 0 0 0,1 0 1 0 0,0 0-1 0 0,-1 0 0 0 0,-10 0 3956 0 0,15-4-3767 0 0,0 1 1 0 0,1-1 0 0 0,0 1-1 0 0,-1-1 1 0 0,1 1 0 0 0,0 0-1 0 0,0 0 1 0 0,1 0-1 0 0,6-4 1 0 0,4-5 737 0 0,213-171 1668 0 0,-207 167-2995 0 0,31-32 1 0 0,-33 29-393 0 0,28-21 0 0 0,44-37-3724 0 0,-62 48 98 0 0,-1 0-3333 0 0,-19 24 5866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0:09.4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0 122 72 0 0,'44'10'15842'0'0,"-48"-9"-14634"0"0,3-1-748 0 0,12-1 29 0 0,1 0 1 0 0,0 1-1 0 0,-1 0 1 0 0,23 3-1 0 0,21 1-250 0 0,699-42 1615 0 0,-628 28-1821 0 0,207-26-38 0 0,-77 7 32 0 0,-206 24-35 0 0,207-11-464 0 0,-230 14-2 0 0,-22 1 248 0 0,-1 1 1 0 0,0-1-1 0 0,0 1 1 0 0,1 0 0 0 0,-1 0-1 0 0,0 1 1 0 0,8 1-1 0 0,-12-2 99 0 0,1 0-1 0 0,-1 0 0 0 0,0 0 1 0 0,1 0-1 0 0,-1 0 1 0 0,0 0-1 0 0,1 0 1 0 0,-1 0-1 0 0,1 0 1 0 0,-1 1-1 0 0,0-1 1 0 0,1 0-1 0 0,-1 0 1 0 0,0 0-1 0 0,0 0 1 0 0,1 1-1 0 0,1 2-1402 0 0,-1-2 1402 0 0,-1-1 0 0 0,0 0 1 0 0,0 1-1 0 0,-10 8-2681 0 0,-28 6-774 0 0,29-12 2168 0 0,-54 17-3229 0 0,40-14 3660 0 0,-15 5-407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0:10.1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67 224 0 0,'1'-1'290'0'0,"-1"0"0"0"0,1 0 1 0 0,-1 0-1 0 0,1 0 0 0 0,-1 0 0 0 0,1 0 0 0 0,0 0 1 0 0,0 0-1 0 0,-1 0 0 0 0,1 1 0 0 0,0-1 1 0 0,0 0-1 0 0,0 1 0 0 0,0-1 0 0 0,0 0 0 0 0,0 1 1 0 0,0-1-1 0 0,0 1 0 0 0,0 0 0 0 0,0-1 0 0 0,0 1 1 0 0,0 0-1 0 0,0 0 0 0 0,8-1 3549 0 0,-8 2-3559 0 0,1-1 0 0 0,-1 0 0 0 0,0 0 0 0 0,1 0 0 0 0,-1 0 0 0 0,1 0 0 0 0,-1 0 0 0 0,0 0 0 0 0,1 0 0 0 0,-1-1 0 0 0,0 1 0 0 0,1-1 0 0 0,-1 1 0 0 0,2-2-1 0 0,5 0 1070 0 0,2 1-1044 0 0,0 0 0 0 0,-1-1 0 0 0,1 0 0 0 0,9-3 0 0 0,27-6-196 0 0,-10 4-92 0 0,-22 4-8 0 0,0 1 0 0 0,27-2 0 0 0,-10 1 11 0 0,-26 2 26 0 0,-1 0 1 0 0,0 0-1 0 0,1 1 0 0 0,-1-1 0 0 0,1 1 1 0 0,0 0-1 0 0,-1 1 0 0 0,1-1 1 0 0,-1 1-1 0 0,0 0 0 0 0,1 0 0 0 0,4 2 1 0 0,-6-2 2 0 0,-1 1 0 0 0,1 0-1 0 0,-1 0 1 0 0,0 0 0 0 0,1 0 0 0 0,-1 0 0 0 0,0 1 0 0 0,0-1 0 0 0,-1 1 0 0 0,1-1 0 0 0,0 1-1 0 0,-1 0 1 0 0,0 0 0 0 0,2 4 0 0 0,9 46-88 0 0,-7-26 99 0 0,-2-8-58 0 0,-1 1 0 0 0,-1-1-1 0 0,-3 39 1 0 0,0-7-69 0 0,1-46 57 0 0,1 1 0 0 0,1-1 1 0 0,-1 0-1 0 0,1 1 0 0 0,0-1 1 0 0,0 1-1 0 0,0-1 0 0 0,3 5 0 0 0,-3-7-63 0 0,-1 0-1 0 0,1 0 0 0 0,-1-1 0 0 0,1 1 0 0 0,-1 0 0 0 0,0 0 1 0 0,0-1-1 0 0,0 6 0 0 0,0-7-28 0 0,0-1 0 0 0,0 1 0 0 0,0 0 0 0 0,0 0 1 0 0,0-1-1 0 0,0 1 0 0 0,0 0 0 0 0,-1 0 0 0 0,1 0 0 0 0,0-1 0 0 0,0 1 0 0 0,-1 0 1 0 0,1-1-1 0 0,0 1 0 0 0,-1 0 0 0 0,1-1 0 0 0,-1 1 0 0 0,1 0 0 0 0,0-1 0 0 0,-1 1 1 0 0,0-1-1 0 0,1 1 0 0 0,-1-1 0 0 0,1 1 0 0 0,-1-1 0 0 0,0 1 0 0 0,1-1 0 0 0,-2 1 0 0 0,-21 1-3242 0 0,20-2 3007 0 0,-1 1 0 0 0,1-1-1 0 0,0 0 1 0 0,-1 0 0 0 0,1 0 0 0 0,0 0 0 0 0,-1-1-1 0 0,-4 0 1 0 0,-25-4-2346 0 0,26 5 2277 0 0,1-1 0 0 0,0 0 1 0 0,0 0-1 0 0,0 0 0 0 0,-6-3 0 0 0,-93-33-3161 0 0,85 27 3068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0:10.6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105 171 28 0 0,'-5'-4'209'0'0,"1"1"0"0"0,-1-1 0 0 0,0 1 0 0 0,0 1 0 0 0,0-1 0 0 0,-1 1 0 0 0,1-1 1 0 0,-1 2-1 0 0,-6-3 0 0 0,-34-15 7767 0 0,56 18-6731 0 0,4 0 62 0 0,1-1 0 0 0,-1 0 0 0 0,0-1 0 0 0,14-5-1 0 0,-9 2-839 0 0,-1 2 0 0 0,21-3-1 0 0,391-40 295 0 0,-379 40-1079 0 0,-19 4-1433 0 0,58-14 0 0 0,-85 15 938 0 0,26-7-1905 0 0,-22 5-904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0:10.9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0 328 0 0,'-2'2'9663'0'0,"16"2"-5525"0"0,23 1-1533 0 0,-13-2-2196 0 0,1 1 0 0 0,-1 1 1 0 0,0 1-1 0 0,36 14 0 0 0,-29-10-219 0 0,62 22 48 0 0,101 49 0 0 0,-98-27-210 0 0,-80-46-126 0 0,-1 0-1 0 0,0 1 1 0 0,0 1-1 0 0,-1 0 1 0 0,0 1-1 0 0,-1 0 1 0 0,20 23-1 0 0,-31-31 128 0 0,1 1-448 0 0,0-1-1 0 0,-1 1 1 0 0,0 0 0 0 0,0-1-1 0 0,0 1 1 0 0,2 6 0 0 0,-4-9 257 0 0,0 0 1 0 0,0 0-1 0 0,0 0 1 0 0,0 0-1 0 0,0 0 1 0 0,0 0-1 0 0,0-1 1 0 0,0 1-1 0 0,0 0 0 0 0,0 0 1 0 0,0 0-1 0 0,-1 0 1 0 0,1-1-1 0 0,0 1 1 0 0,-1 0-1 0 0,1 0 1 0 0,-1-1-1 0 0,1 1 1 0 0,-1 0-1 0 0,1 0 1 0 0,-1-1-1 0 0,1 1 1 0 0,-1-1-1 0 0,1 1 1 0 0,-1 0-1 0 0,0-1 0 0 0,0 1 1 0 0,1-1-1 0 0,-1 0 1 0 0,0 1-1 0 0,0-1 1 0 0,1 1-1 0 0,-1-1 1 0 0,0 0-1 0 0,0 0 1 0 0,0 0-1 0 0,0 1 1 0 0,1-1-1 0 0,-1 0 1 0 0,0 0-1 0 0,-1 0 0 0 0,-58 1-5333 0 0,35-1 3754 0 0,6 0 574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0:11.3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38 447 876 0 0,'-37'20'11657'0'0,"37"-19"-11526"0"0,7-7 1132 0 0,0 1-1 0 0,0-2 1 0 0,10-11-1 0 0,10-10-157 0 0,-8 10-702 0 0,-1 0 0 0 0,22-32 0 0 0,-31 38-344 0 0,2-3-12 0 0,-1-1 1 0 0,9-17-1 0 0,8-16-138 0 0,-18 34-328 0 0,-1-2 0 0 0,0 1 0 0 0,6-25 0 0 0,14-29-5179 0 0,-28 69 5562 0 0,2-1-688 0 0,-1 0 0 0 0,0-1 0 0 0,0 1 0 0 0,0-1 0 0 0,0 1 0 0 0,0-1 0 0 0,0 1 0 0 0,-1-1 0 0 0,0 0 0 0 0,1-5 0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40.6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126 104 664 0 0,'9'10'2166'0'0,"-9"-10"-2060"0"0,1 1 1 0 0,0-1-1 0 0,-1 1 0 0 0,1-1 0 0 0,0 1 1 0 0,-1-1-1 0 0,1 1 0 0 0,0-1 1 0 0,-1 1-1 0 0,1 0 0 0 0,-1-1 0 0 0,1 1 1 0 0,-1 0-1 0 0,0 0 0 0 0,1-1 1 0 0,-1 1-1 0 0,1 1 0 0 0,3 3 459 0 0,-4-5-461 0 0,0 0 0 0 0,1 0 1 0 0,-1 0-1 0 0,0 0 1 0 0,1 1-1 0 0,-1-1 0 0 0,0 0 1 0 0,0 0-1 0 0,1 1 1 0 0,-1-1-1 0 0,0 0 0 0 0,1 0 1 0 0,-1 1-1 0 0,0-1 1 0 0,0 0-1 0 0,0 1 0 0 0,1-1 1 0 0,-1 6 2564 0 0,-10-6-1916 0 0,-1 0 0 0 0,1-1 0 0 0,0-1 0 0 0,-1 1 0 0 0,-13-6 0 0 0,19 6-750 0 0,1-1 0 0 0,0 1 1 0 0,0-1-1 0 0,1 0 0 0 0,-1 0 0 0 0,0-1 1 0 0,1 1-1 0 0,-1-1 0 0 0,1 0 1 0 0,0 0-1 0 0,0 0 0 0 0,0 0 1 0 0,0 0-1 0 0,-3-6 0 0 0,5 6-3 0 0,0-1 0 0 0,0 1 0 0 0,1-1 0 0 0,-1 1 0 0 0,1-1 0 0 0,0 0-1 0 0,0 1 1 0 0,0-1 0 0 0,1 1 0 0 0,-1-1 0 0 0,1 1 0 0 0,0-1 0 0 0,0 1 0 0 0,0-1 0 0 0,0 1-1 0 0,3-6 1 0 0,2-3 27 0 0,-6 11-26 0 0,0 1-1 0 0,0 0 0 0 0,0-1 1 0 0,0 1-1 0 0,1-1 1 0 0,-1 1-1 0 0,0-1 0 0 0,0 1 1 0 0,0-1-1 0 0,1 1 0 0 0,-1-1 1 0 0,0 1-1 0 0,1 0 1 0 0,-1-1-1 0 0,0 1 0 0 0,1 0 1 0 0,-1-1-1 0 0,0 1 1 0 0,1 0-1 0 0,-1-1 0 0 0,1 1 1 0 0,-1 0-1 0 0,0 0 0 0 0,1-1 1 0 0,-1 1-1 0 0,1 0 1 0 0,-1 0-1 0 0,1 0 0 0 0,-1 0 1 0 0,1 0-1 0 0,-1 0 1 0 0,1 0-1 0 0,-1 0 0 0 0,1 0 1 0 0,-1 0-1 0 0,1 0 0 0 0,-1 0 1 0 0,1 0-1 0 0,-1 0 1 0 0,1 0-1 0 0,10 1 16 0 0,0 0 1 0 0,0 0-1 0 0,0 1 0 0 0,0 1 0 0 0,0 0 1 0 0,-1 0-1 0 0,0 1 0 0 0,17 8 0 0 0,-11-3 4 0 0,-1 0-1 0 0,1 1 1 0 0,-1 1-1 0 0,19 18 1 0 0,-30-24-16 0 0,0 0 0 0 0,0 0-1 0 0,0 0 1 0 0,-1 1 0 0 0,1-1 0 0 0,-1 1 0 0 0,-1 0 0 0 0,1 0-1 0 0,-1 0 1 0 0,0 0 0 0 0,-1 0 0 0 0,1 0 0 0 0,-1 1-1 0 0,0 9 1 0 0,0-8 0 0 0,-1 0 0 0 0,0-1 1 0 0,0 1-1 0 0,-1 0 0 0 0,0-1 0 0 0,-1 1 0 0 0,1 0 0 0 0,-1-1 0 0 0,-1 0 0 0 0,0 1 1 0 0,-4 8-1 0 0,-15 11 11 0 0,5-10-5 0 0,10-9-21 0 0,0-2 0 0 0,-1 1 1 0 0,0-1-1 0 0,-1 0 0 0 0,1-1 0 0 0,-1 0 1 0 0,0 0-1 0 0,0-1 0 0 0,-1 0 0 0 0,1-1 0 0 0,-12 3 1 0 0,15-5-9 0 0,1-1 1 0 0,-1 0-1 0 0,1 0 1 0 0,0 0 0 0 0,-1-1-1 0 0,1 0 1 0 0,-1 0-1 0 0,1 0 1 0 0,0-1 0 0 0,0 1-1 0 0,0-1 1 0 0,0 0-1 0 0,0-1 1 0 0,0 1 0 0 0,0-1-1 0 0,1 0 1 0 0,0 0-1 0 0,-1-1 1 0 0,1 1 0 0 0,0-1-1 0 0,0 0 1 0 0,1 0-1 0 0,-1 0 1 0 0,-3-7 0 0 0,7 10 18 0 0,-1 0 0 0 0,1 1 0 0 0,0-1 1 0 0,-1 0-1 0 0,1 1 0 0 0,0-1 0 0 0,0 0 1 0 0,0 0-1 0 0,0 1 0 0 0,0-1 0 0 0,0 0 1 0 0,0 0-1 0 0,0 1 0 0 0,0-1 0 0 0,0 0 1 0 0,0 1-1 0 0,0-1 0 0 0,0 0 0 0 0,1 0 1 0 0,-1 1-1 0 0,0-1 0 0 0,1 0 0 0 0,-1 1 0 0 0,0-1 1 0 0,1 0-1 0 0,-1 1 0 0 0,1-1 0 0 0,0 0 1 0 0,1-1 0 0 0,0 1 0 0 0,0 0 0 0 0,0-1 0 0 0,0 1 0 0 0,0 0 0 0 0,1 0 0 0 0,-1 1 0 0 0,0-1 0 0 0,4 0 0 0 0,5-2 3 0 0,0 2 1 0 0,23-1-1 0 0,14 5-551 0 0,-1 1 0 0 0,86 21 0 0 0,-125-23 139 0 0,48 13-1731 0 0,-53-14 1738 0 0,0 0 1 0 0,1 0-1 0 0,-1 1 1 0 0,0-1-1 0 0,0 1 1 0 0,0 0-1 0 0,0-1 0 0 0,0 1 1 0 0,-1 1-1 0 0,1-1 1 0 0,-1 0-1 0 0,5 5 1 0 0,-4 9-2665 0 0,5-11 1784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42.0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16 332 0 0,'-10'-16'15281'0'0,"11"18"-15116"0"0,0 0 0 0 0,0-1-1 0 0,1 1 1 0 0,-1-1-1 0 0,0 0 1 0 0,0 1 0 0 0,1-1-1 0 0,-1 0 1 0 0,1 0-1 0 0,-1 1 1 0 0,1-1-1 0 0,2 1 1 0 0,13 12-58 0 0,-4-3-79 0 0,0-1-1 0 0,0 0 1 0 0,1 0-1 0 0,0-2 0 0 0,1 0 1 0 0,28 12-1 0 0,17 9 0 0 0,-1 2-5 0 0,41 25 32 0 0,-1 4-211 0 0,-79-48-64 0 0,15 13-2526 0 0,-35-25 2693 0 0,0 0 0 0 0,0 1 0 0 0,0-1 0 0 0,0 0 0 0 0,0 0 0 0 0,0 0 0 0 0,0 0 0 0 0,0 0 0 0 0,0 1 0 0 0,0-1 0 0 0,0 0 0 0 0,0 0 0 0 0,0 0 0 0 0,0 0 0 0 0,0 0 0 0 0,0 1 0 0 0,0-1 0 0 0,0 0 0 0 0,0 0 0 0 0,0 0 0 0 0,0 0 0 0 0,0 0 0 0 0,-1 0 0 0 0,-2 2-1296 0 0,-11 1-2482 0 0,-16 0-1568 0 0,12-3 4018 0 0,-1 0 188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6:07.9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173 144 224 0 0,'0'0'2668'0'0,"-19"-4"4260"0"0,-11-8-5994 0 0,27 10-910 0 0,1 0 0 0 0,-1 1 0 0 0,1-1-1 0 0,-1 1 1 0 0,0-1 0 0 0,0 1 0 0 0,0 0-1 0 0,1 0 1 0 0,-1 1 0 0 0,-4-2 0 0 0,4 2-19 0 0,0-1 1 0 0,1 1 0 0 0,-1-1 0 0 0,0 0 0 0 0,1 0-1 0 0,-1 0 1 0 0,1 0 0 0 0,-1-1 0 0 0,-3-2 0 0 0,1-1 3 0 0,-12-15 2 0 0,17 19-10 0 0,0 0-1 0 0,0 1 0 0 0,-1-1 1 0 0,1 0-1 0 0,0 0 0 0 0,0 1 1 0 0,0-1-1 0 0,0 0 1 0 0,0 1-1 0 0,0-1 0 0 0,0 0 1 0 0,0 0-1 0 0,0 1 0 0 0,0-1 1 0 0,1 0-1 0 0,-1 0 0 0 0,0 1 1 0 0,0-1-1 0 0,1 0 0 0 0,-1 1 1 0 0,0-1-1 0 0,1 0 0 0 0,-1 1 1 0 0,1-1-1 0 0,-1 1 0 0 0,1-1 1 0 0,-1 1-1 0 0,1-1 0 0 0,-1 1 1 0 0,1-1-1 0 0,-1 1 0 0 0,1-1 1 0 0,0 1-1 0 0,-1 0 0 0 0,1-1 1 0 0,1 1-1 0 0,20-20-2 0 0,-20 17 1 0 0,0 1-1 0 0,0 0 1 0 0,0 0-1 0 0,1 0 1 0 0,-1 0-1 0 0,0 0 1 0 0,1 1-1 0 0,0-1 1 0 0,-1 0-1 0 0,1 1 1 0 0,0 0-1 0 0,3-1 1 0 0,-1 0 5 0 0,0 0 0 0 0,1 1 0 0 0,-1 0 1 0 0,0 0-1 0 0,1 0 0 0 0,-1 1 0 0 0,1-1 0 0 0,-1 1 1 0 0,0 1-1 0 0,1-1 0 0 0,-1 1 0 0 0,1 0 0 0 0,-1 0 1 0 0,0 0-1 0 0,0 1 0 0 0,0 0 0 0 0,0 0 1 0 0,0 0-1 0 0,0 1 0 0 0,0 0 0 0 0,-1-1 0 0 0,1 2 1 0 0,-1-1-1 0 0,0 0 0 0 0,0 1 0 0 0,0 0 1 0 0,0 0-1 0 0,-1 0 0 0 0,0 0 0 0 0,5 8 0 0 0,-5-7 5 0 0,0 1-1 0 0,-1-1 1 0 0,1 1-1 0 0,-1-1 0 0 0,-1 1 1 0 0,1 0-1 0 0,-1 0 1 0 0,0-1-1 0 0,0 1 0 0 0,-1 0 1 0 0,1 0-1 0 0,-1 0 1 0 0,-1 7-1 0 0,-1-4 45 0 0,0 1-1 0 0,0-1 1 0 0,-1 1 0 0 0,0-1 0 0 0,-1 0-1 0 0,0 0 1 0 0,-7 11 0 0 0,-2 1 127 0 0,-2-1 0 0 0,0-1 0 0 0,-1 0 0 0 0,-1-1 0 0 0,-29 24 1 0 0,30-30-63 0 0,0-1 0 0 0,-25 12 0 0 0,27-15-21 0 0,-9 1 48 0 0,23-9-140 0 0,-1 0 1 0 0,1 0-1 0 0,0 0 1 0 0,-1 1-1 0 0,1-1 1 0 0,-1 0-1 0 0,1 0 1 0 0,-1 0-1 0 0,1 0 0 0 0,0 0 1 0 0,-1 0-1 0 0,1 0 1 0 0,-1 0-1 0 0,1 0 1 0 0,0 0-1 0 0,-1 0 1 0 0,1 0-1 0 0,-1 0 0 0 0,1-1 1 0 0,0 1-1 0 0,-1 0 1 0 0,1 0-1 0 0,-1 0 1 0 0,1-1-1 0 0,0 1 1 0 0,-1 0-1 0 0,1 0 0 0 0,0-1 1 0 0,0 1-1 0 0,-1 0 1 0 0,1-1-1 0 0,0 1 1 0 0,-1 0-1 0 0,1-1 1 0 0,0 1-1 0 0,0 0 0 0 0,0-1 1 0 0,-1 1-1 0 0,1 0 1 0 0,0-1-1 0 0,0 1 1 0 0,0-1-1 0 0,0 0 1 0 0,0 0-7 0 0,1 0 1 0 0,-1 0 0 0 0,1 0 0 0 0,-1 0-1 0 0,1 0 1 0 0,0 0 0 0 0,0 0-1 0 0,-1 0 1 0 0,1 0 0 0 0,0 0 0 0 0,0 1-1 0 0,0-1 1 0 0,0 0 0 0 0,0 0 0 0 0,0 1-1 0 0,0-1 1 0 0,0 1 0 0 0,0-1-1 0 0,2 0 1 0 0,28-12-6 0 0,-23 10 6 0 0,12-4 10 0 0,0 1 1 0 0,0 0 0 0 0,0 2 0 0 0,1 0 0 0 0,-1 1 0 0 0,29 0-1 0 0,-4 3-1880 0 0,85 11-1 0 0,-127-10 1480 0 0,0-1-1 0 0,0 0 1 0 0,0 1 0 0 0,0-1 0 0 0,0 1-1 0 0,0 0 1 0 0,0 0 0 0 0,-1 0-1 0 0,1 0 1 0 0,0 1 0 0 0,0-1 0 0 0,-1 1-1 0 0,1 0 1 0 0,-1-1 0 0 0,1 1-1 0 0,-1 0 1 0 0,0 1 0 0 0,0-1 0 0 0,0 0-1 0 0,0 1 1 0 0,2 2 0 0 0,4 5-900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09:42.3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55 275 824 0 0,'-55'7'8700'0'0,"62"-9"-7626"0"0,18-8 309 0 0,-22 10-1216 0 0,0-1 0 0 0,0 0-1 0 0,0-1 1 0 0,0 1-1 0 0,0-1 1 0 0,0 1-1 0 0,0-1 1 0 0,0 0 0 0 0,4-4-1 0 0,60-37 1130 0 0,66-53-968 0 0,-49 36-1641 0 0,-25 23-2709 0 0,-50 31 3129 0 0,-8 5 445 0 0,0 0 1 0 0,0 0 0 0 0,1 0-1 0 0,-1 0 1 0 0,0 1-1 0 0,0-1 1 0 0,1 0-1 0 0,-1 1 1 0 0,1-1 0 0 0,-1 1-1 0 0,0-1 1 0 0,1 1-1 0 0,-1 0 1 0 0,2-1 0 0 0,5 1-1017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0:18.5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58 640 0 0,'22'0'8422'0'0,"-14"0"-7885"0"0,53 0 1320 0 0,127-5-422 0 0,-129 2-1403 0 0,76 3 0 0 0,-44 2 30 0 0,405 15-78 0 0,-225-12 32 0 0,-203-6-28 0 0,0-2 0 0 0,0-3 0 0 0,89-21 0 0 0,-97 14 10 0 0,82-6-1 0 0,-117 16-166 0 0,0 2 0 0 0,0 0 0 0 0,42 6 0 0 0,-66-5 98 0 0,0 0 0 0 0,0 0-1 0 0,0 0 1 0 0,0 1-1 0 0,0-1 1 0 0,0 0 0 0 0,0 1-1 0 0,0-1 1 0 0,0 0-1 0 0,0 1 1 0 0,0-1-1 0 0,-1 1 1 0 0,1 0 0 0 0,0-1-1 0 0,0 1 1 0 0,0 0-1 0 0,-1-1 1 0 0,1 1-1 0 0,0 0 1 0 0,-1 0 0 0 0,1 0-1 0 0,-1-1 1 0 0,1 1-1 0 0,0 1 1 0 0,-30-1-4150 0 0,-17 5-423 0 0,43-6 4016 0 0,-5 5-2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0:19.0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0 368 0 0,'-2'0'4921'0'0,"4"0"-4939"0"0,17 12-1995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0:20.7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 1 420 0 0,'-5'2'725'0'0,"0"0"0"0"0,0 0-1 0 0,0-1 1 0 0,0 0 0 0 0,-1 1 0 0 0,1-2-1 0 0,0 1 1 0 0,-1-1 0 0 0,1 0 0 0 0,-20 0 5360 0 0,55 0-2670 0 0,145 0-161 0 0,318-5-1951 0 0,-292 4-1244 0 0,-116 1-139 0 0,50 6-1725 0 0,-190 11-11508 0 0,40-16 11632 0 0,1 0 0 0 0,-26-3 0 0 0,21 1 626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0:21.4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 17 680 0 0,'-51'-17'19899'0'0,"113"38"-18899"0"0,197 13-808 0 0,-253-33-184 0 0,0 1 0 0 0,0-1-1 0 0,1 1 1 0 0,-1 1 0 0 0,0-1 0 0 0,-1 1-1 0 0,1 0 1 0 0,9 6 0 0 0,-14-8-8 0 0,-1 0 0 0 0,1-1 0 0 0,-1 1 0 0 0,1 0 0 0 0,-1 0 0 0 0,1 0 0 0 0,-1-1 0 0 0,0 1 0 0 0,1 0 0 0 0,-1 0 0 0 0,0 0 1 0 0,0 0-1 0 0,0 0 0 0 0,0-1 0 0 0,0 1 0 0 0,0 0 0 0 0,0 0 0 0 0,0 0 0 0 0,0 0 0 0 0,0 0 0 0 0,0 0 0 0 0,0-1 0 0 0,-1 1 0 0 0,1 0 1 0 0,0 0-1 0 0,-1 0 0 0 0,1 0 0 0 0,-1 0 0 0 0,-17 22-7 0 0,9-12 12 0 0,5-6-3 0 0,0 0 0 0 0,0 0-1 0 0,0-1 1 0 0,0 1 0 0 0,-1-1-1 0 0,0 0 1 0 0,-6 3 0 0 0,-18 19-4 0 0,27-24 5 0 0,0 0 1 0 0,1-1-1 0 0,-1 1 1 0 0,0-1 0 0 0,0 1-1 0 0,0-1 1 0 0,0 0 0 0 0,0 1-1 0 0,0-1 1 0 0,-1 0-1 0 0,1 0 1 0 0,0-1 0 0 0,0 1-1 0 0,-1 0 1 0 0,1-1-1 0 0,-1 0 1 0 0,1 1 0 0 0,0-1-1 0 0,-1 0 1 0 0,1 0-1 0 0,-1 0 1 0 0,1-1 0 0 0,0 1-1 0 0,-1 0 1 0 0,1-1-1 0 0,0 0 1 0 0,-1 1 0 0 0,1-1-1 0 0,0 0 1 0 0,0 0-1 0 0,0 0 1 0 0,-1-1 0 0 0,1 1-1 0 0,0 0 1 0 0,1-1-1 0 0,-1 0 1 0 0,0 1 0 0 0,0-1-1 0 0,1 0 1 0 0,-1 0-1 0 0,1 0 1 0 0,-1 0 0 0 0,-1-4-1 0 0,-2-2-8 0 0,3 6 3 0 0,0-1-1 0 0,0 0 1 0 0,1 1-1 0 0,-1-1 1 0 0,1 0-1 0 0,0 0 1 0 0,-1 0-1 0 0,2 0 1 0 0,-3-6-1 0 0,3 6 3 0 0,-1-1-1 0 0,0 1 1 0 0,0 0-1 0 0,-1-1 1 0 0,1 1-1 0 0,0 0 0 0 0,-1 0 1 0 0,0 0-1 0 0,-4-5 1 0 0,-4-9 27 0 0,5 4-11 0 0,5 11-13 0 0,-1-1 0 0 0,0 0 0 0 0,0 1 0 0 0,0-1 0 0 0,-1 1 0 0 0,1-1 0 0 0,-1 1 0 0 0,1-1 0 0 0,-4-3 0 0 0,-9-13 2 0 0,13 17-9 0 0,1 0 1 0 0,-1 1 0 0 0,0 0 0 0 0,0-1 0 0 0,0 1 0 0 0,1-1 0 0 0,-2 1 0 0 0,1 0 0 0 0,0 0 0 0 0,0 0 0 0 0,-2-2 0 0 0,3 3 2 0 0,0 0 0 0 0,0 0 0 0 0,0 0 0 0 0,0 0 0 0 0,0 0 1 0 0,0 0-1 0 0,0 0 0 0 0,0 0 0 0 0,1 0 0 0 0,-1 0 0 0 0,0 0 0 0 0,0 0 1 0 0,0 0-1 0 0,0 0 0 0 0,0 0 0 0 0,0 0 0 0 0,0 0 0 0 0,1 0 1 0 0,-1 0-1 0 0,0 0 0 0 0,0 0 0 0 0,0 0 0 0 0,0 0 0 0 0,0 0 0 0 0,0 0 1 0 0,0 0-1 0 0,0-1 0 0 0,1 1 0 0 0,-1 0 0 0 0,0 0 0 0 0,0 0 0 0 0,0 0 1 0 0,0 0-1 0 0,0 0 0 0 0,0 0 0 0 0,0 0 0 0 0,0 0 0 0 0,0-1 1 0 0,0 1-1 0 0,0 0 0 0 0,0 0 0 0 0,0 0 0 0 0,0 0 0 0 0,0 0 0 0 0,0 0 1 0 0,0 0-1 0 0,0 0 0 0 0,0-1 0 0 0,0 1 0 0 0,0 0 0 0 0,0 0 1 0 0,0 0-1 0 0,0 0 0 0 0,0 0 0 0 0,0 0 0 0 0,0 0 0 0 0,0-1 0 0 0,16 5 43 0 0,12 12-59 0 0,0 3 0 0 0,32 26 1 0 0,-45-30-166 0 0,24 18-3480 0 0,-36-31 2915 0 0,-1 0 0 0 0,1 1 0 0 0,-1-1 0 0 0,0 0 0 0 0,0 1 0 0 0,0 0 0 0 0,0-1 0 0 0,-1 1 0 0 0,1 0 0 0 0,-1 0 0 0 0,1 0 0 0 0,-1 0 0 0 0,0 0 0 0 0,0 1 0 0 0,0-1 0 0 0,-1 0 0 0 0,1 0 0 0 0,-1 1 0 0 0,0-1 0 0 0,0 4 0 0 0,0 4-857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0:22.3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 60 480 0 0,'-2'0'375'0'0,"-33"-9"14813"0"0,42 6-15487 0 0,-1 1 700 0 0,0 1-1 0 0,0-1 1 0 0,1 1-1 0 0,-1 0 1 0 0,1 1-1 0 0,-1-1 1 0 0,12 2 0 0 0,18-2 334 0 0,97-5 790 0 0,64 1-820 0 0,-2-1-648 0 0,-90 5-36 0 0,-68 2-14 0 0,57-6 1 0 0,-44 4-364 0 0,-31 1-899 0 0,-47-5-10333 0 0,25 5 10934 0 0,0 0 0 0 0,0 0 0 0 0,0 0 0 0 0,0 0 0 0 0,-1 0 1 0 0,1-1-1 0 0,0 1 0 0 0,0-1 0 0 0,0 0 0 0 0,-4-2 0 0 0,-2-2-425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0:23.0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65 192 0 0,'-38'-13'18020'0'0,"66"20"-15765"0"0,58 4-1559 0 0,-55-9-673 0 0,56 10-1 0 0,-59-7 10 0 0,53 3-1 0 0,-71-7-29 0 0,1-1 0 0 0,-1 2 0 0 0,0-1 0 0 0,19 7 0 0 0,-28-8-3 0 0,0 0 0 0 0,0 0 1 0 0,0 1-1 0 0,0-1 1 0 0,-1 0-1 0 0,1 1 1 0 0,0-1-1 0 0,0 0 0 0 0,0 1 1 0 0,0-1-1 0 0,-1 1 1 0 0,1-1-1 0 0,0 1 0 0 0,0 0 1 0 0,-1-1-1 0 0,1 1 1 0 0,0 0-1 0 0,-1 0 1 0 0,1-1-1 0 0,-1 1 0 0 0,1 0 1 0 0,-1 0-1 0 0,1 0 1 0 0,-1 0-1 0 0,0-1 0 0 0,1 1 1 0 0,-1 0-1 0 0,0 0 1 0 0,0 0-1 0 0,0 0 1 0 0,0 0-1 0 0,0 0 0 0 0,0 0 1 0 0,0 0-1 0 0,0 0 1 0 0,0 0-1 0 0,0 0 0 0 0,0 0 1 0 0,0 0-1 0 0,-1 0 1 0 0,1-1-1 0 0,0 1 1 0 0,-1 0-1 0 0,1 0 0 0 0,-1 0 1 0 0,1 0-1 0 0,-1-1 1 0 0,1 1-1 0 0,-2 1 0 0 0,-4 7 7 0 0,-1 0 0 0 0,0-1-1 0 0,-13 13 1 0 0,9-9-8 0 0,-7 9 7 0 0,11-12-1 0 0,-1 0 1 0 0,0 0 0 0 0,-1 0-1 0 0,0-1 1 0 0,-17 12 0 0 0,5 2-15 0 0,20-21 8 0 0,0 0-1 0 0,-1 0 1 0 0,1 0-1 0 0,-1 0 1 0 0,1 0-1 0 0,0 0 1 0 0,0 0 0 0 0,0 0-1 0 0,0 1 1 0 0,0-1-1 0 0,0 0 1 0 0,0 1-1 0 0,0-1 1 0 0,0 0-1 0 0,1 1 1 0 0,-2 2-1 0 0,2-4 2 0 0,0 0 0 0 0,0 1 0 0 0,0-1 0 0 0,0 0-1 0 0,0 0 1 0 0,0 0 0 0 0,0 1 0 0 0,0-1 0 0 0,-1 0 0 0 0,1 0-1 0 0,0 0 1 0 0,0 1 0 0 0,0-1 0 0 0,0 0 0 0 0,0 0 0 0 0,-1 0-1 0 0,1 0 1 0 0,0 1 0 0 0,0-1 0 0 0,0 0 0 0 0,-1 0-1 0 0,1 0 1 0 0,0 0 0 0 0,0 0 0 0 0,-1 0 0 0 0,1 0 0 0 0,0 0-1 0 0,0 0 1 0 0,0 0 0 0 0,-1 0 0 0 0,1 1 0 0 0,0-1 0 0 0,0 0-1 0 0,-1-1 1 0 0,1 1 0 0 0,0 0 0 0 0,0 0 0 0 0,-1 0 0 0 0,1 0-1 0 0,0 0 1 0 0,0 0 0 0 0,0 0 0 0 0,-1 0 0 0 0,1 0-1 0 0,0 0 1 0 0,0 0 0 0 0,0-1 0 0 0,-1 1 0 0 0,1 0 0 0 0,0 0-1 0 0,-1-1-1 0 0,0 1 0 0 0,1-1 0 0 0,-1 1-1 0 0,1 0 1 0 0,-1-1 0 0 0,0 1 0 0 0,1-1-1 0 0,-1 0 1 0 0,1 1 0 0 0,-1-1 0 0 0,1 1-1 0 0,0-1 1 0 0,-1 0 0 0 0,1 1 0 0 0,0-1-1 0 0,-1 0 1 0 0,1 1 0 0 0,0-1 0 0 0,0 0-1 0 0,-1 1 1 0 0,1-1 0 0 0,0-1 0 0 0,0-3-3 0 0,-1 1 0 0 0,1-1 1 0 0,-1 0-1 0 0,0 1 0 0 0,-1-1 0 0 0,-3-7 1 0 0,4 7 2 0 0,-1 1 0 0 0,0 0 0 0 0,1-1 0 0 0,0 1 0 0 0,0-1 0 0 0,0-8 0 0 0,0 4 1 0 0,0 0 0 0 0,-1 1 0 0 0,0-1 0 0 0,0 0 0 0 0,-6-12 0 0 0,-3-12 3 0 0,6 13-3 0 0,0 0 1 0 0,-2 1 0 0 0,0 0 0 0 0,-17-31 0 0 0,22 34 17 0 0,2 15-18 0 0,10 24 70 0 0,-9-18-107 0 0,1-1 0 0 0,-1 1 1 0 0,1 0-1 0 0,0 0 0 0 0,1-1 0 0 0,-1 0 0 0 0,1 1 0 0 0,-1-1 0 0 0,1 0 0 0 0,5 5 0 0 0,-4-4-507 0 0,0 0-1 0 0,-1 1 0 0 0,1-1 1 0 0,-1 1-1 0 0,0 0 0 0 0,-1 0 1 0 0,4 10-1 0 0,1 3-2385 0 0,-5-14 1969 0 0,-1 0 0 0 0,0 1 1 0 0,-1-1-1 0 0,1 0 0 0 0,-1 1 0 0 0,0-1 1 0 0,0 0-1 0 0,-2 6 0 0 0,1 12-2277 0 0,1-8 1887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0:16.2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0 348 0 0,'-9'17'3654'0'0,"5"-7"-2246"0"0,8 13 7552 0 0,-3-23-8587 0 0,0 0 1 0 0,0 1-1 0 0,-1-1 1 0 0,1 0-1 0 0,0 0 1 0 0,0 0-1 0 0,0 0 1 0 0,0-1-1 0 0,0 1 1 0 0,1 0-1 0 0,41-4 298 0 0,-10 2 53 0 0,241 2 92 0 0,-92 0-7434 0 0,-181-1 6519 0 0,-1 1 0 0 0,0 0-1 0 0,0 0 1 0 0,1 0 0 0 0,-1 0 0 0 0,0 0-1 0 0,1-1 1 0 0,-1 1 0 0 0,0 0 0 0 0,0 0-1 0 0,1 0 1 0 0,-1 0 0 0 0,0 0 0 0 0,1 0-1 0 0,-1 0 1 0 0,0 0 0 0 0,0 0-1 0 0,1 0 1 0 0,-1 0 0 0 0,0 0 0 0 0,1 0-1 0 0,-1 1 1 0 0,0-1 0 0 0,0 0 0 0 0,1 0-1 0 0,-1 0 1 0 0,0 0 0 0 0,0 0-1 0 0,1 1 1 0 0,1 1-1092 0 0,-2-1 1092 0 0,0-1-1 0 0,0 0 1 0 0,0 0 0 0 0,0 1 0 0 0,0-1-1 0 0,0 0 1 0 0,0 1 0 0 0,0-1 0 0 0,0 0-1 0 0,0 0 1 0 0,0 1 0 0 0,0-1-1 0 0,0 0 1 0 0,0 1 0 0 0,-13 13-5509 0 0,7-9 5361 0 0,-3 6-1247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0:16.6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98 114 612 0 0,'-5'4'513'0'0,"0"0"1"0"0,0-1-1 0 0,0 1 1 0 0,0-1-1 0 0,0 0 0 0 0,-1 0 1 0 0,0-1-1 0 0,1 0 0 0 0,-10 3 1 0 0,-21 11 8069 0 0,43-14-6049 0 0,21-1-424 0 0,36-4-1161 0 0,-32 0-804 0 0,24-3-449 0 0,0-2-1 0 0,106-29 1 0 0,-127 26-726 0 0,-22 8-82 0 0,0-1 0 0 0,0 0 0 0 0,0-1-1 0 0,-1-1 1 0 0,1 0 0 0 0,-2-1 0 0 0,18-11 0 0 0,-28 17 831 0 0,0 0 0 0 0,0 0 1 0 0,0-1-1 0 0,0 1 0 0 0,-1 0 1 0 0,1 0-1 0 0,0 0 0 0 0,-1-1 1 0 0,1 1-1 0 0,0 0 0 0 0,-1-1 1 0 0,0 1-1 0 0,1 0 0 0 0,-1-1 0 0 0,0 1 1 0 0,1-1-1 0 0,-1 1 0 0 0,0 0 1 0 0,0-1-1 0 0,0 1 0 0 0,-1-1 1 0 0,1 1-1 0 0,0 0 0 0 0,0-1 1 0 0,-1 1-1 0 0,0-3 0 0 0,-7-2-1083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0:17.1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106 7 500 0 0,'-29'-3'2292'0'0,"25"2"-1811"0"0,0 0-1 0 0,1 1 1 0 0,-1-1-1 0 0,0 1 1 0 0,0 0-1 0 0,0 0 0 0 0,1 0 1 0 0,-1 0-1 0 0,0 1 1 0 0,0-1-1 0 0,0 1 1 0 0,-6 2-1 0 0,4-2 985 0 0,-8 2 3891 0 0,14-3-5300 0 0,0 0 0 0 0,0 0 0 0 0,0 0 0 0 0,0 0 0 0 0,1 0 0 0 0,-1 0 0 0 0,2 2 1009 0 0,-2-2-1009 0 0,0 0 0 0 0,0 0 0 0 0,0 0 0 0 0,0 0 0 0 0,1 0 0 0 0,-1 1 0 0 0,0-1 0 0 0,0 0 0 0 0,0 0 0 0 0,0 0 0 0 0,0 0 1 0 0,0 1-1 0 0,0-1 0 0 0,0 0 0 0 0,0 0 0 0 0,0 0 0 0 0,-2 3 1009 0 0,2-3-1009 0 0,0 0 0 0 0,0 0 0 0 0,0 0 0 0 0,0 0 0 0 0,-1 0 0 0 0,1 0 0 0 0,104 40 2144 0 0,38 8-1958 0 0,-63-23-258 0 0,-38-11-13 0 0,129 48 125 0 0,-157-56-98 0 0,0 0 1 0 0,0 1-1 0 0,-1 1 0 0 0,0 0 1 0 0,0 0-1 0 0,-1 1 1 0 0,0 1-1 0 0,14 15 1 0 0,-22-20 1 0 0,-1 0 0 0 0,0-1 0 0 0,0 1 0 0 0,-1 0 0 0 0,1 0 0 0 0,0 7 0 0 0,2 6-4 0 0,-4-15 2 0 0,0 0 0 0 0,0 0 0 0 0,0 0-1 0 0,0 0 1 0 0,-1 0 0 0 0,1 0 0 0 0,-1 0 0 0 0,0 0-1 0 0,0 0 1 0 0,0 0 0 0 0,0-1 0 0 0,-1 1 0 0 0,-1 3-1 0 0,-24 37-12 0 0,-34 32-7 0 0,-41 59 2 0 0,46-64 16 0 0,51-62-2 0 0,2-5-4 0 0,0 1 0 0 0,0-1 0 0 0,1 0 0 0 0,0 1 0 0 0,0 0 0 0 0,0-1 0 0 0,0 1 0 0 0,-2 8 0 0 0,0-7 52 0 0,-2 6-1548 0 0,5-11 1431 0 0,1 0 1 0 0,0 1-1 0 0,1-1 1 0 0,-1 0-1 0 0,0 0 1 0 0,0 1-1 0 0,0-1 1 0 0,0 0-1 0 0,0 0 1 0 0,0 1-1 0 0,0-1 1 0 0,0 0-1 0 0,0 0 1 0 0,0 0-1 0 0,1 1 1 0 0,-1-1-1 0 0,0 0 1 0 0,0 0-1 0 0,0 0 1 0 0,0 1-1 0 0,1-1 1 0 0,-1 0-1 0 0,0 0 1 0 0,0 0-1 0 0,0 0 1 0 0,1 1-1 0 0,-1-1 1 0 0,0 0-1 0 0,0 0 1 0 0,1 0-1 0 0,-1 0 1 0 0,0 0-1 0 0,0 0 1 0 0,1 0-1 0 0,-1 0 1 0 0,0 0-1 0 0,0 0 1 0 0,1 0-1 0 0,-1 0 1 0 0,0 0-1 0 0,0 0 1 0 0,1 0-1 0 0,-1 0 1 0 0,0 0-1 0 0,0 0 1 0 0,1 0-1 0 0,-1 0 1 0 0,-7-1-1083 0 0,13-1-556 0 0,4 2-1402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6:08.3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54 744 0 0,'19'5'12981'0'0,"-17"-7"-12676"0"0,-1 1-370 0 0,0 0 1 0 0,-1 1-1 0 0,1-1 0 0 0,-1 1 0 0 0,1-1 1 0 0,-1 0-1 0 0,1 1 0 0 0,-1-1 0 0 0,1 0 1 0 0,-1 1-1 0 0,0-1 0 0 0,1 0 0 0 0,-1 0 1 0 0,0 0-1 0 0,0 1 0 0 0,1-1 0 0 0,-1 0 1 0 0,0-1-1 0 0,0 1-381 0 0,0-1 0 0 0,0 1 1 0 0,0 0-1 0 0,0-1 0 0 0,0 1 0 0 0,0 0 1 0 0,-1-1-1 0 0,1 1 0 0 0,0-1 1 0 0,-1 1-1 0 0,1 0 0 0 0,-1 0 0 0 0,1-1 1 0 0,-1 1-1 0 0,0 0 0 0 0,1 0 1 0 0,-1 0-1 0 0,-1-2 0 0 0,2-3-1392 0 0,8-4 261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0:25.4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216 174 572 0 0,'-9'22'10028'0'0,"6"-22"-9643"0"0,1 0 0 0 0,-1 0 0 0 0,1 0 0 0 0,-1-1 1 0 0,1 1-1 0 0,0-1 0 0 0,-1 1 0 0 0,1-1 0 0 0,0 0 1 0 0,-4-2-1 0 0,-29-10-92 0 0,29 12-285 0 0,0-1 0 0 0,0 0 0 0 0,1 0 0 0 0,-1-1 0 0 0,1 0 0 0 0,-11-6 0 0 0,0-2-14 0 0,0-1 11 0 0,-1-1 4 0 0,14 11-8 0 0,1 1 0 0 0,-1 0 0 0 0,1-1 0 0 0,0 0 0 0 0,-1 0-1 0 0,1 0 1 0 0,0 0 0 0 0,0 0 0 0 0,0 0 0 0 0,0 0-1 0 0,0-1 1 0 0,1 1 0 0 0,-1-1 0 0 0,1 1 0 0 0,0-1 0 0 0,-1 1-1 0 0,1-1 1 0 0,-1-5 0 0 0,-1-9-9 0 0,2 16 7 0 0,1 1 0 0 0,0-1 0 0 0,-1 0 0 0 0,1 0 1 0 0,0 1-1 0 0,0-1 0 0 0,0 0 0 0 0,0 0 0 0 0,-1 0 0 0 0,1 0 0 0 0,0 1 0 0 0,1-1 0 0 0,-1 0 1 0 0,0 0-1 0 0,0 0 0 0 0,0 1 0 0 0,0-1 0 0 0,1 0 0 0 0,-1 0 0 0 0,0 1 0 0 0,1-1 1 0 0,-1 0-1 0 0,1-1 0 0 0,5-10-14 0 0,-6 11 14 0 0,1 0 1 0 0,-1 0 0 0 0,1 0 0 0 0,-1 0-1 0 0,1 0 1 0 0,-1 0 0 0 0,1 0-1 0 0,-1 1 1 0 0,1-1 0 0 0,0 0 0 0 0,0 0-1 0 0,-1 1 1 0 0,1-1 0 0 0,0 0-1 0 0,0 1 1 0 0,0-1 0 0 0,0 1 0 0 0,-1-1-1 0 0,3 0 1 0 0,1 0 9 0 0,0-1 0 0 0,1 1 0 0 0,-1 0 1 0 0,0 1-1 0 0,1-1 0 0 0,-1 0 0 0 0,0 1 0 0 0,1 0 0 0 0,-1 0 0 0 0,0 1 1 0 0,1-1-1 0 0,-1 1 0 0 0,0 0 0 0 0,8 3 0 0 0,61 23 211 0 0,-58-20-165 0 0,0 1 0 0 0,-1 1 0 0 0,0 0 0 0 0,-1 0 0 0 0,0 2 0 0 0,14 13 0 0 0,-20-17-6 0 0,0 0-1 0 0,0 1 1 0 0,-1 0 0 0 0,0 1-1 0 0,0-1 1 0 0,-1 1-1 0 0,0 0 1 0 0,-1 1 0 0 0,0-1-1 0 0,0 1 1 0 0,3 14 0 0 0,-6-13-20 0 0,0 0 0 0 0,0-1 1 0 0,-1 1-1 0 0,0 0 0 0 0,-1 0 1 0 0,0 0-1 0 0,-1 0 1 0 0,0 0-1 0 0,-1-1 0 0 0,0 1 1 0 0,-6 12-1 0 0,6-16-23 0 0,-1 1-1 0 0,1-1 1 0 0,-1 1-1 0 0,-1-1 1 0 0,0-1 0 0 0,0 1-1 0 0,0-1 1 0 0,0 1-1 0 0,-1-1 1 0 0,0-1 0 0 0,-1 1-1 0 0,1-1 1 0 0,-1 0-1 0 0,0-1 1 0 0,-10 6 0 0 0,10-8-10 0 0,0 0 0 0 0,1 0 0 0 0,-1-1 0 0 0,0 0 0 0 0,1 0 0 0 0,-1 0 0 0 0,0-1 0 0 0,0 0 0 0 0,0 0 0 0 0,0-1 0 0 0,0 0 0 0 0,1 0 0 0 0,-1 0 0 0 0,0-1 0 0 0,1 0 0 0 0,-1 0 0 0 0,1-1 1 0 0,0 0-1 0 0,0 0 0 0 0,0-1 0 0 0,0 1 0 0 0,0-1 0 0 0,-8-8 0 0 0,14 12 3 0 0,-1-1 0 0 0,0 0 1 0 0,1 1-1 0 0,-1-1 0 0 0,1 0 1 0 0,-1 1-1 0 0,1-1 0 0 0,-1 0 0 0 0,1 0 1 0 0,-1 1-1 0 0,1-1 0 0 0,0 0 1 0 0,-1 0-1 0 0,1 0 0 0 0,0 1 0 0 0,0-1 1 0 0,0 0-1 0 0,0 0 0 0 0,-1 0 1 0 0,1 0-1 0 0,0 0 0 0 0,1 0 0 0 0,-1 1 1 0 0,0-1-1 0 0,0 0 0 0 0,0 0 1 0 0,0 0-1 0 0,1 0 0 0 0,-1 0 0 0 0,1-1 1 0 0,0 1-3 0 0,1-1 1 0 0,0 1 0 0 0,-1-1-1 0 0,1 1 1 0 0,0-1 0 0 0,-1 1-1 0 0,1 0 1 0 0,0 0 0 0 0,0 0-1 0 0,0 0 1 0 0,5-1 0 0 0,2-1-2 0 0,1 0 1 0 0,0 1-1 0 0,0 1 1 0 0,16-2 0 0 0,33 2 23 0 0,37 1 52 0 0,258 27-860 0 0,-272-24-2139 0 0,-30-11-2669 0 0,-51 8 5397 0 0,0-1 0 0 0,0 1 0 0 0,0 0 1 0 0,0-1-1 0 0,0 1 0 0 0,0-1 1 0 0,0 1-1 0 0,0-1 0 0 0,0 0 0 0 0,-1 1 1 0 0,1-1-1 0 0,0 0 0 0 0,0 0 0 0 0,0 0 1 0 0,-1 1-1 0 0,1-1 0 0 0,-1 0 0 0 0,1 0 1 0 0,0 0-1 0 0,-1 0 0 0 0,0 0 1 0 0,1 0-1 0 0,-1 0 0 0 0,0 0 0 0 0,1 0 1 0 0,-1-2-1 0 0,0-6-1158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0:25.7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22 504 0 0,'0'-1'174'0'0,"0"0"1"0"0,0 1-1 0 0,0-1 1 0 0,0 0-1 0 0,0 0 0 0 0,0 0 1 0 0,0 1-1 0 0,0-1 1 0 0,0 0-1 0 0,0 0 0 0 0,0 0 1 0 0,0 1-1 0 0,1-1 0 0 0,-1 0 1 0 0,0 0-1 0 0,0 1 1 0 0,1-1-1 0 0,-1 0 0 0 0,1 1 1 0 0,-1-1-1 0 0,1 0 0 0 0,-1 1 1 0 0,1-1-1 0 0,-1 1 1 0 0,1-1-1 0 0,-1 1 0 0 0,1-1 1 0 0,2-1 974 0 0,27 7 3028 0 0,131 33 2837 0 0,77 42-6123 0 0,-177-57-815 0 0,-34-14-124 0 0,-1 1 0 0 0,0 1 0 0 0,46 28 0 0 0,-44-22-360 0 0,-22-14 82 0 0,-1 0 1 0 0,0 0 0 0 0,1 1-1 0 0,-1-1 1 0 0,0 1 0 0 0,-1 1 0 0 0,1-1-1 0 0,-1 0 1 0 0,7 10 0 0 0,-10-13 192 0 0,-1-1 1 0 0,0 1 0 0 0,0 0 0 0 0,0-1 0 0 0,0 1-1 0 0,0 0 1 0 0,0-1 0 0 0,0 1 0 0 0,0 0-1 0 0,0-1 1 0 0,0 1 0 0 0,0 0 0 0 0,0-1 0 0 0,0 1-1 0 0,0 0 1 0 0,0-1 0 0 0,-1 1 0 0 0,1-1-1 0 0,0 1 1 0 0,-1 0 0 0 0,1-1 0 0 0,0 1 0 0 0,-1-1-1 0 0,1 1 1 0 0,-1-1 0 0 0,1 1 0 0 0,0-1-1 0 0,-1 1 1 0 0,1-1 0 0 0,-1 0 0 0 0,0 1 0 0 0,1-1-1 0 0,-1 0 1 0 0,1 1 0 0 0,-1-1 0 0 0,0 0-1 0 0,1 0 1 0 0,-1 1 0 0 0,0-1 0 0 0,-24 8-3588 0 0,-34 1-911 0 0,32-8 3502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0:26.1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78 404 184 0 0,'-32'13'2472'0'0,"26"-10"-1374"0"0,0-1 0 0 0,-1 1 1 0 0,1-1-1 0 0,0 0 0 0 0,-8 0 0 0 0,52-40 4839 0 0,-15 10-5106 0 0,1 1-1 0 0,1 1 1 0 0,29-23 0 0 0,-8 8-535 0 0,69-73-932 0 0,-98 98-1080 0 0,0 2-1 0 0,1 0 1 0 0,37-21 0 0 0,-46 31 463 0 0,1 0 0 0 0,-1 1 0 0 0,1 0 0 0 0,0 1 0 0 0,-1 0 0 0 0,18-1-1 0 0,-7 0-23 0 0,-1-1 110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0:26.5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188 1 396 0 0,'46'0'9744'0'0,"-44"1"-9259"0"0,0 0-1 0 0,1 1 1 0 0,-1-1 0 0 0,0 1-1 0 0,0 0 1 0 0,0 0 0 0 0,-1 0-1 0 0,1 0 1 0 0,0 0-1 0 0,-1 0 1 0 0,1 0 0 0 0,-1 0-1 0 0,1 4 1 0 0,12 13 563 0 0,94 123 598 0 0,-34-43-1568 0 0,-66-87-113 0 0,0 0 0 0 0,-1 1 0 0 0,6 14 0 0 0,18 28-1156 0 0,-30-54 920 0 0,0 1 1 0 0,0-1 0 0 0,0 1 0 0 0,0 0-1 0 0,0 0 1 0 0,-1-1 0 0 0,1 1-1 0 0,0 0 1 0 0,-1 0 0 0 0,1 0 0 0 0,-1 0-1 0 0,0 0 1 0 0,0 0 0 0 0,0 0 0 0 0,0 3-1 0 0,-30-21-7067 0 0,-34-16 2042 0 0,43 22 4029 0 0</inkml:trace>
  <inkml:trace contextRef="#ctx0" brushRef="#br0" timeOffset="1">16 313 304 0 0,'-15'9'4662'0'0,"28"-7"347"0"0,0-3-4690 0 0,54-1 3500 0 0,72-11 0 0 0,66-21-2800 0 0,-15 3-2884 0 0,-75 10-3507 0 0,-1-7-4345 0 0,-94 23 8244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0:27.6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20 292 0 0,'31'-20'15813'0'0,"-26"24"-15594"0"0,7 17 1173 0 0,-5-14-1211 0 0,0 0 0 0 0,0 1 0 0 0,0 0 0 0 0,-1 1 0 0 0,-1-1-1 0 0,1 1 1 0 0,-1 0 0 0 0,4 11 0 0 0,28 83 192 0 0,-28-74-298 0 0,0 1-81 0 0,-1 1-1 0 0,5 37 0 0 0,-6-42 12 0 0,0 0-1 0 0,2 0 0 0 0,1-1 0 0 0,1 0 0 0 0,27 43 0 0 0,-26-45-1 0 0,7 7-129 0 0,1-1 0 0 0,1-1 0 0 0,2-1 0 0 0,0-1 0 0 0,45 38 0 0 0,-38-39-1062 0 0,1-1 0 0 0,44 25 1 0 0,-33-25-3114 0 0,67 27 1 0 0,-86-43 1517 0 0,48 10 0 0 0,-42-17 1509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0:29.0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364 11 528 0 0,'-88'-10'7603'0'0,"74"10"-6449"0"0,-1 0-1 0 0,0 2 0 0 0,1 0 0 0 0,0 0 0 0 0,-19 7 1 0 0,26-7-883 0 0,0 1 0 0 0,1-1 0 0 0,-1 2 0 0 0,1-1 0 0 0,0 1 0 0 0,0 0 0 0 0,0 0 0 0 0,0 0 0 0 0,1 1 0 0 0,-1 0 0 0 0,1 0 0 0 0,-7 9 0 0 0,-8 10 226 0 0,15-19-399 0 0,1 0 1 0 0,0 0 0 0 0,0 0-1 0 0,1 0 1 0 0,-4 7-1 0 0,1-1 19 0 0,0 0-1 0 0,1 0 0 0 0,1 0 1 0 0,0 1-1 0 0,0 0 0 0 0,1 0 0 0 0,1 0 1 0 0,0 0-1 0 0,-1 23 0 0 0,4-23-60 0 0,-1 1 0 0 0,2-1-1 0 0,-1 1 1 0 0,2-1 0 0 0,0 0-1 0 0,0 0 1 0 0,1 0-1 0 0,1 0 1 0 0,0-1 0 0 0,0 0-1 0 0,1 0 1 0 0,11 16 0 0 0,-6-13-55 0 0,1-1 0 0 0,0 1 0 0 0,1-2 0 0 0,1 0 0 0 0,-1 0 0 0 0,2-1 0 0 0,30 17 0 0 0,-1-2-195 0 0,-29-16-343 0 0,0 0 0 0 0,1-1 0 0 0,0-1 0 0 0,1-1 0 0 0,-1 0 0 0 0,1-1 0 0 0,1-1 0 0 0,22 4 0 0 0,-34-8-276 0 0,0-1 1 0 0,0 0 0 0 0,0 0-1 0 0,0 0 1 0 0,0 0 0 0 0,10-3-1 0 0,-13 2 405 0 0,-1 0-1 0 0,0 1 0 0 0,0-1 0 0 0,1 0 0 0 0,-1-1 1 0 0,0 1-1 0 0,0 0 0 0 0,0-1 0 0 0,0 1 0 0 0,0-1 0 0 0,0 1 1 0 0,-1-1-1 0 0,1 0 0 0 0,0 0 0 0 0,-1 0 0 0 0,1 0 1 0 0,-1 0-1 0 0,0 0 0 0 0,0 0 0 0 0,0-1 0 0 0,1-2 1 0 0,0-10-1074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0:29.7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55 7 124 0 0,'-1'-1'204'0'0,"1"1"0"0"0,-1-1 0 0 0,1 1 0 0 0,-1-1 0 0 0,0 1 0 0 0,0-1 0 0 0,1 1 0 0 0,-1 0 0 0 0,0-1 0 0 0,0 1 0 0 0,1 0 0 0 0,-1-1 0 0 0,0 1 0 0 0,0 0 0 0 0,0 0 0 0 0,0 0 0 0 0,1 0 0 0 0,-1 0 0 0 0,0 0 0 0 0,0 0 0 0 0,0 0 0 0 0,0 0 0 0 0,-35 5 11118 0 0,35-4-11249 0 0,8 4 1014 0 0,51 0-315 0 0,-50-3-705 0 0,1-1 1 0 0,0 0-1 0 0,0 0 0 0 0,16-2 1 0 0,20 2 152 0 0,-6 2-141 0 0,-23-2-59 0 0,1 0 0 0 0,20 4 0 0 0,-34-4-17 0 0,1 0-1 0 0,-1 0 1 0 0,0 0 0 0 0,0 0 0 0 0,0 0 0 0 0,0 1-1 0 0,0-1 1 0 0,0 1 0 0 0,0 0 0 0 0,0 0-1 0 0,0 0 1 0 0,-1 0 0 0 0,1 0 0 0 0,-1 1-1 0 0,0-1 1 0 0,4 5 0 0 0,-6-4 3 0 0,1 0 1 0 0,-1-1-1 0 0,1 1 0 0 0,-1 0 1 0 0,0 0-1 0 0,0-1 0 0 0,0 1 0 0 0,-1 0 1 0 0,1 0-1 0 0,-1-1 0 0 0,1 1 1 0 0,-1 0-1 0 0,0-1 0 0 0,0 1 1 0 0,0-1-1 0 0,0 1 0 0 0,-1-1 1 0 0,-1 3-1 0 0,-3 9 51 0 0,4-9-40 0 0,0 0 6 0 0,0 0-1 0 0,0 0 1 0 0,0 0-1 0 0,-1 0 1 0 0,-5 8-1 0 0,0 6 78 0 0,-3 4 64 0 0,9-21-148 0 0,0 1-1 0 0,0-1 0 0 0,0 1 0 0 0,1-1 0 0 0,-1 1 1 0 0,1 0-1 0 0,0-1 0 0 0,-1 1 0 0 0,1 0 0 0 0,0 0 1 0 0,1 0-1 0 0,-1 0 0 0 0,0 0 0 0 0,1 0 0 0 0,0 0 0 0 0,0 0 1 0 0,0 4-1 0 0,0-7-16 0 0,1 1-1 0 0,0-1 1 0 0,-1 1 0 0 0,1-1 0 0 0,-1 1-1 0 0,1-1 1 0 0,0 1 0 0 0,-1-1-1 0 0,1 0 1 0 0,0 1 0 0 0,0-1 0 0 0,-1 0-1 0 0,1 0 1 0 0,0 1 0 0 0,0-1 0 0 0,-1 0-1 0 0,1 0 1 0 0,0 0 0 0 0,0 0 0 0 0,-1 0-1 0 0,1 0 1 0 0,1 0 0 0 0,29-1 20 0 0,-22 1-14 0 0,47-5-54 0 0,-47 3 50 0 0,1 0 0 0 0,0 1 0 0 0,0 1 1 0 0,0-1-1 0 0,0 2 0 0 0,0-1 0 0 0,18 5 0 0 0,-18-3 1 0 0,3 2 7 0 0,1 0 1 0 0,-1 1-1 0 0,23 10 0 0 0,-34-13-6 0 0,1-1 0 0 0,0 1 0 0 0,-1-1 0 0 0,0 1 0 0 0,1 0 0 0 0,-1 0 0 0 0,0 0 0 0 0,0 0 0 0 0,0 0 0 0 0,0 1-1 0 0,0-1 1 0 0,-1 1 0 0 0,1-1 0 0 0,-1 1 0 0 0,1 0 0 0 0,-1-1 0 0 0,0 1 0 0 0,0 0 0 0 0,-1 0 0 0 0,1 0 0 0 0,0-1 0 0 0,-1 1 0 0 0,1 4-1 0 0,-1 2 15 0 0,0-6-1 0 0,0-1-1 0 0,0 1 1 0 0,0-1 0 0 0,0 1 0 0 0,0 0-1 0 0,0-1 1 0 0,-1 1 0 0 0,0-1 0 0 0,1 1-1 0 0,-1-1 1 0 0,0 0 0 0 0,0 1 0 0 0,0-1-1 0 0,-3 5 1 0 0,-5 10 157 0 0,8-14-145 0 0,0-1 0 0 0,0 1-1 0 0,-1 0 1 0 0,1-1-1 0 0,-1 0 1 0 0,1 1-1 0 0,-1-1 1 0 0,0 0 0 0 0,0 0-1 0 0,0 0 1 0 0,-2 2-1 0 0,-11 7 27 0 0,-1-1 0 0 0,-30 15 0 0 0,41-22-285 0 0,0-1 1 0 0,0 0 0 0 0,-1 0 0 0 0,1 0 0 0 0,-1-1 0 0 0,1 1 0 0 0,-1-1 0 0 0,1-1 0 0 0,-1 1-1 0 0,0-1 1 0 0,0 0 0 0 0,1 0 0 0 0,-8-2 0 0 0,12 2-95 0 0,-1-1 0 0 0,1 1 0 0 0,0-1 0 0 0,0 0 1 0 0,0 1-1 0 0,0-1 0 0 0,0 0 0 0 0,0 0 0 0 0,0 1 0 0 0,0-1 0 0 0,0 0 1 0 0,0 0-1 0 0,1 0 0 0 0,-1 0 0 0 0,0 0 0 0 0,1 0 0 0 0,-1-1 0 0 0,0 1 1 0 0,1 0-1 0 0,0 0 0 0 0,-1 0 0 0 0,1-1 0 0 0,0 1 0 0 0,-1 0 0 0 0,1 0 1 0 0,0-2-1 0 0,0 0-198 0 0,0 0 0 0 0,0 1 1 0 0,0-1-1 0 0,0 1 0 0 0,1-1 0 0 0,-1 1 1 0 0,1-1-1 0 0,0 1 0 0 0,-1-1 0 0 0,1 1 1 0 0,0-1-1 0 0,1 1 0 0 0,1-4 0 0 0,7-9-820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0:30.1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10 448 0 0,'18'-9'15357'0'0,"-4"20"-10895"0"0,-8-7-5372 0 0,34 23 1978 0 0,-28-17-916 0 0,1-1 0 0 0,-1-1 1 0 0,2 0-1 0 0,15 7 0 0 0,-12-6-44 0 0,0 0 0 0 0,19 15 1 0 0,28 28 45 0 0,54 40-72 0 0,-2-5-782 0 0,-104-75-559 0 0,-43-19-9836 0 0,29 7 11009 0 0,-5-2-949 0 0,-1 0 0 0 0,1 1 0 0 0,-1 0 0 0 0,1 1 0 0 0,-16 0-1 0 0,8 0 153 0 0,-4 0-338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0:30.5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73 377 272 0 0,'-67'5'6461'0'0,"67"-5"-6414"0"0,0 0 0 0 0,0 0 0 0 0,0 0 0 0 0,0-1 0 0 0,0 1 0 0 0,0 0 0 0 0,0 0 0 0 0,0 0 0 0 0,0-1 0 0 0,0 1 0 0 0,0 0 0 0 0,0 0 0 0 0,0 0 0 0 0,0 0 0 0 0,-1 0 0 0 0,1-1 0 0 0,0 1 0 0 0,0 0 0 0 0,0 0 0 0 0,0 0 0 0 0,0 0 0 0 0,-1 0 0 0 0,1 0 0 0 0,0 0 0 0 0,0-1 0 0 0,-4 2 1549 0 0,9-4-1028 0 0,8-6 1155 0 0,0-1-1 0 0,22-22 1 0 0,-26 24-1401 0 0,162-169 471 0 0,-98 104-2904 0 0,-22 29-4699 0 0,-49 42 6425 0 0,0 1 0 0 0,0-1 0 0 0,0 1 0 0 0,0 0 0 0 0,1 0 0 0 0,-1 0 0 0 0,0 0-1 0 0,0 0 1 0 0,4-1 0 0 0,9-2-1498 0 0,2-2 512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0:30.9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123 2 528 0 0,'36'-2'17810'0'0,"-33"9"-17384"0"0,14 15 1685 0 0,31 27-590 0 0,-8 3-1074 0 0,-21-34-437 0 0,-2 1 0 0 0,0 1-1 0 0,-1 0 1 0 0,0 1 0 0 0,-2 1-1 0 0,-1 0 1 0 0,-1 1 0 0 0,0 0-1 0 0,13 42 1 0 0,-24-57-308 0 0,0 0 0 0 0,0 0-1 0 0,-1 0 1 0 0,-1 15 0 0 0,1-2-2235 0 0,-1-20 2468 0 0,1-1-1 0 0,0 0 1 0 0,0 0-1 0 0,0 0 1 0 0,-2 2-786 0 0,2-2 785 0 0,0 0 1 0 0,0 0-1 0 0,-1 0 1 0 0,1 0-1 0 0,0 0 1 0 0,0 0-1 0 0,0 0 1 0 0,-1 0-1 0 0,1 0 1 0 0,0 0-1 0 0,0 0 1 0 0,0 0-1 0 0,0 0 1 0 0,-1 0-1 0 0,1 0 1 0 0,0 0-1 0 0,0 0 1 0 0,0-1-1 0 0,-1 1 1 0 0,1 0-1 0 0,0 0 1 0 0,0 0-1 0 0,-1-1-327 0 0,-16-9-1994 0 0,-14-14-695 0 0,-5-9-1432 0 0,-62-46-1 0 0,77 63 3571 0 0</inkml:trace>
  <inkml:trace contextRef="#ctx0" brushRef="#br0" timeOffset="1">95 244 68 0 0,'-6'0'347'0'0,"-3"0"366"0"0,1-1-1 0 0,-1 1 1 0 0,0 1-1 0 0,0 0 0 0 0,1 0 1 0 0,-1 1-1 0 0,0 0 1 0 0,-9 12 4384 0 0,18-13-5015 0 0,0-1-1 0 0,0 0 0 0 0,0 0 0 0 0,1 0 0 0 0,-1 0 1 0 0,0 0-1 0 0,0 0 0 0 0,0 0 0 0 0,1 0 1 0 0,-1 0-1 0 0,0 0 0 0 0,0 0 0 0 0,0 0 0 0 0,1 0 1 0 0,-1 0-1 0 0,20 4 1908 0 0,-16-3-1413 0 0,7 1-16 0 0,0-1 0 0 0,0 0 1 0 0,0-1-1 0 0,0 0 0 0 0,0 0 0 0 0,17-4 1 0 0,20 0 24 0 0,8 1-303 0 0,92-16 0 0 0,-113 14-383 0 0,129-27-3250 0 0,-147 27 1979 0 0,15-6-5249 0 0,-27 10 5012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6:08.9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81 304 0 0,'-28'-11'9552'0'0,"32"13"-9289"0"0,0 1-1 0 0,1-1 1 0 0,-1 1 0 0 0,-1 0 0 0 0,1 0 0 0 0,0 0 0 0 0,-1 1 0 0 0,1-1 0 0 0,-1 1 0 0 0,0 0 0 0 0,0 0 0 0 0,-1 0 0 0 0,1 0 0 0 0,-1 0 0 0 0,0 1 0 0 0,0-1 0 0 0,2 7 0 0 0,24 60 1087 0 0,-6-13-770 0 0,-16-43-470 0 0,0 0 1 0 0,5 20-1 0 0,8 50-29 0 0,-17-63-90 0 0,-1 0-46 0 0,-1-21 52 0 0,0-1 0 0 0,0 0 0 0 0,0 0 1 0 0,0 0-1 0 0,0 1 0 0 0,0-1 1 0 0,0 0-1 0 0,0 0 0 0 0,0 0 0 0 0,1 1 1 0 0,-1-1-1 0 0,0 0 0 0 0,0 0 1 0 0,0 0-1 0 0,0 0 0 0 0,0 1 0 0 0,1-1 1 0 0,-1 0-1 0 0,0 0 0 0 0,0 0 1 0 0,0 0-1 0 0,1 0 0 0 0,-1 0 0 0 0,0 0 1 0 0,0 1-1 0 0,0-1 0 0 0,1 0 1 0 0,-1 0-1 0 0,0 0 0 0 0,0 0 0 0 0,1 0 1 0 0,-1 0-1 0 0,0 0 0 0 0,0 0 1 0 0,0 0-1 0 0,1 0 0 0 0,-1 0 0 0 0,0 0 1 0 0,0 0-1 0 0,1-1 0 0 0,-1 1 1 0 0,0 0-1 0 0,0 0 0 0 0,0 0 0 0 0,1 0 1 0 0,-1 0-1 0 0,0 0 0 0 0,0 0 1 0 0,0-1-1 0 0,0 1 0 0 0,1 0 0 0 0,-1 0 1 0 0,0 0-1 0 0,0 0 0 0 0,0-1 1 0 0,0 1-1 0 0,0 0 0 0 0,1 0 0 0 0,-1 0 1 0 0,0-1-1 0 0,0 1 0 0 0,0 0 1 0 0,0 0-1 0 0,0 0 0 0 0,0-1 1 0 0,17-15-473 0 0,-12 12 277 0 0,-1 0 1 0 0,0-1-1 0 0,0 1 1 0 0,0 0-1 0 0,4-8 1 0 0,6-9-445 0 0,2 1 0 0 0,0 0 0 0 0,1 0 0 0 0,35-30-1 0 0,-44 42 568 0 0,-3 4 42 0 0,-1 0-1 0 0,1 0 1 0 0,1 1-1 0 0,-1-1 1 0 0,0 1-1 0 0,1 0 1 0 0,0 0-1 0 0,6-1 1 0 0,-11 3 36 0 0,0 1 1 0 0,0 0-1 0 0,0-1 1 0 0,0 1-1 0 0,0 0 1 0 0,1 0-1 0 0,-1 0 1 0 0,0 0-1 0 0,0 0 1 0 0,0 0-1 0 0,0 0 1 0 0,1 1-1 0 0,-1-1 1 0 0,0 0 0 0 0,0 1-1 0 0,0-1 1 0 0,0 1-1 0 0,0-1 1 0 0,2 1-1 0 0,-2 1 12 0 0,0-1-1 0 0,0 0 1 0 0,0 0-1 0 0,-1 1 0 0 0,1-1 1 0 0,0 0-1 0 0,0 1 1 0 0,-1-1-1 0 0,1 1 1 0 0,-1-1-1 0 0,1 1 1 0 0,-1-1-1 0 0,0 1 1 0 0,1-1-1 0 0,-1 1 0 0 0,0 0 1 0 0,0-1-1 0 0,0 3 1 0 0,1 8 125 0 0,0-1-1 0 0,1 1 1 0 0,1-1 0 0 0,0 0 0 0 0,0 0-1 0 0,1 0 1 0 0,9 17 0 0 0,31 31 469 0 0,-40-55-583 0 0,1 1 0 0 0,-1-1 0 0 0,0 0-1 0 0,1 0 1 0 0,0 0 0 0 0,0-1 0 0 0,0 1-1 0 0,0-1 1 0 0,1-1 0 0 0,6 4 0 0 0,-10-6-27 0 0,0 0 1 0 0,1 1 0 0 0,-1-1 0 0 0,1 0 0 0 0,-1 0-1 0 0,1 0 1 0 0,-1 0 0 0 0,1-1 0 0 0,-1 1 0 0 0,0-1-1 0 0,1 0 1 0 0,-1 1 0 0 0,0-1 0 0 0,1 0 0 0 0,-1 0-1 0 0,0 0 1 0 0,0-1 0 0 0,2-1 0 0 0,36-32-3 0 0,-21 17 8 0 0,-3 2-11 0 0,0-1 0 0 0,-2 0 0 0 0,0-1 0 0 0,0-1 0 0 0,-2 0 0 0 0,11-21 0 0 0,11-18-28 0 0,13-29-345 0 0,-43 77-53 0 0,-1 0 0 0 0,1 0 0 0 0,-2-1-1 0 0,1 0 1 0 0,-1 1 0 0 0,-1-1 0 0 0,0 0 0 0 0,-1-11 0 0 0,0 21 296 0 0,0 0 0 0 0,0 0-1 0 0,0 0 1 0 0,0 1 0 0 0,0-1 0 0 0,0 0 0 0 0,0 0 0 0 0,-1 0-1 0 0,1 1 1 0 0,0-1 0 0 0,0 0 0 0 0,-1 0 0 0 0,1 1 0 0 0,-1-1-1 0 0,1 0 1 0 0,-1 1 0 0 0,1-1 0 0 0,-1 0 0 0 0,1 1-1 0 0,-1-1 1 0 0,1 1 0 0 0,-1-1 0 0 0,0 1 0 0 0,1-1 0 0 0,-1 1-1 0 0,0 0 1 0 0,0-1 0 0 0,0 0 0 0 0,-27-2-4077 0 0,11 3 2980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0:31.6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174 113 756 0 0,'-3'2'734'0'0,"-1"-1"0"0"0,0 0-1 0 0,1 0 1 0 0,-1 0 0 0 0,0 0 0 0 0,0 0 0 0 0,0-1-1 0 0,0 1 1 0 0,0-1 0 0 0,0 0 0 0 0,0 0 0 0 0,0-1-1 0 0,-7-1 1 0 0,2 0-36 0 0,1 0-1 0 0,-1-1 1 0 0,1 0 0 0 0,-1-1-1 0 0,-8-4 1 0 0,12 5-529 0 0,1 1 1 0 0,-1-1 0 0 0,1 0-1 0 0,-1-1 1 0 0,1 1 0 0 0,0-1 0 0 0,-6-7-1 0 0,5 2 37 0 0,4 9-200 0 0,1-1-1 0 0,-1 1 1 0 0,1-1 0 0 0,-1 1 0 0 0,1-1 0 0 0,-1 0-1 0 0,1 1 1 0 0,0-1 0 0 0,-1 1 0 0 0,1-1 0 0 0,0 0-1 0 0,0 1 1 0 0,-1-1 0 0 0,1 0 0 0 0,0 1 0 0 0,0-1-1 0 0,0 0 1 0 0,0 0 0 0 0,0 1 0 0 0,0-1 0 0 0,0 0-1 0 0,0 0 1 0 0,0 1 0 0 0,0-1 0 0 0,0 0 0 0 0,0 1-1 0 0,0-1 1 0 0,1 0 0 0 0,-1 1 0 0 0,0-1 0 0 0,1 0-1 0 0,-1 1 1 0 0,1-2 0 0 0,1 0 26 0 0,0-1 1 0 0,0 1 0 0 0,0-1-1 0 0,1 1 1 0 0,-1 0-1 0 0,1 0 1 0 0,-1 0 0 0 0,1 0-1 0 0,0 0 1 0 0,0 1-1 0 0,0-1 1 0 0,0 1 0 0 0,0 0-1 0 0,0 0 1 0 0,0 0-1 0 0,0 0 1 0 0,0 0 0 0 0,1 1-1 0 0,-1 0 1 0 0,0-1-1 0 0,0 1 1 0 0,1 0 0 0 0,-1 1-1 0 0,0-1 1 0 0,0 0-1 0 0,1 1 1 0 0,4 1 0 0 0,9 4 32 0 0,0 1 1 0 0,0 0-1 0 0,0 1 0 0 0,-1 0 1 0 0,0 2-1 0 0,26 21 1 0 0,-33-25-67 0 0,58 58-28 0 0,-45-46 95 0 0,0 2-1 0 0,-2 1 0 0 0,22 28 1 0 0,-40-46-54 0 0,0 0 1 0 0,0 1 0 0 0,0-1 0 0 0,0 1-1 0 0,-1-1 1 0 0,1 1 0 0 0,-1-1-1 0 0,0 1 1 0 0,0 0 0 0 0,-1 0 0 0 0,1 0-1 0 0,-1-1 1 0 0,1 1 0 0 0,-1 0-1 0 0,0 0 1 0 0,-1 0 0 0 0,1 0-1 0 0,-1 0 1 0 0,1-1 0 0 0,-1 1 0 0 0,0 0-1 0 0,-1 0 1 0 0,1-1 0 0 0,-1 1-1 0 0,1-1 1 0 0,-1 1 0 0 0,0-1 0 0 0,0 0-1 0 0,-1 0 1 0 0,1 0 0 0 0,-5 4-1 0 0,-3 2-18 0 0,0-1-1 0 0,0-1 0 0 0,-1 0 0 0 0,-17 9 0 0 0,26-15 5 0 0,-1 0 0 0 0,1 0 0 0 0,0 0 0 0 0,-1 0 0 0 0,1 0 0 0 0,-1-1 0 0 0,1 1 0 0 0,-1-1 0 0 0,0 1 0 0 0,1-1 0 0 0,-1 0 0 0 0,1 0 0 0 0,-1 0 0 0 0,1 0 0 0 0,-1-1 0 0 0,0 1 0 0 0,1-1 0 0 0,-1 0 0 0 0,1 1 0 0 0,0-1 0 0 0,-1 0 0 0 0,1 0 0 0 0,0-1 0 0 0,-1 1 0 0 0,1 0 0 0 0,0-1 0 0 0,0 1 0 0 0,-3-4 0 0 0,4 5 0 0 0,1-1 1 0 0,-1 1-1 0 0,0-1 0 0 0,0 0 1 0 0,1 1-1 0 0,-1-1 0 0 0,1 0 1 0 0,-1 1-1 0 0,0-1 1 0 0,1 0-1 0 0,-1 0 0 0 0,1 0 1 0 0,0 1-1 0 0,-1-1 0 0 0,1 0 1 0 0,0 0-1 0 0,-1 0 1 0 0,1 0-1 0 0,0 0 0 0 0,0 0 1 0 0,0 0-1 0 0,0 0 1 0 0,0 0-1 0 0,0 0 0 0 0,0 1 1 0 0,0-1-1 0 0,0 0 0 0 0,0 0 1 0 0,1 0-1 0 0,-1 0 1 0 0,0 0-1 0 0,1 0 0 0 0,-1 0 1 0 0,1 1-1 0 0,-1-1 1 0 0,0 0-1 0 0,1 0 0 0 0,0 0 1 0 0,-1 1-1 0 0,1-1 0 0 0,0 0 1 0 0,-1 1-1 0 0,1-1 1 0 0,0 1-1 0 0,-1-1 0 0 0,1 1 1 0 0,0-1-1 0 0,0 1 1 0 0,0-1-1 0 0,0 1 0 0 0,-1 0 1 0 0,1-1-1 0 0,0 1 0 0 0,0 0 1 0 0,1 0-1 0 0,10-4 34 0 0,0 2 0 0 0,0-1 1 0 0,20 0-1 0 0,-15 1 46 0 0,11 0 122 0 0,0 1 0 0 0,49 5 1 0 0,1 0-15 0 0,25-10-585 0 0,-86 3-2627 0 0,-27-28-10243 0 0,3 21 12039 0 0,-1 1-33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0:32.1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 35 552 0 0,'-1'0'123'0'0,"1"-1"0"0"0,0 0 0 0 0,0 1 0 0 0,-1-1 0 0 0,1 1 1 0 0,0-1-1 0 0,-1 0 0 0 0,1 1 0 0 0,0-1 0 0 0,-1 1 0 0 0,1-1 0 0 0,-1 1 0 0 0,1-1 0 0 0,-1 1 0 0 0,1 0 0 0 0,-1-1 0 0 0,1 1 0 0 0,-1-1 1 0 0,0 1-1 0 0,1 0 0 0 0,-1 0 0 0 0,0-1 0 0 0,1 1 0 0 0,-1 0 0 0 0,1 0 0 0 0,-1 0 0 0 0,0 0 0 0 0,0-1 0 0 0,0 1 26 0 0,0 0-1 0 0,1 0 1 0 0,-1 0-1 0 0,1 0 0 0 0,-1 0 1 0 0,0 0-1 0 0,1 0 1 0 0,-1-1-1 0 0,1 1 0 0 0,-1 0 1 0 0,0-1-1 0 0,1 1 1 0 0,-1 0-1 0 0,1-1 0 0 0,-1 1 1 0 0,1 0-1 0 0,-1-1 1 0 0,1 1-1 0 0,0-1 0 0 0,-1 1 1 0 0,1-1-1 0 0,0 1 1 0 0,-1-1-1 0 0,1 1 1 0 0,0-1-1 0 0,-1 0 0 0 0,1 0 1 0 0,1 0 236 0 0,0 0 1 0 0,0 0 0 0 0,1 0-1 0 0,-1 0 1 0 0,0 0 0 0 0,0 0-1 0 0,1 0 1 0 0,-1 0-1 0 0,1 1 1 0 0,-1-1 0 0 0,1 1-1 0 0,-1-1 1 0 0,1 1 0 0 0,-1-1-1 0 0,1 1 1 0 0,0 0 0 0 0,-1 0-1 0 0,1 0 1 0 0,-1 0-1 0 0,1 0 1 0 0,0 0 0 0 0,-1 0-1 0 0,1 0 1 0 0,1 1 0 0 0,28 7 1400 0 0,-12-3-1516 0 0,-1 0-1 0 0,1 2 1 0 0,-1 0-1 0 0,21 11 1 0 0,-21-9-217 0 0,11 8-1 0 0,3 6-47 0 0,-23-16-8 0 0,0-1-1 0 0,0 1 1 0 0,-1 1 0 0 0,1 0-1 0 0,11 15 1 0 0,8 9 4 0 0,-21-26 4 0 0,-1 0-1 0 0,0 1 0 0 0,-1 0 1 0 0,0 0-1 0 0,5 9 0 0 0,38 63 24 0 0,-30-50-27 0 0,2 8-1 0 0,-3 1 0 0 0,-12-28 4 0 0,0-1 0 0 0,-1 1 0 0 0,0 0 0 0 0,-1 0 0 0 0,0 0 0 0 0,-1 1 0 0 0,0-1 0 0 0,1 16 0 0 0,-3-19-12 0 0,1 5-44 0 0,-1 1 0 0 0,0-1 0 0 0,0 0-1 0 0,-2 0 1 0 0,1 0 0 0 0,-1 1 0 0 0,-1-1 0 0 0,-1-1-1 0 0,1 1 1 0 0,-12 22 0 0 0,11-27 77 0 0,2-3-523 0 0,0 0 0 0 0,-1 0-1 0 0,1 0 1 0 0,-1 0 0 0 0,0 0 0 0 0,0-1-1 0 0,-5 4 1 0 0,6-6 153 0 0,0 1 1 0 0,0-1-1 0 0,0 0 0 0 0,0-1 0 0 0,-1 1 0 0 0,1 0 1 0 0,0-1-1 0 0,-1 1 0 0 0,1-1 0 0 0,0 1 1 0 0,-1-1-1 0 0,1 0 0 0 0,0 0 0 0 0,-1-1 0 0 0,1 1 1 0 0,-1 0-1 0 0,-3-2 0 0 0,-54-7-7768 0 0,42 9 6553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0:39.1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 0 136 0 0,'-19'0'10814'0'0,"20"1"-10618"0"0,0-1 1 0 0,0 1-1 0 0,0-1 1 0 0,0 1-1 0 0,-1-1 1 0 0,1 1 0 0 0,0-1-1 0 0,0 1 1 0 0,0 0-1 0 0,0 0 1 0 0,-1-1-1 0 0,1 1 1 0 0,0 0 0 0 0,-1 0-1 0 0,1 0 1 0 0,0 0-1 0 0,-1 0 1 0 0,1 0-1 0 0,-1 1 1 0 0,12 24 1335 0 0,-9-19-1437 0 0,1 4 61 0 0,-1-1 1 0 0,0 1 0 0 0,3 21 0 0 0,3 17 4 0 0,-6-36-135 0 0,-2 0 1 0 0,0 1 0 0 0,0-1 0 0 0,-1 0-1 0 0,-2 16 1 0 0,0 10 23 0 0,2-25-39 0 0,-1 1 0 0 0,0 0 1 0 0,-2 0-1 0 0,1-1 0 0 0,-2 1 0 0 0,0-1 0 0 0,0 0 0 0 0,-14 26 0 0 0,15-25 3 0 0,3-14-13 0 0,0 0 0 0 0,-1 0-1 0 0,1 1 1 0 0,0-1 0 0 0,-1 0 0 0 0,1 0 0 0 0,-1 1-1 0 0,1-1 1 0 0,-1 0 0 0 0,1 0 0 0 0,-1 0-1 0 0,0 0 1 0 0,-1 2 0 0 0,-25 40 8 0 0,22-35 92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0:39.9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210 38 624 0 0,'-21'-4'3222'0'0,"14"0"-2653"0"0,7 4-417 0 0,-1 0 0 0 0,0-1 0 0 0,0 1 0 0 0,1 0 0 0 0,-1-1 0 0 0,1 1 1 0 0,-1-1-1 0 0,0 1 0 0 0,1-1 0 0 0,-1 1 0 0 0,1-1 0 0 0,-1 1 0 0 0,1-1 0 0 0,-1 0 0 0 0,1 1 0 0 0,-1-1 0 0 0,1 0 0 0 0,0 1 0 0 0,-1-1 0 0 0,1 0 1 0 0,0 1-1 0 0,0-1 0 0 0,-1 0 0 0 0,1 0 0 0 0,0 1 0 0 0,0-1 0 0 0,0 0 0 0 0,0 0 0 0 0,0 1 0 0 0,0-1 0 0 0,0 0 0 0 0,0 0 0 0 0,0 1 0 0 0,1-1 0 0 0,-1 0 1 0 0,0 0-1 0 0,1 0-89 0 0,-1 1 1 0 0,0 0 0 0 0,0-1-1 0 0,0 1 1 0 0,0-1 0 0 0,1 1-1 0 0,-1 0 1 0 0,0-1 0 0 0,0 1-1 0 0,1 0 1 0 0,-1 0 0 0 0,0-1 0 0 0,1 1-1 0 0,-1 0 1 0 0,0 0 0 0 0,1-1-1 0 0,-1 1 1 0 0,0 0 0 0 0,1 0-1 0 0,-1 0 1 0 0,0 0 0 0 0,1-1-1 0 0,-1 1 1 0 0,1 0 0 0 0,-1 0-1 0 0,0 0 1 0 0,1 0 0 0 0,-1 0 0 0 0,1 0-1 0 0,-1 0 1 0 0,0 0 0 0 0,1 0-1 0 0,-1 0 1 0 0,1 0 0 0 0,-1 0-1 0 0,0 1 1 0 0,1-1 0 0 0,-1 0-1 0 0,1 0 1 0 0,16 6 2160 0 0,-3 0-1625 0 0,0 0 1 0 0,0 0-1 0 0,22 4 1 0 0,-20-6-417 0 0,12 12 397 0 0,-21-12-499 0 0,0-1-1 0 0,-1 1 0 0 0,1 1 0 0 0,-1-1 0 0 0,0 1 1 0 0,-1 0-1 0 0,1 0 0 0 0,-1 1 0 0 0,0 0 0 0 0,6 9 1 0 0,5 3-28 0 0,-11-12-31 0 0,0 1-1 0 0,0 0 0 0 0,-1 0 1 0 0,1 1-1 0 0,-1-1 0 0 0,-1 1 1 0 0,0 0-1 0 0,0-1 0 0 0,0 2 1 0 0,-1-1-1 0 0,0 0 0 0 0,-1 0 1 0 0,1 17-1 0 0,1-1-21 0 0,-3-21 0 0 0,1 0 0 0 0,-1-1-1 0 0,0 1 1 0 0,0 0 0 0 0,0 0 0 0 0,0 0 0 0 0,0-1-1 0 0,-1 1 1 0 0,0 3 0 0 0,-2 31 14 0 0,3-32-10 0 0,0 0-1 0 0,-1 0 1 0 0,1 1-1 0 0,-1-1 1 0 0,0 0 0 0 0,0 0-1 0 0,-3 8 1 0 0,-11 20 9 0 0,5-6-9 0 0,-2-1 0 0 0,-2-1 0 0 0,-23 37-1 0 0,-30 17 20 0 0,63-74-23 0 0,0-1 0 0 0,-1 1 0 0 0,0-1 0 0 0,0 0 1 0 0,-8 5-1 0 0,-16 15-4 0 0,0 0-320 0 0,0-1 1 0 0,-1-2-1 0 0,-62 33 0 0 0,80-48-121 0 0,-9 4-1663 0 0,6-9-2699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1:06.4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0 101 472 0 0,'7'-18'15433'0'0,"-5"15"-14525"0"0,21-7 5169 0 0,-10 7-6672 0 0,0 2 0 0 0,26-1 0 0 0,0 0 1865 0 0,223-13-1210 0 0,-49 4-193 0 0,-86-2-363 0 0,108-6-3024 0 0,-186 17 1630 0 0,-37 1 879 0 0,1 0-1 0 0,0 1 1 0 0,0 0 0 0 0,13 3 0 0 0,-15 1-2735 0 0,-32 8-2403 0 0,4-11 4984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1:07.1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30 884 0 0,'-32'-21'21274'0'0,"32"20"-21245"0"0,0 1 0 0 0,1-1-1 0 0,-1 1 1 0 0,1 0 0 0 0,-1-1 0 0 0,1 1 0 0 0,-1-1-1 0 0,1 1 1 0 0,-1 0 0 0 0,1 0 0 0 0,-1-1 0 0 0,1 1-1 0 0,-1 0 1 0 0,1 0 0 0 0,-1-1 0 0 0,1 1 0 0 0,0 0 0 0 0,-1 0-1 0 0,1 0 1 0 0,-1 0 0 0 0,1 0 0 0 0,-1 0 0 0 0,2 0-1 0 0,162 8 1674 0 0,9 0-1904 0 0,-121-2-37 0 0,-52-6 233 0 0,1-1-1 0 0,-1 1 1 0 0,0 0-1 0 0,0 0 1 0 0,0 0-1 0 0,1 0 1 0 0,-1 0-1 0 0,0 0 1 0 0,0 0-1 0 0,1 0 1 0 0,-1 0-1 0 0,0 0 0 0 0,0 0 1 0 0,0 0-1 0 0,1 0 1 0 0,-1 0-1 0 0,0 0 1 0 0,0 1-1 0 0,0-1 1 0 0,1 0-1 0 0,-1 0 1 0 0,0 0-1 0 0,0 0 1 0 0,0 0-1 0 0,1 0 1 0 0,-1 1-1 0 0,0-1 1 0 0,0 0-1 0 0,0 0 1 0 0,0 0-1 0 0,1 0 1 0 0,-1 1-1 0 0,0-1 1 0 0,0 0-1 0 0,0 0 1 0 0,0 0-1 0 0,0 1 1 0 0,0-1-1 0 0,0 0 1 0 0,0 0-1 0 0,0 0 0 0 0,0 1 1 0 0,0-1-1 0 0,0 0 1 0 0,0 0-1 0 0,0 1 1 0 0,0-1-1 0 0,0 0 1 0 0,-9 14-201 0 0,5-10 174 0 0,-1-1-1 0 0,1 1 0 0 0,0-1 1 0 0,-1 0-1 0 0,-8 4 0 0 0,-81 42-159 0 0,10-1 188 0 0,37-20 37 0 0,16-8-33 0 0,8-6 1 0 0,2 0 1 0 0,-31 27 0 0 0,43-35 0 0 0,9-6-1 0 0,-1 1 0 0 0,1-1 0 0 0,-1 0 0 0 0,0 1-1 0 0,1-1 1 0 0,-1 1 0 0 0,1-1 0 0 0,-1 1 0 0 0,1-1 0 0 0,-1 1 0 0 0,1-1-1 0 0,-1 1 1 0 0,1-1 0 0 0,-1 1 0 0 0,1-1 0 0 0,0 1 0 0 0,-1 0-1 0 0,1-1 1 0 0,0 1 0 0 0,0 0 0 0 0,-1-1 0 0 0,1 1 0 0 0,0 0 0 0 0,0-1-1 0 0,0 1 1 0 0,0 1 0 0 0,-14 10-72 0 0,9-9-29 0 0,13-8-3 0 0,5-26-45 0 0,12-5 134 0 0,-4 7 21 0 0,55-116 40 0 0,-73 140-50 0 0,0-1-1 0 0,0 1 0 0 0,-1-1 0 0 0,0 0 1 0 0,0 0-1 0 0,0 0 0 0 0,0-7 0 0 0,5-1-21 0 0,-4 9 116 0 0,-11 8-9 0 0,-5 23-33 0 0,-22 17-1720 0 0,33-37 155 0 0,-1 0-1 0 0,1 1 1 0 0,0-1-1 0 0,-1 11 1 0 0,2-15 1008 0 0,1 0-1 0 0,0 0 1 0 0,0 1 0 0 0,0-1-1 0 0,0 0 1 0 0,0 0 0 0 0,0 0 0 0 0,0 0-1 0 0,1 0 1 0 0,-1 0 0 0 0,1 0-1 0 0,0 0 1 0 0,0 0 0 0 0,-1 0-1 0 0,1 0 1 0 0,0 0 0 0 0,1-1-1 0 0,-1 1 1 0 0,0 0 0 0 0,0-1 0 0 0,3 3-1 0 0,12 6-1114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1:07.9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639 117 680 0 0,'0'-2'291'0'0,"0"1"0"0"0,0-1 0 0 0,0 0 0 0 0,0 0 0 0 0,0 1 0 0 0,-1-1 0 0 0,1 0 0 0 0,-1 1 0 0 0,1-1 1 0 0,-1 0-1 0 0,0 1 0 0 0,1-1 0 0 0,-1 1 0 0 0,0-1 0 0 0,0 1 0 0 0,0-1 0 0 0,0 1 0 0 0,-1-2 0 0 0,-27-11 3031 0 0,23 12-3039 0 0,-35-7 3127 0 0,35 8-2962 0 0,0 0-1 0 0,0 0 0 0 0,0-1 0 0 0,0 1 1 0 0,0-1-1 0 0,-5-3 0 0 0,6 3-134 0 0,1 0 0 0 0,-1 0 0 0 0,0 1 0 0 0,0 0 0 0 0,-9-2 0 0 0,9 3-116 0 0,0-1-1 0 0,0 0 1 0 0,0-1 0 0 0,0 1-1 0 0,-9-4 1 0 0,7 2-73 0 0,0 0 1 0 0,0 1-1 0 0,0 0 1 0 0,-1 0-1 0 0,1 1 0 0 0,-10-1 1 0 0,-18-4 156 0 0,31 5-250 0 0,1 0-1 0 0,0 0 1 0 0,-1 0-1 0 0,1 1 1 0 0,0 0 0 0 0,-1-1-1 0 0,1 1 1 0 0,-1 0 0 0 0,1 1-1 0 0,0-1 1 0 0,-1 1 0 0 0,1-1-1 0 0,-1 1 1 0 0,1 0 0 0 0,0 0-1 0 0,0 1 1 0 0,0-1-1 0 0,-6 4 1 0 0,5-2-20 0 0,1 0 0 0 0,-1 0 0 0 0,1 1 0 0 0,0-1 0 0 0,0 1 0 0 0,0 0-1 0 0,0 0 1 0 0,1 0 0 0 0,0 0 0 0 0,-1 0 0 0 0,2 1 0 0 0,-3 5 0 0 0,-22 54-12 0 0,-1 22-15 0 0,17-57 46 0 0,-13 56-1 0 0,16-52-23 0 0,4-19-9 0 0,0 0 1 0 0,1 0 0 0 0,-1 19 0 0 0,3 132-1671 0 0,0-163 1450 0 0,0-1-1 0 0,-1 1 1 0 0,1 0-1 0 0,-1-1 0 0 0,1 1 1 0 0,-1-1-1 0 0,0 1 0 0 0,0-1 1 0 0,0 1-1 0 0,0-1 0 0 0,0 1 1 0 0,0-1-1 0 0,0 0 0 0 0,0 1 1 0 0,0-1-1 0 0,-1 0 0 0 0,-1 2 1 0 0,-18-35-10450 0 0,21 29 10460 0 0,-1 0 0 0 0,1 0 0 0 0,-1 0 0 0 0,0 0 1 0 0,0 0-1 0 0,0 0 0 0 0,-1 0 0 0 0,1 0 0 0 0,-2-3 0 0 0,-7-15-713 0 0,-18-58 1147 0 0,-7 21 8617 0 0,46 55-6785 0 0,3 0-1152 0 0,1 1-1 0 0,-1 0 1 0 0,22 1-1 0 0,7 0 143 0 0,308-21-401 0 0,-323 20-2864 0 0,0 1-1 0 0,52 4 1 0 0,-74-1 923 0 0,1-1 1 0 0,-1 1-1 0 0,0 1 1 0 0,0-1-1 0 0,0 1 0 0 0,8 5 1 0 0,2-3-383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1:08.3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112 41 896 0 0,'-10'1'2073'0'0,"0"1"0"0"0,1 1 0 0 0,-1-1 0 0 0,0 1 0 0 0,-16 8 1 0 0,12 5 1535 0 0,0 21-2450 0 0,10-25-729 0 0,3-10-408 0 0,1 0 0 0 0,-1 0 1 0 0,0 0-1 0 0,1 0 0 0 0,-1 0 0 0 0,1 0 0 0 0,0 0 1 0 0,-1 1-1 0 0,1-1 0 0 0,0 0 0 0 0,0 0 1 0 0,1 0-1 0 0,-1 0 0 0 0,0 0 0 0 0,1 0 0 0 0,-1 0 1 0 0,1 1-1 0 0,0-1 0 0 0,0 0 0 0 0,0-1 0 0 0,0 1 1 0 0,0 0-1 0 0,0 0 0 0 0,0 0 0 0 0,0-1 0 0 0,1 1 1 0 0,-1 0-1 0 0,3 1 0 0 0,4 2-12 0 0,-1-1 0 0 0,1 0 0 0 0,0-1 0 0 0,1 1 0 0 0,-1-2 0 0 0,0 1 1 0 0,1-1-1 0 0,0 0 0 0 0,-1-1 0 0 0,14 1 0 0 0,3-3-2 0 0,0-1-1 0 0,1-1 1 0 0,-1-1 0 0 0,0-1 0 0 0,-1-1 0 0 0,0-1 0 0 0,0-1 0 0 0,0-2 0 0 0,39-21-1 0 0,-56 27-2 0 0,0-1-1 0 0,-1 0 1 0 0,1-1-1 0 0,-1 1 1 0 0,0-1-1 0 0,-1 0 1 0 0,10-14-1 0 0,-14 19 0 0 0,-1 0-1 0 0,1 0 0 0 0,0 0 0 0 0,-1 0 0 0 0,1 0 0 0 0,-1 0 0 0 0,1 0 0 0 0,-1 0 0 0 0,0 0 0 0 0,1 0 0 0 0,-1 0 0 0 0,0 0 0 0 0,0 0 0 0 0,0 0 0 0 0,0-1 0 0 0,0 1 0 0 0,0 0 1 0 0,0 0-1 0 0,0 0 0 0 0,0 0 0 0 0,0 0 0 0 0,-1 0 0 0 0,1 0 0 0 0,-1 0 0 0 0,1-1 0 0 0,-1 0 0 0 0,-1 0 9 0 0,0-1 0 0 0,0 1 1 0 0,0 0-1 0 0,0 0 0 0 0,0 0 0 0 0,0 0 0 0 0,-1 1 1 0 0,1-1-1 0 0,0 0 0 0 0,-4-1 0 0 0,-5-2 43 0 0,-1 1-1 0 0,1-1 1 0 0,-1 2 0 0 0,-14-3-1 0 0,3 2 31 0 0,-1 1 0 0 0,0 1 0 0 0,-41 3-1 0 0,51 0-216 0 0,0 0 0 0 0,1 1 0 0 0,-1 1 0 0 0,1 0 0 0 0,0 1 0 0 0,0 0 0 0 0,-23 12 0 0 0,23-9-461 0 0,12-7 466 0 0,0 0 0 0 0,0 1-1 0 0,0-1 1 0 0,0 1 0 0 0,0-1 0 0 0,0 1 0 0 0,0-1 0 0 0,0 1-1 0 0,0-1 1 0 0,1 1 0 0 0,-1 0 0 0 0,0 0 0 0 0,0-1 0 0 0,1 1-1 0 0,-1 0 1 0 0,1 0 0 0 0,-1 0 0 0 0,0 0 0 0 0,1 0 0 0 0,0 0-1 0 0,-1 0 1 0 0,1 0 0 0 0,0 0 0 0 0,-1 0 0 0 0,1 0 0 0 0,0 0-1 0 0,0 0 1 0 0,0 0 0 0 0,0 0 0 0 0,0 0 0 0 0,0 0 0 0 0,0 0-1 0 0,0 0 1 0 0,0 0 0 0 0,1 1 0 0 0,-1-1-30 0 0,0 0 0 0 0,1 0 0 0 0,-1 0 0 0 0,1 0 0 0 0,-1 0 0 0 0,0 0 1 0 0,1 0-1 0 0,0 0 0 0 0,-1-1 0 0 0,1 1 0 0 0,0 0 0 0 0,-1 0 0 0 0,1-1 0 0 0,0 1 0 0 0,0 0 0 0 0,-1-1 0 0 0,1 1 1 0 0,0-1-1 0 0,0 1 0 0 0,0-1 0 0 0,0 1 0 0 0,0-1 0 0 0,1 1 0 0 0,28 8-2345 0 0,-21-7 1707 0 0,7 4-497 0 0,1-2 1 0 0,0 0-1 0 0,22 3 1 0 0,7-2 24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1:09.5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221 203 872 0 0,'0'0'72'0'0,"1"0"0"0"0,-1 0-1 0 0,1 1 1 0 0,0-1 0 0 0,-1 0 0 0 0,1 0-1 0 0,-1 1 1 0 0,1-1 0 0 0,-1 1 0 0 0,0-1-1 0 0,1 0 1 0 0,-1 1 0 0 0,1-1 0 0 0,-1 1-1 0 0,0-1 1 0 0,1 1 0 0 0,-1-1-1 0 0,0 1 1 0 0,1-1 0 0 0,-1 1 0 0 0,0-1-1 0 0,0 1 1 0 0,0-1 0 0 0,1 1 0 0 0,-1 0-1 0 0,0-1 1 0 0,0 1 0 0 0,0-1 0 0 0,0 1-1 0 0,0 0 1 0 0,0-1 0 0 0,0 1 0 0 0,0-1-1 0 0,0 1 1 0 0,-1 0 0 0 0,1-1 0 0 0,0 1-1 0 0,0-1 1 0 0,0 1 0 0 0,-1-1 0 0 0,1 1-1 0 0,0-1 1 0 0,-1 1 0 0 0,1-1 0 0 0,0 1-1 0 0,-1-1 1 0 0,1 1 0 0 0,-1-1 0 0 0,1 0-1 0 0,0 1 1 0 0,-1-1 0 0 0,1 1 0 0 0,-1-1-1 0 0,0 0 1 0 0,-38 23 3409 0 0,9 0 8293 0 0,30-24-11431 0 0,9-11 307 0 0,-7 10-631 0 0,0 0 0 0 0,0 0-1 0 0,-1 0 1 0 0,1 0 0 0 0,-1 0 0 0 0,1-1 0 0 0,-1 1 0 0 0,0 0 0 0 0,0-1-1 0 0,0 1 1 0 0,0-1 0 0 0,-1 1 0 0 0,1-1 0 0 0,0-5 0 0 0,0-43 75 0 0,-1 30-52 0 0,-1 16-38 0 0,0 0 0 0 0,1-1 0 0 0,-2 1 0 0 0,1 0 0 0 0,0 0 0 0 0,-1 0 0 0 0,0 0 0 0 0,-4-6-1 0 0,-6-18 18 0 0,-10-13-51 0 0,21 40-19 0 0,1 1 1 0 0,-1-1 0 0 0,0 1-1 0 0,0-1 1 0 0,-1 1-1 0 0,1-1 1 0 0,0 1 0 0 0,0-1-1 0 0,-1 1 1 0 0,1 0 0 0 0,0 0-1 0 0,-1 0 1 0 0,0 0 0 0 0,1 0-1 0 0,-1 0 1 0 0,1 0-1 0 0,-1 0 1 0 0,0 1 0 0 0,0-1-1 0 0,1 1 1 0 0,-1-1 0 0 0,0 1-1 0 0,0 0 1 0 0,0-1 0 0 0,0 1-1 0 0,1 0 1 0 0,-3 1-1 0 0,0-1-234 0 0,0 0 0 0 0,0 0 0 0 0,0 1-1 0 0,0-1 1 0 0,1 1 0 0 0,-1 0-1 0 0,0 0 1 0 0,1 1 0 0 0,-1-1-1 0 0,1 1 1 0 0,-5 2 0 0 0,5-1-14 0 0,-1-1 0 0 0,2 0 0 0 0,-1 1 0 0 0,0-1 1 0 0,0 1-1 0 0,1 0 0 0 0,0 0 0 0 0,-1 0 0 0 0,1 0 0 0 0,0 0 1 0 0,0 0-1 0 0,1 1 0 0 0,-1-1 0 0 0,1 1 0 0 0,0-1 0 0 0,0 1 0 0 0,0 0 1 0 0,0-1-1 0 0,0 1 0 0 0,1 0 0 0 0,0 5 0 0 0,0-8 291 0 0,1-1-1 0 0,-1 1 1 0 0,0 0-1 0 0,1 0 1 0 0,-1-1-1 0 0,1 1 1 0 0,0 0-1 0 0,-1-1 1 0 0,1 1-1 0 0,-1 0 1 0 0,1-1-1 0 0,0 1 1 0 0,0-1-1 0 0,-1 1 1 0 0,1-1-1 0 0,0 1 1 0 0,0-1-1 0 0,0 0 1 0 0,-1 0-1 0 0,1 1 1 0 0,0-1-1 0 0,0 0 1 0 0,0 0-1 0 0,0 0 1 0 0,1 0-1 0 0,29 5 628 0 0,-24-4-385 0 0,21 1 1364 0 0,-1-1-1 0 0,42-3 1 0 0,0 0 186 0 0,129-9-1706 0 0,-83 6-4656 0 0,-66 3 1862 0 0,-31 1 1721 0 0,1 0 0 0 0,30 4 0 0 0,-14-1 461 0 0,-30-2 509 0 0,1 0-1 0 0,0 0 0 0 0,0 1 0 0 0,-1-1 0 0 0,1 1 0 0 0,0 1 0 0 0,-1-1 0 0 0,8 4 0 0 0,38 16 2789 0 0,-38-16-1531 0 0,9 6 2019 0 0,-21-10-3133 0 0,-1-1 0 0 0,1 1 0 0 0,-1-1 0 0 0,1 1-1 0 0,-1 0 1 0 0,0-1 0 0 0,1 1 0 0 0,-1-1 0 0 0,0 1 0 0 0,1 0-1 0 0,-1-1 1 0 0,0 1 0 0 0,0 0 0 0 0,0-1 0 0 0,0 1 0 0 0,0 0-1 0 0,0 0 1 0 0,0-1 0 0 0,0 1 0 0 0,0 0 0 0 0,0-1 0 0 0,0 1-1 0 0,0 0 1 0 0,0-1 0 0 0,0 1 0 0 0,-1 0 0 0 0,1-1 0 0 0,0 1-1 0 0,-1 0 1 0 0,1-1 0 0 0,0 1 0 0 0,-1-1 0 0 0,0 2 0 0 0,-8 8 313 0 0,0 1 0 0 0,-1-1 0 0 0,0-1 0 0 0,0 0 1 0 0,-1 0-1 0 0,-1-1 0 0 0,-14 9 0 0 0,-17 12-143 0 0,-14 8-251 0 0,55-37-45 0 0,2-1-4 0 0,1 0 4 0 0,0-1 1 0 0,-1 1-1 0 0,1 0 0 0 0,0-1 0 0 0,-1 1 1 0 0,1 0-1 0 0,0 0 0 0 0,0 0 0 0 0,0 0 1 0 0,0-1-1 0 0,0 2 0 0 0,0-1 0 0 0,1 0 1 0 0,-1 0-1 0 0,0 0 0 0 0,2 0 0 0 0,28-17-103 0 0,-23 13 59 0 0,65-41-324 0 0,-50 30 259 0 0,1 1 0 0 0,1 1 0 0 0,31-13 0 0 0,-21 12 60 0 0,-26 10 40 0 0,1 1-1 0 0,0 0 0 0 0,18-5 1 0 0,-24 8 17 0 0,0 1 0 0 0,-1 0 0 0 0,1-1 0 0 0,0 1 0 0 0,0 0 0 0 0,-1 1 0 0 0,1-1 0 0 0,0 1 0 0 0,0 0 0 0 0,-1 0 0 0 0,1 0 0 0 0,-1 0 0 0 0,1 0 0 0 0,5 4 0 0 0,-8-4 0 0 0,0-1-1 0 0,0 1 1 0 0,0 0-1 0 0,0 0 1 0 0,0 0 0 0 0,-1 0-1 0 0,1-1 1 0 0,0 1 0 0 0,-1 0-1 0 0,1 0 1 0 0,0 0-1 0 0,-1 0 1 0 0,1 1 0 0 0,-1-1-1 0 0,0 0 1 0 0,1 0 0 0 0,-1 0-1 0 0,0 0 1 0 0,0 0-1 0 0,0 1 1 0 0,0-1 0 0 0,0 0-1 0 0,0 0 1 0 0,0 2 0 0 0,-7 33-6 0 0,2-13-8 0 0,4-19 14 0 0,0 0 0 0 0,0 0 0 0 0,-1 0 0 0 0,1 0-1 0 0,-1 0 1 0 0,0 0 0 0 0,0-1 0 0 0,0 1 0 0 0,-1-1 0 0 0,0 1-1 0 0,1-1 1 0 0,-1 0 0 0 0,-3 3 0 0 0,1-1-10 0 0,59-32-288 0 0,-18 3 27 0 0,0 1-1 0 0,2 1 1 0 0,0 2-1 0 0,2 2 1 0 0,43-14-1 0 0,-74 29 276 0 0,1 0-1 0 0,-1 0 1 0 0,1 1-1 0 0,0 0 1 0 0,0 0-1 0 0,0 1 1 0 0,0 1-1 0 0,16 0 1 0 0,-26 1 16 0 0,1-1 0 0 0,0 0 0 0 0,0 1 1 0 0,0-1-1 0 0,-1 1 0 0 0,1-1 1 0 0,0 1-1 0 0,0-1 0 0 0,-1 1 0 0 0,1-1 1 0 0,0 1-1 0 0,-1 0 0 0 0,1-1 0 0 0,-1 1 1 0 0,1 0-1 0 0,-1 0 0 0 0,1-1 0 0 0,-1 1 1 0 0,0 0-1 0 0,1 0 0 0 0,-1 0 0 0 0,0 0 1 0 0,0 0-1 0 0,1-1 0 0 0,-1 1 0 0 0,0 0 1 0 0,0 0-1 0 0,0 0 0 0 0,0 0 0 0 0,0 1 1 0 0,-6 27 525 0 0,-4-6-250 0 0,-1 0 0 0 0,-15 22 0 0 0,-2 6-128 0 0,-9 28-1449 0 0,37-79 1221 0 0,0 0-1 0 0,0 1 1 0 0,0-1-1 0 0,-1 0 1 0 0,1 0 0 0 0,0 1-1 0 0,0-1 1 0 0,0 0-1 0 0,0 0 1 0 0,0 1-1 0 0,0-1 1 0 0,0 0 0 0 0,0 0-1 0 0,0 1 1 0 0,0-1-1 0 0,0 0 1 0 0,0 0-1 0 0,1 1 1 0 0,-1-1 0 0 0,0 0-1 0 0,0 0 1 0 0,0 1-1 0 0,0-1 1 0 0,0 0-1 0 0,0 0 1 0 0,1 0 0 0 0,-1 1-1 0 0,0-1 1 0 0,0 0-1 0 0,0 0 1 0 0,0 0 0 0 0,1 0-1 0 0,-1 1 1 0 0,0-1-1 0 0,0 0 1 0 0,1 0-1 0 0,-1 0 1 0 0,0 0 0 0 0,0 0-1 0 0,0 0 1 0 0,1 0-1 0 0,-1 0 1 0 0,0 0-1 0 0,0 1 1 0 0,1-1 0 0 0,-1 0-1 0 0,0 0 1 0 0,1 0-1 0 0,-1 0 1 0 0,0-1-1 0 0,0 1 1 0 0,1 0 0 0 0,-1 0-1 0 0,0 0 1 0 0,0 0-1 0 0,0 0 1 0 0,1 0-1 0 0,18-3-3673 0 0,-7-1 1290 0 0,-1-1 1 0 0,21-12-1 0 0,-2 1 266 0 0,-8 5 722 0 0,5 1 245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1:09.8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1 164 496 0 0,'28'-32'19136'0'0,"-27"32"-19092"0"0,-1 0 1 0 0,1 0-1 0 0,-1 0 1 0 0,1 0-1 0 0,-1 0 1 0 0,1 1-1 0 0,-1-1 1 0 0,0 0-1 0 0,1 0 1 0 0,-1 0-1 0 0,1 1 1 0 0,-1-1-1 0 0,0 0 1 0 0,1 1-1 0 0,-1-1 1 0 0,0 0-1 0 0,1 1 1 0 0,-1-1-1 0 0,0 0 1 0 0,1 1-1 0 0,-1-1 1 0 0,0 1-1 0 0,0-1 1 0 0,0 1-1 0 0,1-1 1 0 0,-1 1-1 0 0,0-1 1 0 0,0 0-1 0 0,0 1 1 0 0,0-1-1 0 0,0 1 1 0 0,1 24 451 0 0,-10 20-283 0 0,4-29-157 0 0,1 0 0 0 0,0 0-1 0 0,1 0 1 0 0,1 0 0 0 0,-1 24-1 0 0,3-39-55 0 0,0 1 1 0 0,0-1-1 0 0,0 1 0 0 0,0-1 0 0 0,0 1 0 0 0,1-1 0 0 0,-1 1 0 0 0,0-1 0 0 0,1 1 1 0 0,-1-1-1 0 0,1 1 0 0 0,-1-1 0 0 0,1 1 0 0 0,0-1 0 0 0,0 0 0 0 0,0 0 0 0 0,0 1 0 0 0,0-1 1 0 0,0 0-1 0 0,1 2 0 0 0,0-2-5 0 0,0 0 0 0 0,0-1 0 0 0,0 1 0 0 0,0 0 1 0 0,0-1-1 0 0,0 1 0 0 0,1-1 0 0 0,-1 1 0 0 0,0-1 1 0 0,0 0-1 0 0,0 0 0 0 0,0 0 0 0 0,1 0 0 0 0,-1-1 0 0 0,2 1 1 0 0,8-3-53 0 0,0 0 0 0 0,-1 0 1 0 0,1-1-1 0 0,-1 0 1 0 0,0-1-1 0 0,0-1 0 0 0,10-6 1 0 0,68-51-543 0 0,-77 52 431 0 0,1-1 0 0 0,-2-1 0 0 0,18-22-1 0 0,3-6-183 0 0,-26 34 270 0 0,-1-1-1 0 0,1 0 0 0 0,-2-1 0 0 0,8-14 0 0 0,12-23-413 0 0,-22 45 443 0 0,-1-1 0 0 0,0 1 1 0 0,0-1-1 0 0,-1 1 0 0 0,1-1 0 0 0,0 0 1 0 0,0 1-1 0 0,-1-1 0 0 0,1 0 0 0 0,-1 1 1 0 0,0-1-1 0 0,1 0 0 0 0,-1 0 0 0 0,0 1 1 0 0,0-4-1 0 0,0 4-113 0 0,0 0 1 0 0,-1 0-1 0 0,1 0 1 0 0,0 0-1 0 0,-1 1 1 0 0,1-1-1 0 0,-1 0 0 0 0,1 0 1 0 0,-1 0-1 0 0,1 0 1 0 0,-1 0-1 0 0,0 1 1 0 0,1-1-1 0 0,-1 0 1 0 0,0 0-1 0 0,0 1 0 0 0,1-1 1 0 0,-1 1-1 0 0,-2-2 1 0 0,1 1-218 0 0,0 0 0 0 0,-1 1 0 0 0,1-1 0 0 0,0 0 0 0 0,-1 1 0 0 0,1-1 0 0 0,-1 1 0 0 0,1 0 0 0 0,-1 0 0 0 0,1 0 0 0 0,-1 0 0 0 0,1 0 1 0 0,0 1-1 0 0,-1-1 0 0 0,1 1 0 0 0,-1 0 0 0 0,1-1 0 0 0,0 1 0 0 0,-4 2 0 0 0,-5 1-2167 0 0,11-4 2437 0 0,-1 0 0 0 0,1 0 1 0 0,-1 0-1 0 0,1 0 0 0 0,-1 0 0 0 0,1 0 1 0 0,-1 1-1 0 0,1-1 0 0 0,-1 0 0 0 0,1 0 1 0 0,-1 0-1 0 0,1 1 0 0 0,-1-1 0 0 0,1 0 0 0 0,-1 1 1 0 0,1-1-1 0 0,-1 0 0 0 0,1 1 0 0 0,0-1 1 0 0,-1 1-1 0 0,1-1 0 0 0,0 1 0 0 0,-1 0 1 0 0,1 4-1268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6:15.7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 97 332 0 0,'-2'1'300'0'0,"1"0"-1"0"0,0-1 1 0 0,0 1-1 0 0,-1-1 1 0 0,1 1-1 0 0,-1-1 1 0 0,1 0-1 0 0,0 1 1 0 0,-1-1-1 0 0,1 0 1 0 0,-1 0-1 0 0,1 0 1 0 0,0 0-1 0 0,-1 0 1 0 0,1-1-1 0 0,-1 1 1 0 0,1 0 0 0 0,0-1-1 0 0,-18-14 7822 0 0,18 14-7605 0 0,1-1 0 0 0,-1 1 0 0 0,1 0 0 0 0,0 0 0 0 0,-1-1-1 0 0,1 1 1 0 0,0 0 0 0 0,0-3 0 0 0,0 3-273 0 0,19-15-2023 0 0,-19 15 1145 0 0,0-1 0 0 0,1 0 0 0 0,-1 0 0 0 0,1 0 0 0 0,-1 1 1 0 0,1-1-1 0 0,0 0 0 0 0,-1 1 0 0 0,1-1 0 0 0,0 0 0 0 0,0 1 1 0 0,0-1-1 0 0,6-5-1905 0 0,5-8-1352 0 0,-10 6 2179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1:10.2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382 39 368 0 0,'-46'-39'15183'0'0,"47"40"-15031"0"0,0 0-1 0 0,1 0 1 0 0,-1 0 0 0 0,0 0 0 0 0,0 1 0 0 0,-1-1-1 0 0,1 0 1 0 0,0 0 0 0 0,0 0 0 0 0,0 1 0 0 0,-1-1 0 0 0,1 0-1 0 0,-1 1 1 0 0,1-1 0 0 0,-1 1 0 0 0,1-1 0 0 0,-1 1 0 0 0,0-1-1 0 0,0 1 1 0 0,0-1 0 0 0,0 1 0 0 0,0-1 0 0 0,0 2-1 0 0,-8 42 808 0 0,5-34-770 0 0,-2 1 0 0 0,0 0 1 0 0,-10 18-1 0 0,-12 28 252 0 0,12-18-224 0 0,-31 59 0 0 0,-18 14-167 0 0,-22 34-340 0 0,63-111-37 0 0,16-27 66 0 0,1 0 0 0 0,0 0 0 0 0,1 0-1 0 0,0 1 1 0 0,1 0 0 0 0,-5 14 0 0 0,6-13-384 0 0,-4 26-1647 0 0,7-36 2176 0 0,0 0 1 0 0,0 0-1 0 0,0 0 0 0 0,0-1 0 0 0,0 1 0 0 0,0 0 0 0 0,0 0 0 0 0,0-1 0 0 0,1 1 1 0 0,-1 0-1 0 0,0 0 0 0 0,0-1 0 0 0,1 1 0 0 0,-1 0 0 0 0,0 0 0 0 0,1-1 0 0 0,-1 1 1 0 0,1 0-1 0 0,-1-1 0 0 0,1 1 0 0 0,-1-1 0 0 0,1 1 0 0 0,0-1 0 0 0,-1 1 0 0 0,1-1 1 0 0,0 1-1 0 0,-1-1 0 0 0,1 0 0 0 0,0 1 0 0 0,-1-1 0 0 0,1 0 0 0 0,0 1 1 0 0,0-1-1 0 0,-1 0 0 0 0,1 0 0 0 0,0 0 0 0 0,0 0 0 0 0,0 0 0 0 0,0 0 0 0 0,10-1-1016 0 0,-1-1 0 0 0,0 0 0 0 0,0-1 0 0 0,0 0 0 0 0,-1-1-1 0 0,1 0 1 0 0,-1 0 0 0 0,14-10 0 0 0,-2-1-217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1:10.8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61 100 532 0 0,'0'-38'14318'0'0,"-11"38"-9868"0"0,5 5-4183 0 0,1 0 0 0 0,0 1 0 0 0,1-1-1 0 0,-1 1 1 0 0,1 1 0 0 0,0-1 0 0 0,1 1 0 0 0,-6 11 0 0 0,8-15-239 0 0,0 1-1 0 0,0-1 1 0 0,0 1-1 0 0,1-1 1 0 0,-1 1-1 0 0,1-1 1 0 0,0 1-1 0 0,0-1 1 0 0,0 1-1 0 0,1-1 1 0 0,-1 1-1 0 0,1-1 1 0 0,0 1-1 0 0,0-1 1 0 0,2 7-1 0 0,-1-5 2 0 0,1 0-1 0 0,-1 1 1 0 0,1-2 0 0 0,0 1-1 0 0,1 0 1 0 0,-1-1-1 0 0,1 1 1 0 0,7 6-1 0 0,-8-8-27 0 0,1-1-1 0 0,0 0 0 0 0,0 1 1 0 0,0-1-1 0 0,0-1 0 0 0,0 1 0 0 0,0-1 1 0 0,0 1-1 0 0,0-1 0 0 0,0-1 0 0 0,1 1 1 0 0,-1 0-1 0 0,0-1 0 0 0,1 0 1 0 0,-1 0-1 0 0,1 0 0 0 0,-1-1 0 0 0,0 1 1 0 0,1-1-1 0 0,-1 0 0 0 0,0-1 1 0 0,0 1-1 0 0,0 0 0 0 0,0-1 0 0 0,7-4 1 0 0,8-5-42 0 0,0 0 0 0 0,-1-2 0 0 0,30-25 1 0 0,-46 36 32 0 0,1 0 8 0 0,0-1-1 0 0,0 1 1 0 0,0-1-1 0 0,0 0 1 0 0,0 0-1 0 0,-1 0 1 0 0,1-1-1 0 0,-1 1 1 0 0,0 0 0 0 0,0-1-1 0 0,0 0 1 0 0,0 1-1 0 0,-1-1 1 0 0,0 0-1 0 0,1 0 1 0 0,-2 0-1 0 0,1 0 1 0 0,0 0 0 0 0,-1 0-1 0 0,1 0 1 0 0,-1 0-1 0 0,0 0 1 0 0,-1 0-1 0 0,1 0 1 0 0,-1 0-1 0 0,1 0 1 0 0,-1 0 0 0 0,0 0-1 0 0,-1 1 1 0 0,1-1-1 0 0,-1 0 1 0 0,0 0-1 0 0,1 1 1 0 0,-2-1-1 0 0,-3-4 1 0 0,3 4-7 0 0,1 2 0 0 0,-1-1 0 0 0,0 0 1 0 0,0 0-1 0 0,0 1 0 0 0,0 0 0 0 0,-1-1 0 0 0,1 1 0 0 0,-1 1 1 0 0,0-1-1 0 0,1 0 0 0 0,-1 1 0 0 0,0 0 0 0 0,0 0 0 0 0,0 0 0 0 0,0 0 1 0 0,0 1-1 0 0,0-1 0 0 0,0 1 0 0 0,0 0 0 0 0,0 0 0 0 0,0 0 0 0 0,0 1 1 0 0,1 0-1 0 0,-1 0 0 0 0,0 0 0 0 0,0 0 0 0 0,0 0 0 0 0,0 1 0 0 0,1-1 1 0 0,-1 1-1 0 0,-5 4 0 0 0,-7 4-896 0 0,1 2 1 0 0,0 0 0 0 0,0 1-1 0 0,1 0 1 0 0,-16 20 0 0 0,30-33 750 0 0,-1 1 1 0 0,0-1 0 0 0,1 1 0 0 0,-1 0 0 0 0,0-1 0 0 0,1 1 0 0 0,-1 0 0 0 0,1-1 0 0 0,-1 1 0 0 0,1 0 0 0 0,-1 0 0 0 0,1-1 0 0 0,0 1-1 0 0,-1 0 1 0 0,1 0 0 0 0,0 0 0 0 0,0 0 0 0 0,0 0 0 0 0,-1-1 0 0 0,1 1 0 0 0,0 0 0 0 0,0 0 0 0 0,0 0 0 0 0,0 0 0 0 0,1 0 0 0 0,-1 0-1 0 0,0-1 1 0 0,0 1 0 0 0,0 0 0 0 0,1 0 0 0 0,-1 1 0 0 0,2-1-114 0 0,-1 0 0 0 0,1 0 0 0 0,-1 0 0 0 0,1 0 0 0 0,-1 0 0 0 0,1 0 0 0 0,0 0-1 0 0,-1 0 1 0 0,1-1 0 0 0,0 1 0 0 0,0-1 0 0 0,-1 1 0 0 0,5-1 0 0 0,4 1-354 0 0,1 0-1 0 0,-1-1 0 0 0,1 0 1 0 0,12-2-1 0 0,65-23 2154 0 0,-82 23 156 0 0,1 0 0 0 0,0 1-1 0 0,-1 0 1 0 0,14 0 0 0 0,-17 1-1374 0 0,-1 0-1 0 0,1 0 1 0 0,-1 1-1 0 0,0-1 1 0 0,1 1-1 0 0,-1-1 1 0 0,1 1-1 0 0,-1 0 1 0 0,0 0-1 0 0,0 0 1 0 0,1 0-1 0 0,-1 0 1 0 0,0 0-1 0 0,0 1 1 0 0,0-1-1 0 0,2 3 1 0 0,8 7 600 0 0,-11-10-838 0 0,1 0 1 0 0,-1 0 0 0 0,1 0 0 0 0,-1 0 0 0 0,0 1 0 0 0,0-1 0 0 0,0 0 0 0 0,0 1 0 0 0,0-1 0 0 0,0 1-1 0 0,0-1 1 0 0,0 1 0 0 0,0 0 0 0 0,0 2 0 0 0,11 48 699 0 0,-10-41-758 0 0,0 1-1 0 0,1-1 1 0 0,7 20-1 0 0,-9-28-176 0 0,0 1-1 0 0,1-1 1 0 0,0 0 0 0 0,-1 0-1 0 0,1 0 1 0 0,1-1-1 0 0,-1 1 1 0 0,0 0 0 0 0,0-1-1 0 0,1 1 1 0 0,0-1 0 0 0,-1 0-1 0 0,1 0 1 0 0,0 0-1 0 0,5 3 1 0 0,20 2-5338 0 0,7-5-6655 0 0,-25-2 10115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1:11.8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663 99 868 0 0,'3'-2'360'0'0,"-1"0"0"0"0,1-1-1 0 0,-1 0 1 0 0,0 1 0 0 0,0-1 0 0 0,0 0 0 0 0,0 0-1 0 0,-1 0 1 0 0,2-3 0 0 0,12-18 1763 0 0,-13 21-1596 0 0,-1 1-1 0 0,1-2 1 0 0,-1 1-1 0 0,0 0 1 0 0,0 0-1 0 0,0 0 1 0 0,0 0-1 0 0,0-6 1 0 0,-2 8-320 0 0,0 0-1 0 0,1 0 1 0 0,-1 0 0 0 0,0 1 0 0 0,0-1 0 0 0,0 0-1 0 0,0 0 1 0 0,0 1 0 0 0,-1-1 0 0 0,1 0 0 0 0,0 1-1 0 0,0 0 1 0 0,0-1 0 0 0,-1 1 0 0 0,1-1 0 0 0,0 1 0 0 0,0 0-1 0 0,-1 0 1 0 0,1 0 0 0 0,0 0 0 0 0,0 0 0 0 0,-1 0-1 0 0,1 0 1 0 0,-1 0 0 0 0,-50 1 1905 0 0,37-1-1570 0 0,-20 2-63 0 0,0 0 1 0 0,1 3-1 0 0,-1 0 1 0 0,-35 12-1 0 0,9 2-73 0 0,-78 34-1 0 0,120-45-304 0 0,1 1-1 0 0,0 1 1 0 0,1 0-1 0 0,0 1 1 0 0,0 1-1 0 0,1 1 1 0 0,1 0-1 0 0,0 1 1 0 0,-17 21-1 0 0,30-32-92 0 0,0-1 0 0 0,0 1 0 0 0,0 0-1 0 0,0 0 1 0 0,0 0 0 0 0,0 1 0 0 0,1-1-1 0 0,0 0 1 0 0,-1 1 0 0 0,1-1 0 0 0,1 0-1 0 0,-1 1 1 0 0,0-1 0 0 0,1 1-1 0 0,0 0 1 0 0,0-1 0 0 0,0 1 0 0 0,0-1-1 0 0,0 1 1 0 0,1-1 0 0 0,-1 1 0 0 0,1-1-1 0 0,0 1 1 0 0,0-1 0 0 0,1 0-1 0 0,-1 1 1 0 0,1-1 0 0 0,-1 0 0 0 0,1 0-1 0 0,0 0 1 0 0,0 0 0 0 0,1 0 0 0 0,-1-1-1 0 0,0 1 1 0 0,1-1 0 0 0,4 4 0 0 0,7 6-65 0 0,0-2 1 0 0,1 0-1 0 0,0-1 1 0 0,0 0 0 0 0,1-1-1 0 0,19 7 1 0 0,-7-5-454 0 0,0-1 0 0 0,0-2 0 0 0,1 0 0 0 0,1-2 0 0 0,30 1 0 0 0,-41-4-592 0 0,0-2 0 0 0,1 0 1 0 0,-1-1-1 0 0,0-1 0 0 0,0-1 1 0 0,0-1-1 0 0,0 0 0 0 0,33-13 1 0 0,-41 12 205 0 0,0 0 0 0 0,0-1 0 0 0,-1-1 1 0 0,0 1-1 0 0,0-2 0 0 0,-1 1 1 0 0,0-1-1 0 0,9-10 0 0 0,-1 2-348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1:12.1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96 86 976 0 0,'29'-26'14015'0'0,"-47"36"-8855"0"0,1 6-4426 0 0,15-14-671 0 0,-1 0 1 0 0,1 0-1 0 0,-1 0 0 0 0,1 1 1 0 0,0-1-1 0 0,0 1 1 0 0,0-1-1 0 0,0 1 1 0 0,-2 3-1 0 0,2-2-18 0 0,0-1 0 0 0,0 0 0 0 0,0 0 0 0 0,-1 0 0 0 0,1 0 0 0 0,-1-1 0 0 0,-3 4-1 0 0,3-4-16 0 0,0 1 0 0 0,0 0 0 0 0,1 0 0 0 0,-1 0-1 0 0,1 0 1 0 0,0 0 0 0 0,-3 4 0 0 0,-2 6 54 0 0,5-10-70 0 0,0 0-1 0 0,0 1 0 0 0,1-1 1 0 0,-1 0-1 0 0,1 1 1 0 0,-2 6-1 0 0,3-9-10 0 0,0 0 0 0 0,0 0 0 0 0,0 0 0 0 0,0 0 1 0 0,0-1-1 0 0,0 1 0 0 0,0 0 0 0 0,1 0 0 0 0,-1 0 0 0 0,0-1 0 0 0,1 1 0 0 0,-1 0 0 0 0,0 0 1 0 0,1-1-1 0 0,-1 1 0 0 0,1 0 0 0 0,-1-1 0 0 0,1 1 0 0 0,0 0 0 0 0,-1-1 0 0 0,1 1 1 0 0,0-1-1 0 0,-1 1 0 0 0,1-1 0 0 0,0 0 0 0 0,-1 1 0 0 0,1-1 0 0 0,0 1 0 0 0,0-1 0 0 0,0 0 1 0 0,-1 0-1 0 0,1 0 0 0 0,0 1 0 0 0,0-1 0 0 0,0 0 0 0 0,-1 0 0 0 0,2 0 0 0 0,5 0 1 0 0,0 1-1 0 0,-1-1 0 0 0,1 0 0 0 0,0-1 1 0 0,0 0-1 0 0,-1 0 0 0 0,13-3 0 0 0,49-20-59 0 0,-50 17 30 0 0,15-7-289 0 0,-1-2 0 0 0,0-1 0 0 0,43-32 0 0 0,29-21-2676 0 0,-89 56 1162 0 0,-14 13 1669 0 0,0 0 1 0 0,-1 0-1 0 0,1 0 1 0 0,0 0 0 0 0,0 0-1 0 0,0 0 1 0 0,0 1 0 0 0,-1-1-1 0 0,1 0 1 0 0,0 0-1 0 0,0 1 1 0 0,1-1 0 0 0,-1 1-1 0 0,0-1 1 0 0,0 1 0 0 0,0-1-1 0 0,0 1 1 0 0,0 0 0 0 0,0 0-1 0 0,3-1 1 0 0,-18 34-9630 0 0,2-18 8064 0 0,11-9 669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1:12.9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96 30 268 0 0,'-3'-4'15060'0'0,"-25"15"-11612"0"0,24-9-3265 0 0,0 1 0 0 0,0 0 0 0 0,0 0 0 0 0,0 0 0 0 0,0 1 1 0 0,1-1-1 0 0,-1 1 0 0 0,1 0 0 0 0,0 0 0 0 0,0 0 0 0 0,0 1 0 0 0,1-1 1 0 0,-4 9-1 0 0,3-3-164 0 0,0-1 0 0 0,1 1 0 0 0,0-1 0 0 0,0 1 1 0 0,1 0-1 0 0,0 16 0 0 0,1-25-20 0 0,1 1 1 0 0,-1-1-1 0 0,1 0 1 0 0,-1 1-1 0 0,1-1 0 0 0,0 0 1 0 0,0 0-1 0 0,-1 0 0 0 0,1 1 1 0 0,0-1-1 0 0,0 0 1 0 0,0 0-1 0 0,0 0 0 0 0,0 0 1 0 0,0-1-1 0 0,1 1 1 0 0,-1 0-1 0 0,0 0 0 0 0,0-1 1 0 0,0 1-1 0 0,1-1 1 0 0,-1 1-1 0 0,0-1 0 0 0,1 1 1 0 0,-1-1-1 0 0,1 0 0 0 0,-1 0 1 0 0,2 1-1 0 0,4 0-10 0 0,-1 0 0 0 0,0-1 0 0 0,1 1 0 0 0,-1-1 0 0 0,8-1 0 0 0,24-6-120 0 0,0-3 0 0 0,0 0 0 0 0,-1-3 0 0 0,68-32 0 0 0,-79 32 45 0 0,-1-1 0 0 0,0 0 0 0 0,32-27 0 0 0,-57 41 83 0 0,1 0 0 0 0,-1-1 0 0 0,1 1 0 0 0,-1-1 1 0 0,0 1-1 0 0,1-1 0 0 0,-1 1 0 0 0,1 0 1 0 0,-1-1-1 0 0,0 1 0 0 0,1-1 0 0 0,-1 0 1 0 0,0 1-1 0 0,0-1 0 0 0,1 1 0 0 0,-1-1 0 0 0,0 1 1 0 0,0-1-1 0 0,0 0 0 0 0,0 1 0 0 0,0-1 1 0 0,0 1-1 0 0,0-1 0 0 0,0 0 0 0 0,0 1 0 0 0,0-1 1 0 0,0 1-1 0 0,0-1 0 0 0,0 0 0 0 0,0 1 1 0 0,0-1-1 0 0,-1 1 0 0 0,1-1 0 0 0,0 1 1 0 0,0-1-1 0 0,-1 1 0 0 0,1-1 0 0 0,-1 1 0 0 0,1-1 1 0 0,0 1-1 0 0,-1-1 0 0 0,1 1 0 0 0,-1-1 1 0 0,1 1-1 0 0,-2-1 0 0 0,0-1-3 0 0,0 1-1 0 0,0 0 1 0 0,0-1-1 0 0,0 1 0 0 0,-1 0 1 0 0,1 0-1 0 0,0 0 1 0 0,-1 1-1 0 0,-2-2 1 0 0,-25 0-173 0 0,0 0 0 0 0,0 2 0 0 0,0 2 1 0 0,-1 0-1 0 0,2 2 0 0 0,-1 2 0 0 0,0 0 0 0 0,1 2 1 0 0,0 1-1 0 0,-35 17 0 0 0,53-21-520 0 0,0 0 1 0 0,1 1-1 0 0,-1 1 0 0 0,-14 12 0 0 0,24-19 624 0 0,1 0-1 0 0,-1 1 1 0 0,1-1-1 0 0,-1 0 0 0 0,1 1 1 0 0,-1-1-1 0 0,1 1 0 0 0,0-1 1 0 0,-1 1-1 0 0,1-1 1 0 0,0 1-1 0 0,0-1 0 0 0,-1 1 1 0 0,1-1-1 0 0,0 1 0 0 0,0-1 1 0 0,0 1-1 0 0,-1-1 1 0 0,1 1-1 0 0,0 0 0 0 0,0-1 1 0 0,0 1-1 0 0,0-1 1 0 0,0 1-1 0 0,0-1 0 0 0,0 1 1 0 0,0 0-1 0 0,1-1 0 0 0,-1 1 1 0 0,0-1-1 0 0,0 1 1 0 0,0-1-1 0 0,0 1 0 0 0,1-1 1 0 0,-1 1-1 0 0,0-1 1 0 0,1 1-1 0 0,-1-1 0 0 0,0 1 1 0 0,1-1-1 0 0,-1 1 0 0 0,1-1 1 0 0,-1 0-1 0 0,1 1 1 0 0,-1-1-1 0 0,0 0 0 0 0,1 1 1 0 0,-1-1-1 0 0,1 0 1 0 0,0 0-1 0 0,-1 1 0 0 0,1-1 1 0 0,-1 0-1 0 0,1 0 0 0 0,-1 0 1 0 0,1 0-1 0 0,0 0 1 0 0,4 2-353 0 0,0 0 1 0 0,0-1-1 0 0,-1 0 1 0 0,1 0-1 0 0,0 0 1 0 0,7 0-1 0 0,23-2-1015 0 0,0-1-1 0 0,47-10 0 0 0,-51 6 1366 0 0,0-2 0 0 0,52-21 0 0 0,-16 1 2863 0 0,-66 27-2395 0 0,0 0 0 0 0,0 1 1 0 0,0-1-1 0 0,0 1 0 0 0,1-1 1 0 0,-1 1-1 0 0,0-1 1 0 0,0 1-1 0 0,1 0 0 0 0,-1-1 1 0 0,0 1-1 0 0,0 0 0 0 0,1 0 1 0 0,-1 0-1 0 0,0 0 0 0 0,1 0 1 0 0,-1 0-1 0 0,0 0 1 0 0,0 1-1 0 0,1-1 0 0 0,-1 0 1 0 0,0 1-1 0 0,17 14 7167 0 0,-11-6-6363 0 0,7 9-2697 0 0,-2-3 1635 0 0,-1 0 0 0 0,14 24-1 0 0,-16-22-409 0 0,2-1 0 0 0,17 21 0 0 0,-25-34-101 0 0,0 0 1 0 0,0-1-1 0 0,1 0 0 0 0,0 0 1 0 0,-1 0-1 0 0,1 0 1 0 0,0 0-1 0 0,0-1 0 0 0,0 1 1 0 0,0-1-1 0 0,0 0 0 0 0,0-1 1 0 0,0 1-1 0 0,0-1 1 0 0,0 1-1 0 0,1-1 0 0 0,-1-1 1 0 0,0 1-1 0 0,8-2 0 0 0,10-2-2228 0 0,-1 0-1 0 0,30-12 0 0 0,-41 13 1968 0 0,49-18-3083 0 0,-30 10 2344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1:13.3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134 12 316 0 0,'-11'-6'9776'0'0,"7"7"-8959"0"0,0-1 1 0 0,0 1-1 0 0,1-1 0 0 0,-1 1 0 0 0,0 0 1 0 0,1 1-1 0 0,-7 2 0 0 0,-10 3 1503 0 0,17-4-2088 0 0,-1 0 0 0 0,1-1 1 0 0,0 1-1 0 0,0 0 0 0 0,0 1 0 0 0,0-1 1 0 0,-3 5-1 0 0,-4 6 257 0 0,6-8-386 0 0,0 0 0 0 0,1 1-1 0 0,-1 0 1 0 0,2 0 0 0 0,-1 0 0 0 0,1 0-1 0 0,0 0 1 0 0,0 0 0 0 0,1 1 0 0 0,0-1-1 0 0,0 14 1 0 0,1-18-99 0 0,0-1 0 0 0,1 1-1 0 0,-1-1 1 0 0,1 1 0 0 0,-1-1 0 0 0,1 1-1 0 0,0-1 1 0 0,0 0 0 0 0,0 0 0 0 0,0 1-1 0 0,0-1 1 0 0,1 0 0 0 0,-1 0 0 0 0,1 0-1 0 0,-1 0 1 0 0,1 0 0 0 0,0 0 0 0 0,0-1-1 0 0,0 1 1 0 0,0-1 0 0 0,0 1 0 0 0,0-1-1 0 0,0 0 1 0 0,0 1 0 0 0,1-1 0 0 0,-1 0-1 0 0,0-1 1 0 0,1 1 0 0 0,-1 0 0 0 0,1-1-1 0 0,-1 1 1 0 0,1-1 0 0 0,3 0-1 0 0,8 2-10 0 0,0-1-1 0 0,0-1 1 0 0,0-1-1 0 0,27-4 0 0 0,-10-1-46 0 0,1-2-1 0 0,-1-2 1 0 0,0 0-1 0 0,-1-2 1 0 0,-1-2 0 0 0,32-18-1 0 0,-57 30 50 0 0,-1 0-1 0 0,1-1 1 0 0,-1 1 0 0 0,0 0-1 0 0,0-1 1 0 0,0 0 0 0 0,0 0-1 0 0,-1 0 1 0 0,1 0-1 0 0,-1 0 1 0 0,0-1 0 0 0,1 1-1 0 0,-2-1 1 0 0,1 1 0 0 0,0-1-1 0 0,-1 0 1 0 0,1 0 0 0 0,-1 0-1 0 0,0 0 1 0 0,-1 0-1 0 0,1 0 1 0 0,-1 0 0 0 0,1-6-1 0 0,-1 9 5 0 0,-1-1-1 0 0,1 1 0 0 0,0 0 1 0 0,0 0-1 0 0,0 0 0 0 0,-1 0 1 0 0,1 0-1 0 0,-1 0 1 0 0,1 0-1 0 0,-1 0 0 0 0,1 0 1 0 0,-1 0-1 0 0,1 0 0 0 0,-1 1 1 0 0,0-1-1 0 0,1 0 0 0 0,-1 0 1 0 0,0 0-1 0 0,0 1 0 0 0,0-1 1 0 0,-1 0-1 0 0,-28-11-28 0 0,16 10-14 0 0,-1 0-1 0 0,-20 1 1 0 0,18 2-64 0 0,-1 0 0 0 0,1 2-1 0 0,0 0 1 0 0,0 0 0 0 0,-18 8 0 0 0,-83 35-2303 0 0,91-34 1242 0 0,-8 4-2593 0 0,26-10-83 0 0,25-11 446 0 0,7-5 926 0 0,33-20 0 0 0,-39 20 1851 0 0,20-10-377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1:13.7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251 221 588 0 0,'40'-117'5395'0'0,"-38"110"-4859"0"0,1 0 1 0 0,0 1 0 0 0,1-1-1 0 0,-1 1 1 0 0,1 0 0 0 0,0 0 0 0 0,1 0-1 0 0,0 1 1 0 0,0 0 0 0 0,0 0-1 0 0,0 0 1 0 0,1 0 0 0 0,0 1 0 0 0,0 0-1 0 0,0 0 1 0 0,0 0 0 0 0,1 1-1 0 0,11-5 1 0 0,-17 8-496 0 0,-1 0-1 0 0,1 0 1 0 0,0 0-1 0 0,-1 0 1 0 0,1 0-1 0 0,0 0 1 0 0,-1 0 0 0 0,1 0-1 0 0,-1 0 1 0 0,1 0-1 0 0,0 0 1 0 0,-1 1-1 0 0,1-1 1 0 0,0 0-1 0 0,-1 0 1 0 0,1 0-1 0 0,-1 1 1 0 0,1-1 0 0 0,-1 0-1 0 0,1 1 1 0 0,-1-1-1 0 0,1 1 1 0 0,-1-1-1 0 0,1 0 1 0 0,-1 1-1 0 0,1-1 1 0 0,-1 1 0 0 0,0-1-1 0 0,1 1 1 0 0,-1 0-1 0 0,0-1 1 0 0,0 1-1 0 0,1-1 1 0 0,-1 1-1 0 0,0-1 1 0 0,0 1-1 0 0,0 0 1 0 0,1-1 0 0 0,-1 1-1 0 0,0 0 1 0 0,0-1-1 0 0,0 1 1 0 0,0-1-1 0 0,0 1 1 0 0,-1 0-1 0 0,1-1 1 0 0,0 1 0 0 0,0 0-1 0 0,0 3 35 0 0,-1-1 1 0 0,1 1-1 0 0,-1-1 1 0 0,1 1-1 0 0,-1-1 1 0 0,0 0-1 0 0,0 1 0 0 0,-2 2 1 0 0,-26 53 483 0 0,22-44-427 0 0,0 1 1 0 0,-1-1 0 0 0,-19 27-1 0 0,-96 128 336 0 0,2-8-610 0 0,98-129-97 0 0,14-20-265 0 0,0 0 0 0 0,0 1 0 0 0,1 0 1 0 0,1 1-1 0 0,-6 17 0 0 0,12-30 176 0 0,0 1 0 0 0,1-1 0 0 0,-1 1 0 0 0,1 0 0 0 0,0-1 1 0 0,0 1-1 0 0,0-1 0 0 0,0 1 0 0 0,0 0 0 0 0,1-1 0 0 0,-1 1 0 0 0,1-1 0 0 0,-1 1 0 0 0,1-1 0 0 0,0 1 1 0 0,0-1-1 0 0,0 0 0 0 0,1 1 0 0 0,-1-1 0 0 0,0 0 0 0 0,1 0 0 0 0,2 3 0 0 0,0-1-543 0 0,1 0-1 0 0,0 0 1 0 0,1 0-1 0 0,-1-1 1 0 0,1 1-1 0 0,-1-1 1 0 0,11 3 0 0 0,3 1-587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1:14.8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10 295 892 0 0,'8'0'10029'0'0,"-22"8"-4740"0"0,14-8-5244 0 0,0 0 0 0 0,0 0 1 0 0,0 1-1 0 0,0-1 0 0 0,-1 0 0 0 0,1 0 0 0 0,0 1 1 0 0,0-1-1 0 0,0 0 0 0 0,0 0 0 0 0,0 0 1 0 0,0 1-1 0 0,0-1 0 0 0,0 0 0 0 0,0 0 0 0 0,0 1 1 0 0,0-1-1 0 0,0 0 0 0 0,0 0 0 0 0,0 1 0 0 0,0-1 1 0 0,0 0-1 0 0,0 0 0 0 0,0 1 0 0 0,0-1 0 0 0,0 0 1 0 0,1 0-1 0 0,-1 0 0 0 0,0 1 0 0 0,0-1 1 0 0,0 0-1 0 0,0 0 0 0 0,0 0 0 0 0,1 1 0 0 0,-1-1 1 0 0,0 0-1 0 0,0 0 0 0 0,0 0 0 0 0,1 0 0 0 0,-1 0 1 0 0,0 1-1 0 0,0-1 0 0 0,0 0 0 0 0,1 0 0 0 0,-1 0 1 0 0,0 0-1 0 0,0 0 0 0 0,1 0 0 0 0,-1 0 1 0 0,0 0-1 0 0,0 0 0 0 0,1 0 0 0 0,-1 0 0 0 0,0 0 1 0 0,0 0-1 0 0,0 0 0 0 0,1 0 0 0 0,-1 0 0 0 0,0 0 1 0 0,0 0-1 0 0,1 0 0 0 0,-1 0 0 0 0,0-1 0 0 0,0 1 1 0 0,1 0-1 0 0,-1 0 0 0 0,13-1 62 0 0,0-1-1 0 0,-1-1 1 0 0,1 0-1 0 0,-1 0 1 0 0,1-2 0 0 0,-1 1-1 0 0,-1-1 1 0 0,1-1-1 0 0,-1 0 1 0 0,1-1-1 0 0,-2 0 1 0 0,1-1 0 0 0,12-12-1 0 0,-16 13-109 0 0,0 0-1 0 0,-1-1 1 0 0,0 0-1 0 0,0 0 1 0 0,-1 0-1 0 0,0-1 0 0 0,0 1 1 0 0,-1-1-1 0 0,0 0 1 0 0,-1-1-1 0 0,0 1 1 0 0,0-1-1 0 0,-1 1 1 0 0,-1-1-1 0 0,1 0 1 0 0,-2 0-1 0 0,1 1 0 0 0,-2-16 1 0 0,1 23-80 0 0,0 0 0 0 0,0 0 0 0 0,-1 0 0 0 0,1 0 1 0 0,0 0-1 0 0,-1 0 0 0 0,0 0 0 0 0,1 0 0 0 0,-1 0 0 0 0,0 0 0 0 0,0 1 1 0 0,0-1-1 0 0,0 0 0 0 0,0 0 0 0 0,-1 1 0 0 0,1-1 0 0 0,0 1 0 0 0,-1-1 1 0 0,1 1-1 0 0,-1 0 0 0 0,0-1 0 0 0,1 1 0 0 0,-1 0 0 0 0,0 0 0 0 0,0 0 1 0 0,1 0-1 0 0,-1 1 0 0 0,0-1 0 0 0,0 0 0 0 0,0 1 0 0 0,0-1 0 0 0,0 1 1 0 0,0 0-1 0 0,0 0 0 0 0,0-1 0 0 0,0 1 0 0 0,-3 1 0 0 0,-4-1-569 0 0,0 0-1 0 0,1 1 0 0 0,-1 0 0 0 0,0 1 0 0 0,0 0 1 0 0,1 0-1 0 0,-12 5 0 0 0,9-2-399 0 0,-1 1 1 0 0,1 0-1 0 0,-19 14 0 0 0,26-17 850 0 0,0 1-1 0 0,0-1 0 0 0,0 1 1 0 0,0 0-1 0 0,0 0 1 0 0,1 0-1 0 0,-1 1 1 0 0,1 0-1 0 0,1-1 0 0 0,-5 9 1 0 0,-1 3 28 0 0,6-14 193 0 0,1-1 0 0 0,1 1 1 0 0,-1-1-1 0 0,0 1 0 0 0,0 0 1 0 0,0-1-1 0 0,1 1 1 0 0,-1 0-1 0 0,1 0 0 0 0,-1 0 1 0 0,1-1-1 0 0,0 1 0 0 0,0 3 1 0 0,0-4 86 0 0,0 1 0 0 0,0-1 0 0 0,1 0 0 0 0,-1 1 0 0 0,1-1 1 0 0,-1 1-1 0 0,1-1 0 0 0,-1 0 0 0 0,1 1 0 0 0,0-1 1 0 0,-1 0-1 0 0,1 0 0 0 0,0 1 0 0 0,0-1 0 0 0,0 0 0 0 0,0 0 1 0 0,0 0-1 0 0,0 0 0 0 0,1 0 0 0 0,-1 0 0 0 0,0-1 1 0 0,0 1-1 0 0,1 0 0 0 0,-1-1 0 0 0,0 1 0 0 0,1 0 0 0 0,-1-1 1 0 0,1 0-1 0 0,-1 1 0 0 0,1-1 0 0 0,-1 0 0 0 0,2 0 1 0 0,10 2 603 0 0,-1-1 0 0 0,0-1 1 0 0,15-1-1 0 0,-8 1 154 0 0,149-15 1959 0 0,-58 2-2477 0 0,52-3-1446 0 0,-95 10 189 0 0,190-9-9359 0 0,-181 4 15600 0 0,-76 12-4997 0 0,0 0-1 0 0,0 0 0 0 0,0 0 1 0 0,-7 9 3988 0 0,6-9-3988 0 0,-31 20 2795 0 0,26-19-2851 0 0,1 1 0 0 0,-1 1-1 0 0,1-1 1 0 0,-9 9 0 0 0,-17 12 271 0 0,26-21-499 0 0,1-1 0 0 0,0 1-1 0 0,-1 1 1 0 0,1-1-1 0 0,0 1 1 0 0,-6 7 0 0 0,-6 9-4 0 0,12-17-50 0 0,1 1 0 0 0,0 0-1 0 0,0 0 1 0 0,0 0 0 0 0,0 0 0 0 0,-2 6-1 0 0,0 1 0 0 0,3-9 6 0 0,1 0 0 0 0,0 0 0 0 0,0 0 0 0 0,0 0 0 0 0,0 0-1 0 0,1 0 1 0 0,-1 1 0 0 0,0-1 0 0 0,0 4 0 0 0,2-5 0 0 0,-1 0 0 0 0,0 0 0 0 0,1-1 0 0 0,-1 1 0 0 0,1 0 0 0 0,-1 0 1 0 0,1-1-1 0 0,-1 1 0 0 0,1 0 0 0 0,0-1 0 0 0,-1 1 0 0 0,1-1 0 0 0,0 1 0 0 0,-1-1 0 0 0,1 1 0 0 0,0-1 1 0 0,0 1-1 0 0,-1-1 0 0 0,1 1 0 0 0,0-1 0 0 0,0 0 0 0 0,0 0 0 0 0,0 0 0 0 0,-1 1 0 0 0,1-1 0 0 0,0 0 0 0 0,0 0 1 0 0,0 0-1 0 0,0 0 0 0 0,0 0 0 0 0,0 0 0 0 0,-1-1 0 0 0,1 1 0 0 0,1 0 0 0 0,13-2-107 0 0,-1 0 0 0 0,0-1-1 0 0,0-1 1 0 0,0 0 0 0 0,0-1 0 0 0,-1 0-1 0 0,15-9 1 0 0,10-2-150 0 0,0-1-99 0 0,-2-2-1 0 0,0-1 0 0 0,35-26 1 0 0,-69 44 354 0 0,0 0 0 0 0,1 0 0 0 0,-1 0 0 0 0,0 0 0 0 0,0 0 0 0 0,0 0 0 0 0,0-1 0 0 0,-1 1 0 0 0,1-1 0 0 0,-1 1 1 0 0,1-1-1 0 0,-1 1 0 0 0,0-1 0 0 0,0 0 0 0 0,1-4 0 0 0,-2 5 6 0 0,-1 1-1 0 0,1 0 1 0 0,-1-1-1 0 0,1 1 1 0 0,-1 0-1 0 0,0 0 1 0 0,1 0-1 0 0,-1 0 1 0 0,0 0-1 0 0,0 0 1 0 0,0 0 0 0 0,0 0-1 0 0,0 0 1 0 0,0 0-1 0 0,0 0 1 0 0,0 0-1 0 0,0 1 1 0 0,-1-1-1 0 0,1 0 1 0 0,0 1-1 0 0,0-1 1 0 0,-1 1 0 0 0,1 0-1 0 0,0-1 1 0 0,-1 1-1 0 0,1 0 1 0 0,0 0-1 0 0,-1 0 1 0 0,1 0-1 0 0,0 0 1 0 0,-2 0-1 0 0,-6-1 22 0 0,0 1-1 0 0,1 0 1 0 0,-1 1 0 0 0,-9 1-1 0 0,16-2-23 0 0,-30 6-109 0 0,-40 13 0 0 0,39-8-284 0 0,13-5-1064 0 0,-1 1-1 0 0,-37 18 0 0 0,46-17 93 0 0,29-7-3226 0 0,-3-3 4079 0 0,16-5-564 0 0,0 0-1 0 0,38-16 1 0 0,-35 11 892 0 0,-7 3 770 0 0,0-2 0 0 0,31-17-1 0 0,-11 11 5174 0 0,-45 17-5632 0 0,0 0-1 0 0,0 0 1 0 0,-1 0-1 0 0,1 0 0 0 0,0 0 1 0 0,0 1-1 0 0,0-1 1 0 0,0 0-1 0 0,0 1 0 0 0,-1-1 1 0 0,1 0-1 0 0,0 1 1 0 0,0-1-1 0 0,0 1 0 0 0,-1-1 1 0 0,1 1-1 0 0,0 0 1 0 0,-1-1-1 0 0,1 1 0 0 0,0 0 1 0 0,-1-1-1 0 0,1 1 1 0 0,-1 0-1 0 0,1 0 0 0 0,-1-1 1 0 0,0 1-1 0 0,1 0 1 0 0,-1 0-1 0 0,0 0 1 0 0,0 0-1 0 0,1 0 0 0 0,-1-1 1 0 0,0 1-1 0 0,0 0 1 0 0,0 0-1 0 0,0 0 0 0 0,0 0 1 0 0,0 1-1 0 0,-7 45 1574 0 0,2-21-1089 0 0,-4 48 331 0 0,9-68-908 0 0,0 0 1 0 0,0 0-1 0 0,1 0 1 0 0,0 0-1 0 0,0 0 0 0 0,1 0 1 0 0,-1 0-1 0 0,1 0 1 0 0,6 10-1 0 0,-7-13-121 0 0,1-1 0 0 0,0 0 1 0 0,-1 1-1 0 0,1-1 0 0 0,0 0 1 0 0,1 0-1 0 0,-1 0 0 0 0,0 0 0 0 0,1-1 1 0 0,-1 1-1 0 0,1 0 0 0 0,-1-1 1 0 0,1 0-1 0 0,0 0 0 0 0,-1 0 0 0 0,1 0 1 0 0,0 0-1 0 0,0 0 0 0 0,0-1 1 0 0,0 1-1 0 0,0-1 0 0 0,-1 0 0 0 0,5 0 1 0 0,3-1-822 0 0,0 0-1 0 0,0 0 1 0 0,0-1 0 0 0,-1-1 0 0 0,1 0 0 0 0,-1 0 0 0 0,1-1 0 0 0,-1 0 0 0 0,0 0 0 0 0,-1-1 0 0 0,1-1 0 0 0,-1 1 0 0 0,0-1-1 0 0,0 0 1 0 0,-1-1 0 0 0,0 0 0 0 0,13-15 0 0 0,-11 10-263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1:15.2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19 200 280 0 0,'-16'12'2986'0'0,"13"7"3224"0"0,32-18-1128 0 0,-16-3-4753 0 0,-1-1-1 0 0,1 0 1 0 0,0-1-1 0 0,-1-1 1 0 0,0 0 0 0 0,0 0-1 0 0,-1-1 1 0 0,14-9-1 0 0,-22 14-299 0 0,46-26-25 0 0,44-25-1144 0 0,-53 26-267 0 0,36-25-4941 0 0,-47 30 183 0 0,-21 15 4601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1:15.5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287 39 1028 0 0,'3'-3'679'0'0,"0"0"1"0"0,-1 0-1 0 0,1 1 0 0 0,0-1 0 0 0,0 1 0 0 0,0 0 1 0 0,30-18 13341 0 0,-39 26-13680 0 0,0-2-140 0 0,1 1 0 0 0,-1-1 0 0 0,0 0 0 0 0,0 0 0 0 0,-8 3 0 0 0,-26 19 263 0 0,5 19-76 0 0,22-27-305 0 0,4-3-37 0 0,0 1 1 0 0,1 0-1 0 0,1 0 0 0 0,0 1 1 0 0,1 0-1 0 0,-6 30 0 0 0,1-7 53 0 0,-4 15 19 0 0,-16 100 0 0 0,26-102-257 0 0,2-19-32 0 0,-8 38 1 0 0,9-63-328 0 0,0 0 1 0 0,-1-1-1 0 0,0 1 1 0 0,-1 0-1 0 0,-4 8 1 0 0,8-18 437 0 0,0 1 1 0 0,0 0 0 0 0,0 0-1 0 0,0-1 1 0 0,0 1 0 0 0,0 0-1 0 0,-1 0 1 0 0,1-1 0 0 0,0 1-1 0 0,0 0 1 0 0,0 0 0 0 0,0-1-1 0 0,0 1 1 0 0,0 0 0 0 0,0 0-1 0 0,-1 0 1 0 0,1-1 0 0 0,0 1-1 0 0,0 0 1 0 0,0 0 0 0 0,0 0-1 0 0,-1-1 1 0 0,1 1 0 0 0,0 0-1 0 0,0 0 1 0 0,0 0 0 0 0,-1 0-1 0 0,1 0 1 0 0,0 0 0 0 0,0 0-1 0 0,-1-1 1 0 0,1 1 0 0 0,0 0-1 0 0,0 0 1 0 0,-1 0 0 0 0,1 0-1 0 0,0 0 1 0 0,0 0 0 0 0,-1 0-1 0 0,1 0 1 0 0,0 0-1 0 0,0 0 1 0 0,-1 0 0 0 0,1 1-1 0 0,0-1 1 0 0,0 0 0 0 0,-1 0-1 0 0,1 0 1 0 0,0 0 0 0 0,0 0-1 0 0,0 0 1 0 0,-1 0 0 0 0,1 1-1 0 0,0-1 1 0 0,0 0 0 0 0,0 0-1 0 0,-1 0 1 0 0,1 1 0 0 0,0-1-1 0 0,0 0 1 0 0,0 0 0 0 0,0 0-1 0 0,0 1 1 0 0,0-1 0 0 0,-1 0-1 0 0,1 0 1 0 0,0 1 0 0 0,0-1-1 0 0,-6-26-3500 0 0,5 16 2015 0 0,-25-91-6963 0 0,24 74 7064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6:16.2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68 38 432 0 0,'-67'-27'11551'0'0,"97"32"-6089"0"0,17 13-4470 0 0,-21-7-690 0 0,-16-7-265 0 0,0 1 0 0 0,0 0 0 0 0,-1 1 0 0 0,11 7 0 0 0,7 6-19 0 0,40 21-180 0 0,-42-24-1264 0 0,0 0 1 0 0,50 20-1 0 0,-64-31-101 0 0,-10-4 1273 0 0,0-1-1 0 0,-1 1 1 0 0,1-1-1 0 0,0 1 1 0 0,0-1 0 0 0,-1 1-1 0 0,1-1 1 0 0,0 0-1 0 0,0 0 1 0 0,0 1 0 0 0,-1-1-1 0 0,1 0 1 0 0,0 0-1 0 0,0 0 1 0 0,0 0 0 0 0,0 0-1 0 0,-1 0 1 0 0,1 0-1 0 0,0 0 1 0 0,0 0 0 0 0,0 0-1 0 0,0-1 1 0 0,-1 1-1 0 0,1 0 1 0 0,0-1-1 0 0,0 1 1 0 0,0 0 0 0 0,-1-1-1 0 0,1 1 1 0 0,0-1-1 0 0,-1 1 1 0 0,1-1 0 0 0,0 1-1 0 0,-1-1 1 0 0,1 0-1 0 0,-1 1 1 0 0,1-1 0 0 0,0-1-1 0 0,7-4-1201 0 0,2-4 206 0 0</inkml:trace>
  <inkml:trace contextRef="#ctx0" brushRef="#br0" timeOffset="1">565 11 680 0 0,'-3'0'585'0'0,"1"0"0"0"0,-1 0 0 0 0,1 0 1 0 0,-1 0-1 0 0,0-1 0 0 0,1 1 0 0 0,-1-1 0 0 0,1 0 0 0 0,-1 0 0 0 0,1 0 0 0 0,0 0 1 0 0,-5-3-1 0 0,6 4 75 0 0,2 0-347 0 0,1 1 0 0 0,-1-1 0 0 0,1 1 0 0 0,-1-1 0 0 0,1 1-1 0 0,-1 0 1 0 0,0 0 0 0 0,1 0 0 0 0,-1 0 0 0 0,0 0-1 0 0,1 1 1 0 0,-1-1-222 0 0,0 1 1 0 0,-1-1-1 0 0,1 0 0 0 0,-1 0 0 0 0,0 0 0 0 0,1 1 1 0 0,-1-1-1 0 0,0 0 0 0 0,0 0 0 0 0,0 1 1 0 0,0-1-1 0 0,0 0 0 0 0,0 0 0 0 0,0 1 0 0 0,0-1 1 0 0,0 0-1 0 0,0 0 0 0 0,-1 2 0 0 0,-9 26 862 0 0,8-23-719 0 0,-44 86 1194 0 0,36-72-1190 0 0,-21 36 0 0 0,-7 12-4 0 0,19-29-132 0 0,-29 42 1 0 0,27-47-86 0 0,-31 66 0 0 0,30-51-162 0 0,10-25-852 0 0,-11 35-1 0 0,20-47 857 0 0,2 0-4731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1: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64 1 888 0 0,'-16'8'1801'0'0,"12"-6"-1241"0"0,0 0-1 0 0,1-1 0 0 0,-1 1 0 0 0,1 0 0 0 0,-1 1 1 0 0,1-1-1 0 0,0 1 0 0 0,0-1 0 0 0,0 1 1 0 0,1 0-1 0 0,-5 6 0 0 0,6-9-494 0 0,1 0 0 0 0,0 1 1 0 0,0-1-1 0 0,-1 0 0 0 0,1 0 0 0 0,0 1 0 0 0,0-1 0 0 0,-1 0 0 0 0,1 0 0 0 0,0 1 0 0 0,0-1 0 0 0,0 0 1 0 0,-1 1-1 0 0,1-1 0 0 0,0 0 0 0 0,0 1 0 0 0,0-1 0 0 0,0 0 0 0 0,0 1 0 0 0,0-1 0 0 0,0 0 0 0 0,0 1 1 0 0,0-1-1 0 0,0 0 0 0 0,0 1 0 0 0,0-1 0 0 0,0 0 0 0 0,0 1 0 0 0,0-1 0 0 0,0 0 0 0 0,0 1 0 0 0,0-1 1 0 0,0 0-1 0 0,0 1 0 0 0,1-1 0 0 0,-1 0 0 0 0,0 1 0 0 0,1-1 0 0 0,2 11 2177 0 0,-2-11-2139 0 0,-1 1 0 0 0,0 0 0 0 0,1-1 1 0 0,-1 1-1 0 0,1-1 0 0 0,0 1 1 0 0,-1-1-1 0 0,1 1 0 0 0,-1-1 0 0 0,1 1 1 0 0,0-1-1 0 0,-1 1 0 0 0,1-1 0 0 0,0 0 1 0 0,-1 1-1 0 0,1-1 0 0 0,0 0 1 0 0,0 1-1 0 0,-1-1 0 0 0,1 0 0 0 0,0 0 1 0 0,0 0-1 0 0,-1 0 0 0 0,1 0 0 0 0,0 0 1 0 0,1 0-1 0 0,32 2 1038 0 0,-20-2-546 0 0,96 10 323 0 0,142-4-1 0 0,-183-7-1016 0 0,93-9-3068 0 0,-81 2-1857 0 0,1 5-4523 0 0,-72 3 8012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1:16.3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85 243 1008 0 0,'9'17'13793'0'0,"-9"-5"-11203"0"0,0 20 1009 0 0,0-27-3502 0 0,0 1 1 0 0,-1-1 0 0 0,1 0-1 0 0,-1 1 1 0 0,-1-1 0 0 0,1 0-1 0 0,-1 0 1 0 0,1 0-1 0 0,-1 0 1 0 0,-1 0 0 0 0,-3 6-1 0 0,-10 20 102 0 0,14-26-183 0 0,0 0 0 0 0,0 0 0 0 0,-1 0 0 0 0,0 0 0 0 0,0 0-1 0 0,-4 5 1 0 0,-10 16-29 0 0,16-24-116 0 0,-1 1 1 0 0,1 0 0 0 0,-1 0-1 0 0,0-1 1 0 0,1 1 0 0 0,-1-1-1 0 0,0 0 1 0 0,-5 4 0 0 0,14-58-12799 0 0,13-4 6740 0 0,-10 31 4662 0 0</inkml:trace>
  <inkml:trace contextRef="#ctx0" brushRef="#br0" timeOffset="1">123 17 504 0 0,'0'-1'228'0'0,"-1"1"0"0"0,1-1 0 0 0,0 0 0 0 0,-1 0 0 0 0,1 0 0 0 0,-1 0 0 0 0,1 0 0 0 0,-1 1 0 0 0,1-1 0 0 0,-1 0 0 0 0,0 0 1 0 0,1 1-1 0 0,-1-1 0 0 0,0 0 0 0 0,1 1 0 0 0,-1-1 0 0 0,0 1 0 0 0,0-1 0 0 0,0 1 0 0 0,0-1 0 0 0,0 1 0 0 0,1 0 0 0 0,-1-1 0 0 0,0 1 0 0 0,0 0 0 0 0,0 0 0 0 0,0 0 0 0 0,0-1 0 0 0,0 1 0 0 0,0 0 0 0 0,0 0 0 0 0,0 1 0 0 0,0-1 0 0 0,0 0 0 0 0,-2 1 0 0 0,-35 5 5578 0 0,23-1-3808 0 0,13 1-750 0 0,21 2-357 0 0,35-1-982 0 0,98 2-3810 0 0,-91-3 2 0 0,70 11-5080 0 0,-100-12 7461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1:16.7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535 11 60 0 0,'-90'-5'7403'0'0,"66"2"-5159"0"0,-1 1 1 0 0,1 2 0 0 0,-1 0 0 0 0,-37 6-1 0 0,30-1-1235 0 0,12-2-580 0 0,0 1 1 0 0,0 0-1 0 0,0 1 0 0 0,1 2 0 0 0,-30 12 1 0 0,43-15-354 0 0,-9 4 239 0 0,1 0-1 0 0,-15 13 0 0 0,25-17-235 0 0,0-1 0 0 0,0 1-1 0 0,0 0 1 0 0,1 0 0 0 0,-1 1 0 0 0,1-1 0 0 0,0 1-1 0 0,0 0 1 0 0,1-1 0 0 0,-4 9 0 0 0,6-11-61 0 0,0 0 1 0 0,0 0-1 0 0,0 0 0 0 0,0 0 0 0 0,0 0 1 0 0,1 0-1 0 0,-1 0 0 0 0,0 0 1 0 0,1 0-1 0 0,-1 0 0 0 0,1-1 1 0 0,0 1-1 0 0,0 0 0 0 0,0 0 1 0 0,0-1-1 0 0,0 1 0 0 0,2 2 0 0 0,25 26 59 0 0,-22-26-122 0 0,1-1-1 0 0,0 0 1 0 0,0 0 0 0 0,1 0 0 0 0,-1-1-1 0 0,0 0 1 0 0,1 0 0 0 0,0-1 0 0 0,8 0-1 0 0,8 1-870 0 0,41-2-1 0 0,93-17-5593 0 0,-81 5-661 0 0,80-24-1 0 0,-128 26 5832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1:17.1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266 19 28 0 0,'0'-1'353'0'0,"0"0"1"0"0,-1 0-1 0 0,0 0 1 0 0,1 0-1 0 0,-1 0 1 0 0,0 1-1 0 0,-1-3 708 0 0,1 2-708 0 0,1 1 1 0 0,-1-1-1 0 0,0 0 1 0 0,0 1-1 0 0,0-1 1 0 0,0 1-1 0 0,0-1 1 0 0,0 1-1 0 0,0-1 1 0 0,0 1-1 0 0,-1 0 1 0 0,1 0-1 0 0,0-1 1 0 0,0 1-1 0 0,0 0 1 0 0,0 0-1 0 0,0 0 1 0 0,0 0-1 0 0,0 0 1 0 0,-1 1-1 0 0,1-1 1 0 0,-1 0-1 0 0,-28 5 6081 0 0,15 0-5715 0 0,-3 4-453 0 0,1 1 1 0 0,1 1-1 0 0,0 0 0 0 0,0 2 1 0 0,1-1-1 0 0,0 2 1 0 0,1 0-1 0 0,1 1 1 0 0,-19 27-1 0 0,29-39-268 0 0,1 1-1 0 0,0 0 1 0 0,0 0-1 0 0,0 0 1 0 0,1 0-1 0 0,-1 1 1 0 0,1-1-1 0 0,0 0 1 0 0,-1 9 0 0 0,2-12-12 0 0,1 1 0 0 0,-1-1 0 0 0,0 1 1 0 0,1-1-1 0 0,-1 0 0 0 0,1 1 0 0 0,-1-1 0 0 0,1 1 1 0 0,0-1-1 0 0,-1 0 0 0 0,1 0 0 0 0,0 1 1 0 0,0-1-1 0 0,0 0 0 0 0,0 0 0 0 0,0 0 1 0 0,0 0-1 0 0,0 0 0 0 0,1 0 0 0 0,-1-1 1 0 0,0 1-1 0 0,1 0 0 0 0,-1 0 0 0 0,0-1 1 0 0,1 1-1 0 0,-1-1 0 0 0,0 1 0 0 0,1-1 0 0 0,-1 0 1 0 0,1 0-1 0 0,-1 1 0 0 0,1-1 0 0 0,-1 0 1 0 0,3-1-1 0 0,11 2-222 0 0,-1-1 1 0 0,0 0-1 0 0,0-2 1 0 0,1 1-1 0 0,24-8 0 0 0,-4-1-378 0 0,36-15 0 0 0,-53 17 415 0 0,-1 0 1 0 0,28-17 0 0 0,-41 22 183 0 0,1 0 1 0 0,-1 0-1 0 0,1 0 0 0 0,-1-1 1 0 0,0 0-1 0 0,0 0 1 0 0,0 0-1 0 0,-1 0 1 0 0,0-1-1 0 0,0 1 1 0 0,0-1-1 0 0,0 0 0 0 0,2-6 1 0 0,-4 8 20 0 0,0 0 0 0 0,0 0 0 0 0,0 0 0 0 0,-1 0 0 0 0,1 0 0 0 0,-1 0 0 0 0,0 1 0 0 0,0-1 0 0 0,0 0 1 0 0,0 0-1 0 0,0 0 0 0 0,-1 0 0 0 0,1 0 0 0 0,-1 0 0 0 0,0 0 0 0 0,0 0 0 0 0,0 0 0 0 0,0 1 0 0 0,0-1 0 0 0,-3-3 0 0 0,2 3 28 0 0,-1 0 0 0 0,0 1-1 0 0,0 0 1 0 0,1 0 0 0 0,-1 0 0 0 0,-1 0-1 0 0,1 0 1 0 0,0 0 0 0 0,0 1 0 0 0,-1-1-1 0 0,1 1 1 0 0,-1 0 0 0 0,1 0 0 0 0,-6 0-1 0 0,-5-1 3 0 0,0 1 0 0 0,0 1 0 0 0,0 0 0 0 0,-1 1 0 0 0,1 0-1 0 0,0 2 1 0 0,-18 4 0 0 0,9-1-997 0 0,0 2-1 0 0,1 0 1 0 0,0 1 0 0 0,1 1-1 0 0,-39 25 1 0 0,59-34 784 0 0,-1 0-1 0 0,1-1 1 0 0,0 1-1 0 0,0 0 0 0 0,0 0 1 0 0,0 0-1 0 0,-1 0 1 0 0,1 0-1 0 0,1 0 1 0 0,-1 0-1 0 0,0 0 1 0 0,0 1-1 0 0,0-1 1 0 0,1 0-1 0 0,-1 0 1 0 0,0 1-1 0 0,1-1 1 0 0,-1 0-1 0 0,1 1 0 0 0,0-1 1 0 0,-1 1-1 0 0,1-1 1 0 0,0 1-1 0 0,0-1 1 0 0,0 0-1 0 0,0 1 1 0 0,0-1-1 0 0,1 3 1 0 0,-1-3-1 0 0,1 1 1 0 0,0-1 0 0 0,0 0 0 0 0,0 0 0 0 0,1 0 0 0 0,-1 1 0 0 0,0-1-1 0 0,0-1 1 0 0,1 1 0 0 0,-1 0 0 0 0,0 0 0 0 0,1 0 0 0 0,-1-1-1 0 0,1 1 1 0 0,-1 0 0 0 0,1-1 0 0 0,-1 0 0 0 0,1 1 0 0 0,-1-1-1 0 0,1 0 1 0 0,0 0 0 0 0,-1 0 0 0 0,1 0 0 0 0,1 0 0 0 0,37 0-2026 0 0,-13 0 1296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1:17.4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33 1060 0 0,'5'-4'1029'0'0,"0"0"0"0"0,0 0 0 0 0,0 0 0 0 0,0 0 0 0 0,18-8 7985 0 0,-23 34-5153 0 0,-2-12-3553 0 0,-1 0 0 0 0,0 0 0 0 0,0-1-1 0 0,-1 0 1 0 0,-10 18 0 0 0,10-18-274 0 0,-1 1 0 0 0,1-1 0 0 0,1 1 0 0 0,-1 0 0 0 0,2 0 1 0 0,0 1-1 0 0,0-1 0 0 0,0 0 0 0 0,1 1 0 0 0,1-1 0 0 0,1 13 1 0 0,-1-20-220 0 0,0 0-1 0 0,0 0 1 0 0,1 0 0 0 0,-1 0 0 0 0,1-1 0 0 0,0 1 0 0 0,0 0 0 0 0,0 0 0 0 0,0-1 0 0 0,0 1 0 0 0,1-1 0 0 0,-1 1 0 0 0,4 3 0 0 0,-3-3-679 0 0,1 0 0 0 0,-1-1 1 0 0,1 0-1 0 0,0 1 0 0 0,0-1 0 0 0,0 0 1 0 0,0-1-1 0 0,0 1 0 0 0,0 0 1 0 0,0-1-1 0 0,0 0 0 0 0,1 1 1 0 0,-1-1-1 0 0,1-1 0 0 0,-1 1 1 0 0,1 0-1 0 0,-1-1 0 0 0,5 0 1 0 0,9 0-945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01:11:29.1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0 523 140,'184'-56'370,"-3"-9"1,197-99-1,-362 156-304,-1-2 0,0 0-1,0 0 1,-1-2 0,18-18-1,-30 29-58,-1-1-1,1 1 0,-1-1 0,1 1 1,-1-1-1,0 1 0,0-1 0,0 0 1,0 0-1,0 0 0,0 1 0,0-1 1,0 0-1,-1 0 0,1 0 0,-1 0 1,1 0-1,-1 0 0,0 0 0,0 0 1,0 0-1,0 0 0,0-1 0,-1 1 1,1 0-1,0 0 0,-1 0 0,0 0 0,1 1 1,-1-1-1,0 0 0,0 0 0,0 0 1,0 0-1,0 1 0,-1-1 0,1 1 1,0-1-1,-1 1 0,1-1 0,-1 1 1,0 0-1,1 0 0,-1 0 0,0 0 1,-3-2-1,-14-6-43,0 0 0,-1 1-1,0 1 1,-35-8 0,-86-6-657,64 15 183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1:32.5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364 140 168 0 0,'0'-16'10664'0'0,"1"30"-8657"0"0,0 0 0 0 0,5 23-1 0 0,10 27 9 0 0,-10-43-1895 0 0,0 0 1 0 0,-2 1-1 0 0,0-1 1 0 0,0 27-1 0 0,-4 60-157 0 0,10-71-805 0 0,-10-37 749 0 0,0 0-1 0 0,0-1 1 0 0,0 1 0 0 0,0-1-1 0 0,0 1 1 0 0,1 0-1 0 0,-1-1 1 0 0,0 1-1 0 0,0-1 1 0 0,0 1 0 0 0,1 0-1 0 0,-1-1 1 0 0,0 1-1 0 0,0 0 1 0 0,1-1-1 0 0,-1 1 1 0 0,0 0 0 0 0,1 0-1 0 0,-1-1 1 0 0,0 1-1 0 0,1 0 1 0 0,-1 0-1 0 0,0 0 1 0 0,1-1-1 0 0,-1 1 1 0 0,1 0 0 0 0,-1 0-1 0 0,0 0 1 0 0,1 0-1 0 0,-1 0 1 0 0,1 0-1 0 0,-1 0 1 0 0,0 0 0 0 0,1 0-1 0 0,-1 0 1 0 0,1 0-1 0 0,-1 0 1 0 0,1 0-1 0 0,-1 0 1 0 0,0 0-1 0 0,1 0 1 0 0,-1 0 0 0 0,1 1-1 0 0,-1-1 1 0 0,0 0-1 0 0,1 0 1 0 0,-1 0-1 0 0,0 1 1 0 0,1-1 0 0 0,-1 0-1 0 0,0 0 1 0 0,1 1-1 0 0,-1-1 1 0 0,0 0-1 0 0,0 1 1 0 0,1-1 0 0 0,-1 0-1 0 0,0 1 1 0 0,0-1-1 0 0,0 1 1 0 0,1-1-1 0 0,-1 0 1 0 0,0 2-1 0 0,-10-44-3404 0 0,10 36 3217 0 0,-1 0 0 0 0,0 1 0 0 0,0-1 0 0 0,0 0 0 0 0,-1 0 0 0 0,0 1 0 0 0,0-1 0 0 0,-1 1 0 0 0,1 0 0 0 0,-5-6 0 0 0,-38-51-915 0 0,36 50 1096 0 0,-19-17 387 0 0,0 1-1 0 0,-2 1 1 0 0,-1 1 0 0 0,-1 2-1 0 0,-42-24 1 0 0,-27-22 3333 0 0,98 68-3301 0 0,0-1 1 0 0,0 0-1 0 0,1 0 0 0 0,-1 0 0 0 0,1-1 1 0 0,0 1-1 0 0,-1 0 0 0 0,2-1 1 0 0,-1 0-1 0 0,0 1 0 0 0,1-1 1 0 0,-2-5-1 0 0,4 7-200 0 0,-1 1 1 0 0,1-1-1 0 0,0 1 0 0 0,0-1 1 0 0,0 1-1 0 0,0-1 1 0 0,0 1-1 0 0,0 0 0 0 0,1 0 1 0 0,-1-1-1 0 0,0 1 0 0 0,1 0 1 0 0,-1 0-1 0 0,1 0 0 0 0,-1 0 1 0 0,1 1-1 0 0,-1-1 1 0 0,1 0-1 0 0,-1 1 0 0 0,1-1 1 0 0,3 0-1 0 0,40-11 743 0 0,9 6-494 0 0,-1 3 0 0 0,1 1 1 0 0,-1 4-1 0 0,89 12 1 0 0,-100-8-330 0 0,75 23-1 0 0,-106-25-28 0 0,1 0 0 0 0,-1 0 0 0 0,0 1 0 0 0,-1 1 0 0 0,1 0 0 0 0,-1 0 0 0 0,0 1-1 0 0,-1 1 1 0 0,1-1 0 0 0,-1 2 0 0 0,11 13 0 0 0,-13-14-1 0 0,0 1 1 0 0,-1 0-1 0 0,-1 1 0 0 0,6 12 1 0 0,-9-19-8 0 0,-1 1 1 0 0,0 0-1 0 0,0-1 1 0 0,0 1-1 0 0,0 0 1 0 0,-1 0-1 0 0,0 0 1 0 0,0 0-1 0 0,0-1 1 0 0,0 1 0 0 0,0 0-1 0 0,-1 0 1 0 0,0 0-1 0 0,1-1 1 0 0,-4 8-1 0 0,-3 4 10 0 0,0-1 0 0 0,-1 0 0 0 0,-1 0-1 0 0,0-1 1 0 0,0 0 0 0 0,-2-1 0 0 0,0 0 0 0 0,0 0-1 0 0,-1-1 1 0 0,0-1 0 0 0,-18 12 0 0 0,-19 9 22 0 0,-96 46 0 0 0,105-58-25 0 0,-10 3-561 0 0,-2-3 1 0 0,-66 17-1 0 0,118-36 423 0 0,-1 1-1 0 0,1-1 1 0 0,-1 0 0 0 0,0 1-1 0 0,1-1 1 0 0,-1 0 0 0 0,1 1-1 0 0,-1-1 1 0 0,1 0 0 0 0,-1 0-1 0 0,0 0 1 0 0,1 0 0 0 0,-1 0-1 0 0,0 0 1 0 0,1 0 0 0 0,-1 0-1 0 0,0 0 1 0 0,1 0 0 0 0,-1 0-1 0 0,1 0 1 0 0,-1 0 0 0 0,0 0-1 0 0,1-1 1 0 0,-1 1 0 0 0,1 0-1 0 0,-2-1 1 0 0,14-11-3286 0 0,31-15-1348 0 0,24-6-434 0 0,-38 22 3919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1:32.9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11 56 0 0,'3'-2'608'0'0,"0"1"-1"0"0,0-1 1 0 0,0 1-1 0 0,1 0 1 0 0,-1 0-1 0 0,0 0 1 0 0,1 0-1 0 0,-1 1 1 0 0,1-1-1 0 0,-1 1 1 0 0,7 0-1 0 0,-9 1-274 0 0,0 0 1 0 0,0 0-1 0 0,0 1 0 0 0,0-1 0 0 0,0 0 1 0 0,0 0-1 0 0,0 1 0 0 0,0-1 1 0 0,0 1-1 0 0,-1-1 0 0 0,1 0 1 0 0,-1 1-1 0 0,1 0 0 0 0,-1-1 0 0 0,1 1 1 0 0,-1-1-1 0 0,0 1 0 0 0,0-1 1 0 0,0 1-1 0 0,0-1 0 0 0,0 1 1 0 0,0 1-1 0 0,0 3 37 0 0,1-1-1 0 0,-1 0 1 0 0,-1 1 0 0 0,1-1 0 0 0,-1 0-1 0 0,-2 10 1 0 0,-4-2-241 0 0,-1-1 1 0 0,0 0-1 0 0,-1 0 0 0 0,-19 20 0 0 0,13-16-303 0 0,-1-4-372 0 0,14-11 281 0 0,0 0-1 0 0,0 0 1 0 0,0 1 0 0 0,0-1-1 0 0,0 1 1 0 0,1-1 0 0 0,-1 1-1 0 0,0-1 1 0 0,1 1 0 0 0,-3 3-1 0 0,4-52-11975 0 0,0 31 10895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1:33.2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21 528 0 0,'9'-20'7615'0'0,"-6"20"-7185"0"0,-1-1 0 0 0,0 1 1 0 0,0 0-1 0 0,0 1 0 0 0,0-1 0 0 0,0 0 0 0 0,0 1 0 0 0,0-1 0 0 0,0 1 0 0 0,0-1 0 0 0,3 2 0 0 0,59 5 2824 0 0,-2 9-7816 0 0,-26 4-197 0 0,4 6-326 0 0,-21-19 3725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1:33.6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661 210 588 0 0,'-1'-5'468'0'0,"0"0"-1"0"0,0 0 1 0 0,-1 0 0 0 0,0 0-1 0 0,0 0 1 0 0,0 0-1 0 0,0 0 1 0 0,-1 1 0 0 0,1-1-1 0 0,-1 1 1 0 0,0 0-1 0 0,-5-5 1 0 0,-1-2 563 0 0,-1 1 0 0 0,1 0 1 0 0,-16-11-1 0 0,3-2 828 0 0,19 19-1653 0 0,1 1 0 0 0,-1 0 0 0 0,1 0 0 0 0,-1 1 1 0 0,0-1-1 0 0,-1 1 0 0 0,-3-4 0 0 0,-6-1 333 0 0,1 1 1 0 0,-1 0-1 0 0,0 0 0 0 0,-1 1 1 0 0,-23-5-1 0 0,33 9-463 0 0,-1 1 0 0 0,1-1-1 0 0,0 1 1 0 0,-1 0 0 0 0,1 0-1 0 0,-1 0 1 0 0,1 0 0 0 0,-1 1-1 0 0,1 0 1 0 0,-1 0 0 0 0,1 0-1 0 0,0 0 1 0 0,0 1 0 0 0,0 0 0 0 0,-1 0-1 0 0,1 0 1 0 0,1 0 0 0 0,-1 1-1 0 0,0-1 1 0 0,1 1 0 0 0,-1 0-1 0 0,-3 4 1 0 0,-1 3-69 0 0,0-1-1 0 0,1 1 0 0 0,1 1 1 0 0,0-1-1 0 0,0 1 1 0 0,1 0-1 0 0,0 0 1 0 0,1 1-1 0 0,0 0 1 0 0,1-1-1 0 0,0 1 1 0 0,-1 13-1 0 0,-7 25-25 0 0,6-29 12 0 0,1-1 0 0 0,1 1-1 0 0,-1 29 1 0 0,-5 93 29 0 0,9-111-182 0 0,1 0-1 0 0,2 0 1 0 0,1-1 0 0 0,2 1-1 0 0,16 53 1 0 0,-18-60-2098 0 0,-100-104-12792 0 0,85 62 14077 0 0</inkml:trace>
  <inkml:trace contextRef="#ctx0" brushRef="#br0" timeOffset="1">67 544 276 0 0,'-2'-4'549'0'0,"-1"1"0"0"0,0 0 0 0 0,0 0 1 0 0,-1 0-1 0 0,1 0 0 0 0,-1 1 0 0 0,1-1 0 0 0,-1 1 0 0 0,0 0 0 0 0,0 0 0 0 0,0 0 1 0 0,0 1-1 0 0,0 0 0 0 0,0-1 0 0 0,-9 0 1764 0 0,18 4-1832 0 0,1 1-1 0 0,1-2 0 0 0,-1 1 0 0 0,0 0 1 0 0,0-1-1 0 0,1-1 0 0 0,-1 1 0 0 0,11-1 1 0 0,56-6 470 0 0,-31 1-491 0 0,102-8-54 0 0,92-5-1255 0 0,-193 18-1291 0 0,70 8 1 0 0,-93-4 410 0 0,0 0 1 0 0,0 0-1 0 0,-1 2 0 0 0,0 1 1 0 0,34 16-1 0 0,-41-17 499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6:17.1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202 142 636 0 0,'0'0'863'0'0,"19"4"4708"0"0,-20-3-5465 0 0,1 0-1 0 0,0 0 1 0 0,0-1 0 0 0,-1 1 0 0 0,1 0-1 0 0,0 0 1 0 0,-1-1 0 0 0,1 1 0 0 0,-1 0-1 0 0,1-1 1 0 0,-1 1 0 0 0,1 0 0 0 0,-1-1-1 0 0,1 1 1 0 0,-1-1 0 0 0,0 1 0 0 0,1-1-1 0 0,-1 1 1 0 0,0-1 0 0 0,1 0-1 0 0,-1 1 1 0 0,0-1 0 0 0,0 0 0 0 0,1 1-1 0 0,-1-1 1 0 0,0 0 0 0 0,0 0 0 0 0,0 0-1 0 0,1 0 1 0 0,-3 0 0 0 0,-31 2 1153 0 0,30-2-1122 0 0,-2 0-67 0 0,-1-1-1 0 0,0 0 0 0 0,1-1 0 0 0,-1 1 0 0 0,1-1 0 0 0,-7-3 0 0 0,-19-5-65 0 0,27 9-7 0 0,0-1 0 0 0,1 1 0 0 0,-1-1 0 0 0,1 0 0 0 0,0 0 0 0 0,-1 0 0 0 0,1 0 0 0 0,-6-5 0 0 0,8 5-8 0 0,1 1 1 0 0,-1 0-1 0 0,0-1 1 0 0,1 0-1 0 0,-1 1 1 0 0,1-1-1 0 0,-1 0 0 0 0,1 0 1 0 0,0 0-1 0 0,-1 1 1 0 0,1-2-1 0 0,0 1 1 0 0,1 0-1 0 0,-1 0 1 0 0,0 0-1 0 0,0 0 1 0 0,1 0-1 0 0,-1-3 0 0 0,2 1-23 0 0,-1 1-1 0 0,1-1 1 0 0,0 1-1 0 0,0-1 1 0 0,0 1-1 0 0,1 0 1 0 0,-1-1-1 0 0,1 1 1 0 0,0 0-1 0 0,0 0 1 0 0,0 0-1 0 0,0 0 1 0 0,0 1-1 0 0,0-1 1 0 0,1 1-1 0 0,0-1 1 0 0,-1 1-1 0 0,1 0 1 0 0,0 0-1 0 0,3-2 1 0 0,-2 1 32 0 0,0 1 0 0 0,0 0 1 0 0,0 0-1 0 0,0 0 0 0 0,1 0 0 0 0,-1 1 0 0 0,0 0 1 0 0,1 0-1 0 0,-1 0 0 0 0,1 0 0 0 0,0 1 1 0 0,-1-1-1 0 0,1 1 0 0 0,-1 0 0 0 0,1 1 0 0 0,8 1 1 0 0,-11-1 1 0 0,1 0 0 0 0,0 1 0 0 0,-1-1 0 0 0,1 1 0 0 0,-1 0 0 0 0,0 0 0 0 0,1 0 0 0 0,-1 0 0 0 0,0 0 0 0 0,0 0 0 0 0,-1 0 0 0 0,1 1 0 0 0,0-1 1 0 0,-1 1-1 0 0,1 0 0 0 0,-1-1 0 0 0,0 1 0 0 0,0 0 0 0 0,0 0 0 0 0,1 4 0 0 0,-1-3 0 0 0,0 0 1 0 0,0 1-1 0 0,0-1 1 0 0,0 0-1 0 0,-1 1 1 0 0,0-1-1 0 0,0 0 1 0 0,0 1-1 0 0,-1-1 1 0 0,1 0-1 0 0,-1 1 1 0 0,0-1-1 0 0,-3 8 1 0 0,-25 39 226 0 0,-52 70 1 0 0,66-101-65 0 0,-3-4 65 0 0,16-15-211 0 0,1 0-1 0 0,-1-1 1 0 0,1 1-1 0 0,-1 0 1 0 0,1 1-1 0 0,0-1 1 0 0,0 0-1 0 0,-1 0 1 0 0,1 0-1 0 0,0 1 0 0 0,0-1 1 0 0,-1 3-1 0 0,-3 3 76 0 0,5-6-82 0 0,-1 0 0 0 0,0 0 0 0 0,1 0 0 0 0,-1 0 0 0 0,0 0 0 0 0,1 0 0 0 0,-1 0 0 0 0,1 1 0 0 0,0-1 0 0 0,-1 0 0 0 0,1 0 0 0 0,0 0 0 0 0,0 0 0 0 0,0 1 0 0 0,0 0 0 0 0,28-17-742 0 0,-11 5 343 0 0,0 1 1 0 0,1 1-1 0 0,26-10 1 0 0,-36 16 449 0 0,0 1 0 0 0,0-1 0 0 0,0 1 0 0 0,0 1 0 0 0,0 0 1 0 0,0 0-1 0 0,1 0 0 0 0,-1 1 0 0 0,0 0 0 0 0,0 1 1 0 0,8 2-1 0 0,81 32 725 0 0,-6-2-1076 0 0,-60-28-834 0 0,-26-5 308 0 0,0 0 0 0 0,0 0 0 0 0,0 0 1 0 0,0 1-1 0 0,8 3 0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1:34.6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163 97 544 0 0,'-26'3'10540'0'0,"24"-1"-10074"0"0,30 9 4342 0 0,10 2-3454 0 0,-7-4-1007 0 0,-16-5-296 0 0,1-1-1 0 0,-1-1 1 0 0,24 2 0 0 0,-12-2-46 0 0,-10-1 3 0 0,0-2 1 0 0,0 1-1 0 0,0-2 0 0 0,0 0 1 0 0,0-2-1 0 0,0 1 0 0 0,17-8 1 0 0,-26 9-40 0 0,0-2 0 0 0,0 1 0 0 0,-1-1 1 0 0,1 0-1 0 0,-1-1 0 0 0,0 0 0 0 0,8-7 0 0 0,-14 11 26 0 0,1 0-1 0 0,-1 0 0 0 0,0 0 0 0 0,0 0 0 0 0,0 0 0 0 0,0 0 0 0 0,0 0 0 0 0,0-1 1 0 0,0 1-1 0 0,0 0 0 0 0,0-1 0 0 0,-1 1 0 0 0,1-1 0 0 0,0 1 0 0 0,-1-1 0 0 0,0 1 1 0 0,1-1-1 0 0,-1 1 0 0 0,0-1 0 0 0,1 0 0 0 0,-1 1 0 0 0,0-1 0 0 0,0 1 0 0 0,-1-1 1 0 0,1 0-1 0 0,0 1 0 0 0,0-1 0 0 0,-1 1 0 0 0,1-1 0 0 0,-1 1 0 0 0,1-1 0 0 0,-1 1 1 0 0,0-1-1 0 0,1 1 0 0 0,-1 0 0 0 0,0-1 0 0 0,0 1 0 0 0,0 0 0 0 0,0 0 0 0 0,0-1 1 0 0,-1 1-1 0 0,1 0 0 0 0,-2-1 0 0 0,-5-2 23 0 0,-1 0 0 0 0,1 0 0 0 0,-1 1 0 0 0,0 0 0 0 0,0 0 0 0 0,0 1 0 0 0,0 1 0 0 0,-17-2 0 0 0,6 2 98 0 0,-1 1 0 0 0,0 1 0 0 0,0 1 0 0 0,0 1-1 0 0,-32 8 1 0 0,20-2 73 0 0,0 2 0 0 0,-48 22 0 0 0,64-24-138 0 0,1 0-1 0 0,0 1 1 0 0,1 0-1 0 0,0 1 1 0 0,-14 14-1 0 0,24-21-31 0 0,0 1 1 0 0,0 0-1 0 0,1 0 0 0 0,-1 1 0 0 0,1-1 0 0 0,0 1 0 0 0,1 0 0 0 0,-1 0 0 0 0,1 0 1 0 0,0 1-1 0 0,1-1 0 0 0,0 1 0 0 0,0-1 0 0 0,0 1 0 0 0,1 0 0 0 0,-1 7 0 0 0,2-10-11 0 0,0 1-1 0 0,1-1 0 0 0,0 0 0 0 0,0 0 1 0 0,0 0-1 0 0,0 0 0 0 0,1 0 0 0 0,0 0 1 0 0,0 0-1 0 0,0-1 0 0 0,0 1 0 0 0,0 0 1 0 0,1-1-1 0 0,-1 0 0 0 0,1 0 0 0 0,0 0 0 0 0,0 0 1 0 0,0 0-1 0 0,1 0 0 0 0,-1-1 0 0 0,0 1 1 0 0,1-1-1 0 0,0 0 0 0 0,0 0 0 0 0,-1-1 1 0 0,9 3-1 0 0,5 2-53 0 0,0-1 0 0 0,0-1-1 0 0,0 0 1 0 0,35 1 0 0 0,38-3-3046 0 0,0-4-1 0 0,161-24 1 0 0,-71 11-2056 0 0,-102 14 5574 0 0,-86 12 2184 0 0,4 0-981 0 0,4-11-1589 0 0,0 0 1 0 0,0 1 0 0 0,0-1-1 0 0,0 1 1 0 0,0-1 0 0 0,0 1 0 0 0,0-1-1 0 0,-1 1 1 0 0,1-1 0 0 0,0 0-1 0 0,0 1 1 0 0,0-1 0 0 0,-1 1 0 0 0,1-1-1 0 0,0 0 1 0 0,0 1 0 0 0,-1-1 0 0 0,-3 15 6531 0 0,21-38-4049 0 0,-10 10-2413 0 0,-1 1-1 0 0,-1-1 1 0 0,0 0 0 0 0,-1-1 0 0 0,0 1 0 0 0,-1-1-1 0 0,-1 0 1 0 0,0 1 0 0 0,0-28 0 0 0,-2 35-262 0 0,-1 0-1 0 0,0-1 1 0 0,-1 1 0 0 0,1 0-1 0 0,-1 0 1 0 0,0 0 0 0 0,-1 1-1 0 0,1-1 1 0 0,-1 0 0 0 0,0 1-1 0 0,-1 0 1 0 0,1 0 0 0 0,-1 0-1 0 0,0 0 1 0 0,-1 0 0 0 0,1 1 0 0 0,-1 0-1 0 0,1 0 1 0 0,-1 0 0 0 0,0 0-1 0 0,-8-3 1 0 0,10 5-164 0 0,0 2 1 0 0,0-1-1 0 0,1 0 0 0 0,-1 0 1 0 0,0 1-1 0 0,0 0 0 0 0,0-1 1 0 0,0 1-1 0 0,0 0 0 0 0,1 0 1 0 0,-1 1-1 0 0,0-1 0 0 0,0 1 1 0 0,0-1-1 0 0,0 1 0 0 0,1 0 1 0 0,-1 0-1 0 0,0 0 0 0 0,1 0 1 0 0,-1 1-1 0 0,1-1 1 0 0,-1 1-1 0 0,1-1 0 0 0,0 1 1 0 0,-1 0-1 0 0,1 0 0 0 0,0 0 1 0 0,0 0-1 0 0,0 0 0 0 0,1 1 1 0 0,-1-1-1 0 0,-1 3 0 0 0,2-3 243 0 0,1-1-1 0 0,-1 1 0 0 0,1-1 1 0 0,-1 1-1 0 0,1-1 1 0 0,0 1-1 0 0,0 0 0 0 0,0-1 1 0 0,0 1-1 0 0,0-1 0 0 0,0 1 1 0 0,0 0-1 0 0,0-1 0 0 0,1 1 1 0 0,-1-1-1 0 0,0 1 1 0 0,1 0-1 0 0,-1-1 0 0 0,1 1 1 0 0,0-1-1 0 0,1 2 0 0 0,3 16 211 0 0,-4-16 186 0 0,0-1 1 0 0,0 1 0 0 0,0-1-1 0 0,0 1 1 0 0,0-1 0 0 0,1 0-1 0 0,-1 1 1 0 0,1-1 0 0 0,-1 0-1 0 0,1 0 1 0 0,0 0 0 0 0,3 2 0 0 0,8-1 2311 0 0,-10-2-2243 0 0,0 0-1 0 0,0 0 1 0 0,0-1 0 0 0,0 1 0 0 0,0-1 0 0 0,0 0 0 0 0,0 0 0 0 0,0 0 0 0 0,5-1 0 0 0,13-1 490 0 0,0 0 0 0 0,32 2 0 0 0,22-1-354 0 0,17-9-402 0 0,162-8-4675 0 0,-45 13-7404 0 0,-190 4 10589 0 0,0-3 188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1:35.5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152 146 992 0 0,'-12'1'1453'0'0,"0"1"1"0"0,0 0-1 0 0,1 0 0 0 0,-1 1 0 0 0,0 1 1 0 0,-11 5-1 0 0,79 5 3876 0 0,-23-12-5033 0 0,0-1 1 0 0,1-2 0 0 0,50-7 0 0 0,-38 3-237 0 0,-35 5-86 0 0,1-2 1 0 0,0 0 0 0 0,-1 0-1 0 0,0-1 1 0 0,1 0-1 0 0,-1-1 1 0 0,0-1-1 0 0,0 1 1 0 0,11-8-1 0 0,-21 11 19 0 0,-1 1-1 0 0,1-1 1 0 0,-1 1-1 0 0,1-1 1 0 0,-1 1 0 0 0,1-1-1 0 0,-1 0 1 0 0,1 1-1 0 0,-1-1 1 0 0,0 0-1 0 0,1 1 1 0 0,-1-1-1 0 0,0 0 1 0 0,1 1-1 0 0,-1-1 1 0 0,0 0 0 0 0,0 0-1 0 0,0 1 1 0 0,0-1-1 0 0,0 0 1 0 0,0 0-1 0 0,0 1 1 0 0,0-1-1 0 0,0 0 1 0 0,0 0-1 0 0,0 1 1 0 0,-1-2 0 0 0,0 0-3 0 0,0 0-1 0 0,0 0 1 0 0,0 0 0 0 0,0 0 0 0 0,0 0 0 0 0,-1 1 0 0 0,1-1 0 0 0,-1 0 0 0 0,-3-2 0 0 0,0 0 1 0 0,0 0 0 0 0,-1 0-1 0 0,0 1 1 0 0,0-1 0 0 0,0 1 0 0 0,-11-3 0 0 0,5 2 88 0 0,0 0 1 0 0,0 1-1 0 0,0 1 1 0 0,-1 0-1 0 0,1 1 0 0 0,-1 0 1 0 0,1 1-1 0 0,-1 0 1 0 0,1 1-1 0 0,-1 0 1 0 0,1 1-1 0 0,-1 1 0 0 0,1 0 1 0 0,-14 5-1 0 0,11-2-4 0 0,0 1-1 0 0,1 0 0 0 0,0 1 0 0 0,0 1 0 0 0,0 0 0 0 0,1 0 1 0 0,-20 21-1 0 0,26-22-62 0 0,-4 3-1 0 0,1 1 0 0 0,0 1 0 0 0,-14 24 1 0 0,22-34-11 0 0,0 1 1 0 0,0 0-1 0 0,1 0 1 0 0,-1 0 0 0 0,1 0-1 0 0,0 0 1 0 0,0 0 0 0 0,1 0-1 0 0,-1 0 1 0 0,1 0-1 0 0,0 0 1 0 0,0 1 0 0 0,0-1-1 0 0,1 0 1 0 0,-1 0 0 0 0,1 0-1 0 0,0 0 1 0 0,0 0-1 0 0,3 6 1 0 0,-2-5-4 0 0,1-1-1 0 0,-1 1 0 0 0,1 0 1 0 0,1-1-1 0 0,-1 1 1 0 0,1-1-1 0 0,-1 0 1 0 0,1 0-1 0 0,0 0 0 0 0,1-1 1 0 0,-1 1-1 0 0,0-1 1 0 0,7 3-1 0 0,-2-2-76 0 0,0 0 0 0 0,0 0-1 0 0,0-1 1 0 0,0 0-1 0 0,1-1 1 0 0,18 2 0 0 0,3-2-527 0 0,0-2 0 0 0,0-2 0 0 0,54-8-1 0 0,-4-7-2562 0 0,-2-4 0 0 0,146-58 0 0 0,-154 52 1515 0 0,-20 5 726 0 0,70-42-1 0 0,-108 55 1639 0 0,-12 8-573 0 0,0 1 0 0 0,0-1-1 0 0,-1 0 1 0 0,1 1 0 0 0,0-1 0 0 0,0 1-1 0 0,0-1 1 0 0,0 1 0 0 0,-1-1-1 0 0,1 1 1 0 0,8-2 3176 0 0,-11 18 1891 0 0,-5-11-4349 0 0,0 0 0 0 0,0 1 0 0 0,1 0 0 0 0,-10 13 0 0 0,-18 17 109 0 0,13-16-740 0 0,-2 0 1 0 0,-35 24-1 0 0,50-42-355 0 0,11-11-51 0 0,10-10-131 0 0,0 7 135 0 0,0 0-1 0 0,0 1 1 0 0,27-17-1 0 0,15-12-283 0 0,-20 13 277 0 0,0 2 0 0 0,2 1 0 0 0,0 2-1 0 0,78-33 1 0 0,-96 47 179 0 0,0 1 0 0 0,0 0-1 0 0,1 2 1 0 0,0 1 0 0 0,1 0-1 0 0,-1 1 1 0 0,1 1 0 0 0,-1 2-1 0 0,29 1 1 0 0,-45-1 12 0 0,0 1-1 0 0,0 0 1 0 0,0 0 0 0 0,0 0 0 0 0,0 1-1 0 0,0-1 1 0 0,0 1 0 0 0,-1 0-1 0 0,1 0 1 0 0,-1 0 0 0 0,1 0 0 0 0,-1 1-1 0 0,1-1 1 0 0,-1 1 0 0 0,0 0 0 0 0,-1 0-1 0 0,1 0 1 0 0,0 1 0 0 0,-1-1-1 0 0,1 1 1 0 0,-1-1 0 0 0,0 1 0 0 0,-1 0-1 0 0,1-1 1 0 0,0 1 0 0 0,-1 0 0 0 0,0 0-1 0 0,0 0 1 0 0,0 0 0 0 0,-1 1 0 0 0,1-1-1 0 0,-1 0 1 0 0,0 0 0 0 0,0 0-1 0 0,0 0 1 0 0,-1 1 0 0 0,0-1 0 0 0,1 0-1 0 0,-1 0 1 0 0,-1 0 0 0 0,-1 5 0 0 0,-6 7-152 0 0,0-1 0 0 0,-1 0 1 0 0,0 0-1 0 0,-1-1 0 0 0,-1-1 1 0 0,0 0-1 0 0,-1-1 1 0 0,-1 0-1 0 0,-19 13 0 0 0,20-14-569 0 0,-10 4-902 0 0,86-25-9446 0 0,-34 0 9916 0 0,0-1 152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1:35.8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287 92 948 0 0,'31'-8'1635'0'0,"-19"6"-524"0"0,0-1 0 0 0,-1 0 0 0 0,0-1 0 0 0,19-9-1 0 0,-22 9-622 0 0,-7 4-270 0 0,-1-1 1 0 0,1 1-1 0 0,0 0 1 0 0,-1-1-1 0 0,1 1 1 0 0,-1 0-1 0 0,1-1 1 0 0,0 1-1 0 0,-1-1 1 0 0,1 1-1 0 0,-1-1 1 0 0,1 0-1 0 0,-1 1 1 0 0,0-1-1 0 0,1 1 1 0 0,-1-1-1 0 0,1 0 1 0 0,-1 1-1 0 0,0-1 1 0 0,0 0-1 0 0,1 1 1 0 0,-1-1-1 0 0,0 0 1 0 0,0 1-1 0 0,0-1 1 0 0,0 0-1 0 0,0 0 1 0 0,0 1-1 0 0,0-1 1 0 0,0 0-1 0 0,0 1 1 0 0,0-1-1 0 0,0 0 1 0 0,-1 0-1 0 0,1 0 1 0 0,0 0-137 0 0,-1 0 1 0 0,1 0 0 0 0,0 0-1 0 0,-1 0 1 0 0,1 0-1 0 0,-1 1 1 0 0,1-1-1 0 0,-1 0 1 0 0,1 0-1 0 0,-1 1 1 0 0,0-1 0 0 0,1 0-1 0 0,-1 1 1 0 0,0-1-1 0 0,0 0 1 0 0,1 1-1 0 0,-1-1 1 0 0,0 1-1 0 0,0-1 1 0 0,0 1 0 0 0,0 0-1 0 0,1-1 1 0 0,-1 1-1 0 0,-1 0 1 0 0,-30-9 1087 0 0,20 6-570 0 0,6 2-503 0 0,0-1 1 0 0,-1 2 0 0 0,1-1 0 0 0,-1 1 0 0 0,1 0-1 0 0,0 0 1 0 0,-1 1 0 0 0,1 0 0 0 0,-1 0 0 0 0,1 0 0 0 0,0 1-1 0 0,-11 5 1 0 0,-6 3-45 0 0,-43 27 1 0 0,33-18-11 0 0,22-12-37 0 0,0 0-1 0 0,1 0 1 0 0,0 1 0 0 0,0 0 0 0 0,1 1-1 0 0,0 0 1 0 0,1 0 0 0 0,-1 1 0 0 0,2 0-1 0 0,0 1 1 0 0,0 0 0 0 0,1 0 0 0 0,0 0-1 0 0,-8 23 1 0 0,14-32-7 0 0,-1 1 0 0 0,1 0 0 0 0,0-1 0 0 0,0 1 0 0 0,0 0 0 0 0,0-1 0 0 0,0 1 0 0 0,1 0 0 0 0,-1-1 1 0 0,1 1-1 0 0,0 0 0 0 0,0-1 0 0 0,0 1 0 0 0,0-1 0 0 0,0 0 0 0 0,0 1 0 0 0,1-1 0 0 0,2 4 0 0 0,-1-3-22 0 0,0 1 1 0 0,0-1-1 0 0,0 1 0 0 0,1-1 0 0 0,0 0 1 0 0,-1 0-1 0 0,1-1 0 0 0,0 1 0 0 0,8 3 1 0 0,1-2-232 0 0,0 0 1 0 0,0 0-1 0 0,0-2 0 0 0,1 0 1 0 0,0 0-1 0 0,-1-1 1 0 0,1 0-1 0 0,-1-2 1 0 0,1 1-1 0 0,16-4 1 0 0,6-3-1635 0 0,0-1 0 0 0,53-19 0 0 0,32-26-4217 0 0,-12 4 743 0 0,-81 39 4259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1:36.3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159 6 588 0 0,'20'-5'11385'0'0,"-22"5"-11016"0"0,0 1-1 0 0,1 0 1 0 0,0 0-1 0 0,-1 0 0 0 0,1 0 1 0 0,-1 0-1 0 0,1 0 1 0 0,0 1-1 0 0,0-1 1 0 0,0 0-1 0 0,0 1 1 0 0,0-1-1 0 0,0 1 1 0 0,-1 1-1 0 0,-15 26 946 0 0,9-14-1069 0 0,-1 0 1 0 0,0 0 0 0 0,-14 15-1 0 0,3-3-213 0 0,12-19-644 0 0,0 1-1 0 0,-1-2 1 0 0,0 1-1 0 0,0-1 0 0 0,-13 7 1 0 0,22-14 561 0 0,0 0 0 0 0,0 0 0 0 0,0 0 0 0 0,0-1 0 0 0,0 1 0 0 0,0 0 0 0 0,0 0 1 0 0,0 0-1 0 0,0-1 0 0 0,0 1 0 0 0,0 0 0 0 0,0 0 0 0 0,0 0 0 0 0,0-1 0 0 0,0 1 0 0 0,0 0 0 0 0,0 0 0 0 0,0 0 0 0 0,0 0 1 0 0,0-1-1 0 0,-1 1 0 0 0,1 0 0 0 0,0 0 0 0 0,0 0 0 0 0,0 0 0 0 0,0 0 0 0 0,0-1 0 0 0,0 1 0 0 0,-1 0 0 0 0,1 0 1 0 0,0 0-1 0 0,0 0 0 0 0,0 0 0 0 0,0 0 0 0 0,-1 0 0 0 0,1 0 0 0 0,0-1 0 0 0,0 1 0 0 0,0 0 0 0 0,-1 0 0 0 0,1 0 0 0 0,0 0 1 0 0,0 0-1 0 0,0 0 0 0 0,0 0 0 0 0,-1 0 0 0 0,1 0 0 0 0,0 0 0 0 0,0 0 0 0 0,0 0 0 0 0,-1 1 0 0 0,1-1 0 0 0,0 0 1 0 0,0 0-1 0 0,0 0 0 0 0,-1 0 0 0 0,1 0 0 0 0,0 0 0 0 0,0 0 0 0 0,0 0 0 0 0,0 1 0 0 0,0-1 0 0 0,-1 0 0 0 0,1 0 1 0 0,0 0-1 0 0,5-12-2203 0 0,3-22-2692 0 0,-4 10 2385 0 0,4 7 1088 0 0,2-4 230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1:36.6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30 420 0 0,'0'-25'7760'0'0,"0"25"-7691"0"0,0 0 0 0 0,0-1 0 0 0,0 1 0 0 0,0 0 0 0 0,0 0 0 0 0,0 0 0 0 0,0-1 0 0 0,0 1 0 0 0,2-1 552 0 0,-2 1-552 0 0,0 0 0 0 0,0-1 0 0 0,0 1 0 0 0,0 0 0 0 0,1 0 0 0 0,-1 0 0 0 0,0 0 0 0 0,0 0 0 0 0,0 0 0 0 0,1 0 0 0 0,-1 0 0 0 0,0 0 0 0 0,0 0 0 0 0,0 0 0 0 0,1 0 0 0 0,-1 0 0 0 0,0 0 0 0 0,0 0 0 0 0,0 0 0 0 0,1 0 0 0 0,-1 0 0 0 0,0 0 0 0 0,4 2 1560 0 0,15 5 1133 0 0,-11-5-2980 0 0,1 1 1 0 0,-1 1-1 0 0,15 8 0 0 0,42 35-7088 0 0,-14-9 2563 0 0,-24-22 3319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1:37.1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392 18 368 0 0,'-1'1'191'0'0,"1"0"0"0"0,-1 0 1 0 0,0 0-1 0 0,1-1 0 0 0,-1 1 0 0 0,0 0 1 0 0,0-1-1 0 0,1 1 0 0 0,-1 0 0 0 0,0-1 0 0 0,0 1 1 0 0,0-1-1 0 0,0 0 0 0 0,0 1 0 0 0,0-1 0 0 0,0 0 1 0 0,0 1-1 0 0,0-1 0 0 0,0 0 0 0 0,0 0 0 0 0,-1 0 1 0 0,-30 6 1743 0 0,27-6-1509 0 0,-41 12 2298 0 0,-6 1-82 0 0,20-9-909 0 0,0 0 0 0 0,0 2 0 0 0,-41 14 0 0 0,68-18-1632 0 0,0 1 1 0 0,0 1-1 0 0,0-1 1 0 0,0 1 0 0 0,1 0-1 0 0,-1 0 1 0 0,1 0-1 0 0,0 1 1 0 0,1-1-1 0 0,-1 1 1 0 0,1 0-1 0 0,-1 0 1 0 0,2 0-1 0 0,-1 0 1 0 0,-3 9 0 0 0,6-12-100 0 0,0-1 1 0 0,-1 1 0 0 0,1 0 0 0 0,0 0 0 0 0,0 0 0 0 0,0 0 0 0 0,1-1-1 0 0,-1 1 1 0 0,0 0 0 0 0,1 0 0 0 0,-1 0 0 0 0,1-1 0 0 0,-1 1 0 0 0,1 0-1 0 0,0-1 1 0 0,0 1 0 0 0,0 0 0 0 0,0-1 0 0 0,0 1 0 0 0,2 1 0 0 0,-1-1-2 0 0,0 1 1 0 0,0-1 0 0 0,0 0 0 0 0,0 0-1 0 0,0-1 1 0 0,1 1 0 0 0,-1 0 0 0 0,0-1-1 0 0,1 1 1 0 0,0-1 0 0 0,-1 0 0 0 0,1 0-1 0 0,4 2 1 0 0,13-1-28 0 0,0 0 0 0 0,-1-1-1 0 0,1-1 1 0 0,0 0-1 0 0,0-2 1 0 0,30-6 0 0 0,-7-2-488 0 0,78-28 1 0 0,-106 31 247 0 0,-2 1 0 0 0,1-2 0 0 0,-1 0 0 0 0,0 0 0 0 0,23-21 0 0 0,-35 28 234 0 0,1 0 1 0 0,-1-1 0 0 0,0 1-1 0 0,0-1 1 0 0,0 1 0 0 0,0-1-1 0 0,0 0 1 0 0,0 1 0 0 0,0-1-1 0 0,0 0 1 0 0,-1 1 0 0 0,1-1-1 0 0,-1 0 1 0 0,1 0 0 0 0,-1 0-1 0 0,0 0 1 0 0,0 0 0 0 0,0 1-1 0 0,0-1 1 0 0,0 0 0 0 0,0 0-1 0 0,0 0 1 0 0,-1 0 0 0 0,1 0-1 0 0,-1 1 1 0 0,1-1 0 0 0,-1 0-1 0 0,0 0 1 0 0,1 1 0 0 0,-1-1-1 0 0,0 0 1 0 0,0 1 0 0 0,0-1-1 0 0,0 1 1 0 0,-1-1 0 0 0,1 1-1 0 0,-3-3 1 0 0,-1 0 1 0 0,1-1-1 0 0,-1 1 0 0 0,0 0 1 0 0,-1 0-1 0 0,1 0 1 0 0,-1 1-1 0 0,0 0 1 0 0,0 0-1 0 0,-9-4 1 0 0,5 5 27 0 0,0 0 1 0 0,0 1-1 0 0,0 0 1 0 0,0 1 0 0 0,0 0-1 0 0,1 0 1 0 0,-1 1 0 0 0,0 0-1 0 0,0 1 1 0 0,-10 2 0 0 0,0 2-983 0 0,1 1 0 0 0,0 1 0 0 0,-34 18 0 0 0,50-24 542 0 0,-1 0-1 0 0,1 0 0 0 0,0 0 0 0 0,0 1 0 0 0,0-1 0 0 0,0 1 1 0 0,1 0-1 0 0,-1-1 0 0 0,1 1 0 0 0,-4 5 0 0 0,6-7 278 0 0,-1 0 1 0 0,1 0-1 0 0,0 0 0 0 0,-1 0 0 0 0,1 1 0 0 0,0-1 0 0 0,0 0 1 0 0,-1 0-1 0 0,1 0 0 0 0,0 0 0 0 0,0 0 0 0 0,0 1 1 0 0,0-1-1 0 0,1 0 0 0 0,-1 0 0 0 0,0 0 0 0 0,0 0 1 0 0,1 0-1 0 0,-1 0 0 0 0,1 0 0 0 0,-1 1 0 0 0,1-1 0 0 0,-1 0 1 0 0,1 0-1 0 0,0-1 0 0 0,-1 1 0 0 0,1 0 0 0 0,0 0 1 0 0,0 0-1 0 0,0 0 0 0 0,-1-1 0 0 0,1 1 0 0 0,0 0 1 0 0,0-1-1 0 0,0 1 0 0 0,0-1 0 0 0,0 1 0 0 0,2 0 0 0 0,6 4-939 0 0</inkml:trace>
  <inkml:trace contextRef="#ctx0" brushRef="#br0" timeOffset="1">449 94 1004 0 0,'8'-5'1202'0'0,"0"1"-1"0"0,1 0 1 0 0,-1 1 0 0 0,1 0-1 0 0,0 0 1 0 0,15-2 0 0 0,-23 5-968 0 0,0 0 1 0 0,0 0-1 0 0,0 0 1 0 0,0 0 0 0 0,0 0-1 0 0,0 0 1 0 0,0 0 0 0 0,0 1-1 0 0,0-1 1 0 0,0 1 0 0 0,0-1-1 0 0,0 0 1 0 0,0 1 0 0 0,0 0-1 0 0,0-1 1 0 0,0 1 0 0 0,0-1-1 0 0,-1 1 1 0 0,1 0-1 0 0,0 0 1 0 0,-1-1 0 0 0,1 1-1 0 0,0 0 1 0 0,0 2 0 0 0,7 24 2405 0 0,-8-24-2556 0 0,0 0 1 0 0,1-1-1 0 0,-1 1 0 0 0,1-1 1 0 0,0 1-1 0 0,-1-1 0 0 0,1 1 0 0 0,0-1 1 0 0,3 5-1 0 0,-3-6-61 0 0,1 1 0 0 0,-1 0 0 0 0,0 0 0 0 0,0 1 0 0 0,0-1 0 0 0,0 0 0 0 0,0 0 0 0 0,-1 0 0 0 0,1 0 0 0 0,0 5 0 0 0,7 19 59 0 0,-4-21-100 0 0,0 0-1 0 0,0 0 0 0 0,1-1 0 0 0,-1 1 0 0 0,1-1 0 0 0,0 0 1 0 0,6 4-1 0 0,-5-5-599 0 0,-1 0 0 0 0,1-1 1 0 0,-1 1-1 0 0,1-1 0 0 0,0 0 1 0 0,9 2-1 0 0,-2-3-1159 0 0,0 0 0 0 0,0 0 0 0 0,0-1 1 0 0,0-1-1 0 0,1 0 0 0 0,17-5 0 0 0,-2 1 5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1:37.8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283 70 880 0 0,'2'10'14645'0'0,"-1"-9"-14559"0"0,0-1-1 0 0,-1 1 1 0 0,1 0-1 0 0,0-1 1 0 0,0 1-1 0 0,-1 0 0 0 0,1-1 1 0 0,0 1-1 0 0,-1 0 1 0 0,1 0-1 0 0,0 0 0 0 0,-1 0 1 0 0,1-1-1 0 0,-1 1 1 0 0,0 0-1 0 0,1 0 1 0 0,-1 0-1 0 0,0 0 0 0 0,1 0 1 0 0,-1 0-1 0 0,0 0 1 0 0,0 0-1 0 0,0 0 1 0 0,0 0-1 0 0,0 0 0 0 0,0 0 1 0 0,0 0-1 0 0,0 0 1 0 0,-1 0-1 0 0,1 0 0 0 0,0 0 1 0 0,0 0-1 0 0,-1 0 1 0 0,1 0-1 0 0,-1 0 1 0 0,0 1-1 0 0,-27 38 403 0 0,17-26-229 0 0,-17 50 65 0 0,26-61-313 0 0,0 1-1 0 0,1-1 0 0 0,-1 1 1 0 0,1-1-1 0 0,0 1 1 0 0,0 0-1 0 0,0 0 1 0 0,1-1-1 0 0,-1 1 1 0 0,1 0-1 0 0,0 0 0 0 0,0 0 1 0 0,0 0-1 0 0,1-1 1 0 0,1 7-1 0 0,-2-8-11 0 0,1 0-1 0 0,-1 0 1 0 0,1 0-1 0 0,0 0 0 0 0,0 0 1 0 0,0-1-1 0 0,0 1 1 0 0,0 0-1 0 0,0 0 1 0 0,1-1-1 0 0,-1 1 0 0 0,0-1 1 0 0,1 1-1 0 0,-1-1 1 0 0,1 0-1 0 0,0 1 1 0 0,-1-1-1 0 0,1 0 1 0 0,0 0-1 0 0,0 0 0 0 0,0 0 1 0 0,0-1-1 0 0,0 1 1 0 0,0 0-1 0 0,0-1 1 0 0,0 0-1 0 0,0 1 1 0 0,0-1-1 0 0,0 0 0 0 0,3 0 1 0 0,17-1-71 0 0,-1-2 0 0 0,1 0 1 0 0,0-1-1 0 0,-1-2 0 0 0,0 0 1 0 0,0-1-1 0 0,-1-1 0 0 0,0-1 1 0 0,0-1-1 0 0,-1 0 0 0 0,0-2 1 0 0,-1 0-1 0 0,0-1 0 0 0,-1-1 0 0 0,0 0 1 0 0,17-21-1 0 0,-31 32 62 0 0,0-1 1 0 0,0 0-1 0 0,0 0 0 0 0,-1 0 1 0 0,1 0-1 0 0,-1 0 0 0 0,0-1 0 0 0,-1 1 1 0 0,1-1-1 0 0,-1 1 0 0 0,0-1 1 0 0,0 0-1 0 0,0 1 0 0 0,0-1 0 0 0,-1 0 1 0 0,0 0-1 0 0,0-6 0 0 0,-1 8 8 0 0,1 1-1 0 0,-1-1 1 0 0,1 0-1 0 0,-1 0 0 0 0,0 1 1 0 0,0-1-1 0 0,-1 1 1 0 0,1-1-1 0 0,0 1 0 0 0,-1-1 1 0 0,1 1-1 0 0,-1 0 1 0 0,0 0-1 0 0,0 0 0 0 0,0 0 1 0 0,0 0-1 0 0,0 0 1 0 0,0 0-1 0 0,0 1 0 0 0,-1-1 1 0 0,1 1-1 0 0,-1-1 1 0 0,-4-1-1 0 0,-3-1-6 0 0,-1-1-1 0 0,0 2 1 0 0,0-1-1 0 0,-20-2 1 0 0,9 3 1 0 0,0 2 0 0 0,-1 0 0 0 0,1 1 0 0 0,-1 1-1 0 0,-23 5 1 0 0,-111 28-193 0 0,131-27 112 0 0,-4 1-631 0 0,1 1 0 0 0,-1 1 0 0 0,-53 28-1 0 0,67-25-787 0 0,27-11-666 0 0,31-11-558 0 0,-4-4 641 0 0,0-1 0 0 0,64-35 0 0 0,-68 32 1149 0 0,12-4-42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1:38.1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116 200 388 0 0,'11'-31'1490'0'0,"1"0"0"0"0,22-36 0 0 0,-27 57-916 0 0,1 1-1 0 0,0 0 0 0 0,1 0 0 0 0,15-12 1 0 0,-23 20-482 0 0,0 0 22 0 0,0 0 0 0 0,0 0-1 0 0,0 0 1 0 0,-1 1 0 0 0,1-1-1 0 0,0 0 1 0 0,0 0 0 0 0,0 1-1 0 0,0-1 1 0 0,1 0 0 0 0,-1 1-1 0 0,0-1 1 0 0,0 1-1 0 0,0-1 1 0 0,0 1 0 0 0,1 0-1 0 0,-1 0 1 0 0,0-1 0 0 0,0 1-1 0 0,1 0 1 0 0,-1 0 0 0 0,0 0-1 0 0,0 0 1 0 0,1 0 0 0 0,-1 1-1 0 0,0-1 1 0 0,0 0 0 0 0,0 0-1 0 0,1 1 1 0 0,1 0-1 0 0,-2 1 10 0 0,0-1-1 0 0,0 1 0 0 0,0 0 0 0 0,0-1 0 0 0,0 1 1 0 0,0 0-1 0 0,0 0 0 0 0,0 0 0 0 0,-1 0 0 0 0,1 0 1 0 0,-1 0-1 0 0,1 0 0 0 0,-1 0 0 0 0,0 0 0 0 0,0 0 1 0 0,0 0-1 0 0,0 2 0 0 0,-1 12-2 0 0,-1-1 0 0 0,-1 0 0 0 0,-1 1 0 0 0,0-2 0 0 0,-12 29 0 0 0,-2 10-15 0 0,-1 1-34 0 0,-45 89 0 0 0,23-55-108 0 0,-44 109-1758 0 0,81-186 1155 0 0,0 0 1 0 0,1 0-1 0 0,0 1 0 0 0,1-1 0 0 0,0 1 1 0 0,0 23-1 0 0,2-33 450 0 0,0 1 1 0 0,0-1 0 0 0,0 0 0 0 0,1 1-1 0 0,-1-1 1 0 0,1 0 0 0 0,-1 0-1 0 0,1 0 1 0 0,0 0 0 0 0,0 1 0 0 0,0-1-1 0 0,0 0 1 0 0,1 0 0 0 0,-1-1-1 0 0,0 1 1 0 0,1 0 0 0 0,-1 0-1 0 0,1-1 1 0 0,0 1 0 0 0,-1-1 0 0 0,1 1-1 0 0,0-1 1 0 0,0 0 0 0 0,0 0-1 0 0,0 1 1 0 0,0-1 0 0 0,0-1 0 0 0,0 1-1 0 0,1 0 1 0 0,-1 0 0 0 0,0-1-1 0 0,0 0 1 0 0,3 1 0 0 0,13 0-876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1:38.6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20 137 748 0 0,'18'-13'2301'0'0,"-18"12"-2113"0"0,1 0-1 0 0,0 0 1 0 0,0 0-1 0 0,0 0 1 0 0,0 0-1 0 0,0 0 1 0 0,0 1-1 0 0,0-1 1 0 0,0 0-1 0 0,1 0 0 0 0,-1 1 1 0 0,0-1-1 0 0,0 1 1 0 0,1-1-1 0 0,-1 1 1 0 0,0 0-1 0 0,1-1 1 0 0,-1 1-1 0 0,0 0 0 0 0,1 0 1 0 0,-1 0-1 0 0,0 0 1 0 0,1 0-1 0 0,-1 0 1 0 0,0 0-1 0 0,1 0 1 0 0,-1 1-1 0 0,0-1 1 0 0,1 1-1 0 0,-1-1 0 0 0,0 1 1 0 0,0-1-1 0 0,1 1 1 0 0,-1 0-1 0 0,0-1 1 0 0,0 1-1 0 0,0 0 1 0 0,0 0-1 0 0,0 0 1 0 0,1 1-1 0 0,10 7-35 0 0,0 0 0 0 0,0-1 1 0 0,1-1-1 0 0,0 0 0 0 0,1-1 0 0 0,-1 0 1 0 0,1-1-1 0 0,0 0 0 0 0,1-1 0 0 0,-1-1 1 0 0,1 0-1 0 0,-1-1 0 0 0,1-1 0 0 0,0 0 1 0 0,0-1-1 0 0,22-3 0 0 0,-29 2-148 0 0,0-1 0 0 0,-1-1 0 0 0,1 1-1 0 0,0-1 1 0 0,-1-1 0 0 0,13-7 0 0 0,-18 10-4 0 0,0 0-1 0 0,-1 0 1 0 0,1 0 0 0 0,-1 0 0 0 0,1 0 0 0 0,-1 0 0 0 0,1-1 0 0 0,-1 1-1 0 0,0 0 1 0 0,0-1 0 0 0,0 1 0 0 0,1-1 0 0 0,-1 1 0 0 0,-1-1 0 0 0,1 0 0 0 0,0 1-1 0 0,0-1 1 0 0,-1 0 0 0 0,1 0 0 0 0,-1 1 0 0 0,1-1 0 0 0,-1 0 0 0 0,0 0-1 0 0,0 0 1 0 0,0 0 0 0 0,0 1 0 0 0,0-1 0 0 0,0 0 0 0 0,0 0 0 0 0,0 0-1 0 0,-1 0 1 0 0,0-1 0 0 0,-3-15 6 0 0,4 17-5 0 0,0-1-1 0 0,0 1 0 0 0,-1-1 1 0 0,1 0-1 0 0,0 1 1 0 0,-1-1-1 0 0,1 1 0 0 0,-1 0 1 0 0,1-1-1 0 0,-1 1 1 0 0,0-1-1 0 0,-1-1 1 0 0,-3-3 9 0 0,0-1 0 0 0,-1 1 1 0 0,1 1-1 0 0,-1-1 0 0 0,0 1 1 0 0,-1 0-1 0 0,1 0 0 0 0,-1 1 1 0 0,0 0-1 0 0,0 0 0 0 0,0 0 1 0 0,-1 1-1 0 0,1 0 1 0 0,-1 1-1 0 0,0 0 0 0 0,0 0 1 0 0,0 0-1 0 0,0 1 0 0 0,0 1 1 0 0,0-1-1 0 0,0 1 0 0 0,0 0 1 0 0,-14 3-1 0 0,10-1 93 0 0,0 1 1 0 0,0 0-1 0 0,0 0 1 0 0,0 1-1 0 0,1 1 0 0 0,-1 0 1 0 0,1 1-1 0 0,1 0 1 0 0,-1 0-1 0 0,1 1 0 0 0,0 1 1 0 0,0 0-1 0 0,1 0 1 0 0,0 1-1 0 0,-9 11 0 0 0,11-11 5 0 0,0 0-1 0 0,1 1 1 0 0,0 0-1 0 0,0 0 1 0 0,1 0 0 0 0,0 1-1 0 0,1 0 1 0 0,-5 17-1 0 0,8-23-75 0 0,1-1 0 0 0,-1 1 0 0 0,1 0 1 0 0,-1 0-1 0 0,2 0 0 0 0,-1 0 0 0 0,0 0 0 0 0,1 0 0 0 0,0 0 0 0 0,0-1 1 0 0,0 1-1 0 0,1 0 0 0 0,0-1 0 0 0,0 1 0 0 0,0-1 0 0 0,0 1 0 0 0,1-1 0 0 0,-1 0 1 0 0,1 0-1 0 0,0 0 0 0 0,1 0 0 0 0,-1-1 0 0 0,5 5 0 0 0,2 0-10 0 0,1-1-1 0 0,1 1 0 0 0,-1-2 1 0 0,1 1-1 0 0,0-2 1 0 0,1 1-1 0 0,-1-2 0 0 0,20 5 1 0 0,5 0-201 0 0,67 6 1 0 0,-33-11-1243 0 0,0-2 0 0 0,95-11 0 0 0,137-35-7728 0 0,-244 33 7383 0 0,-2-5 310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1:39.2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431 12 828 0 0,'-11'-11'7829'0'0,"10"11"-7598"0"0,-25 2 4692 0 0,-30 16-1689 0 0,52-17-3253 0 0,-29 14 374 0 0,1 1 0 0 0,0 2 0 0 0,2 1-1 0 0,0 1 1 0 0,1 1 0 0 0,1 2 0 0 0,1 1-1 0 0,-36 41 1 0 0,60-62-343 0 0,0 1 0 0 0,0 0 0 0 0,0 0-1 0 0,1-1 1 0 0,0 1 0 0 0,-1 1 0 0 0,2-1-1 0 0,-1 0 1 0 0,0 1 0 0 0,1-1 0 0 0,0 0 0 0 0,0 1-1 0 0,0 0 1 0 0,1-1 0 0 0,-1 1 0 0 0,1-1 0 0 0,0 6-1 0 0,1-7-26 0 0,-1 0-1 0 0,1 0 0 0 0,0 0 0 0 0,0 0 0 0 0,0 0 1 0 0,0-1-1 0 0,1 1 0 0 0,-1 0 0 0 0,1-1 1 0 0,-1 1-1 0 0,1-1 0 0 0,0 0 0 0 0,0 1 1 0 0,0-1-1 0 0,0 0 0 0 0,1 0 0 0 0,-1 0 1 0 0,0-1-1 0 0,1 1 0 0 0,-1 0 0 0 0,1-1 0 0 0,0 0 1 0 0,0 0-1 0 0,-1 0 0 0 0,1 0 0 0 0,0 0 1 0 0,5 1-1 0 0,18 2-701 0 0,0 0 0 0 0,1-2 0 0 0,-1-1 0 0 0,1-1 1 0 0,-1-1-1 0 0,1-1 0 0 0,29-7 0 0 0,4-4-2447 0 0,-1-3 0 0 0,59-24-1 0 0,-41 8 184 0 0,-40 15 1816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6:18.9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1 437 812 0 0,'0'1'408'0'0,"0"1"0"0"0,0 0-1 0 0,0 0 1 0 0,0-1 0 0 0,0 1 0 0 0,0 0 0 0 0,0 0-1 0 0,1-1 1 0 0,-1 1 0 0 0,0 0 0 0 0,1-1 0 0 0,0 1-1 0 0,-1-1 1 0 0,1 1 0 0 0,0-1 0 0 0,0 1 0 0 0,0-1-1 0 0,0 1 1 0 0,1 1 0 0 0,0-2-147 0 0,0-1 0 0 0,0 1 1 0 0,0-1-1 0 0,0 1 0 0 0,0-1 0 0 0,0 0 0 0 0,0 0 1 0 0,1 0-1 0 0,-1 0 0 0 0,0 0 0 0 0,0 0 1 0 0,0 0-1 0 0,0-1 0 0 0,0 1 0 0 0,0-1 0 0 0,3-1 1 0 0,62-8 3018 0 0,-46 7-2627 0 0,410-21 2542 0 0,-148 12-2407 0 0,494-54-56 0 0,-730 63-724 0 0,776-47 342 0 0,-155 33-175 0 0,557-36-130 0 0,450-81-112 0 0,-1414 115-103 0 0,119-6-129 0 0,-27 9 58 0 0,-353 16 241 0 0,298-10-15 0 0,-103 21 32 0 0,0-1-42 0 0,-30-4 87 0 0,26-12-83 0 0,372-10 68 0 0,-509 18-65 0 0,-32-1 28 0 0,1-1 0 0 0,32-4 0 0 0,3-2 39 0 0,66 2 0 0 0,-1 10-90 0 0,-96-6 32 0 0,-18 1-89 0 0,1-1 1 0 0,0 0 0 0 0,-1-1 0 0 0,1 0 0 0 0,12-3-1 0 0,17-1-886 0 0,-30 4 513 0 0,-5 0-1049 0 0,-20-4-5626 0 0,-18 0 647 0 0,21 4 4404 0 0,-5-3 319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1:39.6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174 72 52 0 0,'0'-2'249'0'0,"-1"1"0"0"0,1-1 0 0 0,0 0 0 0 0,-1 1 0 0 0,1-1 0 0 0,-1 0 0 0 0,1 1 0 0 0,-1-1 0 0 0,0 1 0 0 0,1-1 0 0 0,-1 1 0 0 0,0-1 0 0 0,0 1 0 0 0,0 0-1 0 0,-1-1 1 0 0,1 1 0 0 0,0 0 0 0 0,0 0 0 0 0,-1 0 0 0 0,1 0 0 0 0,0 0 0 0 0,-1 0 0 0 0,1 0 0 0 0,-1 0 0 0 0,1 1 0 0 0,-1-1 0 0 0,0 0 0 0 0,1 1 0 0 0,-1 0 0 0 0,0-1 0 0 0,1 1 0 0 0,-1 0 0 0 0,0 0 0 0 0,1 0 0 0 0,-1 0 0 0 0,-2 0 0 0 0,-6 0 856 0 0,0 0 0 0 0,1 1 0 0 0,-1 0 0 0 0,0 1 1 0 0,-11 3-1 0 0,17-4-922 0 0,1 1-1 0 0,0-1 1 0 0,0 1 0 0 0,-1 0 0 0 0,1-1 0 0 0,0 1-1 0 0,0 1 1 0 0,0-1 0 0 0,1 0 0 0 0,-1 1 0 0 0,1-1-1 0 0,-1 1 1 0 0,1 0 0 0 0,0 0 0 0 0,0 0 0 0 0,0 0 0 0 0,0 0-1 0 0,1 1 1 0 0,-1-1 0 0 0,1 0 0 0 0,0 1 0 0 0,0-1-1 0 0,0 1 1 0 0,0-1 0 0 0,1 1 0 0 0,-1 5 0 0 0,0 0-130 0 0,1-1 0 0 0,0 1 0 0 0,1 0 0 0 0,0-1 0 0 0,0 1 1 0 0,1-1-1 0 0,0 1 0 0 0,0-1 0 0 0,1 1 0 0 0,6 12 0 0 0,-6-14-47 0 0,1-1-1 0 0,0 1 1 0 0,0-1 0 0 0,0 0-1 0 0,1 0 1 0 0,0 0-1 0 0,0 0 1 0 0,1-1-1 0 0,0 0 1 0 0,0 0 0 0 0,0-1-1 0 0,0 0 1 0 0,1 0-1 0 0,-1 0 1 0 0,12 4-1 0 0,-9-5-11 0 0,0-1-1 0 0,0 0 1 0 0,0 0-1 0 0,1-1 0 0 0,-1 0 1 0 0,0-1-1 0 0,1 0 0 0 0,-1-1 1 0 0,1 1-1 0 0,-1-2 0 0 0,0 1 1 0 0,14-5-1 0 0,-8 1-53 0 0,-1-1 0 0 0,0 0-1 0 0,0-1 1 0 0,-1 0 0 0 0,1-1 0 0 0,-2 0-1 0 0,20-18 1 0 0,-24 20-19 0 0,0-1 0 0 0,-1-1 0 0 0,1 1 0 0 0,-2-1 0 0 0,1-1 0 0 0,-1 1-1 0 0,-1-1 1 0 0,1 0 0 0 0,-2 0 0 0 0,1-1 0 0 0,-1 1 0 0 0,3-12 0 0 0,-5 13-43 0 0,-1 0 1 0 0,0 1-1 0 0,-1-1 1 0 0,0-14-1 0 0,0 19 45 0 0,0 1 0 0 0,-1 0-1 0 0,1-1 1 0 0,0 1 0 0 0,-1-1-1 0 0,0 1 1 0 0,1 0 0 0 0,-1 0-1 0 0,0 0 1 0 0,0-1 0 0 0,0 1-1 0 0,-1 0 1 0 0,1 0 0 0 0,0 0-1 0 0,-1 0 1 0 0,1 1 0 0 0,-1-1-1 0 0,0 0 1 0 0,-3-2 0 0 0,5 4 69 0 0,-9-5-892 0 0,0 0 1 0 0,-1 1-1 0 0,-15-6 1 0 0,21 9 414 0 0,1 0-1 0 0,0 1 1 0 0,-1-1 0 0 0,1 1-1 0 0,0 0 1 0 0,-1 0 0 0 0,1 0-1 0 0,0 0 1 0 0,-1 0 0 0 0,-3 2-1 0 0,6-2 195 0 0,-1 1 0 0 0,1 0-1 0 0,0-1 1 0 0,0 1-1 0 0,0 0 1 0 0,0 0-1 0 0,0 0 1 0 0,0 0-1 0 0,0 0 1 0 0,0 0-1 0 0,0 0 1 0 0,0 0-1 0 0,0 0 1 0 0,1 0-1 0 0,-1 0 1 0 0,0 1-1 0 0,1-1 1 0 0,-1 0-1 0 0,1 1 1 0 0,0-1-1 0 0,-1 0 1 0 0,1 2 0 0 0,0 3-1007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1:40.2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159 113 248 0 0,'0'-6'648'0'0,"1"0"0"0"0,0 0 0 0 0,0 1 0 0 0,0-1 0 0 0,1 0 0 0 0,0 0 0 0 0,0 1 0 0 0,0-1 0 0 0,1 1 0 0 0,-1 0 0 0 0,1 0 0 0 0,1 0 0 0 0,-1 0 0 0 0,1 0-1 0 0,0 1 1 0 0,0-1 0 0 0,0 1 0 0 0,0 0 0 0 0,1 0 0 0 0,10-6 906 0 0,-4 17 1313 0 0,-10-5-2773 0 0,1 0 1 0 0,-1 1 0 0 0,0-1-1 0 0,0 0 1 0 0,0 0 0 0 0,0 1 0 0 0,-1-1-1 0 0,1 0 1 0 0,0 1 0 0 0,-1-1-1 0 0,0 0 1 0 0,0 1 0 0 0,0-1 0 0 0,0 1-1 0 0,0-1 1 0 0,0 1 0 0 0,0-1-1 0 0,-1 3 1 0 0,-15 52 433 0 0,4-17-252 0 0,4-7-109 0 0,-17 48 1 0 0,-1 4-45 0 0,-22 77-1 0 0,25-82-61 0 0,12-47-45 0 0,-7 42 0 0 0,16-64-32 0 0,1 1 0 0 0,0 0 0 0 0,0-1 0 0 0,1 1 0 0 0,1-1 0 0 0,0 1-1 0 0,5 19 1 0 0,-5-28-19 0 0,0 0 0 0 0,0 0 0 0 0,0 0 0 0 0,1 0 0 0 0,-1 0 0 0 0,1 0 0 0 0,0-1 0 0 0,0 1 0 0 0,0 0 0 0 0,0-1 0 0 0,0 0 0 0 0,1 1-1 0 0,-1-1 1 0 0,1 0 0 0 0,-1 0 0 0 0,1-1 0 0 0,0 1 0 0 0,0 0 0 0 0,4 1 0 0 0,-2-1-32 0 0,-1-1 1 0 0,1 1-1 0 0,0-1 0 0 0,-1 0 0 0 0,1-1 1 0 0,0 1-1 0 0,-1-1 0 0 0,1 0 0 0 0,0 0 1 0 0,0 0-1 0 0,0-1 0 0 0,-1 1 0 0 0,6-2 1 0 0,15-5-190 0 0,-1-2 1 0 0,0 0 0 0 0,0-1-1 0 0,28-17 1 0 0,-44 23 226 0 0,-1-1 1 0 0,1 0-1 0 0,-1 0 0 0 0,0-1 0 0 0,-1 0 1 0 0,1 0-1 0 0,-1-1 0 0 0,-1 0 1 0 0,1 0-1 0 0,-1 0 0 0 0,0-1 0 0 0,-1 0 1 0 0,1 0-1 0 0,-2 0 0 0 0,6-16 1 0 0,-7 20 30 0 0,-1 0 1 0 0,0 0 0 0 0,0-1 0 0 0,-1 1 0 0 0,1 0-1 0 0,-1-1 1 0 0,0 1 0 0 0,0-1 0 0 0,0 1 0 0 0,-1 0-1 0 0,1-1 1 0 0,-1 1 0 0 0,0 0 0 0 0,0 0 0 0 0,-1-1 0 0 0,1 1-1 0 0,-1 0 1 0 0,0 0 0 0 0,0 0 0 0 0,-1 1 0 0 0,1-1-1 0 0,-1 0 1 0 0,1 1 0 0 0,-1 0 0 0 0,0-1 0 0 0,-1 1-1 0 0,1 1 1 0 0,0-1 0 0 0,-8-4 0 0 0,3 3 21 0 0,0 0 1 0 0,0 1 0 0 0,0 0-1 0 0,-1 1 1 0 0,1-1-1 0 0,-1 2 1 0 0,0-1-1 0 0,1 1 1 0 0,-1 1-1 0 0,0-1 1 0 0,0 1 0 0 0,0 1-1 0 0,-16 3 1 0 0,5 1-151 0 0,1 2 1 0 0,-1 0-1 0 0,1 1 1 0 0,1 1-1 0 0,0 1 1 0 0,0 1-1 0 0,1 0 1 0 0,0 1-1 0 0,1 1 1 0 0,-22 22 0 0 0,36-33-47 0 0,-1 0 0 0 0,1 0 1 0 0,0 1-1 0 0,0-1 0 0 0,1 1 0 0 0,-1-1 1 0 0,0 1-1 0 0,1 0 0 0 0,0-1 1 0 0,-1 1-1 0 0,1 0 0 0 0,0 0 1 0 0,0 0-1 0 0,1 0 0 0 0,-1 0 1 0 0,1 0-1 0 0,-1 0 0 0 0,1 0 1 0 0,0 0-1 0 0,0 0 0 0 0,0 0 1 0 0,1 1-1 0 0,0 4 0 0 0,1-5-55 0 0,-1 0-1 0 0,0 0 0 0 0,1 0 0 0 0,0-1 1 0 0,0 1-1 0 0,0 0 0 0 0,0-1 0 0 0,0 0 0 0 0,0 1 1 0 0,0-1-1 0 0,1 0 0 0 0,-1 0 0 0 0,1 0 0 0 0,0 0 1 0 0,0-1-1 0 0,-1 1 0 0 0,1-1 0 0 0,0 0 1 0 0,0 1-1 0 0,0-1 0 0 0,0-1 0 0 0,1 1 0 0 0,2 0 1 0 0,24 5-1620 0 0,1-1 0 0 0,44 0 1 0 0,-29-5 809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1:40.6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172 141 388 0 0,'22'-11'2301'0'0,"-22"10"-1977"0"0,1 0-1 0 0,0 0 1 0 0,0 0-1 0 0,-1 0 1 0 0,1 0 0 0 0,0 0-1 0 0,-1-1 1 0 0,1 1-1 0 0,-1 0 1 0 0,0 0 0 0 0,1-1-1 0 0,-1 1 1 0 0,0 0-1 0 0,0-1 1 0 0,0 1-1 0 0,0-2 1 0 0,0 2-174 0 0,-1 0 0 0 0,1 1 1 0 0,-1-1-1 0 0,0 1 0 0 0,1 0 0 0 0,-1-1 0 0 0,0 1 0 0 0,1-1 0 0 0,-1 1 1 0 0,0 0-1 0 0,1-1 0 0 0,-1 1 0 0 0,0 0 0 0 0,0 0 0 0 0,1 0 0 0 0,-1-1 1 0 0,0 1-1 0 0,0 0 0 0 0,1 0 0 0 0,-1 0 0 0 0,0 0 0 0 0,0 0 0 0 0,1 1 1 0 0,-1-1-1 0 0,0 0 0 0 0,0 0 0 0 0,0 1 0 0 0,-27 4 3091 0 0,23-4-3048 0 0,-1 1 1 0 0,1 0-1 0 0,0 0 1 0 0,0 1-1 0 0,0 0 1 0 0,0 0-1 0 0,0 0 0 0 0,0 0 1 0 0,1 1-1 0 0,0 0 1 0 0,-1 0-1 0 0,2 0 1 0 0,-1 0-1 0 0,0 1 1 0 0,1-1-1 0 0,0 1 1 0 0,0 0-1 0 0,0 0 1 0 0,0 0-1 0 0,1 0 0 0 0,0 1 1 0 0,0-1-1 0 0,-1 6 1 0 0,3-7-185 0 0,0-1 0 0 0,0 1 0 0 0,0-1 0 0 0,0 0 1 0 0,1 1-1 0 0,-1-1 0 0 0,1 1 0 0 0,0-1 0 0 0,0 0 0 0 0,0 1 0 0 0,0-1 1 0 0,1 0-1 0 0,-1 0 0 0 0,1 0 0 0 0,0 0 0 0 0,0 0 0 0 0,0-1 0 0 0,0 1 1 0 0,1 0-1 0 0,4 3 0 0 0,0-2-66 0 0,0-1 1 0 0,0-1-1 0 0,1 1 0 0 0,-1-1 0 0 0,1-1 1 0 0,-1 1-1 0 0,1-1 0 0 0,0 0 1 0 0,-1-1-1 0 0,1 0 0 0 0,0 0 1 0 0,0-1-1 0 0,-1 0 0 0 0,1 0 1 0 0,0-1-1 0 0,11-4 0 0 0,9-4-337 0 0,-1-1 0 0 0,-1-1 0 0 0,27-17 0 0 0,-46 25 348 0 0,1-1 1 0 0,-1 0 0 0 0,-1 0-1 0 0,1 0 1 0 0,-1-1 0 0 0,0 0-1 0 0,0-1 1 0 0,-1 1 0 0 0,0-1-1 0 0,0 0 1 0 0,0 0 0 0 0,-1-1-1 0 0,5-12 1 0 0,-8 17 46 0 0,0 0 0 0 0,0 0 0 0 0,0-1 0 0 0,0 1-1 0 0,-1 0 1 0 0,1 0 0 0 0,-1-1 0 0 0,0 1 0 0 0,0 0 0 0 0,0-1 0 0 0,-1 1 0 0 0,1 0 0 0 0,-1-1 0 0 0,0 1 0 0 0,0 0 0 0 0,0 0 0 0 0,0 0-1 0 0,0 0 1 0 0,-1 0 0 0 0,1 0 0 0 0,-1 0 0 0 0,0 0 0 0 0,0 1 0 0 0,0-1 0 0 0,0 1 0 0 0,-1-1 0 0 0,1 1 0 0 0,0 0 0 0 0,-1 0-1 0 0,0 0 1 0 0,0 0 0 0 0,1 0 0 0 0,-1 0 0 0 0,0 1 0 0 0,0 0 0 0 0,-4-2 0 0 0,-5-1 0 0 0,-1 0 1 0 0,0 0-1 0 0,0 1 0 0 0,0 0 1 0 0,0 2-1 0 0,-1-1 1 0 0,1 1-1 0 0,0 1 0 0 0,-1 1 1 0 0,1 0-1 0 0,-1 0 0 0 0,1 2 1 0 0,-23 6-1 0 0,20-4-499 0 0,0 0 0 0 0,0 1-1 0 0,1 1 1 0 0,0 1-1 0 0,0 0 1 0 0,0 1 0 0 0,1 0-1 0 0,1 1 1 0 0,0 1 0 0 0,-21 21-1 0 0,33-30 263 0 0,0 0-1 0 0,-1 0 1 0 0,1 1 0 0 0,0-1-1 0 0,0 0 1 0 0,0 1-1 0 0,0-1 1 0 0,1 1-1 0 0,-1-1 1 0 0,1 1-1 0 0,0 0 1 0 0,-1-1-1 0 0,1 1 1 0 0,0-1-1 0 0,1 1 1 0 0,-1-1-1 0 0,0 1 1 0 0,1 0-1 0 0,-1-1 1 0 0,1 1-1 0 0,0-1 1 0 0,0 1-1 0 0,0-1 1 0 0,0 0-1 0 0,0 1 1 0 0,0-1 0 0 0,1 0-1 0 0,-1 0 1 0 0,1 0-1 0 0,0 0 1 0 0,-1 0-1 0 0,1 0 1 0 0,0-1-1 0 0,0 1 1 0 0,0 0-1 0 0,1-1 1 0 0,-1 0-1 0 0,0 1 1 0 0,0-1-1 0 0,4 1 1 0 0,21 5-1071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1:41.1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376 26 384 0 0,'14'-13'3932'0'0,"-14"13"-3814"0"0,1-1 0 0 0,-1 1 0 0 0,0 0 0 0 0,0 0 0 0 0,0-1 0 0 0,0 1 0 0 0,1-1 0 0 0,-1 1 0 0 0,0 0 0 0 0,0-1 0 0 0,0 1 0 0 0,0 0 0 0 0,0-1 0 0 0,0 1 0 0 0,0 0 0 0 0,0-1 0 0 0,0 1 0 0 0,0-1 0 0 0,0 1 0 0 0,0 0 0 0 0,0-1-1 0 0,-1 1 1 0 0,1 0 0 0 0,0-1 0 0 0,0 1 0 0 0,0 0 0 0 0,0-1 0 0 0,-1 1 0 0 0,1 0 0 0 0,-1-1 354 0 0,1 0-354 0 0,0 1 0 0 0,-1 0 0 0 0,1 0 0 0 0,0 0 0 0 0,-1-1 0 0 0,-29 6 3471 0 0,21-5-2896 0 0,0 1 1 0 0,0 0-1 0 0,0 0 0 0 0,1 1 1 0 0,-15 4-1 0 0,1 4-121 0 0,0 0-1 0 0,-27 16 1 0 0,35-18-439 0 0,8-4-113 0 0,-1 0-1 0 0,1 0 1 0 0,1 1 0 0 0,-1 0 0 0 0,1 0 0 0 0,-1 0 0 0 0,2 1-1 0 0,-1 0 1 0 0,0 0 0 0 0,1 0 0 0 0,-4 8 0 0 0,7-13-22 0 0,1-1 1 0 0,0 1 0 0 0,-1 0-1 0 0,1-1 1 0 0,0 1 0 0 0,0 0-1 0 0,-1-1 1 0 0,1 1 0 0 0,0 0-1 0 0,0 0 1 0 0,0-1 0 0 0,0 1-1 0 0,0 0 1 0 0,0 0 0 0 0,0-1-1 0 0,0 1 1 0 0,0 0 0 0 0,0 0-1 0 0,0-1 1 0 0,0 1 0 0 0,1 0-1 0 0,-1-1 1 0 0,0 1 0 0 0,0 0-1 0 0,1-1 1 0 0,-1 1 0 0 0,1 0-1 0 0,-1-1 1 0 0,0 1-1 0 0,1-1 1 0 0,-1 1 0 0 0,2 0-1 0 0,1 1-19 0 0,-1 0-1 0 0,1 0 0 0 0,0 0 1 0 0,0-1-1 0 0,0 1 0 0 0,0-1 1 0 0,0 0-1 0 0,4 1 0 0 0,7 1-62 0 0,-1 0-1 0 0,0-2 0 0 0,19 2 1 0 0,-25-3 47 0 0,-1 1 0 0 0,1-1 1 0 0,-1 2-1 0 0,0-1 0 0 0,1 1 1 0 0,-1 0-1 0 0,0 0 0 0 0,0 0 1 0 0,0 1-1 0 0,0 0 1 0 0,7 6-1 0 0,-11-9 34 0 0,-1 1 0 0 0,0 0 1 0 0,0 0-1 0 0,0 0 0 0 0,0 0 0 0 0,0 0 1 0 0,-1 0-1 0 0,1 0 0 0 0,0 0 0 0 0,0 0 1 0 0,-1 1-1 0 0,1-1 0 0 0,0 0 0 0 0,-1 0 1 0 0,1 1-1 0 0,-1-1 0 0 0,0 0 0 0 0,1 1 1 0 0,-1-1-1 0 0,0 0 0 0 0,0 3 0 0 0,-1-1 15 0 0,1-1 0 0 0,-1 0 0 0 0,0 0-1 0 0,0 0 1 0 0,0-1 0 0 0,-1 1 0 0 0,1 0-1 0 0,0 0 1 0 0,-1-1 0 0 0,1 1-1 0 0,-1 0 1 0 0,1-1 0 0 0,-1 0 0 0 0,0 1-1 0 0,0-1 1 0 0,0 0 0 0 0,0 0 0 0 0,-3 2-1 0 0,-43 24 92 0 0,-2-2 0 0 0,-1-2 0 0 0,-76 24 0 0 0,115-45-2513 0 0,47-9-4565 0 0,40 7 668 0 0,-39 0 4641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1:41.4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153 0 260 0 0,'-22'3'15586'0'0,"14"-1"-13929"0"0,-36 25 639 0 0,42-27-2660 0 0,-57 16-17407 0 0,41-15 16211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2:59.8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402 73 44 0 0,'-4'-13'1228'0'0,"4"12"-1193"0"0,-1 1 0 0 0,1-1 1 0 0,0 1-1 0 0,0-1 1 0 0,-1 1-1 0 0,1-1 0 0 0,0 0 1 0 0,0 1-1 0 0,0-1 0 0 0,0 1 1 0 0,0-1-1 0 0,0 1 0 0 0,0-1 1 0 0,0 1-1 0 0,0-1 1 0 0,0 0-1 0 0,0 1 0 0 0,0-1 1 0 0,0 1-1 0 0,0-1 0 0 0,1 1 1 0 0,-1-1-1 0 0,0 1 0 0 0,0-1 1 0 0,1 1-1 0 0,-1-1 1 0 0,0 1-1 0 0,1-1 0 0 0,-1 1 1 0 0,0-1-1 0 0,1 1 0 0 0,-1-1 1 0 0,1 1-1 0 0,-1 0 0 0 0,0-1 1 0 0,1 1-1 0 0,-1 0 1 0 0,2-1-1 0 0,3-3 424 0 0,1-1-1 0 0,0 1 1 0 0,1 0 0 0 0,-1 1 0 0 0,1 0 0 0 0,-1 0-1 0 0,1 0 1 0 0,0 0 0 0 0,0 1 0 0 0,13-1 2806 0 0,-23 2-2943 0 0,0 0 1 0 0,0 1-1 0 0,0 0 0 0 0,0 0 0 0 0,0 0 0 0 0,0 0 1 0 0,0 0-1 0 0,0 0 0 0 0,0 1 0 0 0,0 0 0 0 0,0-1 1 0 0,-3 2-1 0 0,-1 0 268 0 0,-76 6 1153 0 0,22-3-1129 0 0,44-3-571 0 0,-1 2 1 0 0,1 0 0 0 0,0 1-1 0 0,1 1 1 0 0,-1 1 0 0 0,1 0-1 0 0,0 1 1 0 0,1 1-1 0 0,-1 0 1 0 0,2 1 0 0 0,0 0-1 0 0,0 2 1 0 0,1-1 0 0 0,-15 18-1 0 0,22-23-44 0 0,2-2-2 0 0,1-1-1 0 0,-1 1 1 0 0,1 0 0 0 0,0 0-1 0 0,0 0 1 0 0,0 0 0 0 0,0 0-1 0 0,1 1 1 0 0,0-1 0 0 0,0 1-1 0 0,0 0 1 0 0,0-1 0 0 0,1 1-1 0 0,0 0 1 0 0,0 0 0 0 0,0 0-1 0 0,0 6 1 0 0,2-9 0 0 0,0-1 1 0 0,-1 1-1 0 0,1 0 0 0 0,0-1 1 0 0,0 1-1 0 0,0 0 0 0 0,1-1 1 0 0,-1 1-1 0 0,0-1 0 0 0,0 0 1 0 0,1 1-1 0 0,-1-1 1 0 0,1 0-1 0 0,-1 0 0 0 0,1 0 1 0 0,0 0-1 0 0,1 1 0 0 0,32 15-5 0 0,-11-11 1 0 0,1-1 0 0 0,-1 0-1 0 0,32 0 1 0 0,5 2 1 0 0,61 7 3 0 0,108 20 145 0 0,-224-32-151 0 0,0-1-1 0 0,0 1 1 0 0,0 1 0 0 0,-1-1-1 0 0,1 1 1 0 0,-1 0 0 0 0,0 0-1 0 0,6 4 1 0 0,-10-6 11 0 0,0 0 0 0 0,0-1 0 0 0,0 1 0 0 0,0 0 0 0 0,0 0 0 0 0,0 0 0 0 0,-1 0 0 0 0,1 0 0 0 0,0 0 0 0 0,0 0-1 0 0,-1 0 1 0 0,1 0 0 0 0,-1 0 0 0 0,1 0 0 0 0,-1 1 0 0 0,1-1 0 0 0,-1 0 0 0 0,0 0 0 0 0,1 0 0 0 0,-1 1 0 0 0,0-1 0 0 0,0 0 0 0 0,0 0 0 0 0,0 1 0 0 0,0-1 0 0 0,0 0 0 0 0,-1 0 0 0 0,1 1 0 0 0,0-1 0 0 0,-1 0 0 0 0,1 0 0 0 0,0 0-1 0 0,-1 1 1 0 0,1-1 0 0 0,-1 0 0 0 0,0 0 0 0 0,1 0 0 0 0,-1 0 0 0 0,0 0 0 0 0,0 0 0 0 0,0 0 0 0 0,0-1 0 0 0,-1 3 0 0 0,-26 19 5 0 0,-1-1 0 0 0,-1-1 0 0 0,0-2 0 0 0,-43 19 0 0 0,27-16-27 0 0,-2-3 0 0 0,1-1 0 0 0,-99 19 0 0 0,130-33-182 0 0,0 0 0 0 0,0-2-1 0 0,-1 0 1 0 0,1 0-1 0 0,0-2 1 0 0,-19-2 0 0 0,34 3 121 0 0,0-1 0 0 0,1 1 0 0 0,-1 0 0 0 0,0 0 0 0 0,1-1 0 0 0,-1 1 0 0 0,1 0 0 0 0,-1-1 0 0 0,0 1 0 0 0,1-1 0 0 0,-1 1 1 0 0,1 0-1 0 0,-1-1 0 0 0,1 0 0 0 0,0 1 0 0 0,-1-1 0 0 0,1 1 0 0 0,-1-1 0 0 0,1 1 0 0 0,0-1 0 0 0,-1 0 0 0 0,1 1 0 0 0,0-1 1 0 0,0 0-1 0 0,0 1 0 0 0,-1-1 0 0 0,1 0 0 0 0,0 1 0 0 0,0-1 0 0 0,0 0 0 0 0,0 1 0 0 0,0-1 0 0 0,0 0 0 0 0,1-1 0 0 0,-1 1-111 0 0,0 0-1 0 0,0 0 0 0 0,1-1 0 0 0,-1 1 0 0 0,0 0 0 0 0,1 0 0 0 0,-1-1 0 0 0,1 1 0 0 0,-1 0 0 0 0,1 0 0 0 0,0 0 0 0 0,-1 0 1 0 0,1 0-1 0 0,0 0 0 0 0,0 0 0 0 0,0 0 0 0 0,2-1 0 0 0,22-10-2081 0 0,0 1 0 0 0,1 1 0 0 0,30-7 0 0 0,-18 6 1005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00.3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22 108 0 0,'-27'-11'5455'0'0,"-1"1"5118"0"0,31 11-10416 0 0,0 0 1 0 0,0 0-1 0 0,0 0 0 0 0,0 1 0 0 0,-1-1 1 0 0,1 1-1 0 0,0 0 0 0 0,-1 0 0 0 0,1 0 1 0 0,-1 0-1 0 0,0 0 0 0 0,1 0 0 0 0,-1 1 1 0 0,3 4-1 0 0,28 42 374 0 0,-3 2-215 0 0,7 11-165 0 0,12 45-20 0 0,-48-104-130 0 0,1 0-1 0 0,0 0 0 0 0,-1 0 0 0 0,1 0 0 0 0,0-1 0 0 0,1 1 0 0 0,2 3 0 0 0,-4-5-2 0 0,0 0 0 0 0,0 0-1 0 0,0 0 1 0 0,0 0 0 0 0,0 0-1 0 0,1 0 1 0 0,-1-1 0 0 0,0 1-1 0 0,0 0 1 0 0,1-1 0 0 0,-1 1-1 0 0,0-1 1 0 0,0 1 0 0 0,1-1-1 0 0,-1 0 1 0 0,1 1 0 0 0,-1-1-1 0 0,0 0 1 0 0,1 0 0 0 0,1 0-1 0 0,3-2 5 0 0,-1 0-1 0 0,1 0 0 0 0,-1-1 1 0 0,0 0-1 0 0,0 0 0 0 0,0 0 0 0 0,-1 0 1 0 0,1-1-1 0 0,-1 0 0 0 0,1 0 0 0 0,-1 0 1 0 0,-1-1-1 0 0,1 1 0 0 0,5-9 0 0 0,2-6 6 0 0,-1 0-1 0 0,13-35 0 0 0,-8 17 11 0 0,-12 30-13 0 0,-1 0-1 0 0,0 0 1 0 0,-1-1 0 0 0,1 1-1 0 0,-1-12 1 0 0,6-22-131 0 0,-7 38 38 0 0,1 1 0 0 0,0-1 0 0 0,-1 1 0 0 0,0 0 0 0 0,0-1 0 0 0,1 1 0 0 0,-1-1 0 0 0,-1 1 0 0 0,1-1 1 0 0,0 1-1 0 0,-1 0 0 0 0,1-1 0 0 0,-1 1 0 0 0,0 0 0 0 0,1-1 0 0 0,-1 1 0 0 0,0 0 0 0 0,-3-4 0 0 0,4 6 12 0 0,0 0 0 0 0,0-1 0 0 0,0 1 0 0 0,0 0 0 0 0,0 0 0 0 0,0 0 0 0 0,0 0 0 0 0,0-1 0 0 0,-8 16-6063 0 0,16 20 2900 0 0,18 12-977 0 0,-18-34 3231 0 0,-2 2-167 0 0,10-3 134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00.9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99 180 0 0,'75'-37'6373'0'0,"-74"36"-6071"0"0,1 1 1 0 0,0 0-1 0 0,0-1 0 0 0,0 1 0 0 0,0 0 0 0 0,0 0 1 0 0,-1 0-1 0 0,1 0 0 0 0,0 1 0 0 0,0-1 0 0 0,0 0 0 0 0,0 1 1 0 0,-1-1-1 0 0,1 1 0 0 0,0 0 0 0 0,0 0 0 0 0,-1-1 1 0 0,3 3-1 0 0,28 18 2335 0 0,-26-16-2473 0 0,0 1 0 0 0,-1-1 0 0 0,0 2 0 0 0,0-1 0 0 0,-1 0 0 0 0,1 1 0 0 0,-1 0 0 0 0,-1 0 0 0 0,1 0 0 0 0,-1 0 0 0 0,-1 0 0 0 0,1 1 0 0 0,1 10 0 0 0,0 3-52 0 0,-2 1 1 0 0,0 0 0 0 0,-2 22-1 0 0,0-33 70 0 0,0-22-161 0 0,1 0 0 0 0,0 0 0 0 0,5-20 0 0 0,-2 6-21 0 0,-4 20 1 0 0,0 0 0 0 0,1 0 0 0 0,0 1 0 0 0,0-1 0 0 0,0 0-1 0 0,2-4 1 0 0,2-2 0 0 0,-1-1-1 0 0,1 2 1 0 0,1-1-1 0 0,0 1 0 0 0,1 0 1 0 0,0 0-1 0 0,0 0 1 0 0,1 1-1 0 0,0 0 1 0 0,17-13-1 0 0,-19 18-4 0 0,0 0 0 0 0,0 0 0 0 0,1 0 1 0 0,-1 1-1 0 0,1 0 0 0 0,0 1 0 0 0,0-1 0 0 0,0 1 0 0 0,0 0 0 0 0,0 1 1 0 0,0 0-1 0 0,1 0 0 0 0,-1 1 0 0 0,9 0 0 0 0,-11 0 9 0 0,1 1 0 0 0,-1 0 0 0 0,0 0 0 0 0,0 0 0 0 0,0 1 0 0 0,0 0 0 0 0,0 0-1 0 0,0 0 1 0 0,0 0 0 0 0,-1 1 0 0 0,1 0 0 0 0,-1 0 0 0 0,0 0 0 0 0,0 0 0 0 0,0 1 0 0 0,0 0 0 0 0,-1 0 0 0 0,1 0-1 0 0,-1 0 1 0 0,5 8 0 0 0,-6-9-5 0 0,1 1 0 0 0,-1 0-1 0 0,0 0 1 0 0,0 0 0 0 0,-1 0 0 0 0,1 0-1 0 0,-1 0 1 0 0,0 0 0 0 0,0 0 0 0 0,0 1-1 0 0,0 4 1 0 0,5 21-33 0 0,-5-27 31 0 0,0 0 1 0 0,0 0-1 0 0,-1 0 0 0 0,1 0 0 0 0,-1 0 0 0 0,1 0 0 0 0,-1 0 0 0 0,0 0 1 0 0,0 0-1 0 0,0 0 0 0 0,-1 0 0 0 0,1 0 0 0 0,-2 5 0 0 0,-1 0 5 0 0,2-5 3 0 0,0 0 0 0 0,0 0 0 0 0,0 1 0 0 0,0-1 0 0 0,1 0 0 0 0,0 1 0 0 0,-1-1-1 0 0,1 1 1 0 0,1 5 0 0 0,28-47-106 0 0,-15 17 28 0 0,6-7-26 0 0,24-27 1 0 0,-36 47 88 0 0,-1 0 0 0 0,2 1 0 0 0,-1-1 0 0 0,1 2 0 0 0,0-1 0 0 0,0 1 0 0 0,15-6 0 0 0,-2 2 15 0 0,0-1 29 0 0,0 2 1 0 0,0 0-1 0 0,35-8 0 0 0,-52 16 6 0 0,-1 0 1 0 0,1 0-1 0 0,0 0 0 0 0,0 1 0 0 0,0-1 0 0 0,0 1 0 0 0,0 1 0 0 0,0-1 1 0 0,0 0-1 0 0,-1 1 0 0 0,1 0 0 0 0,0 1 0 0 0,0-1 0 0 0,-1 1 0 0 0,1 0 0 0 0,0 0 1 0 0,-1 0-1 0 0,0 0 0 0 0,0 1 0 0 0,1 0 0 0 0,-2 0 0 0 0,8 6 0 0 0,15 31 428 0 0,-14-21-315 0 0,-8-13-118 0 0,-1 0 1 0 0,0 0-1 0 0,-1 0 1 0 0,1 0-1 0 0,-1 1 0 0 0,-1-1 1 0 0,1 0-1 0 0,-1 1 1 0 0,1 9-1 0 0,-3 63 18 0 0,0-36-164 0 0,1-37-35 0 0,-1-1-1 0 0,0 1 0 0 0,0-1 1 0 0,0 1-1 0 0,-5 10 1 0 0,4-11-630 0 0,1 0 0 0 0,-1 0-1 0 0,1 0 1 0 0,0 1 0 0 0,-1 9 0 0 0,2-14 601 0 0,0-1-1 0 0,0 1 0 0 0,0 0 1 0 0,0-1-1 0 0,0 1 1 0 0,0-1-1 0 0,0 1 1 0 0,0-1-1 0 0,0 1 0 0 0,0-1 1 0 0,1 1-1 0 0,-1 0 1 0 0,0-1-1 0 0,0 1 0 0 0,1-1 1 0 0,-1 1-1 0 0,0-1 1 0 0,1 0-1 0 0,-1 1 0 0 0,0-1 1 0 0,1 1-1 0 0,-1-1 1 0 0,1 0-1 0 0,-1 1 0 0 0,1-1 1 0 0,-1 0-1 0 0,1 1 1 0 0,-1-1-1 0 0,1 0 0 0 0,-1 0 1 0 0,1 1-1 0 0,-1-1 1 0 0,1 0-1 0 0,-1 0 0 0 0,1 0 1 0 0,0 0-1 0 0,-1 0 1 0 0,1 0-1 0 0,24-4-4907 0 0,-25 4 4984 0 0,10-4-1318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01.4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1 220 368 0 0,'30'-31'14254'0'0,"-31"30"-14017"0"0,0 1-159 0 0,1 0 0 0 0,0 0 1 0 0,-1 0-1 0 0,1 0 0 0 0,0 0 1 0 0,0 0-1 0 0,-1 0 1 0 0,1 0-1 0 0,0 0 0 0 0,-1 0 1 0 0,1 0-1 0 0,0 0 0 0 0,0 0 1 0 0,-1 0-1 0 0,1 1 0 0 0,0-1 1 0 0,-1 0-1 0 0,1 0 0 0 0,0 0 1 0 0,0 0-1 0 0,-1 0 1 0 0,1 1-1 0 0,0-1 0 0 0,0 0 1 0 0,0 0-1 0 0,-1 1 0 0 0,1-1 1 0 0,0 0-1 0 0,0 0 0 0 0,0 1 1 0 0,0-1-1 0 0,-1 0 0 0 0,1 0 1 0 0,0 1-1 0 0,0-1 1 0 0,0 0-1 0 0,0 1 0 0 0,0-1 1 0 0,0 0-1 0 0,0 0 0 0 0,0 1 1 0 0,-7 19 1013 0 0,5-15-907 0 0,1-3-144 0 0,1 0 0 0 0,-1 0-1 0 0,1 0 1 0 0,0 0 0 0 0,0 0-1 0 0,-1 0 1 0 0,1 0 0 0 0,1 0-1 0 0,-1 0 1 0 0,0 0 0 0 0,0 0 0 0 0,1 0-1 0 0,-1 0 1 0 0,1 0 0 0 0,-1 0-1 0 0,1 0 1 0 0,0 0 0 0 0,1 2-1 0 0,23 32 322 0 0,-17-25-263 0 0,-3-5-92 0 0,0 0 0 0 0,1-1 0 0 0,-1 0 0 0 0,1 0 1 0 0,1 0-1 0 0,-1-1 0 0 0,0 0 0 0 0,1 0 0 0 0,0-1 0 0 0,0 1 1 0 0,0-2-1 0 0,1 1 0 0 0,-1-1 0 0 0,0 0 0 0 0,1-1 1 0 0,0 1-1 0 0,-1-1 0 0 0,14-1 0 0 0,-8 1-11 0 0,0-1 0 0 0,1-1-1 0 0,-1-1 1 0 0,0 0 0 0 0,0 0 0 0 0,0-1-1 0 0,0-1 1 0 0,0 0 0 0 0,-1-1 0 0 0,14-7 0 0 0,-18 7 3 0 0,0 0-1 0 0,-1 0 1 0 0,1-1 0 0 0,-1 0 0 0 0,-1-1 0 0 0,1 1 0 0 0,-1-1 0 0 0,0-1 0 0 0,-1 1 0 0 0,0-1 0 0 0,0 0 0 0 0,0 0 0 0 0,-1 0 0 0 0,-1-1 0 0 0,1 1 0 0 0,-1-1 0 0 0,-1 0 0 0 0,0 0 0 0 0,3-18 0 0 0,-5 21 0 0 0,0 0 1 0 0,0-1-1 0 0,0 1 0 0 0,-1 0 1 0 0,0 0-1 0 0,0 0 0 0 0,0 0 1 0 0,-1 0-1 0 0,0 0 0 0 0,0 0 1 0 0,-1 1-1 0 0,1-1 0 0 0,-1 0 1 0 0,0 1-1 0 0,-1 0 0 0 0,1 0 1 0 0,-1 0-1 0 0,0 0 0 0 0,-1 1 1 0 0,1 0-1 0 0,-1-1 0 0 0,1 2 1 0 0,-1-1-1 0 0,-1 0 0 0 0,-6-3 1 0 0,2 2 6 0 0,0 0 1 0 0,0 1 0 0 0,0 0-1 0 0,-1 1 1 0 0,1 0 0 0 0,-1 0-1 0 0,0 1 1 0 0,0 1-1 0 0,-17-1 1 0 0,20 2-77 0 0,1 1 1 0 0,0-1-1 0 0,-1 1 0 0 0,1 0 1 0 0,0 1-1 0 0,-1 0 0 0 0,1 0 0 0 0,0 1 1 0 0,0-1-1 0 0,0 1 0 0 0,1 1 1 0 0,-1 0-1 0 0,1 0 0 0 0,0 0 0 0 0,-8 7 1 0 0,1 1-1182 0 0,1 0-1 0 0,-21 27 1 0 0,29-34 541 0 0,1 0 0 0 0,0 0 0 0 0,1 1 0 0 0,-1-1 0 0 0,1 1 0 0 0,0-1 0 0 0,0 1 0 0 0,0 0 0 0 0,1 0 0 0 0,0 0-1 0 0,0 0 1 0 0,1 8 0 0 0,0-13 544 0 0,0 1 0 0 0,0-1 0 0 0,0 0 0 0 0,0 0 0 0 0,0 0 0 0 0,1 0 0 0 0,-1 0 0 0 0,0 0 0 0 0,1 1 0 0 0,-1-1 0 0 0,1 0 0 0 0,0 0 0 0 0,-1 0-1 0 0,1 0 1 0 0,-1 0 0 0 0,1-1 0 0 0,0 1 0 0 0,0 0 0 0 0,0 0 0 0 0,0 0 0 0 0,-1-1 0 0 0,1 1 0 0 0,0 0 0 0 0,0-1 0 0 0,0 1 0 0 0,1-1 0 0 0,-1 1 0 0 0,0-1 0 0 0,2 1-1 0 0,14 4-1042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01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22 20 0 0,'6'-3'1092'0'0,"35"-15"10409"0"0,-30 29-7386 0 0,-8-9-3839 0 0,0 0-1 0 0,0 1 0 0 0,0-1 1 0 0,0 1-1 0 0,-1 0 0 0 0,1 0 0 0 0,3 6 1 0 0,6 7 246 0 0,15 27 114 0 0,-22-37-592 0 0,-1 0 0 0 0,0 0 0 0 0,0 1 1 0 0,-1-1-1 0 0,0 1 0 0 0,4 11 0 0 0,14 28 98 0 0,-8-27-103 0 0,0-1 0 0 0,25 26 0 0 0,-31-37-165 0 0,-1-1 0 0 0,1-1 0 0 0,0 1 0 0 0,0-1 0 0 0,1 0 0 0 0,0-1 1 0 0,-1 0-1 0 0,2 0 0 0 0,13 4 0 0 0,43 5-2852 0 0,-45-12 547 0 0,0 0 0 0 0,0-2-1 0 0,0 0 1 0 0,0-1 0 0 0,36-9 0 0 0,-19 5 766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0:06:30.5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175 65 392 0 0,'-8'0'385'0'0,"-1"0"-1"0"0,1 1 0 0 0,0-1 1 0 0,0 2-1 0 0,0-1 1 0 0,0 1-1 0 0,0 0 1 0 0,-12 6-1 0 0,20-8-290 0 0,-1 0 0 0 0,1 1-1 0 0,-1-1 1 0 0,0 0 0 0 0,1 0-1 0 0,-1 1 1 0 0,1-1 0 0 0,-1 0-1 0 0,0 0 1 0 0,1 0-1 0 0,-1 0 1 0 0,0 0 0 0 0,1 0-1 0 0,-1 0 1 0 0,0 0 0 0 0,1 0-1 0 0,-1 0 1 0 0,0 0 0 0 0,1 0-1 0 0,-1 0 1 0 0,1-1 0 0 0,-1 1-1 0 0,0 0 1 0 0,1 0 0 0 0,-1-1-1 0 0,1 1 1 0 0,-1 0-1 0 0,1-1 1 0 0,-1 1 0 0 0,1 0-1 0 0,-1-1 1 0 0,1 1 0 0 0,-1-1-1 0 0,0-1 430 0 0,-19 8 2436 0 0,-25 14-941 0 0,43-19-1736 0 0,3-1-253 0 0,-1 0 0 0 0,0 0-1 0 0,0 0 1 0 0,0 0 0 0 0,0 0 0 0 0,0 0 0 0 0,0-1 0 0 0,0 1 0 0 0,0 0 0 0 0,0 0 0 0 0,0 0-1 0 0,0 0 1 0 0,1 0 0 0 0,-1 0 0 0 0,0 0 0 0 0,0 0 0 0 0,0 0 0 0 0,0-1 0 0 0,0 1 0 0 0,0 0-1 0 0,0 0 1 0 0,0 0 0 0 0,0 0 0 0 0,0 0 0 0 0,0 0 0 0 0,0 0 0 0 0,0-1 0 0 0,0 1 0 0 0,0 0-1 0 0,0 0 1 0 0,0 0 0 0 0,0 0 0 0 0,0 0 0 0 0,0 0 0 0 0,0 0 0 0 0,-1 0 0 0 0,1-1 0 0 0,0 1-1 0 0,0 0 1 0 0,0 0 0 0 0,0 0 0 0 0,0 0 0 0 0,0 0 0 0 0,0 0 0 0 0,0 0 0 0 0,0 0-1 0 0,0 0 1 0 0,0 0 0 0 0,-1 0 0 0 0,1 0 0 0 0,0 0 0 0 0,0-1 0 0 0,0 1 0 0 0,0 0 0 0 0,0 0-1 0 0,0 0 1 0 0,0 0 0 0 0,0 0 0 0 0,-1 0 0 0 0,1 0 0 0 0,0 0 0 0 0,16-6 907 0 0,28-4 287 0 0,177-23 42 0 0,-76 17-1325 0 0,42-1-890 0 0,-71 8-3000 0 0,-32 3-4876 0 0,-73 7 6891 0 0,-1 3 303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03.1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 11 228 0 0,'-4'1'406'0'0,"0"-1"0"0"0,0 1 1 0 0,0 0-1 0 0,0 0 0 0 0,0 0 0 0 0,0 1 1 0 0,1-1-1 0 0,-1 1 0 0 0,0 0 0 0 0,1 0 0 0 0,-1 0 1 0 0,1 0-1 0 0,0 1 0 0 0,0 0 0 0 0,0-1 1 0 0,0 1-1 0 0,-3 4 0 0 0,-13 10 1324 0 0,-18 33 1825 0 0,37-49-3486 0 0,-1 0 0 0 0,1 0 0 0 0,-1 0 0 0 0,1 1 0 0 0,-1-1 0 0 0,1 0 1 0 0,0 1-1 0 0,0-1 0 0 0,-1 0 0 0 0,1 1 0 0 0,0-1 0 0 0,0 0 1 0 0,0 1-1 0 0,1-1 0 0 0,-1 0 0 0 0,0 0 0 0 0,0 1 0 0 0,1-1 1 0 0,-1 0-1 0 0,1 1 0 0 0,-1-1 0 0 0,2 2 0 0 0,15 25 689 0 0,-11-21-706 0 0,0-1 0 0 0,0 1 0 0 0,1-1 1 0 0,0-1-1 0 0,0 1 0 0 0,1-1 0 0 0,12 7 0 0 0,-14-10-56 0 0,0 0-1 0 0,1 0 0 0 0,-1 0 1 0 0,0-1-1 0 0,1 0 0 0 0,-1 0 1 0 0,1 0-1 0 0,-1-1 0 0 0,1 0 0 0 0,0-1 1 0 0,8-1-1 0 0,-10 1 4 0 0,0 0 0 0 0,1-1 0 0 0,-1 1 0 0 0,0-2 0 0 0,-1 1 0 0 0,1 0 0 0 0,0-1 0 0 0,-1 0 0 0 0,1 0 0 0 0,6-6 0 0 0,-2 1-25 0 0,-1-1-1 0 0,1 0 1 0 0,10-15-1 0 0,-17 21 27 0 0,1 0-1 0 0,-2 0 0 0 0,1 1 1 0 0,0-1-1 0 0,-1-1 0 0 0,1 1 1 0 0,-1 0-1 0 0,0 0 0 0 0,0 0 1 0 0,0-1-1 0 0,0 1 0 0 0,-1 0 1 0 0,1-1-1 0 0,-1 1 0 0 0,0-1 1 0 0,0 1-1 0 0,0-1 0 0 0,-1 1 1 0 0,1 0-1 0 0,-1-1 0 0 0,0 1 1 0 0,0 0-1 0 0,0-1 0 0 0,0 1 1 0 0,0 0-1 0 0,-1 0 0 0 0,1 0 0 0 0,-1 0 1 0 0,0 0-1 0 0,0 0 0 0 0,0 1 1 0 0,0-1-1 0 0,-4-3 0 0 0,0 1 2 0 0,0 0-1 0 0,0 1 0 0 0,0 0 1 0 0,0 0-1 0 0,-1 0 0 0 0,0 1 1 0 0,0 0-1 0 0,0 0 0 0 0,0 1 1 0 0,0 0-1 0 0,0 0 0 0 0,-1 0 0 0 0,1 1 1 0 0,-1 0-1 0 0,-7 1 0 0 0,7 0-91 0 0,0 1-1 0 0,0 1 0 0 0,0-1 0 0 0,0 1 0 0 0,-13 6 0 0 0,-4 0-1393 0 0,24-8 1392 0 0,1 0-1 0 0,-1 0 0 0 0,1 0 0 0 0,0 1 1 0 0,-1-1-1 0 0,1 0 0 0 0,-1 0 1 0 0,1 1-1 0 0,-1-1 0 0 0,1 0 1 0 0,0 0-1 0 0,-1 1 0 0 0,1-1 0 0 0,0 0 1 0 0,-1 1-1 0 0,1-1 0 0 0,0 0 1 0 0,-1 1-1 0 0,1-1 0 0 0,0 1 1 0 0,0-1-1 0 0,0 0 0 0 0,-1 1 0 0 0,1-1 1 0 0,0 1-1 0 0,0-1 0 0 0,0 1 1 0 0,0-1-1 0 0,0 1 0 0 0,0-1 1 0 0,0 1-1 0 0,0-1 0 0 0,0 1 0 0 0,0-1 1 0 0,0 1-1 0 0,0-1 0 0 0,0 0 1 0 0,0 1-1 0 0,0-1 0 0 0,0 1 1 0 0,1-1-1 0 0,-1 1 0 0 0,0-1 0 0 0,0 1 1 0 0,1-1-1 0 0,-1 0 0 0 0,0 1 1 0 0,0-1-1 0 0,1 0 0 0 0,-1 1 1 0 0,0-1-1 0 0,1 0 0 0 0,-1 1 0 0 0,1-1 1 0 0,-1 0-1 0 0,0 0 0 0 0,1 1 1 0 0,0-1-1 0 0,1 2-392 0 0,0-1 0 0 0,0 1 0 0 0,0-1 0 0 0,0 1 0 0 0,0-1 0 0 0,0 0-1 0 0,0 0 1 0 0,0 0 0 0 0,0 0 0 0 0,1 0 0 0 0,-1-1 0 0 0,5 2 0 0 0,11-2-758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03.4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70 64 0 0,'0'0'66'0'0,"0"0"0"0"0,0 0 1 0 0,1 0-1 0 0,-1 0 0 0 0,0-1 0 0 0,1 1 0 0 0,-1 1 0 0 0,0-1 0 0 0,1 0 1 0 0,-1 0-1 0 0,0 0 0 0 0,1 0 0 0 0,-1 0 0 0 0,0 0 0 0 0,0 0 1 0 0,1 0-1 0 0,-1 0 0 0 0,0 1 0 0 0,0-1 0 0 0,1 0 0 0 0,-1 0 1 0 0,0 0-1 0 0,0 1 0 0 0,1-1 0 0 0,-1 0 0 0 0,0 0 0 0 0,0 1 1 0 0,0-1-1 0 0,1 0 0 0 0,-1 0 0 0 0,0 1 0 0 0,0-1 0 0 0,0 0 1 0 0,0 0-1 0 0,0 1 0 0 0,0-1 0 0 0,0 0 0 0 0,0 1 0 0 0,1-1 1 0 0,-1 0-1 0 0,0 1 0 0 0,0-1 0 0 0,0 0 0 0 0,-1 1 0 0 0,1-1 1 0 0,0 0-1 0 0,0 0 0 0 0,0 1 0 0 0,0-1 0 0 0,0 0 0 0 0,0 1 1 0 0,0-1-1 0 0,0 0 0 0 0,-1 0 0 0 0,1 1 0 0 0,0-1 0 0 0,0 0 1 0 0,0 0-1 0 0,-1 1 0 0 0,1-1 0 0 0,0 0 0 0 0,0 0 0 0 0,0 0 1 0 0,-1 1-1 0 0,1-1 0 0 0,-27 17 11613 0 0,49-16-9654 0 0,7-8-1478 0 0,18-6-294 0 0,-4-4-465 0 0,40-19-587 0 0,-29 9-7091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10.7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231 0 236 0 0,'0'0'2892'0'0,"-27"21"469"0"0,23-18-2828 0 0,0 0 1 0 0,0 0-1 0 0,0 0 0 0 0,1 1 0 0 0,-1-1 0 0 0,1 1 0 0 0,-4 5 1 0 0,-8 9 473 0 0,10-12-754 0 0,1 0 0 0 0,0 0 1 0 0,0 0-1 0 0,0 0 0 0 0,1 1 0 0 0,0-1 0 0 0,0 1 0 0 0,-3 13 0 0 0,-9 18 672 0 0,-5 10-12 0 0,3 1-1 0 0,-20 85 1 0 0,26-92-798 0 0,7-18-69 0 0,-4 37 1 0 0,3-11-28 0 0,4-38-17 0 0,0 0 0 0 0,1 0 0 0 0,0 1 1 0 0,1-1-1 0 0,1 0 0 0 0,0 0 0 0 0,4 13 1 0 0,32 84 3 0 0,-20-59-91 0 0,-13-37-144 0 0,1-1 1 0 0,0 0-1 0 0,0 0 0 0 0,15 20 1 0 0,-18-28-170 0 0,1 1-1 0 0,-1-1 1 0 0,1 0 0 0 0,0 0 0 0 0,0 0 0 0 0,0 0 0 0 0,1-1 0 0 0,-1 0-1 0 0,1 0 1 0 0,0 0 0 0 0,0 0 0 0 0,0-1 0 0 0,0 0 0 0 0,8 3 0 0 0,-9-6-16 0 0,0 1 0 0 0,0-1 0 0 0,1 1 0 0 0,-1-1 0 0 0,0 0 0 0 0,0-1 0 0 0,0 1 0 0 0,0-1 0 0 0,0 0 0 0 0,-1 0 0 0 0,1 0 0 0 0,0 0 0 0 0,-1 0 0 0 0,0-1 0 0 0,1 0 0 0 0,-1 0 0 0 0,0 0 0 0 0,0 0 0 0 0,-1 0-1 0 0,1 0 1 0 0,2-5 0 0 0,-2-8-775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11.1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76 652 0 0,'2'-2'271'0'0,"0"1"-1"0"0,0-1 1 0 0,0 0 0 0 0,0 0 0 0 0,0 1-1 0 0,0-1 1 0 0,0 0 0 0 0,-1 0-1 0 0,1-1 1 0 0,-1 1 0 0 0,0 0-1 0 0,1-1 1 0 0,-1 1 0 0 0,0 0-1 0 0,0-1 1 0 0,0 1 0 0 0,-1-1 0 0 0,1 0-1 0 0,-1 1 1 0 0,1-1 0 0 0,-1 1-1 0 0,0-1 1 0 0,0 0 0 0 0,-10-19 7825 0 0,18 23-7678 0 0,0 1 1 0 0,0 0-1 0 0,0 0 0 0 0,-1 0 0 0 0,1 1 0 0 0,7 4 0 0 0,7 2-64 0 0,-9-4-157 0 0,-1 0 0 0 0,0 1-1 0 0,16 11 1 0 0,16 8 174 0 0,63 33 9 0 0,117 83 1 0 0,-206-129-521 0 0,0 1 0 0 0,-1 0 0 0 0,18 19 0 0 0,-31-28 344 0 0,9 16-3598 0 0,-31-11-4320 0 0,-88-4 416 0 0,79-5 6203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11.4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98 485 700 0 0,'-19'0'1165'0'0,"9"1"-189"0"0,-1-1 0 0 0,1 0 1 0 0,0-1-1 0 0,-16-3 0 0 0,25 3-870 0 0,1 1 0 0 0,-1 0 0 0 0,1 0 0 0 0,-1 0 0 0 0,1 0 0 0 0,-1 0 0 0 0,1 0 0 0 0,-1-1 0 0 0,1 1 0 0 0,-1 0 0 0 0,1 0 0 0 0,-1-1 0 0 0,1 1 0 0 0,0 0 0 0 0,-1-1 0 0 0,1 1 0 0 0,-1 0 0 0 0,1-1 0 0 0,0 1 0 0 0,-1-1 0 0 0,1 1 0 0 0,0-1 0 0 0,0 1 0 0 0,-1-1 0 0 0,1 1 0 0 0,0-1 0 0 0,0 1 0 0 0,0-1 0 0 0,0 1-1 0 0,-1-1 1 0 0,1 1 0 0 0,0-1 0 0 0,10-17 2108 0 0,31-17-17 0 0,-32 29-1678 0 0,-6 3-382 0 0,37-31 744 0 0,51-32-1 0 0,28-18-1015 0 0,41-24-2994 0 0,-150 102 2840 0 0,30-17-2297 0 0,1 1-1 0 0,1 2 0 0 0,53-17 0 0 0,-67 32 1047 0 0,1 4 221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11.9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 38 532 0 0,'-44'12'18528'0'0,"53"-13"-17587"0"0,0 0-730 0 0,1 0 1 0 0,-1-1-1 0 0,15-4 0 0 0,27-5 12 0 0,281-14 6 0 0,-261 23-3502 0 0,1 1-3498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12.2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26 612 0 0,'0'0'4495'0'0,"29"0"1848"0"0,38 6-1070 0 0,-18-3-4987 0 0,0 3 0 0 0,0 2 0 0 0,0 2 1 0 0,51 18-1 0 0,13 8-844 0 0,-76-23-415 0 0,-32-10 204 0 0,0-1-1 0 0,0 0 1 0 0,1 0-1 0 0,-1-1 1 0 0,1 0 0 0 0,0 1-1 0 0,9-1 1 0 0,-15-1 678 0 0,0 0 0 0 0,1 0-1 0 0,-1 0 1 0 0,0 0 0 0 0,0 0 0 0 0,1 0 0 0 0,-1 0 0 0 0,0 0 0 0 0,0-1 0 0 0,0 1 0 0 0,1 0 0 0 0,-1 0 0 0 0,0 0 0 0 0,2-3-1002 0 0,-2 3 1002 0 0,0 0 0 0 0,0 0 0 0 0,0-1 0 0 0,0 1 0 0 0,0 0 0 0 0,0 0 0 0 0,0-1 0 0 0,0 1-1 0 0,0 0 1 0 0,0 0 0 0 0,0-1 0 0 0,-3-16-1936 0 0,-12-19 306 0 0,6 23 1786 0 0,0 1 0 0 0,-17-17 0 0 0,13 14 608 0 0,-24-6 12920 0 0,38 43-12770 0 0,2-1 1 0 0,0 0-1 0 0,10 32 0 0 0,4 23-215 0 0,21 143-309 0 0,-29-147-780 0 0,-7-32-855 0 0,-1-5-3205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13.1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17 144 0 0,'6'-16'6997'0'0,"-6"16"-6791"0"0,0 0 0 0 0,1 0 0 0 0,-1 0 0 0 0,1-1-1 0 0,18 12 8041 0 0,-17-9-7939 0 0,-1-1-154 0 0,-1 0 0 0 0,1 1 1 0 0,0-1-1 0 0,0 1 0 0 0,0-1 1 0 0,0 0-1 0 0,1 0 0 0 0,-1 0 0 0 0,0 1 1 0 0,0-1-1 0 0,1-1 0 0 0,-1 1 1 0 0,1 0-1 0 0,-1 0 0 0 0,0 0 1 0 0,1-1-1 0 0,0 1 0 0 0,-1-1 0 0 0,1 1 1 0 0,2 0-1 0 0,32 8 870 0 0,-8-4-748 0 0,0 2 0 0 0,0 0 0 0 0,43 20 0 0 0,-62-24-267 0 0,0 2 0 0 0,-1-1 0 0 0,0 1 0 0 0,0 0 0 0 0,0 1 0 0 0,0 0 0 0 0,-1 0 1 0 0,0 1-1 0 0,0 0 0 0 0,-1 0 0 0 0,0 0 0 0 0,0 1 0 0 0,-1 0 0 0 0,8 14 0 0 0,5 13-25 0 0,-13-28 14 0 0,-1 1-1 0 0,0-1 1 0 0,-1 1-1 0 0,0-1 1 0 0,0 1 0 0 0,3 13-1 0 0,-2 6-108 0 0,0 0 0 0 0,-2 0 0 0 0,-1 0 0 0 0,-1 1-1 0 0,-1-1 1 0 0,-2 0 0 0 0,-1 0 0 0 0,0 0-1 0 0,-14 41 1 0 0,9-54-712 0 0,8-13 707 0 0,0-1 0 0 0,0 1-1 0 0,1 0 1 0 0,-1 0 0 0 0,0 0 0 0 0,1 0-1 0 0,-1 0 1 0 0,1 0 0 0 0,-1 0 0 0 0,1 0-1 0 0,-1 1 1 0 0,1-1 0 0 0,0 0 0 0 0,-1 0-1 0 0,1 2 1 0 0,-1-1-181 0 0,1 0 0 0 0,-1 0 0 0 0,0-1 0 0 0,0 1 0 0 0,0 0-1 0 0,0-1 1 0 0,-1 1 0 0 0,1-1 0 0 0,0 0 0 0 0,-1 1 0 0 0,1-1 0 0 0,0 0 0 0 0,-1 0 0 0 0,-3 2 0 0 0,-22 13-5116 0 0,23-15 4366 0 0,2 0 703 0 0,1 0-1 0 0,0-1 1 0 0,0 1 0 0 0,-1-1 0 0 0,1 0 0 0 0,0 1 0 0 0,-1-1-1 0 0,1 0 1 0 0,0 0 0 0 0,-1 0 0 0 0,1 0 0 0 0,-1 0 0 0 0,1 0-1 0 0,0 0 1 0 0,-1 0 0 0 0,1-1 0 0 0,-2 0 0 0 0,-5-3-728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13.8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6 448 0 0,'11'-5'15840'0'0,"46"7"-15377"0"0,-1 4 0 0 0,74 16 0 0 0,-115-19-440 0 0,-13-3-21 0 0,-1 0 0 0 0,1 1 0 0 0,-1-1 0 0 0,1 1 0 0 0,-1-1 0 0 0,0 1 0 0 0,1 0 0 0 0,-1-1 0 0 0,1 1 0 0 0,-1 0 0 0 0,0 0 0 0 0,0 0 0 0 0,2 2 0 0 0,-2-3-2 0 0,-1 1 1 0 0,0-1-1 0 0,1 1 1 0 0,-1 0-1 0 0,0-1 0 0 0,0 1 1 0 0,1-1-1 0 0,-1 1 1 0 0,0-1-1 0 0,0 1 0 0 0,0 0 1 0 0,0-1-1 0 0,0 1 1 0 0,0 0-1 0 0,0-1 0 0 0,0 1 1 0 0,0 0-1 0 0,0-1 1 0 0,0 1-1 0 0,0-1 0 0 0,0 1 1 0 0,0 0-1 0 0,-1-1 1 0 0,1 1-1 0 0,0-1 0 0 0,0 1 1 0 0,-1 0-1 0 0,1-1 1 0 0,0 1-1 0 0,-1-1 0 0 0,1 1 1 0 0,-1-1-1 0 0,0 1 1 0 0,-21 37-45 0 0,13-27 47 0 0,7-8 6 0 0,-1 0 1 0 0,1 0-1 0 0,0 0 0 0 0,-1-1 1 0 0,1 1-1 0 0,-1-1 0 0 0,0 0 1 0 0,-3 3-1 0 0,6-5-9 0 0,-1 0 1 0 0,1 0-1 0 0,0 0 1 0 0,0 0-1 0 0,0 1 0 0 0,-1-1 1 0 0,1 0-1 0 0,0 0 1 0 0,0 1-1 0 0,0-1 0 0 0,0 0 1 0 0,-1 0-1 0 0,1 1 1 0 0,0-1-1 0 0,0 0 0 0 0,0 0 1 0 0,0 1-1 0 0,0-1 1 0 0,0 0-1 0 0,0 1 0 0 0,0-1 1 0 0,0 0-1 0 0,0 0 1 0 0,0 1-1 0 0,0-1 0 0 0,0 0 1 0 0,0 1-1 0 0,0-1 1 0 0,0 0-1 0 0,0 0 0 0 0,1 1 1 0 0,-1-1-1 0 0,0 0 1 0 0,0 0-1 0 0,0 1 1 0 0,0-1-1 0 0,1 0 0 0 0,-1 0 1 0 0,0 0-1 0 0,0 1 1 0 0,0-1-1 0 0,1 0 0 0 0,-1 0 1 0 0,0 0-1 0 0,0 1 1 0 0,1-1-1 0 0,-1 0 0 0 0,0 0 1 0 0,0 0-1 0 0,1 0 1 0 0,-1 0-1 0 0,0 0 0 0 0,0 0 1 0 0,1 0-1 0 0,-1 0 1 0 0,13 6-46 0 0,66 27 37 0 0,-75-31 9 0 0,4 2-3 0 0,0 0 1 0 0,-1 1 0 0 0,1 0-1 0 0,-1 0 1 0 0,12 12-1 0 0,-17-15 3 0 0,-1 0-1 0 0,0 0 0 0 0,1 0 0 0 0,-1 0 0 0 0,0 1 0 0 0,0-1 0 0 0,0 0 0 0 0,0 0 0 0 0,0 1 1 0 0,-1-1-1 0 0,1 1 0 0 0,-1-1 0 0 0,0 0 0 0 0,1 1 0 0 0,-1-1 0 0 0,0 1 0 0 0,-1-1 0 0 0,1 1 0 0 0,0-1 1 0 0,-1 0-1 0 0,1 1 0 0 0,-1-1 0 0 0,0 0 0 0 0,1 1 0 0 0,-1-1 0 0 0,-2 2 0 0 0,1 1 12 0 0,-1 0-1 0 0,0 0 0 0 0,0 0 0 0 0,0-1 1 0 0,0 1-1 0 0,-1-1 0 0 0,0 0 1 0 0,0 0-1 0 0,0 0 0 0 0,-6 3 0 0 0,-49 26-1141 0 0,27-16-2132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6-01-09T01:13:14.2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68 1 732 0 0,'-3'1'452'0'0,"0"1"-1"0"0,-1-1 1 0 0,1 1 0 0 0,-1-1 0 0 0,1 0-1 0 0,-1 0 1 0 0,0 0 0 0 0,1-1-1 0 0,-33 10 15220 0 0,44-9-16769 0 0,34 4 1947 0 0,243-10-3080 0 0,-276 5 1816 0 0,51 2-3149 0 0,-53-2 2647 0 0,-1 1 1 0 0,0 0 0 0 0,0 0-1 0 0,0 1 1 0 0,0 0 0 0 0,0 0-1 0 0,6 3 1 0 0,0 7-3079 0 0,-4-2 2412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2F3E0-83C7-EF45-DFBD-0409F1850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D55723-DB7B-116C-3417-01A455A32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A7BE22-F952-99DA-0C5C-D3A02C5D5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FD52-980F-4774-9059-4B4F90155585}" type="datetimeFigureOut">
              <a:rPr lang="es-EC" smtClean="0"/>
              <a:t>8/1/2026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166382-2044-3452-901A-0E33221FB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8855F8-3474-028A-2D6B-C0FF77B8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6754-5590-481B-8B35-5A21AF8E36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74511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3807A6-E225-3BCB-38D1-16090A519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E94EFBB-62D7-0DFF-9C71-1AF130466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E093DD-772C-936B-0785-4330D7AB1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FD52-980F-4774-9059-4B4F90155585}" type="datetimeFigureOut">
              <a:rPr lang="es-EC" smtClean="0"/>
              <a:t>8/1/2026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47F418-3E92-FCFC-500B-C3A827A81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6B6949-B5AA-03F9-285F-CE86BE43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6754-5590-481B-8B35-5A21AF8E36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7324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9A1F71B-71C4-8CED-0F34-7DAF70C86F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922278-9F08-9974-AA93-4DF6074F1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AC6760-CD03-7F59-3C96-C06E7EE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FD52-980F-4774-9059-4B4F90155585}" type="datetimeFigureOut">
              <a:rPr lang="es-EC" smtClean="0"/>
              <a:t>8/1/2026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88592C-B936-79BA-5D41-213770A32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94D2BB-2CB2-ED6E-0AB8-2B23FACC7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6754-5590-481B-8B35-5A21AF8E36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9390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6E20F-9BE8-9388-35DB-E46901F9A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5999D2-0863-41ED-C089-1069DD2B7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749242-CB58-FBB3-15C0-4B65791DF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FD52-980F-4774-9059-4B4F90155585}" type="datetimeFigureOut">
              <a:rPr lang="es-EC" smtClean="0"/>
              <a:t>8/1/2026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065119-C992-E66E-69E5-F15E4D471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62EBEB-4201-DCA2-A964-135CEB92F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6754-5590-481B-8B35-5A21AF8E36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8496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125BD7-ACFB-4E1F-1891-F36E3F628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EBAD63-0728-5C11-48BB-5EC0BDE3F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947C5A-5CA0-DB52-FEA5-2A460935B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FD52-980F-4774-9059-4B4F90155585}" type="datetimeFigureOut">
              <a:rPr lang="es-EC" smtClean="0"/>
              <a:t>8/1/2026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DEC7D1-BEA7-9B29-A198-69853A9A8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9320FE-8EEB-A5DA-1A87-8FEC10E65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6754-5590-481B-8B35-5A21AF8E36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7270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FF4245-20A6-450A-A627-D1A2850AA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6FCED4-AE5F-082E-48AC-8CD0863265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D4A86D9-5A80-A991-434C-CB24B9802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68FA76-074D-0DAC-C270-DA3F68C78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FD52-980F-4774-9059-4B4F90155585}" type="datetimeFigureOut">
              <a:rPr lang="es-EC" smtClean="0"/>
              <a:t>8/1/2026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7F7CCF-299E-E432-81C7-45E770581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1EAE84-220D-1F81-4F6B-9AD16CB63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6754-5590-481B-8B35-5A21AF8E36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7441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4EFDD-4F8F-DB81-E5D6-54DE2E047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17371B-C6D4-FFCC-B4D7-9F9EB04DE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E33E3B-B58A-9168-EEE7-E402D94B4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2003621-04E3-07D4-A8E6-039F84B449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9567368-9445-FE88-1FC1-0AC49D2C9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FD4E3B7-7A99-CAF5-9718-ACF10B718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FD52-980F-4774-9059-4B4F90155585}" type="datetimeFigureOut">
              <a:rPr lang="es-EC" smtClean="0"/>
              <a:t>8/1/2026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6EDFBCE-0B9B-4979-EA28-0F0B030EC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D141074-7EBE-8F11-B03F-D5544BDB9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6754-5590-481B-8B35-5A21AF8E36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9363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366D78-FF47-D595-B462-A6588BFCB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AD20A7-6CFE-029F-2A2A-D9A53C732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FD52-980F-4774-9059-4B4F90155585}" type="datetimeFigureOut">
              <a:rPr lang="es-EC" smtClean="0"/>
              <a:t>8/1/2026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3F3A83-F47A-324F-7FBC-1AE110388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DA0F1A3-3382-651A-0848-33BFAC8DA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6754-5590-481B-8B35-5A21AF8E36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1642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5D91DB3-8730-5FFB-EFA3-E4275DAE8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FD52-980F-4774-9059-4B4F90155585}" type="datetimeFigureOut">
              <a:rPr lang="es-EC" smtClean="0"/>
              <a:t>8/1/2026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EEED974-1C18-7373-D073-1B8C6AAB7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0A236A1-FBDC-BA37-F613-BAB4EC16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6754-5590-481B-8B35-5A21AF8E36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65461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63E568-F293-AC47-15B6-AE5395E30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2625E0-6682-9A67-E25A-717E2A0FC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EF2F9B-65A9-4888-ED01-0257E810B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F6299E-FB63-BE50-1206-320C6D698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FD52-980F-4774-9059-4B4F90155585}" type="datetimeFigureOut">
              <a:rPr lang="es-EC" smtClean="0"/>
              <a:t>8/1/2026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42FF94-1992-29ED-A534-1EA3AA506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6F022A-C9AC-11AE-FBFE-F3632583D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6754-5590-481B-8B35-5A21AF8E36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7709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DFD61D-EBAE-7D7C-EEC9-D9FA845BD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8481DD9-DA57-2F27-4EEA-DE289C0250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D05722-1221-E4C5-8115-F2E2711CD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2E1097-26DC-FB36-8FBB-720DE2BBF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DFD52-980F-4774-9059-4B4F90155585}" type="datetimeFigureOut">
              <a:rPr lang="es-EC" smtClean="0"/>
              <a:t>8/1/2026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ACFA9C1-F334-F4CE-77FD-AB3690E7D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131C00-1D6D-6920-C259-712A1EA26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6754-5590-481B-8B35-5A21AF8E36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04109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2AC39A3-6F61-FED2-D527-54FEF3316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A3AB30-1096-1008-C23A-E0E1A1FC8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B1582D-EBF7-EC27-4539-482308B4F7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DFD52-980F-4774-9059-4B4F90155585}" type="datetimeFigureOut">
              <a:rPr lang="es-EC" smtClean="0"/>
              <a:t>8/1/2026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CAFF0E-970D-57EB-6E50-BCA6249CAB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4BDF61-C207-952D-0B03-BAA0B8B5F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F6754-5590-481B-8B35-5A21AF8E36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6184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99" Type="http://schemas.openxmlformats.org/officeDocument/2006/relationships/customXml" Target="../ink/ink149.xml"/><Relationship Id="rId21" Type="http://schemas.openxmlformats.org/officeDocument/2006/relationships/customXml" Target="../ink/ink10.xml"/><Relationship Id="rId63" Type="http://schemas.openxmlformats.org/officeDocument/2006/relationships/customXml" Target="../ink/ink31.xml"/><Relationship Id="rId159" Type="http://schemas.openxmlformats.org/officeDocument/2006/relationships/customXml" Target="../ink/ink79.xml"/><Relationship Id="rId324" Type="http://schemas.openxmlformats.org/officeDocument/2006/relationships/image" Target="../media/image162.png"/><Relationship Id="rId366" Type="http://schemas.openxmlformats.org/officeDocument/2006/relationships/image" Target="../media/image183.png"/><Relationship Id="rId170" Type="http://schemas.openxmlformats.org/officeDocument/2006/relationships/image" Target="../media/image85.png"/><Relationship Id="rId226" Type="http://schemas.openxmlformats.org/officeDocument/2006/relationships/image" Target="../media/image113.png"/><Relationship Id="rId268" Type="http://schemas.openxmlformats.org/officeDocument/2006/relationships/image" Target="../media/image134.png"/><Relationship Id="rId32" Type="http://schemas.openxmlformats.org/officeDocument/2006/relationships/image" Target="../media/image16.png"/><Relationship Id="rId74" Type="http://schemas.openxmlformats.org/officeDocument/2006/relationships/image" Target="../media/image37.png"/><Relationship Id="rId128" Type="http://schemas.openxmlformats.org/officeDocument/2006/relationships/image" Target="../media/image64.png"/><Relationship Id="rId335" Type="http://schemas.openxmlformats.org/officeDocument/2006/relationships/customXml" Target="../ink/ink167.xml"/><Relationship Id="rId377" Type="http://schemas.openxmlformats.org/officeDocument/2006/relationships/customXml" Target="../ink/ink188.xml"/><Relationship Id="rId5" Type="http://schemas.openxmlformats.org/officeDocument/2006/relationships/customXml" Target="../ink/ink2.xml"/><Relationship Id="rId181" Type="http://schemas.openxmlformats.org/officeDocument/2006/relationships/customXml" Target="../ink/ink90.xml"/><Relationship Id="rId237" Type="http://schemas.openxmlformats.org/officeDocument/2006/relationships/customXml" Target="../ink/ink118.xml"/><Relationship Id="rId402" Type="http://schemas.openxmlformats.org/officeDocument/2006/relationships/image" Target="../media/image201.png"/><Relationship Id="rId279" Type="http://schemas.openxmlformats.org/officeDocument/2006/relationships/customXml" Target="../ink/ink139.xml"/><Relationship Id="rId43" Type="http://schemas.openxmlformats.org/officeDocument/2006/relationships/customXml" Target="../ink/ink21.xml"/><Relationship Id="rId139" Type="http://schemas.openxmlformats.org/officeDocument/2006/relationships/customXml" Target="../ink/ink69.xml"/><Relationship Id="rId290" Type="http://schemas.openxmlformats.org/officeDocument/2006/relationships/image" Target="../media/image145.png"/><Relationship Id="rId304" Type="http://schemas.openxmlformats.org/officeDocument/2006/relationships/image" Target="../media/image152.png"/><Relationship Id="rId346" Type="http://schemas.openxmlformats.org/officeDocument/2006/relationships/image" Target="../media/image173.png"/><Relationship Id="rId388" Type="http://schemas.openxmlformats.org/officeDocument/2006/relationships/image" Target="../media/image194.png"/><Relationship Id="rId85" Type="http://schemas.openxmlformats.org/officeDocument/2006/relationships/customXml" Target="../ink/ink42.xml"/><Relationship Id="rId150" Type="http://schemas.openxmlformats.org/officeDocument/2006/relationships/image" Target="../media/image75.png"/><Relationship Id="rId192" Type="http://schemas.openxmlformats.org/officeDocument/2006/relationships/image" Target="../media/image96.png"/><Relationship Id="rId206" Type="http://schemas.openxmlformats.org/officeDocument/2006/relationships/image" Target="../media/image103.png"/><Relationship Id="rId248" Type="http://schemas.openxmlformats.org/officeDocument/2006/relationships/image" Target="../media/image124.png"/><Relationship Id="rId12" Type="http://schemas.openxmlformats.org/officeDocument/2006/relationships/image" Target="../media/image6.png"/><Relationship Id="rId108" Type="http://schemas.openxmlformats.org/officeDocument/2006/relationships/image" Target="../media/image54.png"/><Relationship Id="rId315" Type="http://schemas.openxmlformats.org/officeDocument/2006/relationships/customXml" Target="../ink/ink157.xml"/><Relationship Id="rId357" Type="http://schemas.openxmlformats.org/officeDocument/2006/relationships/customXml" Target="../ink/ink178.xml"/><Relationship Id="rId54" Type="http://schemas.openxmlformats.org/officeDocument/2006/relationships/image" Target="../media/image27.png"/><Relationship Id="rId96" Type="http://schemas.openxmlformats.org/officeDocument/2006/relationships/image" Target="../media/image48.png"/><Relationship Id="rId161" Type="http://schemas.openxmlformats.org/officeDocument/2006/relationships/customXml" Target="../ink/ink80.xml"/><Relationship Id="rId217" Type="http://schemas.openxmlformats.org/officeDocument/2006/relationships/customXml" Target="../ink/ink108.xml"/><Relationship Id="rId399" Type="http://schemas.openxmlformats.org/officeDocument/2006/relationships/customXml" Target="../ink/ink199.xml"/><Relationship Id="rId259" Type="http://schemas.openxmlformats.org/officeDocument/2006/relationships/customXml" Target="../ink/ink129.xml"/><Relationship Id="rId23" Type="http://schemas.openxmlformats.org/officeDocument/2006/relationships/customXml" Target="../ink/ink11.xml"/><Relationship Id="rId119" Type="http://schemas.openxmlformats.org/officeDocument/2006/relationships/customXml" Target="../ink/ink59.xml"/><Relationship Id="rId270" Type="http://schemas.openxmlformats.org/officeDocument/2006/relationships/image" Target="../media/image135.png"/><Relationship Id="rId326" Type="http://schemas.openxmlformats.org/officeDocument/2006/relationships/image" Target="../media/image163.png"/><Relationship Id="rId65" Type="http://schemas.openxmlformats.org/officeDocument/2006/relationships/customXml" Target="../ink/ink32.xml"/><Relationship Id="rId130" Type="http://schemas.openxmlformats.org/officeDocument/2006/relationships/image" Target="../media/image65.png"/><Relationship Id="rId368" Type="http://schemas.openxmlformats.org/officeDocument/2006/relationships/image" Target="../media/image184.png"/><Relationship Id="rId172" Type="http://schemas.openxmlformats.org/officeDocument/2006/relationships/image" Target="../media/image86.png"/><Relationship Id="rId228" Type="http://schemas.openxmlformats.org/officeDocument/2006/relationships/image" Target="../media/image114.png"/><Relationship Id="rId281" Type="http://schemas.openxmlformats.org/officeDocument/2006/relationships/customXml" Target="../ink/ink140.xml"/><Relationship Id="rId337" Type="http://schemas.openxmlformats.org/officeDocument/2006/relationships/customXml" Target="../ink/ink168.xml"/><Relationship Id="rId34" Type="http://schemas.openxmlformats.org/officeDocument/2006/relationships/image" Target="../media/image17.png"/><Relationship Id="rId76" Type="http://schemas.openxmlformats.org/officeDocument/2006/relationships/image" Target="../media/image38.png"/><Relationship Id="rId141" Type="http://schemas.openxmlformats.org/officeDocument/2006/relationships/customXml" Target="../ink/ink70.xml"/><Relationship Id="rId379" Type="http://schemas.openxmlformats.org/officeDocument/2006/relationships/customXml" Target="../ink/ink189.xml"/><Relationship Id="rId7" Type="http://schemas.openxmlformats.org/officeDocument/2006/relationships/customXml" Target="../ink/ink3.xml"/><Relationship Id="rId183" Type="http://schemas.openxmlformats.org/officeDocument/2006/relationships/customXml" Target="../ink/ink91.xml"/><Relationship Id="rId239" Type="http://schemas.openxmlformats.org/officeDocument/2006/relationships/customXml" Target="../ink/ink119.xml"/><Relationship Id="rId390" Type="http://schemas.openxmlformats.org/officeDocument/2006/relationships/image" Target="../media/image195.png"/><Relationship Id="rId250" Type="http://schemas.openxmlformats.org/officeDocument/2006/relationships/image" Target="../media/image125.png"/><Relationship Id="rId292" Type="http://schemas.openxmlformats.org/officeDocument/2006/relationships/image" Target="../media/image146.png"/><Relationship Id="rId306" Type="http://schemas.openxmlformats.org/officeDocument/2006/relationships/image" Target="../media/image153.png"/><Relationship Id="rId45" Type="http://schemas.openxmlformats.org/officeDocument/2006/relationships/customXml" Target="../ink/ink22.xml"/><Relationship Id="rId87" Type="http://schemas.openxmlformats.org/officeDocument/2006/relationships/customXml" Target="../ink/ink43.xml"/><Relationship Id="rId110" Type="http://schemas.openxmlformats.org/officeDocument/2006/relationships/image" Target="../media/image55.png"/><Relationship Id="rId348" Type="http://schemas.openxmlformats.org/officeDocument/2006/relationships/image" Target="../media/image174.png"/><Relationship Id="rId152" Type="http://schemas.openxmlformats.org/officeDocument/2006/relationships/image" Target="../media/image76.png"/><Relationship Id="rId194" Type="http://schemas.openxmlformats.org/officeDocument/2006/relationships/image" Target="../media/image97.png"/><Relationship Id="rId208" Type="http://schemas.openxmlformats.org/officeDocument/2006/relationships/image" Target="../media/image104.png"/><Relationship Id="rId261" Type="http://schemas.openxmlformats.org/officeDocument/2006/relationships/customXml" Target="../ink/ink130.xml"/><Relationship Id="rId14" Type="http://schemas.openxmlformats.org/officeDocument/2006/relationships/image" Target="../media/image7.png"/><Relationship Id="rId56" Type="http://schemas.openxmlformats.org/officeDocument/2006/relationships/image" Target="../media/image28.png"/><Relationship Id="rId317" Type="http://schemas.openxmlformats.org/officeDocument/2006/relationships/customXml" Target="../ink/ink158.xml"/><Relationship Id="rId359" Type="http://schemas.openxmlformats.org/officeDocument/2006/relationships/customXml" Target="../ink/ink179.xml"/><Relationship Id="rId98" Type="http://schemas.openxmlformats.org/officeDocument/2006/relationships/image" Target="../media/image49.png"/><Relationship Id="rId121" Type="http://schemas.openxmlformats.org/officeDocument/2006/relationships/customXml" Target="../ink/ink60.xml"/><Relationship Id="rId163" Type="http://schemas.openxmlformats.org/officeDocument/2006/relationships/customXml" Target="../ink/ink81.xml"/><Relationship Id="rId219" Type="http://schemas.openxmlformats.org/officeDocument/2006/relationships/customXml" Target="../ink/ink109.xml"/><Relationship Id="rId370" Type="http://schemas.openxmlformats.org/officeDocument/2006/relationships/image" Target="../media/image185.png"/><Relationship Id="rId230" Type="http://schemas.openxmlformats.org/officeDocument/2006/relationships/image" Target="../media/image115.png"/><Relationship Id="rId25" Type="http://schemas.openxmlformats.org/officeDocument/2006/relationships/customXml" Target="../ink/ink12.xml"/><Relationship Id="rId67" Type="http://schemas.openxmlformats.org/officeDocument/2006/relationships/customXml" Target="../ink/ink33.xml"/><Relationship Id="rId272" Type="http://schemas.openxmlformats.org/officeDocument/2006/relationships/image" Target="../media/image136.png"/><Relationship Id="rId328" Type="http://schemas.openxmlformats.org/officeDocument/2006/relationships/image" Target="../media/image164.png"/><Relationship Id="rId132" Type="http://schemas.openxmlformats.org/officeDocument/2006/relationships/image" Target="../media/image66.png"/><Relationship Id="rId174" Type="http://schemas.openxmlformats.org/officeDocument/2006/relationships/image" Target="../media/image87.png"/><Relationship Id="rId381" Type="http://schemas.openxmlformats.org/officeDocument/2006/relationships/customXml" Target="../ink/ink190.xml"/><Relationship Id="rId241" Type="http://schemas.openxmlformats.org/officeDocument/2006/relationships/customXml" Target="../ink/ink120.xml"/><Relationship Id="rId36" Type="http://schemas.openxmlformats.org/officeDocument/2006/relationships/image" Target="../media/image18.png"/><Relationship Id="rId283" Type="http://schemas.openxmlformats.org/officeDocument/2006/relationships/customXml" Target="../ink/ink141.xml"/><Relationship Id="rId339" Type="http://schemas.openxmlformats.org/officeDocument/2006/relationships/customXml" Target="../ink/ink169.xml"/><Relationship Id="rId78" Type="http://schemas.openxmlformats.org/officeDocument/2006/relationships/image" Target="../media/image39.png"/><Relationship Id="rId101" Type="http://schemas.openxmlformats.org/officeDocument/2006/relationships/customXml" Target="../ink/ink50.xml"/><Relationship Id="rId143" Type="http://schemas.openxmlformats.org/officeDocument/2006/relationships/customXml" Target="../ink/ink71.xml"/><Relationship Id="rId185" Type="http://schemas.openxmlformats.org/officeDocument/2006/relationships/customXml" Target="../ink/ink92.xml"/><Relationship Id="rId350" Type="http://schemas.openxmlformats.org/officeDocument/2006/relationships/image" Target="../media/image175.png"/><Relationship Id="rId9" Type="http://schemas.openxmlformats.org/officeDocument/2006/relationships/customXml" Target="../ink/ink4.xml"/><Relationship Id="rId210" Type="http://schemas.openxmlformats.org/officeDocument/2006/relationships/image" Target="../media/image105.png"/><Relationship Id="rId392" Type="http://schemas.openxmlformats.org/officeDocument/2006/relationships/image" Target="../media/image196.png"/><Relationship Id="rId252" Type="http://schemas.openxmlformats.org/officeDocument/2006/relationships/image" Target="../media/image126.png"/><Relationship Id="rId294" Type="http://schemas.openxmlformats.org/officeDocument/2006/relationships/image" Target="../media/image147.png"/><Relationship Id="rId308" Type="http://schemas.openxmlformats.org/officeDocument/2006/relationships/image" Target="../media/image154.png"/><Relationship Id="rId47" Type="http://schemas.openxmlformats.org/officeDocument/2006/relationships/customXml" Target="../ink/ink23.xml"/><Relationship Id="rId89" Type="http://schemas.openxmlformats.org/officeDocument/2006/relationships/customXml" Target="../ink/ink44.xml"/><Relationship Id="rId112" Type="http://schemas.openxmlformats.org/officeDocument/2006/relationships/image" Target="../media/image56.png"/><Relationship Id="rId154" Type="http://schemas.openxmlformats.org/officeDocument/2006/relationships/image" Target="../media/image77.png"/><Relationship Id="rId361" Type="http://schemas.openxmlformats.org/officeDocument/2006/relationships/customXml" Target="../ink/ink180.xml"/><Relationship Id="rId196" Type="http://schemas.openxmlformats.org/officeDocument/2006/relationships/image" Target="../media/image98.png"/><Relationship Id="rId16" Type="http://schemas.openxmlformats.org/officeDocument/2006/relationships/image" Target="../media/image8.png"/><Relationship Id="rId221" Type="http://schemas.openxmlformats.org/officeDocument/2006/relationships/customXml" Target="../ink/ink110.xml"/><Relationship Id="rId263" Type="http://schemas.openxmlformats.org/officeDocument/2006/relationships/customXml" Target="../ink/ink131.xml"/><Relationship Id="rId319" Type="http://schemas.openxmlformats.org/officeDocument/2006/relationships/customXml" Target="../ink/ink159.xml"/><Relationship Id="rId58" Type="http://schemas.openxmlformats.org/officeDocument/2006/relationships/image" Target="../media/image29.png"/><Relationship Id="rId123" Type="http://schemas.openxmlformats.org/officeDocument/2006/relationships/customXml" Target="../ink/ink61.xml"/><Relationship Id="rId330" Type="http://schemas.openxmlformats.org/officeDocument/2006/relationships/image" Target="../media/image165.png"/><Relationship Id="rId90" Type="http://schemas.openxmlformats.org/officeDocument/2006/relationships/image" Target="../media/image45.png"/><Relationship Id="rId165" Type="http://schemas.openxmlformats.org/officeDocument/2006/relationships/customXml" Target="../ink/ink82.xml"/><Relationship Id="rId186" Type="http://schemas.openxmlformats.org/officeDocument/2006/relationships/image" Target="../media/image93.png"/><Relationship Id="rId351" Type="http://schemas.openxmlformats.org/officeDocument/2006/relationships/customXml" Target="../ink/ink175.xml"/><Relationship Id="rId372" Type="http://schemas.openxmlformats.org/officeDocument/2006/relationships/image" Target="../media/image186.png"/><Relationship Id="rId393" Type="http://schemas.openxmlformats.org/officeDocument/2006/relationships/customXml" Target="../ink/ink196.xml"/><Relationship Id="rId211" Type="http://schemas.openxmlformats.org/officeDocument/2006/relationships/customXml" Target="../ink/ink105.xml"/><Relationship Id="rId232" Type="http://schemas.openxmlformats.org/officeDocument/2006/relationships/image" Target="../media/image116.png"/><Relationship Id="rId253" Type="http://schemas.openxmlformats.org/officeDocument/2006/relationships/customXml" Target="../ink/ink126.xml"/><Relationship Id="rId274" Type="http://schemas.openxmlformats.org/officeDocument/2006/relationships/image" Target="../media/image137.png"/><Relationship Id="rId295" Type="http://schemas.openxmlformats.org/officeDocument/2006/relationships/customXml" Target="../ink/ink147.xml"/><Relationship Id="rId309" Type="http://schemas.openxmlformats.org/officeDocument/2006/relationships/customXml" Target="../ink/ink154.xml"/><Relationship Id="rId27" Type="http://schemas.openxmlformats.org/officeDocument/2006/relationships/customXml" Target="../ink/ink13.xml"/><Relationship Id="rId48" Type="http://schemas.openxmlformats.org/officeDocument/2006/relationships/image" Target="../media/image24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../media/image67.png"/><Relationship Id="rId320" Type="http://schemas.openxmlformats.org/officeDocument/2006/relationships/image" Target="../media/image160.png"/><Relationship Id="rId80" Type="http://schemas.openxmlformats.org/officeDocument/2006/relationships/image" Target="../media/image40.png"/><Relationship Id="rId155" Type="http://schemas.openxmlformats.org/officeDocument/2006/relationships/customXml" Target="../ink/ink77.xml"/><Relationship Id="rId176" Type="http://schemas.openxmlformats.org/officeDocument/2006/relationships/image" Target="../media/image88.png"/><Relationship Id="rId197" Type="http://schemas.openxmlformats.org/officeDocument/2006/relationships/customXml" Target="../ink/ink98.xml"/><Relationship Id="rId341" Type="http://schemas.openxmlformats.org/officeDocument/2006/relationships/customXml" Target="../ink/ink170.xml"/><Relationship Id="rId362" Type="http://schemas.openxmlformats.org/officeDocument/2006/relationships/image" Target="../media/image181.png"/><Relationship Id="rId383" Type="http://schemas.openxmlformats.org/officeDocument/2006/relationships/customXml" Target="../ink/ink191.xml"/><Relationship Id="rId201" Type="http://schemas.openxmlformats.org/officeDocument/2006/relationships/customXml" Target="../ink/ink100.xml"/><Relationship Id="rId222" Type="http://schemas.openxmlformats.org/officeDocument/2006/relationships/image" Target="../media/image111.png"/><Relationship Id="rId243" Type="http://schemas.openxmlformats.org/officeDocument/2006/relationships/customXml" Target="../ink/ink121.xml"/><Relationship Id="rId264" Type="http://schemas.openxmlformats.org/officeDocument/2006/relationships/image" Target="../media/image132.png"/><Relationship Id="rId285" Type="http://schemas.openxmlformats.org/officeDocument/2006/relationships/customXml" Target="../ink/ink142.xml"/><Relationship Id="rId17" Type="http://schemas.openxmlformats.org/officeDocument/2006/relationships/customXml" Target="../ink/ink8.xml"/><Relationship Id="rId38" Type="http://schemas.openxmlformats.org/officeDocument/2006/relationships/image" Target="../media/image19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24" Type="http://schemas.openxmlformats.org/officeDocument/2006/relationships/image" Target="../media/image62.png"/><Relationship Id="rId310" Type="http://schemas.openxmlformats.org/officeDocument/2006/relationships/image" Target="../media/image155.png"/><Relationship Id="rId70" Type="http://schemas.openxmlformats.org/officeDocument/2006/relationships/image" Target="../media/image35.png"/><Relationship Id="rId91" Type="http://schemas.openxmlformats.org/officeDocument/2006/relationships/customXml" Target="../ink/ink45.xml"/><Relationship Id="rId145" Type="http://schemas.openxmlformats.org/officeDocument/2006/relationships/customXml" Target="../ink/ink72.xml"/><Relationship Id="rId166" Type="http://schemas.openxmlformats.org/officeDocument/2006/relationships/image" Target="../media/image83.png"/><Relationship Id="rId187" Type="http://schemas.openxmlformats.org/officeDocument/2006/relationships/customXml" Target="../ink/ink93.xml"/><Relationship Id="rId331" Type="http://schemas.openxmlformats.org/officeDocument/2006/relationships/customXml" Target="../ink/ink165.xml"/><Relationship Id="rId352" Type="http://schemas.openxmlformats.org/officeDocument/2006/relationships/image" Target="../media/image176.png"/><Relationship Id="rId373" Type="http://schemas.openxmlformats.org/officeDocument/2006/relationships/customXml" Target="../ink/ink186.xml"/><Relationship Id="rId394" Type="http://schemas.openxmlformats.org/officeDocument/2006/relationships/image" Target="../media/image197.pn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06.png"/><Relationship Id="rId233" Type="http://schemas.openxmlformats.org/officeDocument/2006/relationships/customXml" Target="../ink/ink116.xml"/><Relationship Id="rId254" Type="http://schemas.openxmlformats.org/officeDocument/2006/relationships/image" Target="../media/image127.png"/><Relationship Id="rId28" Type="http://schemas.openxmlformats.org/officeDocument/2006/relationships/image" Target="../media/image14.png"/><Relationship Id="rId49" Type="http://schemas.openxmlformats.org/officeDocument/2006/relationships/customXml" Target="../ink/ink24.xml"/><Relationship Id="rId114" Type="http://schemas.openxmlformats.org/officeDocument/2006/relationships/image" Target="../media/image57.png"/><Relationship Id="rId275" Type="http://schemas.openxmlformats.org/officeDocument/2006/relationships/customXml" Target="../ink/ink137.xml"/><Relationship Id="rId296" Type="http://schemas.openxmlformats.org/officeDocument/2006/relationships/image" Target="../media/image148.png"/><Relationship Id="rId300" Type="http://schemas.openxmlformats.org/officeDocument/2006/relationships/image" Target="../media/image150.png"/><Relationship Id="rId60" Type="http://schemas.openxmlformats.org/officeDocument/2006/relationships/image" Target="../media/image30.png"/><Relationship Id="rId81" Type="http://schemas.openxmlformats.org/officeDocument/2006/relationships/customXml" Target="../ink/ink40.xml"/><Relationship Id="rId135" Type="http://schemas.openxmlformats.org/officeDocument/2006/relationships/customXml" Target="../ink/ink67.xml"/><Relationship Id="rId156" Type="http://schemas.openxmlformats.org/officeDocument/2006/relationships/image" Target="../media/image78.png"/><Relationship Id="rId177" Type="http://schemas.openxmlformats.org/officeDocument/2006/relationships/customXml" Target="../ink/ink88.xml"/><Relationship Id="rId198" Type="http://schemas.openxmlformats.org/officeDocument/2006/relationships/image" Target="../media/image99.png"/><Relationship Id="rId321" Type="http://schemas.openxmlformats.org/officeDocument/2006/relationships/customXml" Target="../ink/ink160.xml"/><Relationship Id="rId342" Type="http://schemas.openxmlformats.org/officeDocument/2006/relationships/image" Target="../media/image171.png"/><Relationship Id="rId363" Type="http://schemas.openxmlformats.org/officeDocument/2006/relationships/customXml" Target="../ink/ink181.xml"/><Relationship Id="rId384" Type="http://schemas.openxmlformats.org/officeDocument/2006/relationships/image" Target="../media/image192.png"/><Relationship Id="rId202" Type="http://schemas.openxmlformats.org/officeDocument/2006/relationships/image" Target="../media/image101.png"/><Relationship Id="rId223" Type="http://schemas.openxmlformats.org/officeDocument/2006/relationships/customXml" Target="../ink/ink111.xml"/><Relationship Id="rId244" Type="http://schemas.openxmlformats.org/officeDocument/2006/relationships/image" Target="../media/image122.png"/><Relationship Id="rId18" Type="http://schemas.openxmlformats.org/officeDocument/2006/relationships/image" Target="../media/image9.png"/><Relationship Id="rId39" Type="http://schemas.openxmlformats.org/officeDocument/2006/relationships/customXml" Target="../ink/ink19.xml"/><Relationship Id="rId265" Type="http://schemas.openxmlformats.org/officeDocument/2006/relationships/customXml" Target="../ink/ink132.xml"/><Relationship Id="rId286" Type="http://schemas.openxmlformats.org/officeDocument/2006/relationships/image" Target="../media/image143.png"/><Relationship Id="rId50" Type="http://schemas.openxmlformats.org/officeDocument/2006/relationships/image" Target="../media/image25.png"/><Relationship Id="rId104" Type="http://schemas.openxmlformats.org/officeDocument/2006/relationships/image" Target="../media/image52.png"/><Relationship Id="rId125" Type="http://schemas.openxmlformats.org/officeDocument/2006/relationships/customXml" Target="../ink/ink62.xml"/><Relationship Id="rId146" Type="http://schemas.openxmlformats.org/officeDocument/2006/relationships/image" Target="../media/image73.png"/><Relationship Id="rId167" Type="http://schemas.openxmlformats.org/officeDocument/2006/relationships/customXml" Target="../ink/ink83.xml"/><Relationship Id="rId188" Type="http://schemas.openxmlformats.org/officeDocument/2006/relationships/image" Target="../media/image94.png"/><Relationship Id="rId311" Type="http://schemas.openxmlformats.org/officeDocument/2006/relationships/customXml" Target="../ink/ink155.xml"/><Relationship Id="rId332" Type="http://schemas.openxmlformats.org/officeDocument/2006/relationships/image" Target="../media/image166.png"/><Relationship Id="rId353" Type="http://schemas.openxmlformats.org/officeDocument/2006/relationships/customXml" Target="../ink/ink176.xml"/><Relationship Id="rId374" Type="http://schemas.openxmlformats.org/officeDocument/2006/relationships/image" Target="../media/image187.png"/><Relationship Id="rId395" Type="http://schemas.openxmlformats.org/officeDocument/2006/relationships/customXml" Target="../ink/ink197.xml"/><Relationship Id="rId71" Type="http://schemas.openxmlformats.org/officeDocument/2006/relationships/customXml" Target="../ink/ink35.xml"/><Relationship Id="rId92" Type="http://schemas.openxmlformats.org/officeDocument/2006/relationships/image" Target="../media/image46.png"/><Relationship Id="rId213" Type="http://schemas.openxmlformats.org/officeDocument/2006/relationships/customXml" Target="../ink/ink106.xml"/><Relationship Id="rId234" Type="http://schemas.openxmlformats.org/officeDocument/2006/relationships/image" Target="../media/image117.png"/><Relationship Id="rId2" Type="http://schemas.openxmlformats.org/officeDocument/2006/relationships/image" Target="../media/image1.png"/><Relationship Id="rId29" Type="http://schemas.openxmlformats.org/officeDocument/2006/relationships/customXml" Target="../ink/ink14.xml"/><Relationship Id="rId255" Type="http://schemas.openxmlformats.org/officeDocument/2006/relationships/customXml" Target="../ink/ink127.xml"/><Relationship Id="rId276" Type="http://schemas.openxmlformats.org/officeDocument/2006/relationships/image" Target="../media/image138.png"/><Relationship Id="rId297" Type="http://schemas.openxmlformats.org/officeDocument/2006/relationships/customXml" Target="../ink/ink148.xml"/><Relationship Id="rId40" Type="http://schemas.openxmlformats.org/officeDocument/2006/relationships/image" Target="../media/image20.png"/><Relationship Id="rId115" Type="http://schemas.openxmlformats.org/officeDocument/2006/relationships/customXml" Target="../ink/ink57.xml"/><Relationship Id="rId136" Type="http://schemas.openxmlformats.org/officeDocument/2006/relationships/image" Target="../media/image68.png"/><Relationship Id="rId157" Type="http://schemas.openxmlformats.org/officeDocument/2006/relationships/customXml" Target="../ink/ink78.xml"/><Relationship Id="rId178" Type="http://schemas.openxmlformats.org/officeDocument/2006/relationships/image" Target="../media/image89.png"/><Relationship Id="rId301" Type="http://schemas.openxmlformats.org/officeDocument/2006/relationships/customXml" Target="../ink/ink150.xml"/><Relationship Id="rId322" Type="http://schemas.openxmlformats.org/officeDocument/2006/relationships/image" Target="../media/image161.png"/><Relationship Id="rId343" Type="http://schemas.openxmlformats.org/officeDocument/2006/relationships/customXml" Target="../ink/ink171.xml"/><Relationship Id="rId364" Type="http://schemas.openxmlformats.org/officeDocument/2006/relationships/image" Target="../media/image182.png"/><Relationship Id="rId61" Type="http://schemas.openxmlformats.org/officeDocument/2006/relationships/customXml" Target="../ink/ink30.xml"/><Relationship Id="rId82" Type="http://schemas.openxmlformats.org/officeDocument/2006/relationships/image" Target="../media/image41.png"/><Relationship Id="rId199" Type="http://schemas.openxmlformats.org/officeDocument/2006/relationships/customXml" Target="../ink/ink99.xml"/><Relationship Id="rId203" Type="http://schemas.openxmlformats.org/officeDocument/2006/relationships/customXml" Target="../ink/ink101.xml"/><Relationship Id="rId385" Type="http://schemas.openxmlformats.org/officeDocument/2006/relationships/customXml" Target="../ink/ink192.xml"/><Relationship Id="rId19" Type="http://schemas.openxmlformats.org/officeDocument/2006/relationships/customXml" Target="../ink/ink9.xml"/><Relationship Id="rId224" Type="http://schemas.openxmlformats.org/officeDocument/2006/relationships/image" Target="../media/image112.png"/><Relationship Id="rId245" Type="http://schemas.openxmlformats.org/officeDocument/2006/relationships/customXml" Target="../ink/ink122.xml"/><Relationship Id="rId266" Type="http://schemas.openxmlformats.org/officeDocument/2006/relationships/image" Target="../media/image133.png"/><Relationship Id="rId287" Type="http://schemas.openxmlformats.org/officeDocument/2006/relationships/customXml" Target="../ink/ink143.xml"/><Relationship Id="rId30" Type="http://schemas.openxmlformats.org/officeDocument/2006/relationships/image" Target="../media/image15.png"/><Relationship Id="rId105" Type="http://schemas.openxmlformats.org/officeDocument/2006/relationships/customXml" Target="../ink/ink52.xml"/><Relationship Id="rId126" Type="http://schemas.openxmlformats.org/officeDocument/2006/relationships/image" Target="../media/image63.png"/><Relationship Id="rId147" Type="http://schemas.openxmlformats.org/officeDocument/2006/relationships/customXml" Target="../ink/ink73.xml"/><Relationship Id="rId168" Type="http://schemas.openxmlformats.org/officeDocument/2006/relationships/image" Target="../media/image84.png"/><Relationship Id="rId312" Type="http://schemas.openxmlformats.org/officeDocument/2006/relationships/image" Target="../media/image156.png"/><Relationship Id="rId333" Type="http://schemas.openxmlformats.org/officeDocument/2006/relationships/customXml" Target="../ink/ink166.xml"/><Relationship Id="rId354" Type="http://schemas.openxmlformats.org/officeDocument/2006/relationships/image" Target="../media/image177.png"/><Relationship Id="rId51" Type="http://schemas.openxmlformats.org/officeDocument/2006/relationships/customXml" Target="../ink/ink25.xml"/><Relationship Id="rId72" Type="http://schemas.openxmlformats.org/officeDocument/2006/relationships/image" Target="../media/image36.png"/><Relationship Id="rId93" Type="http://schemas.openxmlformats.org/officeDocument/2006/relationships/customXml" Target="../ink/ink46.xml"/><Relationship Id="rId189" Type="http://schemas.openxmlformats.org/officeDocument/2006/relationships/customXml" Target="../ink/ink94.xml"/><Relationship Id="rId375" Type="http://schemas.openxmlformats.org/officeDocument/2006/relationships/customXml" Target="../ink/ink187.xml"/><Relationship Id="rId396" Type="http://schemas.openxmlformats.org/officeDocument/2006/relationships/image" Target="../media/image198.png"/><Relationship Id="rId3" Type="http://schemas.openxmlformats.org/officeDocument/2006/relationships/customXml" Target="../ink/ink1.xml"/><Relationship Id="rId214" Type="http://schemas.openxmlformats.org/officeDocument/2006/relationships/image" Target="../media/image107.png"/><Relationship Id="rId235" Type="http://schemas.openxmlformats.org/officeDocument/2006/relationships/customXml" Target="../ink/ink117.xml"/><Relationship Id="rId256" Type="http://schemas.openxmlformats.org/officeDocument/2006/relationships/image" Target="../media/image128.png"/><Relationship Id="rId277" Type="http://schemas.openxmlformats.org/officeDocument/2006/relationships/customXml" Target="../ink/ink138.xml"/><Relationship Id="rId298" Type="http://schemas.openxmlformats.org/officeDocument/2006/relationships/image" Target="../media/image149.png"/><Relationship Id="rId400" Type="http://schemas.openxmlformats.org/officeDocument/2006/relationships/image" Target="../media/image200.png"/><Relationship Id="rId116" Type="http://schemas.openxmlformats.org/officeDocument/2006/relationships/image" Target="../media/image58.png"/><Relationship Id="rId137" Type="http://schemas.openxmlformats.org/officeDocument/2006/relationships/customXml" Target="../ink/ink68.xml"/><Relationship Id="rId158" Type="http://schemas.openxmlformats.org/officeDocument/2006/relationships/image" Target="../media/image79.png"/><Relationship Id="rId302" Type="http://schemas.openxmlformats.org/officeDocument/2006/relationships/image" Target="../media/image151.png"/><Relationship Id="rId323" Type="http://schemas.openxmlformats.org/officeDocument/2006/relationships/customXml" Target="../ink/ink161.xml"/><Relationship Id="rId344" Type="http://schemas.openxmlformats.org/officeDocument/2006/relationships/image" Target="../media/image172.png"/><Relationship Id="rId20" Type="http://schemas.openxmlformats.org/officeDocument/2006/relationships/image" Target="../media/image10.png"/><Relationship Id="rId41" Type="http://schemas.openxmlformats.org/officeDocument/2006/relationships/customXml" Target="../ink/ink20.xml"/><Relationship Id="rId62" Type="http://schemas.openxmlformats.org/officeDocument/2006/relationships/image" Target="../media/image31.png"/><Relationship Id="rId83" Type="http://schemas.openxmlformats.org/officeDocument/2006/relationships/customXml" Target="../ink/ink41.xml"/><Relationship Id="rId179" Type="http://schemas.openxmlformats.org/officeDocument/2006/relationships/customXml" Target="../ink/ink89.xml"/><Relationship Id="rId365" Type="http://schemas.openxmlformats.org/officeDocument/2006/relationships/customXml" Target="../ink/ink182.xml"/><Relationship Id="rId386" Type="http://schemas.openxmlformats.org/officeDocument/2006/relationships/image" Target="../media/image193.png"/><Relationship Id="rId190" Type="http://schemas.openxmlformats.org/officeDocument/2006/relationships/image" Target="../media/image95.png"/><Relationship Id="rId204" Type="http://schemas.openxmlformats.org/officeDocument/2006/relationships/image" Target="../media/image102.png"/><Relationship Id="rId225" Type="http://schemas.openxmlformats.org/officeDocument/2006/relationships/customXml" Target="../ink/ink112.xml"/><Relationship Id="rId246" Type="http://schemas.openxmlformats.org/officeDocument/2006/relationships/image" Target="../media/image123.png"/><Relationship Id="rId267" Type="http://schemas.openxmlformats.org/officeDocument/2006/relationships/customXml" Target="../ink/ink133.xml"/><Relationship Id="rId288" Type="http://schemas.openxmlformats.org/officeDocument/2006/relationships/image" Target="../media/image144.png"/><Relationship Id="rId106" Type="http://schemas.openxmlformats.org/officeDocument/2006/relationships/image" Target="../media/image53.png"/><Relationship Id="rId127" Type="http://schemas.openxmlformats.org/officeDocument/2006/relationships/customXml" Target="../ink/ink63.xml"/><Relationship Id="rId313" Type="http://schemas.openxmlformats.org/officeDocument/2006/relationships/customXml" Target="../ink/ink156.xml"/><Relationship Id="rId10" Type="http://schemas.openxmlformats.org/officeDocument/2006/relationships/image" Target="../media/image5.png"/><Relationship Id="rId31" Type="http://schemas.openxmlformats.org/officeDocument/2006/relationships/customXml" Target="../ink/ink15.xml"/><Relationship Id="rId52" Type="http://schemas.openxmlformats.org/officeDocument/2006/relationships/image" Target="../media/image26.png"/><Relationship Id="rId73" Type="http://schemas.openxmlformats.org/officeDocument/2006/relationships/customXml" Target="../ink/ink36.xml"/><Relationship Id="rId94" Type="http://schemas.openxmlformats.org/officeDocument/2006/relationships/image" Target="../media/image47.png"/><Relationship Id="rId148" Type="http://schemas.openxmlformats.org/officeDocument/2006/relationships/image" Target="../media/image74.png"/><Relationship Id="rId169" Type="http://schemas.openxmlformats.org/officeDocument/2006/relationships/customXml" Target="../ink/ink84.xml"/><Relationship Id="rId334" Type="http://schemas.openxmlformats.org/officeDocument/2006/relationships/image" Target="../media/image167.png"/><Relationship Id="rId355" Type="http://schemas.openxmlformats.org/officeDocument/2006/relationships/customXml" Target="../ink/ink177.xml"/><Relationship Id="rId376" Type="http://schemas.openxmlformats.org/officeDocument/2006/relationships/image" Target="../media/image188.png"/><Relationship Id="rId397" Type="http://schemas.openxmlformats.org/officeDocument/2006/relationships/customXml" Target="../ink/ink198.xml"/><Relationship Id="rId4" Type="http://schemas.openxmlformats.org/officeDocument/2006/relationships/image" Target="../media/image2.png"/><Relationship Id="rId180" Type="http://schemas.openxmlformats.org/officeDocument/2006/relationships/image" Target="../media/image90.png"/><Relationship Id="rId215" Type="http://schemas.openxmlformats.org/officeDocument/2006/relationships/customXml" Target="../ink/ink107.xml"/><Relationship Id="rId236" Type="http://schemas.openxmlformats.org/officeDocument/2006/relationships/image" Target="../media/image118.png"/><Relationship Id="rId257" Type="http://schemas.openxmlformats.org/officeDocument/2006/relationships/customXml" Target="../ink/ink128.xml"/><Relationship Id="rId278" Type="http://schemas.openxmlformats.org/officeDocument/2006/relationships/image" Target="../media/image139.png"/><Relationship Id="rId401" Type="http://schemas.openxmlformats.org/officeDocument/2006/relationships/customXml" Target="../ink/ink200.xml"/><Relationship Id="rId303" Type="http://schemas.openxmlformats.org/officeDocument/2006/relationships/customXml" Target="../ink/ink151.xml"/><Relationship Id="rId42" Type="http://schemas.openxmlformats.org/officeDocument/2006/relationships/image" Target="../media/image21.png"/><Relationship Id="rId84" Type="http://schemas.openxmlformats.org/officeDocument/2006/relationships/image" Target="../media/image42.png"/><Relationship Id="rId138" Type="http://schemas.openxmlformats.org/officeDocument/2006/relationships/image" Target="../media/image69.png"/><Relationship Id="rId345" Type="http://schemas.openxmlformats.org/officeDocument/2006/relationships/customXml" Target="../ink/ink172.xml"/><Relationship Id="rId387" Type="http://schemas.openxmlformats.org/officeDocument/2006/relationships/customXml" Target="../ink/ink193.xml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247" Type="http://schemas.openxmlformats.org/officeDocument/2006/relationships/customXml" Target="../ink/ink123.xml"/><Relationship Id="rId107" Type="http://schemas.openxmlformats.org/officeDocument/2006/relationships/customXml" Target="../ink/ink53.xml"/><Relationship Id="rId289" Type="http://schemas.openxmlformats.org/officeDocument/2006/relationships/customXml" Target="../ink/ink144.xml"/><Relationship Id="rId11" Type="http://schemas.openxmlformats.org/officeDocument/2006/relationships/customXml" Target="../ink/ink5.xml"/><Relationship Id="rId53" Type="http://schemas.openxmlformats.org/officeDocument/2006/relationships/customXml" Target="../ink/ink26.xml"/><Relationship Id="rId149" Type="http://schemas.openxmlformats.org/officeDocument/2006/relationships/customXml" Target="../ink/ink74.xml"/><Relationship Id="rId314" Type="http://schemas.openxmlformats.org/officeDocument/2006/relationships/image" Target="../media/image157.png"/><Relationship Id="rId356" Type="http://schemas.openxmlformats.org/officeDocument/2006/relationships/image" Target="../media/image178.png"/><Relationship Id="rId398" Type="http://schemas.openxmlformats.org/officeDocument/2006/relationships/image" Target="../media/image199.png"/><Relationship Id="rId95" Type="http://schemas.openxmlformats.org/officeDocument/2006/relationships/customXml" Target="../ink/ink47.xml"/><Relationship Id="rId160" Type="http://schemas.openxmlformats.org/officeDocument/2006/relationships/image" Target="../media/image80.png"/><Relationship Id="rId216" Type="http://schemas.openxmlformats.org/officeDocument/2006/relationships/image" Target="../media/image108.png"/><Relationship Id="rId258" Type="http://schemas.openxmlformats.org/officeDocument/2006/relationships/image" Target="../media/image129.png"/><Relationship Id="rId22" Type="http://schemas.openxmlformats.org/officeDocument/2006/relationships/image" Target="../media/image11.png"/><Relationship Id="rId64" Type="http://schemas.openxmlformats.org/officeDocument/2006/relationships/image" Target="../media/image32.png"/><Relationship Id="rId118" Type="http://schemas.openxmlformats.org/officeDocument/2006/relationships/image" Target="../media/image59.png"/><Relationship Id="rId325" Type="http://schemas.openxmlformats.org/officeDocument/2006/relationships/customXml" Target="../ink/ink162.xml"/><Relationship Id="rId367" Type="http://schemas.openxmlformats.org/officeDocument/2006/relationships/customXml" Target="../ink/ink183.xml"/><Relationship Id="rId171" Type="http://schemas.openxmlformats.org/officeDocument/2006/relationships/customXml" Target="../ink/ink85.xml"/><Relationship Id="rId227" Type="http://schemas.openxmlformats.org/officeDocument/2006/relationships/customXml" Target="../ink/ink113.xml"/><Relationship Id="rId269" Type="http://schemas.openxmlformats.org/officeDocument/2006/relationships/customXml" Target="../ink/ink134.xml"/><Relationship Id="rId33" Type="http://schemas.openxmlformats.org/officeDocument/2006/relationships/customXml" Target="../ink/ink16.xml"/><Relationship Id="rId129" Type="http://schemas.openxmlformats.org/officeDocument/2006/relationships/customXml" Target="../ink/ink64.xml"/><Relationship Id="rId280" Type="http://schemas.openxmlformats.org/officeDocument/2006/relationships/image" Target="../media/image140.png"/><Relationship Id="rId336" Type="http://schemas.openxmlformats.org/officeDocument/2006/relationships/image" Target="../media/image168.png"/><Relationship Id="rId75" Type="http://schemas.openxmlformats.org/officeDocument/2006/relationships/customXml" Target="../ink/ink37.xml"/><Relationship Id="rId140" Type="http://schemas.openxmlformats.org/officeDocument/2006/relationships/image" Target="../media/image70.png"/><Relationship Id="rId182" Type="http://schemas.openxmlformats.org/officeDocument/2006/relationships/image" Target="../media/image91.png"/><Relationship Id="rId378" Type="http://schemas.openxmlformats.org/officeDocument/2006/relationships/image" Target="../media/image189.png"/><Relationship Id="rId6" Type="http://schemas.openxmlformats.org/officeDocument/2006/relationships/image" Target="../media/image3.png"/><Relationship Id="rId238" Type="http://schemas.openxmlformats.org/officeDocument/2006/relationships/image" Target="../media/image119.png"/><Relationship Id="rId291" Type="http://schemas.openxmlformats.org/officeDocument/2006/relationships/customXml" Target="../ink/ink145.xml"/><Relationship Id="rId305" Type="http://schemas.openxmlformats.org/officeDocument/2006/relationships/customXml" Target="../ink/ink152.xml"/><Relationship Id="rId347" Type="http://schemas.openxmlformats.org/officeDocument/2006/relationships/customXml" Target="../ink/ink173.xml"/><Relationship Id="rId44" Type="http://schemas.openxmlformats.org/officeDocument/2006/relationships/image" Target="../media/image22.png"/><Relationship Id="rId86" Type="http://schemas.openxmlformats.org/officeDocument/2006/relationships/image" Target="../media/image43.png"/><Relationship Id="rId151" Type="http://schemas.openxmlformats.org/officeDocument/2006/relationships/customXml" Target="../ink/ink75.xml"/><Relationship Id="rId389" Type="http://schemas.openxmlformats.org/officeDocument/2006/relationships/customXml" Target="../ink/ink194.xml"/><Relationship Id="rId193" Type="http://schemas.openxmlformats.org/officeDocument/2006/relationships/customXml" Target="../ink/ink96.xml"/><Relationship Id="rId207" Type="http://schemas.openxmlformats.org/officeDocument/2006/relationships/customXml" Target="../ink/ink103.xml"/><Relationship Id="rId249" Type="http://schemas.openxmlformats.org/officeDocument/2006/relationships/customXml" Target="../ink/ink124.xml"/><Relationship Id="rId13" Type="http://schemas.openxmlformats.org/officeDocument/2006/relationships/customXml" Target="../ink/ink6.xml"/><Relationship Id="rId109" Type="http://schemas.openxmlformats.org/officeDocument/2006/relationships/customXml" Target="../ink/ink54.xml"/><Relationship Id="rId260" Type="http://schemas.openxmlformats.org/officeDocument/2006/relationships/image" Target="../media/image130.png"/><Relationship Id="rId316" Type="http://schemas.openxmlformats.org/officeDocument/2006/relationships/image" Target="../media/image158.png"/><Relationship Id="rId55" Type="http://schemas.openxmlformats.org/officeDocument/2006/relationships/customXml" Target="../ink/ink27.xml"/><Relationship Id="rId97" Type="http://schemas.openxmlformats.org/officeDocument/2006/relationships/customXml" Target="../ink/ink48.xml"/><Relationship Id="rId120" Type="http://schemas.openxmlformats.org/officeDocument/2006/relationships/image" Target="../media/image60.png"/><Relationship Id="rId358" Type="http://schemas.openxmlformats.org/officeDocument/2006/relationships/image" Target="../media/image179.png"/><Relationship Id="rId162" Type="http://schemas.openxmlformats.org/officeDocument/2006/relationships/image" Target="../media/image81.png"/><Relationship Id="rId218" Type="http://schemas.openxmlformats.org/officeDocument/2006/relationships/image" Target="../media/image109.png"/><Relationship Id="rId271" Type="http://schemas.openxmlformats.org/officeDocument/2006/relationships/customXml" Target="../ink/ink135.xml"/><Relationship Id="rId24" Type="http://schemas.openxmlformats.org/officeDocument/2006/relationships/image" Target="../media/image12.png"/><Relationship Id="rId66" Type="http://schemas.openxmlformats.org/officeDocument/2006/relationships/image" Target="../media/image33.png"/><Relationship Id="rId131" Type="http://schemas.openxmlformats.org/officeDocument/2006/relationships/customXml" Target="../ink/ink65.xml"/><Relationship Id="rId327" Type="http://schemas.openxmlformats.org/officeDocument/2006/relationships/customXml" Target="../ink/ink163.xml"/><Relationship Id="rId369" Type="http://schemas.openxmlformats.org/officeDocument/2006/relationships/customXml" Target="../ink/ink184.xml"/><Relationship Id="rId173" Type="http://schemas.openxmlformats.org/officeDocument/2006/relationships/customXml" Target="../ink/ink86.xml"/><Relationship Id="rId229" Type="http://schemas.openxmlformats.org/officeDocument/2006/relationships/customXml" Target="../ink/ink114.xml"/><Relationship Id="rId380" Type="http://schemas.openxmlformats.org/officeDocument/2006/relationships/image" Target="../media/image190.png"/><Relationship Id="rId240" Type="http://schemas.openxmlformats.org/officeDocument/2006/relationships/image" Target="../media/image120.png"/><Relationship Id="rId35" Type="http://schemas.openxmlformats.org/officeDocument/2006/relationships/customXml" Target="../ink/ink17.xml"/><Relationship Id="rId77" Type="http://schemas.openxmlformats.org/officeDocument/2006/relationships/customXml" Target="../ink/ink38.xml"/><Relationship Id="rId100" Type="http://schemas.openxmlformats.org/officeDocument/2006/relationships/image" Target="../media/image50.png"/><Relationship Id="rId282" Type="http://schemas.openxmlformats.org/officeDocument/2006/relationships/image" Target="../media/image141.png"/><Relationship Id="rId338" Type="http://schemas.openxmlformats.org/officeDocument/2006/relationships/image" Target="../media/image169.png"/><Relationship Id="rId8" Type="http://schemas.openxmlformats.org/officeDocument/2006/relationships/image" Target="../media/image4.png"/><Relationship Id="rId142" Type="http://schemas.openxmlformats.org/officeDocument/2006/relationships/image" Target="../media/image71.png"/><Relationship Id="rId184" Type="http://schemas.openxmlformats.org/officeDocument/2006/relationships/image" Target="../media/image92.png"/><Relationship Id="rId391" Type="http://schemas.openxmlformats.org/officeDocument/2006/relationships/customXml" Target="../ink/ink195.xml"/><Relationship Id="rId251" Type="http://schemas.openxmlformats.org/officeDocument/2006/relationships/customXml" Target="../ink/ink125.xml"/><Relationship Id="rId46" Type="http://schemas.openxmlformats.org/officeDocument/2006/relationships/image" Target="../media/image23.png"/><Relationship Id="rId293" Type="http://schemas.openxmlformats.org/officeDocument/2006/relationships/customXml" Target="../ink/ink146.xml"/><Relationship Id="rId307" Type="http://schemas.openxmlformats.org/officeDocument/2006/relationships/customXml" Target="../ink/ink153.xml"/><Relationship Id="rId349" Type="http://schemas.openxmlformats.org/officeDocument/2006/relationships/customXml" Target="../ink/ink174.xml"/><Relationship Id="rId88" Type="http://schemas.openxmlformats.org/officeDocument/2006/relationships/image" Target="../media/image44.png"/><Relationship Id="rId111" Type="http://schemas.openxmlformats.org/officeDocument/2006/relationships/customXml" Target="../ink/ink55.xml"/><Relationship Id="rId153" Type="http://schemas.openxmlformats.org/officeDocument/2006/relationships/customXml" Target="../ink/ink76.xml"/><Relationship Id="rId195" Type="http://schemas.openxmlformats.org/officeDocument/2006/relationships/customXml" Target="../ink/ink97.xml"/><Relationship Id="rId209" Type="http://schemas.openxmlformats.org/officeDocument/2006/relationships/customXml" Target="../ink/ink104.xml"/><Relationship Id="rId360" Type="http://schemas.openxmlformats.org/officeDocument/2006/relationships/image" Target="../media/image180.png"/><Relationship Id="rId220" Type="http://schemas.openxmlformats.org/officeDocument/2006/relationships/image" Target="../media/image110.png"/><Relationship Id="rId15" Type="http://schemas.openxmlformats.org/officeDocument/2006/relationships/customXml" Target="../ink/ink7.xml"/><Relationship Id="rId57" Type="http://schemas.openxmlformats.org/officeDocument/2006/relationships/customXml" Target="../ink/ink28.xml"/><Relationship Id="rId262" Type="http://schemas.openxmlformats.org/officeDocument/2006/relationships/image" Target="../media/image131.png"/><Relationship Id="rId318" Type="http://schemas.openxmlformats.org/officeDocument/2006/relationships/image" Target="../media/image159.png"/><Relationship Id="rId99" Type="http://schemas.openxmlformats.org/officeDocument/2006/relationships/customXml" Target="../ink/ink49.xml"/><Relationship Id="rId122" Type="http://schemas.openxmlformats.org/officeDocument/2006/relationships/image" Target="../media/image61.png"/><Relationship Id="rId164" Type="http://schemas.openxmlformats.org/officeDocument/2006/relationships/image" Target="../media/image82.png"/><Relationship Id="rId371" Type="http://schemas.openxmlformats.org/officeDocument/2006/relationships/customXml" Target="../ink/ink185.xml"/><Relationship Id="rId26" Type="http://schemas.openxmlformats.org/officeDocument/2006/relationships/image" Target="../media/image13.png"/><Relationship Id="rId231" Type="http://schemas.openxmlformats.org/officeDocument/2006/relationships/customXml" Target="../ink/ink115.xml"/><Relationship Id="rId273" Type="http://schemas.openxmlformats.org/officeDocument/2006/relationships/customXml" Target="../ink/ink136.xml"/><Relationship Id="rId329" Type="http://schemas.openxmlformats.org/officeDocument/2006/relationships/customXml" Target="../ink/ink164.xml"/><Relationship Id="rId68" Type="http://schemas.openxmlformats.org/officeDocument/2006/relationships/image" Target="../media/image34.png"/><Relationship Id="rId133" Type="http://schemas.openxmlformats.org/officeDocument/2006/relationships/customXml" Target="../ink/ink66.xml"/><Relationship Id="rId175" Type="http://schemas.openxmlformats.org/officeDocument/2006/relationships/customXml" Target="../ink/ink87.xml"/><Relationship Id="rId340" Type="http://schemas.openxmlformats.org/officeDocument/2006/relationships/image" Target="../media/image170.png"/><Relationship Id="rId200" Type="http://schemas.openxmlformats.org/officeDocument/2006/relationships/image" Target="../media/image100.png"/><Relationship Id="rId382" Type="http://schemas.openxmlformats.org/officeDocument/2006/relationships/image" Target="../media/image191.png"/><Relationship Id="rId242" Type="http://schemas.openxmlformats.org/officeDocument/2006/relationships/image" Target="../media/image121.png"/><Relationship Id="rId284" Type="http://schemas.openxmlformats.org/officeDocument/2006/relationships/image" Target="../media/image142.png"/><Relationship Id="rId37" Type="http://schemas.openxmlformats.org/officeDocument/2006/relationships/customXml" Target="../ink/ink18.xml"/><Relationship Id="rId79" Type="http://schemas.openxmlformats.org/officeDocument/2006/relationships/customXml" Target="../ink/ink39.xml"/><Relationship Id="rId102" Type="http://schemas.openxmlformats.org/officeDocument/2006/relationships/image" Target="../media/image51.png"/><Relationship Id="rId14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14.png"/><Relationship Id="rId21" Type="http://schemas.openxmlformats.org/officeDocument/2006/relationships/customXml" Target="../ink/ink210.xml"/><Relationship Id="rId42" Type="http://schemas.openxmlformats.org/officeDocument/2006/relationships/image" Target="../media/image222.png"/><Relationship Id="rId47" Type="http://schemas.openxmlformats.org/officeDocument/2006/relationships/customXml" Target="../ink/ink223.xml"/><Relationship Id="rId63" Type="http://schemas.openxmlformats.org/officeDocument/2006/relationships/customXml" Target="../ink/ink231.xml"/><Relationship Id="rId68" Type="http://schemas.openxmlformats.org/officeDocument/2006/relationships/image" Target="../media/image235.png"/><Relationship Id="rId84" Type="http://schemas.openxmlformats.org/officeDocument/2006/relationships/image" Target="../media/image243.png"/><Relationship Id="rId89" Type="http://schemas.openxmlformats.org/officeDocument/2006/relationships/customXml" Target="../ink/ink244.xml"/><Relationship Id="rId112" Type="http://schemas.openxmlformats.org/officeDocument/2006/relationships/image" Target="../media/image257.png"/><Relationship Id="rId16" Type="http://schemas.openxmlformats.org/officeDocument/2006/relationships/image" Target="../media/image209.png"/><Relationship Id="rId107" Type="http://schemas.openxmlformats.org/officeDocument/2006/relationships/customXml" Target="../ink/ink253.xml"/><Relationship Id="rId11" Type="http://schemas.openxmlformats.org/officeDocument/2006/relationships/customXml" Target="../ink/ink205.xml"/><Relationship Id="rId32" Type="http://schemas.openxmlformats.org/officeDocument/2006/relationships/image" Target="../media/image217.png"/><Relationship Id="rId37" Type="http://schemas.openxmlformats.org/officeDocument/2006/relationships/customXml" Target="../ink/ink218.xml"/><Relationship Id="rId53" Type="http://schemas.openxmlformats.org/officeDocument/2006/relationships/customXml" Target="../ink/ink226.xml"/><Relationship Id="rId58" Type="http://schemas.openxmlformats.org/officeDocument/2006/relationships/image" Target="../media/image230.png"/><Relationship Id="rId74" Type="http://schemas.openxmlformats.org/officeDocument/2006/relationships/image" Target="../media/image238.png"/><Relationship Id="rId79" Type="http://schemas.openxmlformats.org/officeDocument/2006/relationships/customXml" Target="../ink/ink239.xml"/><Relationship Id="rId102" Type="http://schemas.openxmlformats.org/officeDocument/2006/relationships/image" Target="../media/image252.png"/><Relationship Id="rId5" Type="http://schemas.openxmlformats.org/officeDocument/2006/relationships/customXml" Target="../ink/ink202.xml"/><Relationship Id="rId90" Type="http://schemas.openxmlformats.org/officeDocument/2006/relationships/image" Target="../media/image246.png"/><Relationship Id="rId95" Type="http://schemas.openxmlformats.org/officeDocument/2006/relationships/customXml" Target="../ink/ink247.xml"/><Relationship Id="rId22" Type="http://schemas.openxmlformats.org/officeDocument/2006/relationships/image" Target="../media/image212.png"/><Relationship Id="rId27" Type="http://schemas.openxmlformats.org/officeDocument/2006/relationships/customXml" Target="../ink/ink213.xml"/><Relationship Id="rId43" Type="http://schemas.openxmlformats.org/officeDocument/2006/relationships/customXml" Target="../ink/ink221.xml"/><Relationship Id="rId48" Type="http://schemas.openxmlformats.org/officeDocument/2006/relationships/image" Target="../media/image225.png"/><Relationship Id="rId64" Type="http://schemas.openxmlformats.org/officeDocument/2006/relationships/image" Target="../media/image233.png"/><Relationship Id="rId69" Type="http://schemas.openxmlformats.org/officeDocument/2006/relationships/customXml" Target="../ink/ink234.xml"/><Relationship Id="rId80" Type="http://schemas.openxmlformats.org/officeDocument/2006/relationships/image" Target="../media/image241.png"/><Relationship Id="rId85" Type="http://schemas.openxmlformats.org/officeDocument/2006/relationships/customXml" Target="../ink/ink242.xml"/><Relationship Id="rId12" Type="http://schemas.openxmlformats.org/officeDocument/2006/relationships/image" Target="../media/image207.png"/><Relationship Id="rId17" Type="http://schemas.openxmlformats.org/officeDocument/2006/relationships/customXml" Target="../ink/ink208.xml"/><Relationship Id="rId33" Type="http://schemas.openxmlformats.org/officeDocument/2006/relationships/customXml" Target="../ink/ink216.xml"/><Relationship Id="rId38" Type="http://schemas.openxmlformats.org/officeDocument/2006/relationships/image" Target="../media/image220.png"/><Relationship Id="rId59" Type="http://schemas.openxmlformats.org/officeDocument/2006/relationships/customXml" Target="../ink/ink229.xml"/><Relationship Id="rId103" Type="http://schemas.openxmlformats.org/officeDocument/2006/relationships/customXml" Target="../ink/ink251.xml"/><Relationship Id="rId108" Type="http://schemas.openxmlformats.org/officeDocument/2006/relationships/image" Target="../media/image255.png"/><Relationship Id="rId54" Type="http://schemas.openxmlformats.org/officeDocument/2006/relationships/image" Target="../media/image228.png"/><Relationship Id="rId70" Type="http://schemas.openxmlformats.org/officeDocument/2006/relationships/image" Target="../media/image236.png"/><Relationship Id="rId75" Type="http://schemas.openxmlformats.org/officeDocument/2006/relationships/customXml" Target="../ink/ink237.xml"/><Relationship Id="rId91" Type="http://schemas.openxmlformats.org/officeDocument/2006/relationships/customXml" Target="../ink/ink245.xml"/><Relationship Id="rId96" Type="http://schemas.openxmlformats.org/officeDocument/2006/relationships/image" Target="../media/image2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4.png"/><Relationship Id="rId15" Type="http://schemas.openxmlformats.org/officeDocument/2006/relationships/customXml" Target="../ink/ink207.xml"/><Relationship Id="rId23" Type="http://schemas.openxmlformats.org/officeDocument/2006/relationships/customXml" Target="../ink/ink211.xml"/><Relationship Id="rId28" Type="http://schemas.openxmlformats.org/officeDocument/2006/relationships/image" Target="../media/image215.png"/><Relationship Id="rId36" Type="http://schemas.openxmlformats.org/officeDocument/2006/relationships/image" Target="../media/image219.png"/><Relationship Id="rId49" Type="http://schemas.openxmlformats.org/officeDocument/2006/relationships/customXml" Target="../ink/ink224.xml"/><Relationship Id="rId57" Type="http://schemas.openxmlformats.org/officeDocument/2006/relationships/customXml" Target="../ink/ink228.xml"/><Relationship Id="rId106" Type="http://schemas.openxmlformats.org/officeDocument/2006/relationships/image" Target="../media/image254.png"/><Relationship Id="rId10" Type="http://schemas.openxmlformats.org/officeDocument/2006/relationships/image" Target="../media/image206.png"/><Relationship Id="rId31" Type="http://schemas.openxmlformats.org/officeDocument/2006/relationships/customXml" Target="../ink/ink215.xml"/><Relationship Id="rId44" Type="http://schemas.openxmlformats.org/officeDocument/2006/relationships/image" Target="../media/image223.png"/><Relationship Id="rId52" Type="http://schemas.openxmlformats.org/officeDocument/2006/relationships/image" Target="../media/image227.png"/><Relationship Id="rId60" Type="http://schemas.openxmlformats.org/officeDocument/2006/relationships/image" Target="../media/image231.png"/><Relationship Id="rId65" Type="http://schemas.openxmlformats.org/officeDocument/2006/relationships/customXml" Target="../ink/ink232.xml"/><Relationship Id="rId73" Type="http://schemas.openxmlformats.org/officeDocument/2006/relationships/customXml" Target="../ink/ink236.xml"/><Relationship Id="rId78" Type="http://schemas.openxmlformats.org/officeDocument/2006/relationships/image" Target="../media/image240.png"/><Relationship Id="rId81" Type="http://schemas.openxmlformats.org/officeDocument/2006/relationships/customXml" Target="../ink/ink240.xml"/><Relationship Id="rId86" Type="http://schemas.openxmlformats.org/officeDocument/2006/relationships/image" Target="../media/image244.png"/><Relationship Id="rId94" Type="http://schemas.openxmlformats.org/officeDocument/2006/relationships/image" Target="../media/image248.png"/><Relationship Id="rId99" Type="http://schemas.openxmlformats.org/officeDocument/2006/relationships/customXml" Target="../ink/ink249.xml"/><Relationship Id="rId101" Type="http://schemas.openxmlformats.org/officeDocument/2006/relationships/customXml" Target="../ink/ink250.xml"/><Relationship Id="rId4" Type="http://schemas.openxmlformats.org/officeDocument/2006/relationships/image" Target="../media/image203.png"/><Relationship Id="rId9" Type="http://schemas.openxmlformats.org/officeDocument/2006/relationships/customXml" Target="../ink/ink204.xml"/><Relationship Id="rId13" Type="http://schemas.openxmlformats.org/officeDocument/2006/relationships/customXml" Target="../ink/ink206.xml"/><Relationship Id="rId18" Type="http://schemas.openxmlformats.org/officeDocument/2006/relationships/image" Target="../media/image210.png"/><Relationship Id="rId39" Type="http://schemas.openxmlformats.org/officeDocument/2006/relationships/customXml" Target="../ink/ink219.xml"/><Relationship Id="rId109" Type="http://schemas.openxmlformats.org/officeDocument/2006/relationships/customXml" Target="../ink/ink254.xml"/><Relationship Id="rId34" Type="http://schemas.openxmlformats.org/officeDocument/2006/relationships/image" Target="../media/image218.png"/><Relationship Id="rId50" Type="http://schemas.openxmlformats.org/officeDocument/2006/relationships/image" Target="../media/image226.png"/><Relationship Id="rId55" Type="http://schemas.openxmlformats.org/officeDocument/2006/relationships/customXml" Target="../ink/ink227.xml"/><Relationship Id="rId76" Type="http://schemas.openxmlformats.org/officeDocument/2006/relationships/image" Target="../media/image239.png"/><Relationship Id="rId97" Type="http://schemas.openxmlformats.org/officeDocument/2006/relationships/customXml" Target="../ink/ink248.xml"/><Relationship Id="rId104" Type="http://schemas.openxmlformats.org/officeDocument/2006/relationships/image" Target="../media/image253.png"/><Relationship Id="rId7" Type="http://schemas.openxmlformats.org/officeDocument/2006/relationships/customXml" Target="../ink/ink203.xml"/><Relationship Id="rId71" Type="http://schemas.openxmlformats.org/officeDocument/2006/relationships/customXml" Target="../ink/ink235.xml"/><Relationship Id="rId92" Type="http://schemas.openxmlformats.org/officeDocument/2006/relationships/image" Target="../media/image247.png"/><Relationship Id="rId2" Type="http://schemas.openxmlformats.org/officeDocument/2006/relationships/image" Target="../media/image202.png"/><Relationship Id="rId29" Type="http://schemas.openxmlformats.org/officeDocument/2006/relationships/customXml" Target="../ink/ink214.xml"/><Relationship Id="rId24" Type="http://schemas.openxmlformats.org/officeDocument/2006/relationships/image" Target="../media/image213.png"/><Relationship Id="rId40" Type="http://schemas.openxmlformats.org/officeDocument/2006/relationships/image" Target="../media/image221.png"/><Relationship Id="rId45" Type="http://schemas.openxmlformats.org/officeDocument/2006/relationships/customXml" Target="../ink/ink222.xml"/><Relationship Id="rId66" Type="http://schemas.openxmlformats.org/officeDocument/2006/relationships/image" Target="../media/image234.png"/><Relationship Id="rId87" Type="http://schemas.openxmlformats.org/officeDocument/2006/relationships/customXml" Target="../ink/ink243.xml"/><Relationship Id="rId110" Type="http://schemas.openxmlformats.org/officeDocument/2006/relationships/image" Target="../media/image256.png"/><Relationship Id="rId61" Type="http://schemas.openxmlformats.org/officeDocument/2006/relationships/customXml" Target="../ink/ink230.xml"/><Relationship Id="rId82" Type="http://schemas.openxmlformats.org/officeDocument/2006/relationships/image" Target="../media/image242.png"/><Relationship Id="rId19" Type="http://schemas.openxmlformats.org/officeDocument/2006/relationships/customXml" Target="../ink/ink209.xml"/><Relationship Id="rId14" Type="http://schemas.openxmlformats.org/officeDocument/2006/relationships/image" Target="../media/image208.png"/><Relationship Id="rId30" Type="http://schemas.openxmlformats.org/officeDocument/2006/relationships/image" Target="../media/image216.png"/><Relationship Id="rId35" Type="http://schemas.openxmlformats.org/officeDocument/2006/relationships/customXml" Target="../ink/ink217.xml"/><Relationship Id="rId56" Type="http://schemas.openxmlformats.org/officeDocument/2006/relationships/image" Target="../media/image229.png"/><Relationship Id="rId77" Type="http://schemas.openxmlformats.org/officeDocument/2006/relationships/customXml" Target="../ink/ink238.xml"/><Relationship Id="rId100" Type="http://schemas.openxmlformats.org/officeDocument/2006/relationships/image" Target="../media/image251.png"/><Relationship Id="rId105" Type="http://schemas.openxmlformats.org/officeDocument/2006/relationships/customXml" Target="../ink/ink252.xml"/><Relationship Id="rId8" Type="http://schemas.openxmlformats.org/officeDocument/2006/relationships/image" Target="../media/image205.png"/><Relationship Id="rId51" Type="http://schemas.openxmlformats.org/officeDocument/2006/relationships/customXml" Target="../ink/ink225.xml"/><Relationship Id="rId72" Type="http://schemas.openxmlformats.org/officeDocument/2006/relationships/image" Target="../media/image237.png"/><Relationship Id="rId93" Type="http://schemas.openxmlformats.org/officeDocument/2006/relationships/customXml" Target="../ink/ink246.xml"/><Relationship Id="rId98" Type="http://schemas.openxmlformats.org/officeDocument/2006/relationships/image" Target="../media/image250.png"/><Relationship Id="rId3" Type="http://schemas.openxmlformats.org/officeDocument/2006/relationships/customXml" Target="../ink/ink201.xml"/><Relationship Id="rId25" Type="http://schemas.openxmlformats.org/officeDocument/2006/relationships/customXml" Target="../ink/ink212.xml"/><Relationship Id="rId46" Type="http://schemas.openxmlformats.org/officeDocument/2006/relationships/image" Target="../media/image224.png"/><Relationship Id="rId67" Type="http://schemas.openxmlformats.org/officeDocument/2006/relationships/customXml" Target="../ink/ink233.xml"/><Relationship Id="rId20" Type="http://schemas.openxmlformats.org/officeDocument/2006/relationships/image" Target="../media/image211.png"/><Relationship Id="rId41" Type="http://schemas.openxmlformats.org/officeDocument/2006/relationships/customXml" Target="../ink/ink220.xml"/><Relationship Id="rId62" Type="http://schemas.openxmlformats.org/officeDocument/2006/relationships/image" Target="../media/image232.png"/><Relationship Id="rId83" Type="http://schemas.openxmlformats.org/officeDocument/2006/relationships/customXml" Target="../ink/ink241.xml"/><Relationship Id="rId88" Type="http://schemas.openxmlformats.org/officeDocument/2006/relationships/image" Target="../media/image245.png"/><Relationship Id="rId111" Type="http://schemas.openxmlformats.org/officeDocument/2006/relationships/customXml" Target="../ink/ink255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15.png"/><Relationship Id="rId299" Type="http://schemas.openxmlformats.org/officeDocument/2006/relationships/image" Target="../media/image406.png"/><Relationship Id="rId21" Type="http://schemas.openxmlformats.org/officeDocument/2006/relationships/image" Target="../media/image267.png"/><Relationship Id="rId63" Type="http://schemas.openxmlformats.org/officeDocument/2006/relationships/image" Target="../media/image288.png"/><Relationship Id="rId159" Type="http://schemas.openxmlformats.org/officeDocument/2006/relationships/image" Target="../media/image336.png"/><Relationship Id="rId324" Type="http://schemas.openxmlformats.org/officeDocument/2006/relationships/customXml" Target="../ink/ink417.xml"/><Relationship Id="rId366" Type="http://schemas.openxmlformats.org/officeDocument/2006/relationships/customXml" Target="../ink/ink438.xml"/><Relationship Id="rId170" Type="http://schemas.openxmlformats.org/officeDocument/2006/relationships/customXml" Target="../ink/ink340.xml"/><Relationship Id="rId226" Type="http://schemas.openxmlformats.org/officeDocument/2006/relationships/customXml" Target="../ink/ink368.xml"/><Relationship Id="rId268" Type="http://schemas.openxmlformats.org/officeDocument/2006/relationships/customXml" Target="../ink/ink389.xml"/><Relationship Id="rId32" Type="http://schemas.openxmlformats.org/officeDocument/2006/relationships/customXml" Target="../ink/ink271.xml"/><Relationship Id="rId74" Type="http://schemas.openxmlformats.org/officeDocument/2006/relationships/customXml" Target="../ink/ink292.xml"/><Relationship Id="rId128" Type="http://schemas.openxmlformats.org/officeDocument/2006/relationships/customXml" Target="../ink/ink319.xml"/><Relationship Id="rId335" Type="http://schemas.openxmlformats.org/officeDocument/2006/relationships/image" Target="../media/image424.png"/><Relationship Id="rId377" Type="http://schemas.openxmlformats.org/officeDocument/2006/relationships/image" Target="../media/image445.png"/><Relationship Id="rId5" Type="http://schemas.openxmlformats.org/officeDocument/2006/relationships/image" Target="../media/image259.png"/><Relationship Id="rId181" Type="http://schemas.openxmlformats.org/officeDocument/2006/relationships/image" Target="../media/image347.png"/><Relationship Id="rId237" Type="http://schemas.openxmlformats.org/officeDocument/2006/relationships/image" Target="../media/image375.png"/><Relationship Id="rId402" Type="http://schemas.openxmlformats.org/officeDocument/2006/relationships/customXml" Target="../ink/ink456.xml"/><Relationship Id="rId279" Type="http://schemas.openxmlformats.org/officeDocument/2006/relationships/image" Target="../media/image396.png"/><Relationship Id="rId43" Type="http://schemas.openxmlformats.org/officeDocument/2006/relationships/image" Target="../media/image278.png"/><Relationship Id="rId139" Type="http://schemas.openxmlformats.org/officeDocument/2006/relationships/image" Target="../media/image326.png"/><Relationship Id="rId290" Type="http://schemas.openxmlformats.org/officeDocument/2006/relationships/customXml" Target="../ink/ink400.xml"/><Relationship Id="rId304" Type="http://schemas.openxmlformats.org/officeDocument/2006/relationships/customXml" Target="../ink/ink407.xml"/><Relationship Id="rId346" Type="http://schemas.openxmlformats.org/officeDocument/2006/relationships/customXml" Target="../ink/ink428.xml"/><Relationship Id="rId388" Type="http://schemas.openxmlformats.org/officeDocument/2006/relationships/customXml" Target="../ink/ink449.xml"/><Relationship Id="rId85" Type="http://schemas.openxmlformats.org/officeDocument/2006/relationships/image" Target="../media/image299.png"/><Relationship Id="rId150" Type="http://schemas.openxmlformats.org/officeDocument/2006/relationships/customXml" Target="../ink/ink330.xml"/><Relationship Id="rId192" Type="http://schemas.openxmlformats.org/officeDocument/2006/relationships/customXml" Target="../ink/ink351.xml"/><Relationship Id="rId206" Type="http://schemas.openxmlformats.org/officeDocument/2006/relationships/customXml" Target="../ink/ink358.xml"/><Relationship Id="rId413" Type="http://schemas.openxmlformats.org/officeDocument/2006/relationships/image" Target="../media/image463.png"/><Relationship Id="rId248" Type="http://schemas.openxmlformats.org/officeDocument/2006/relationships/customXml" Target="../ink/ink379.xml"/><Relationship Id="rId12" Type="http://schemas.openxmlformats.org/officeDocument/2006/relationships/customXml" Target="../ink/ink261.xml"/><Relationship Id="rId108" Type="http://schemas.openxmlformats.org/officeDocument/2006/relationships/customXml" Target="../ink/ink309.xml"/><Relationship Id="rId315" Type="http://schemas.openxmlformats.org/officeDocument/2006/relationships/image" Target="../media/image414.png"/><Relationship Id="rId357" Type="http://schemas.openxmlformats.org/officeDocument/2006/relationships/image" Target="../media/image435.png"/><Relationship Id="rId54" Type="http://schemas.openxmlformats.org/officeDocument/2006/relationships/customXml" Target="../ink/ink282.xml"/><Relationship Id="rId96" Type="http://schemas.openxmlformats.org/officeDocument/2006/relationships/customXml" Target="../ink/ink303.xml"/><Relationship Id="rId161" Type="http://schemas.openxmlformats.org/officeDocument/2006/relationships/image" Target="../media/image337.png"/><Relationship Id="rId217" Type="http://schemas.openxmlformats.org/officeDocument/2006/relationships/image" Target="../media/image365.png"/><Relationship Id="rId399" Type="http://schemas.openxmlformats.org/officeDocument/2006/relationships/image" Target="../media/image456.png"/><Relationship Id="rId259" Type="http://schemas.openxmlformats.org/officeDocument/2006/relationships/image" Target="../media/image386.png"/><Relationship Id="rId23" Type="http://schemas.openxmlformats.org/officeDocument/2006/relationships/image" Target="../media/image268.png"/><Relationship Id="rId119" Type="http://schemas.openxmlformats.org/officeDocument/2006/relationships/image" Target="../media/image316.png"/><Relationship Id="rId270" Type="http://schemas.openxmlformats.org/officeDocument/2006/relationships/customXml" Target="../ink/ink390.xml"/><Relationship Id="rId326" Type="http://schemas.openxmlformats.org/officeDocument/2006/relationships/customXml" Target="../ink/ink418.xml"/><Relationship Id="rId65" Type="http://schemas.openxmlformats.org/officeDocument/2006/relationships/image" Target="../media/image289.png"/><Relationship Id="rId130" Type="http://schemas.openxmlformats.org/officeDocument/2006/relationships/customXml" Target="../ink/ink320.xml"/><Relationship Id="rId368" Type="http://schemas.openxmlformats.org/officeDocument/2006/relationships/customXml" Target="../ink/ink439.xml"/><Relationship Id="rId172" Type="http://schemas.openxmlformats.org/officeDocument/2006/relationships/customXml" Target="../ink/ink341.xml"/><Relationship Id="rId228" Type="http://schemas.openxmlformats.org/officeDocument/2006/relationships/customXml" Target="../ink/ink369.xml"/><Relationship Id="rId281" Type="http://schemas.openxmlformats.org/officeDocument/2006/relationships/image" Target="../media/image397.png"/><Relationship Id="rId337" Type="http://schemas.openxmlformats.org/officeDocument/2006/relationships/image" Target="../media/image425.png"/><Relationship Id="rId34" Type="http://schemas.openxmlformats.org/officeDocument/2006/relationships/customXml" Target="../ink/ink272.xml"/><Relationship Id="rId76" Type="http://schemas.openxmlformats.org/officeDocument/2006/relationships/customXml" Target="../ink/ink293.xml"/><Relationship Id="rId141" Type="http://schemas.openxmlformats.org/officeDocument/2006/relationships/image" Target="../media/image327.png"/><Relationship Id="rId379" Type="http://schemas.openxmlformats.org/officeDocument/2006/relationships/image" Target="../media/image446.png"/><Relationship Id="rId7" Type="http://schemas.openxmlformats.org/officeDocument/2006/relationships/image" Target="../media/image260.png"/><Relationship Id="rId183" Type="http://schemas.openxmlformats.org/officeDocument/2006/relationships/image" Target="../media/image348.png"/><Relationship Id="rId239" Type="http://schemas.openxmlformats.org/officeDocument/2006/relationships/image" Target="../media/image376.png"/><Relationship Id="rId390" Type="http://schemas.openxmlformats.org/officeDocument/2006/relationships/customXml" Target="../ink/ink450.xml"/><Relationship Id="rId404" Type="http://schemas.openxmlformats.org/officeDocument/2006/relationships/customXml" Target="../ink/ink457.xml"/><Relationship Id="rId250" Type="http://schemas.openxmlformats.org/officeDocument/2006/relationships/customXml" Target="../ink/ink380.xml"/><Relationship Id="rId292" Type="http://schemas.openxmlformats.org/officeDocument/2006/relationships/customXml" Target="../ink/ink401.xml"/><Relationship Id="rId306" Type="http://schemas.openxmlformats.org/officeDocument/2006/relationships/customXml" Target="../ink/ink408.xml"/><Relationship Id="rId45" Type="http://schemas.openxmlformats.org/officeDocument/2006/relationships/image" Target="../media/image279.png"/><Relationship Id="rId87" Type="http://schemas.openxmlformats.org/officeDocument/2006/relationships/image" Target="../media/image300.png"/><Relationship Id="rId110" Type="http://schemas.openxmlformats.org/officeDocument/2006/relationships/customXml" Target="../ink/ink310.xml"/><Relationship Id="rId348" Type="http://schemas.openxmlformats.org/officeDocument/2006/relationships/customXml" Target="../ink/ink429.xml"/><Relationship Id="rId152" Type="http://schemas.openxmlformats.org/officeDocument/2006/relationships/customXml" Target="../ink/ink331.xml"/><Relationship Id="rId194" Type="http://schemas.openxmlformats.org/officeDocument/2006/relationships/customXml" Target="../ink/ink352.xml"/><Relationship Id="rId208" Type="http://schemas.openxmlformats.org/officeDocument/2006/relationships/customXml" Target="../ink/ink359.xml"/><Relationship Id="rId415" Type="http://schemas.openxmlformats.org/officeDocument/2006/relationships/image" Target="../media/image464.png"/><Relationship Id="rId261" Type="http://schemas.openxmlformats.org/officeDocument/2006/relationships/image" Target="../media/image387.png"/><Relationship Id="rId14" Type="http://schemas.openxmlformats.org/officeDocument/2006/relationships/customXml" Target="../ink/ink262.xml"/><Relationship Id="rId56" Type="http://schemas.openxmlformats.org/officeDocument/2006/relationships/customXml" Target="../ink/ink283.xml"/><Relationship Id="rId317" Type="http://schemas.openxmlformats.org/officeDocument/2006/relationships/image" Target="../media/image415.png"/><Relationship Id="rId359" Type="http://schemas.openxmlformats.org/officeDocument/2006/relationships/image" Target="../media/image436.png"/><Relationship Id="rId98" Type="http://schemas.openxmlformats.org/officeDocument/2006/relationships/customXml" Target="../ink/ink304.xml"/><Relationship Id="rId121" Type="http://schemas.openxmlformats.org/officeDocument/2006/relationships/image" Target="../media/image317.png"/><Relationship Id="rId163" Type="http://schemas.openxmlformats.org/officeDocument/2006/relationships/image" Target="../media/image338.png"/><Relationship Id="rId219" Type="http://schemas.openxmlformats.org/officeDocument/2006/relationships/image" Target="../media/image366.png"/><Relationship Id="rId370" Type="http://schemas.openxmlformats.org/officeDocument/2006/relationships/customXml" Target="../ink/ink440.xml"/><Relationship Id="rId230" Type="http://schemas.openxmlformats.org/officeDocument/2006/relationships/customXml" Target="../ink/ink370.xml"/><Relationship Id="rId25" Type="http://schemas.openxmlformats.org/officeDocument/2006/relationships/image" Target="../media/image269.png"/><Relationship Id="rId67" Type="http://schemas.openxmlformats.org/officeDocument/2006/relationships/image" Target="../media/image290.png"/><Relationship Id="rId272" Type="http://schemas.openxmlformats.org/officeDocument/2006/relationships/customXml" Target="../ink/ink391.xml"/><Relationship Id="rId328" Type="http://schemas.openxmlformats.org/officeDocument/2006/relationships/customXml" Target="../ink/ink419.xml"/><Relationship Id="rId132" Type="http://schemas.openxmlformats.org/officeDocument/2006/relationships/customXml" Target="../ink/ink321.xml"/><Relationship Id="rId174" Type="http://schemas.openxmlformats.org/officeDocument/2006/relationships/customXml" Target="../ink/ink342.xml"/><Relationship Id="rId381" Type="http://schemas.openxmlformats.org/officeDocument/2006/relationships/image" Target="../media/image447.png"/><Relationship Id="rId241" Type="http://schemas.openxmlformats.org/officeDocument/2006/relationships/image" Target="../media/image377.png"/><Relationship Id="rId36" Type="http://schemas.openxmlformats.org/officeDocument/2006/relationships/customXml" Target="../ink/ink273.xml"/><Relationship Id="rId283" Type="http://schemas.openxmlformats.org/officeDocument/2006/relationships/image" Target="../media/image398.png"/><Relationship Id="rId339" Type="http://schemas.openxmlformats.org/officeDocument/2006/relationships/image" Target="../media/image426.png"/><Relationship Id="rId78" Type="http://schemas.openxmlformats.org/officeDocument/2006/relationships/customXml" Target="../ink/ink294.xml"/><Relationship Id="rId101" Type="http://schemas.openxmlformats.org/officeDocument/2006/relationships/image" Target="../media/image307.png"/><Relationship Id="rId143" Type="http://schemas.openxmlformats.org/officeDocument/2006/relationships/image" Target="../media/image328.png"/><Relationship Id="rId185" Type="http://schemas.openxmlformats.org/officeDocument/2006/relationships/image" Target="../media/image349.png"/><Relationship Id="rId350" Type="http://schemas.openxmlformats.org/officeDocument/2006/relationships/customXml" Target="../ink/ink430.xml"/><Relationship Id="rId406" Type="http://schemas.openxmlformats.org/officeDocument/2006/relationships/customXml" Target="../ink/ink458.xml"/><Relationship Id="rId9" Type="http://schemas.openxmlformats.org/officeDocument/2006/relationships/image" Target="../media/image261.png"/><Relationship Id="rId210" Type="http://schemas.openxmlformats.org/officeDocument/2006/relationships/customXml" Target="../ink/ink360.xml"/><Relationship Id="rId392" Type="http://schemas.openxmlformats.org/officeDocument/2006/relationships/customXml" Target="../ink/ink451.xml"/><Relationship Id="rId252" Type="http://schemas.openxmlformats.org/officeDocument/2006/relationships/customXml" Target="../ink/ink381.xml"/><Relationship Id="rId294" Type="http://schemas.openxmlformats.org/officeDocument/2006/relationships/customXml" Target="../ink/ink402.xml"/><Relationship Id="rId308" Type="http://schemas.openxmlformats.org/officeDocument/2006/relationships/customXml" Target="../ink/ink409.xml"/><Relationship Id="rId47" Type="http://schemas.openxmlformats.org/officeDocument/2006/relationships/image" Target="../media/image280.png"/><Relationship Id="rId89" Type="http://schemas.openxmlformats.org/officeDocument/2006/relationships/image" Target="../media/image301.png"/><Relationship Id="rId112" Type="http://schemas.openxmlformats.org/officeDocument/2006/relationships/customXml" Target="../ink/ink311.xml"/><Relationship Id="rId154" Type="http://schemas.openxmlformats.org/officeDocument/2006/relationships/customXml" Target="../ink/ink332.xml"/><Relationship Id="rId361" Type="http://schemas.openxmlformats.org/officeDocument/2006/relationships/image" Target="../media/image437.png"/><Relationship Id="rId196" Type="http://schemas.openxmlformats.org/officeDocument/2006/relationships/customXml" Target="../ink/ink353.xml"/><Relationship Id="rId417" Type="http://schemas.openxmlformats.org/officeDocument/2006/relationships/image" Target="../media/image465.png"/><Relationship Id="rId16" Type="http://schemas.openxmlformats.org/officeDocument/2006/relationships/customXml" Target="../ink/ink263.xml"/><Relationship Id="rId221" Type="http://schemas.openxmlformats.org/officeDocument/2006/relationships/image" Target="../media/image367.png"/><Relationship Id="rId263" Type="http://schemas.openxmlformats.org/officeDocument/2006/relationships/image" Target="../media/image388.png"/><Relationship Id="rId319" Type="http://schemas.openxmlformats.org/officeDocument/2006/relationships/image" Target="../media/image416.png"/><Relationship Id="rId58" Type="http://schemas.openxmlformats.org/officeDocument/2006/relationships/customXml" Target="../ink/ink284.xml"/><Relationship Id="rId123" Type="http://schemas.openxmlformats.org/officeDocument/2006/relationships/image" Target="../media/image318.png"/><Relationship Id="rId330" Type="http://schemas.openxmlformats.org/officeDocument/2006/relationships/customXml" Target="../ink/ink420.xml"/><Relationship Id="rId165" Type="http://schemas.openxmlformats.org/officeDocument/2006/relationships/image" Target="../media/image339.png"/><Relationship Id="rId372" Type="http://schemas.openxmlformats.org/officeDocument/2006/relationships/customXml" Target="../ink/ink441.xml"/><Relationship Id="rId232" Type="http://schemas.openxmlformats.org/officeDocument/2006/relationships/customXml" Target="../ink/ink371.xml"/><Relationship Id="rId274" Type="http://schemas.openxmlformats.org/officeDocument/2006/relationships/customXml" Target="../ink/ink392.xml"/><Relationship Id="rId27" Type="http://schemas.openxmlformats.org/officeDocument/2006/relationships/image" Target="../media/image270.png"/><Relationship Id="rId69" Type="http://schemas.openxmlformats.org/officeDocument/2006/relationships/image" Target="../media/image291.png"/><Relationship Id="rId134" Type="http://schemas.openxmlformats.org/officeDocument/2006/relationships/customXml" Target="../ink/ink322.xml"/><Relationship Id="rId80" Type="http://schemas.openxmlformats.org/officeDocument/2006/relationships/customXml" Target="../ink/ink295.xml"/><Relationship Id="rId176" Type="http://schemas.openxmlformats.org/officeDocument/2006/relationships/customXml" Target="../ink/ink343.xml"/><Relationship Id="rId341" Type="http://schemas.openxmlformats.org/officeDocument/2006/relationships/image" Target="../media/image427.png"/><Relationship Id="rId383" Type="http://schemas.openxmlformats.org/officeDocument/2006/relationships/image" Target="../media/image448.png"/><Relationship Id="rId201" Type="http://schemas.openxmlformats.org/officeDocument/2006/relationships/image" Target="../media/image357.png"/><Relationship Id="rId222" Type="http://schemas.openxmlformats.org/officeDocument/2006/relationships/customXml" Target="../ink/ink366.xml"/><Relationship Id="rId243" Type="http://schemas.openxmlformats.org/officeDocument/2006/relationships/image" Target="../media/image378.png"/><Relationship Id="rId264" Type="http://schemas.openxmlformats.org/officeDocument/2006/relationships/customXml" Target="../ink/ink387.xml"/><Relationship Id="rId285" Type="http://schemas.openxmlformats.org/officeDocument/2006/relationships/image" Target="../media/image399.png"/><Relationship Id="rId17" Type="http://schemas.openxmlformats.org/officeDocument/2006/relationships/image" Target="../media/image265.png"/><Relationship Id="rId38" Type="http://schemas.openxmlformats.org/officeDocument/2006/relationships/customXml" Target="../ink/ink274.xml"/><Relationship Id="rId59" Type="http://schemas.openxmlformats.org/officeDocument/2006/relationships/image" Target="../media/image286.png"/><Relationship Id="rId103" Type="http://schemas.openxmlformats.org/officeDocument/2006/relationships/image" Target="../media/image308.png"/><Relationship Id="rId124" Type="http://schemas.openxmlformats.org/officeDocument/2006/relationships/customXml" Target="../ink/ink317.xml"/><Relationship Id="rId310" Type="http://schemas.openxmlformats.org/officeDocument/2006/relationships/customXml" Target="../ink/ink410.xml"/><Relationship Id="rId70" Type="http://schemas.openxmlformats.org/officeDocument/2006/relationships/customXml" Target="../ink/ink290.xml"/><Relationship Id="rId91" Type="http://schemas.openxmlformats.org/officeDocument/2006/relationships/image" Target="../media/image302.png"/><Relationship Id="rId145" Type="http://schemas.openxmlformats.org/officeDocument/2006/relationships/image" Target="../media/image329.png"/><Relationship Id="rId166" Type="http://schemas.openxmlformats.org/officeDocument/2006/relationships/customXml" Target="../ink/ink338.xml"/><Relationship Id="rId187" Type="http://schemas.openxmlformats.org/officeDocument/2006/relationships/image" Target="../media/image350.png"/><Relationship Id="rId331" Type="http://schemas.openxmlformats.org/officeDocument/2006/relationships/image" Target="../media/image422.png"/><Relationship Id="rId352" Type="http://schemas.openxmlformats.org/officeDocument/2006/relationships/customXml" Target="../ink/ink431.xml"/><Relationship Id="rId373" Type="http://schemas.openxmlformats.org/officeDocument/2006/relationships/image" Target="../media/image443.png"/><Relationship Id="rId394" Type="http://schemas.openxmlformats.org/officeDocument/2006/relationships/customXml" Target="../ink/ink452.xml"/><Relationship Id="rId408" Type="http://schemas.openxmlformats.org/officeDocument/2006/relationships/customXml" Target="../ink/ink459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361.xml"/><Relationship Id="rId233" Type="http://schemas.openxmlformats.org/officeDocument/2006/relationships/image" Target="../media/image373.png"/><Relationship Id="rId254" Type="http://schemas.openxmlformats.org/officeDocument/2006/relationships/customXml" Target="../ink/ink382.xml"/><Relationship Id="rId28" Type="http://schemas.openxmlformats.org/officeDocument/2006/relationships/customXml" Target="../ink/ink269.xml"/><Relationship Id="rId49" Type="http://schemas.openxmlformats.org/officeDocument/2006/relationships/image" Target="../media/image281.png"/><Relationship Id="rId114" Type="http://schemas.openxmlformats.org/officeDocument/2006/relationships/customXml" Target="../ink/ink312.xml"/><Relationship Id="rId275" Type="http://schemas.openxmlformats.org/officeDocument/2006/relationships/image" Target="../media/image394.png"/><Relationship Id="rId296" Type="http://schemas.openxmlformats.org/officeDocument/2006/relationships/customXml" Target="../ink/ink403.xml"/><Relationship Id="rId300" Type="http://schemas.openxmlformats.org/officeDocument/2006/relationships/customXml" Target="../ink/ink405.xml"/><Relationship Id="rId60" Type="http://schemas.openxmlformats.org/officeDocument/2006/relationships/customXml" Target="../ink/ink285.xml"/><Relationship Id="rId81" Type="http://schemas.openxmlformats.org/officeDocument/2006/relationships/image" Target="../media/image297.png"/><Relationship Id="rId135" Type="http://schemas.openxmlformats.org/officeDocument/2006/relationships/image" Target="../media/image324.png"/><Relationship Id="rId156" Type="http://schemas.openxmlformats.org/officeDocument/2006/relationships/customXml" Target="../ink/ink333.xml"/><Relationship Id="rId177" Type="http://schemas.openxmlformats.org/officeDocument/2006/relationships/image" Target="../media/image345.png"/><Relationship Id="rId198" Type="http://schemas.openxmlformats.org/officeDocument/2006/relationships/customXml" Target="../ink/ink354.xml"/><Relationship Id="rId321" Type="http://schemas.openxmlformats.org/officeDocument/2006/relationships/image" Target="../media/image417.png"/><Relationship Id="rId342" Type="http://schemas.openxmlformats.org/officeDocument/2006/relationships/customXml" Target="../ink/ink426.xml"/><Relationship Id="rId363" Type="http://schemas.openxmlformats.org/officeDocument/2006/relationships/image" Target="../media/image438.png"/><Relationship Id="rId384" Type="http://schemas.openxmlformats.org/officeDocument/2006/relationships/customXml" Target="../ink/ink447.xml"/><Relationship Id="rId202" Type="http://schemas.openxmlformats.org/officeDocument/2006/relationships/customXml" Target="../ink/ink356.xml"/><Relationship Id="rId223" Type="http://schemas.openxmlformats.org/officeDocument/2006/relationships/image" Target="../media/image368.png"/><Relationship Id="rId244" Type="http://schemas.openxmlformats.org/officeDocument/2006/relationships/customXml" Target="../ink/ink377.xml"/><Relationship Id="rId18" Type="http://schemas.openxmlformats.org/officeDocument/2006/relationships/customXml" Target="../ink/ink264.xml"/><Relationship Id="rId39" Type="http://schemas.openxmlformats.org/officeDocument/2006/relationships/image" Target="../media/image276.png"/><Relationship Id="rId265" Type="http://schemas.openxmlformats.org/officeDocument/2006/relationships/image" Target="../media/image389.png"/><Relationship Id="rId286" Type="http://schemas.openxmlformats.org/officeDocument/2006/relationships/customXml" Target="../ink/ink398.xml"/><Relationship Id="rId50" Type="http://schemas.openxmlformats.org/officeDocument/2006/relationships/customXml" Target="../ink/ink280.xml"/><Relationship Id="rId104" Type="http://schemas.openxmlformats.org/officeDocument/2006/relationships/customXml" Target="../ink/ink307.xml"/><Relationship Id="rId125" Type="http://schemas.openxmlformats.org/officeDocument/2006/relationships/image" Target="../media/image319.png"/><Relationship Id="rId146" Type="http://schemas.openxmlformats.org/officeDocument/2006/relationships/customXml" Target="../ink/ink328.xml"/><Relationship Id="rId167" Type="http://schemas.openxmlformats.org/officeDocument/2006/relationships/image" Target="../media/image340.png"/><Relationship Id="rId188" Type="http://schemas.openxmlformats.org/officeDocument/2006/relationships/customXml" Target="../ink/ink349.xml"/><Relationship Id="rId311" Type="http://schemas.openxmlformats.org/officeDocument/2006/relationships/image" Target="../media/image412.png"/><Relationship Id="rId332" Type="http://schemas.openxmlformats.org/officeDocument/2006/relationships/customXml" Target="../ink/ink421.xml"/><Relationship Id="rId353" Type="http://schemas.openxmlformats.org/officeDocument/2006/relationships/image" Target="../media/image433.png"/><Relationship Id="rId374" Type="http://schemas.openxmlformats.org/officeDocument/2006/relationships/customXml" Target="../ink/ink442.xml"/><Relationship Id="rId395" Type="http://schemas.openxmlformats.org/officeDocument/2006/relationships/image" Target="../media/image454.png"/><Relationship Id="rId409" Type="http://schemas.openxmlformats.org/officeDocument/2006/relationships/image" Target="../media/image461.png"/><Relationship Id="rId71" Type="http://schemas.openxmlformats.org/officeDocument/2006/relationships/image" Target="../media/image292.png"/><Relationship Id="rId92" Type="http://schemas.openxmlformats.org/officeDocument/2006/relationships/customXml" Target="../ink/ink301.xml"/><Relationship Id="rId213" Type="http://schemas.openxmlformats.org/officeDocument/2006/relationships/image" Target="../media/image363.png"/><Relationship Id="rId234" Type="http://schemas.openxmlformats.org/officeDocument/2006/relationships/customXml" Target="../ink/ink372.xml"/><Relationship Id="rId2" Type="http://schemas.openxmlformats.org/officeDocument/2006/relationships/customXml" Target="../ink/ink256.xml"/><Relationship Id="rId29" Type="http://schemas.openxmlformats.org/officeDocument/2006/relationships/image" Target="../media/image271.png"/><Relationship Id="rId255" Type="http://schemas.openxmlformats.org/officeDocument/2006/relationships/image" Target="../media/image384.png"/><Relationship Id="rId276" Type="http://schemas.openxmlformats.org/officeDocument/2006/relationships/customXml" Target="../ink/ink393.xml"/><Relationship Id="rId297" Type="http://schemas.openxmlformats.org/officeDocument/2006/relationships/image" Target="../media/image405.png"/><Relationship Id="rId40" Type="http://schemas.openxmlformats.org/officeDocument/2006/relationships/customXml" Target="../ink/ink275.xml"/><Relationship Id="rId115" Type="http://schemas.openxmlformats.org/officeDocument/2006/relationships/image" Target="../media/image314.png"/><Relationship Id="rId136" Type="http://schemas.openxmlformats.org/officeDocument/2006/relationships/customXml" Target="../ink/ink323.xml"/><Relationship Id="rId157" Type="http://schemas.openxmlformats.org/officeDocument/2006/relationships/image" Target="../media/image335.png"/><Relationship Id="rId178" Type="http://schemas.openxmlformats.org/officeDocument/2006/relationships/customXml" Target="../ink/ink344.xml"/><Relationship Id="rId301" Type="http://schemas.openxmlformats.org/officeDocument/2006/relationships/image" Target="../media/image407.png"/><Relationship Id="rId322" Type="http://schemas.openxmlformats.org/officeDocument/2006/relationships/customXml" Target="../ink/ink416.xml"/><Relationship Id="rId343" Type="http://schemas.openxmlformats.org/officeDocument/2006/relationships/image" Target="../media/image428.png"/><Relationship Id="rId364" Type="http://schemas.openxmlformats.org/officeDocument/2006/relationships/customXml" Target="../ink/ink437.xml"/><Relationship Id="rId61" Type="http://schemas.openxmlformats.org/officeDocument/2006/relationships/image" Target="../media/image287.png"/><Relationship Id="rId82" Type="http://schemas.openxmlformats.org/officeDocument/2006/relationships/customXml" Target="../ink/ink296.xml"/><Relationship Id="rId199" Type="http://schemas.openxmlformats.org/officeDocument/2006/relationships/image" Target="../media/image356.png"/><Relationship Id="rId203" Type="http://schemas.openxmlformats.org/officeDocument/2006/relationships/image" Target="../media/image358.png"/><Relationship Id="rId385" Type="http://schemas.openxmlformats.org/officeDocument/2006/relationships/image" Target="../media/image449.png"/><Relationship Id="rId19" Type="http://schemas.openxmlformats.org/officeDocument/2006/relationships/image" Target="../media/image266.png"/><Relationship Id="rId224" Type="http://schemas.openxmlformats.org/officeDocument/2006/relationships/customXml" Target="../ink/ink367.xml"/><Relationship Id="rId245" Type="http://schemas.openxmlformats.org/officeDocument/2006/relationships/image" Target="../media/image379.png"/><Relationship Id="rId266" Type="http://schemas.openxmlformats.org/officeDocument/2006/relationships/customXml" Target="../ink/ink388.xml"/><Relationship Id="rId287" Type="http://schemas.openxmlformats.org/officeDocument/2006/relationships/image" Target="../media/image400.png"/><Relationship Id="rId410" Type="http://schemas.openxmlformats.org/officeDocument/2006/relationships/customXml" Target="../ink/ink460.xml"/><Relationship Id="rId30" Type="http://schemas.openxmlformats.org/officeDocument/2006/relationships/customXml" Target="../ink/ink270.xml"/><Relationship Id="rId105" Type="http://schemas.openxmlformats.org/officeDocument/2006/relationships/image" Target="../media/image309.png"/><Relationship Id="rId126" Type="http://schemas.openxmlformats.org/officeDocument/2006/relationships/customXml" Target="../ink/ink318.xml"/><Relationship Id="rId147" Type="http://schemas.openxmlformats.org/officeDocument/2006/relationships/image" Target="../media/image330.png"/><Relationship Id="rId168" Type="http://schemas.openxmlformats.org/officeDocument/2006/relationships/customXml" Target="../ink/ink339.xml"/><Relationship Id="rId312" Type="http://schemas.openxmlformats.org/officeDocument/2006/relationships/customXml" Target="../ink/ink411.xml"/><Relationship Id="rId333" Type="http://schemas.openxmlformats.org/officeDocument/2006/relationships/image" Target="../media/image423.png"/><Relationship Id="rId354" Type="http://schemas.openxmlformats.org/officeDocument/2006/relationships/customXml" Target="../ink/ink432.xml"/><Relationship Id="rId51" Type="http://schemas.openxmlformats.org/officeDocument/2006/relationships/image" Target="../media/image282.png"/><Relationship Id="rId72" Type="http://schemas.openxmlformats.org/officeDocument/2006/relationships/customXml" Target="../ink/ink291.xml"/><Relationship Id="rId93" Type="http://schemas.openxmlformats.org/officeDocument/2006/relationships/image" Target="../media/image303.png"/><Relationship Id="rId189" Type="http://schemas.openxmlformats.org/officeDocument/2006/relationships/image" Target="../media/image351.png"/><Relationship Id="rId375" Type="http://schemas.openxmlformats.org/officeDocument/2006/relationships/image" Target="../media/image444.png"/><Relationship Id="rId396" Type="http://schemas.openxmlformats.org/officeDocument/2006/relationships/customXml" Target="../ink/ink453.xml"/><Relationship Id="rId3" Type="http://schemas.openxmlformats.org/officeDocument/2006/relationships/image" Target="../media/image258.png"/><Relationship Id="rId214" Type="http://schemas.openxmlformats.org/officeDocument/2006/relationships/customXml" Target="../ink/ink362.xml"/><Relationship Id="rId235" Type="http://schemas.openxmlformats.org/officeDocument/2006/relationships/image" Target="../media/image374.png"/><Relationship Id="rId256" Type="http://schemas.openxmlformats.org/officeDocument/2006/relationships/customXml" Target="../ink/ink383.xml"/><Relationship Id="rId277" Type="http://schemas.openxmlformats.org/officeDocument/2006/relationships/image" Target="../media/image395.png"/><Relationship Id="rId298" Type="http://schemas.openxmlformats.org/officeDocument/2006/relationships/customXml" Target="../ink/ink404.xml"/><Relationship Id="rId400" Type="http://schemas.openxmlformats.org/officeDocument/2006/relationships/customXml" Target="../ink/ink455.xml"/><Relationship Id="rId116" Type="http://schemas.openxmlformats.org/officeDocument/2006/relationships/customXml" Target="../ink/ink313.xml"/><Relationship Id="rId137" Type="http://schemas.openxmlformats.org/officeDocument/2006/relationships/image" Target="../media/image325.png"/><Relationship Id="rId158" Type="http://schemas.openxmlformats.org/officeDocument/2006/relationships/customXml" Target="../ink/ink334.xml"/><Relationship Id="rId302" Type="http://schemas.openxmlformats.org/officeDocument/2006/relationships/customXml" Target="../ink/ink406.xml"/><Relationship Id="rId323" Type="http://schemas.openxmlformats.org/officeDocument/2006/relationships/image" Target="../media/image418.png"/><Relationship Id="rId344" Type="http://schemas.openxmlformats.org/officeDocument/2006/relationships/customXml" Target="../ink/ink427.xml"/><Relationship Id="rId20" Type="http://schemas.openxmlformats.org/officeDocument/2006/relationships/customXml" Target="../ink/ink265.xml"/><Relationship Id="rId41" Type="http://schemas.openxmlformats.org/officeDocument/2006/relationships/image" Target="../media/image277.png"/><Relationship Id="rId62" Type="http://schemas.openxmlformats.org/officeDocument/2006/relationships/customXml" Target="../ink/ink286.xml"/><Relationship Id="rId83" Type="http://schemas.openxmlformats.org/officeDocument/2006/relationships/image" Target="../media/image298.png"/><Relationship Id="rId179" Type="http://schemas.openxmlformats.org/officeDocument/2006/relationships/image" Target="../media/image346.png"/><Relationship Id="rId365" Type="http://schemas.openxmlformats.org/officeDocument/2006/relationships/image" Target="../media/image439.png"/><Relationship Id="rId386" Type="http://schemas.openxmlformats.org/officeDocument/2006/relationships/customXml" Target="../ink/ink448.xml"/><Relationship Id="rId190" Type="http://schemas.openxmlformats.org/officeDocument/2006/relationships/customXml" Target="../ink/ink350.xml"/><Relationship Id="rId204" Type="http://schemas.openxmlformats.org/officeDocument/2006/relationships/customXml" Target="../ink/ink357.xml"/><Relationship Id="rId225" Type="http://schemas.openxmlformats.org/officeDocument/2006/relationships/image" Target="../media/image369.png"/><Relationship Id="rId246" Type="http://schemas.openxmlformats.org/officeDocument/2006/relationships/customXml" Target="../ink/ink378.xml"/><Relationship Id="rId267" Type="http://schemas.openxmlformats.org/officeDocument/2006/relationships/image" Target="../media/image390.png"/><Relationship Id="rId288" Type="http://schemas.openxmlformats.org/officeDocument/2006/relationships/customXml" Target="../ink/ink399.xml"/><Relationship Id="rId411" Type="http://schemas.openxmlformats.org/officeDocument/2006/relationships/image" Target="../media/image462.png"/><Relationship Id="rId106" Type="http://schemas.openxmlformats.org/officeDocument/2006/relationships/customXml" Target="../ink/ink308.xml"/><Relationship Id="rId127" Type="http://schemas.openxmlformats.org/officeDocument/2006/relationships/image" Target="../media/image320.png"/><Relationship Id="rId313" Type="http://schemas.openxmlformats.org/officeDocument/2006/relationships/image" Target="../media/image413.png"/><Relationship Id="rId10" Type="http://schemas.openxmlformats.org/officeDocument/2006/relationships/customXml" Target="../ink/ink260.xml"/><Relationship Id="rId31" Type="http://schemas.openxmlformats.org/officeDocument/2006/relationships/image" Target="../media/image272.png"/><Relationship Id="rId52" Type="http://schemas.openxmlformats.org/officeDocument/2006/relationships/customXml" Target="../ink/ink281.xml"/><Relationship Id="rId73" Type="http://schemas.openxmlformats.org/officeDocument/2006/relationships/image" Target="../media/image293.png"/><Relationship Id="rId94" Type="http://schemas.openxmlformats.org/officeDocument/2006/relationships/customXml" Target="../ink/ink302.xml"/><Relationship Id="rId148" Type="http://schemas.openxmlformats.org/officeDocument/2006/relationships/customXml" Target="../ink/ink329.xml"/><Relationship Id="rId169" Type="http://schemas.openxmlformats.org/officeDocument/2006/relationships/image" Target="../media/image341.png"/><Relationship Id="rId334" Type="http://schemas.openxmlformats.org/officeDocument/2006/relationships/customXml" Target="../ink/ink422.xml"/><Relationship Id="rId355" Type="http://schemas.openxmlformats.org/officeDocument/2006/relationships/image" Target="../media/image434.png"/><Relationship Id="rId376" Type="http://schemas.openxmlformats.org/officeDocument/2006/relationships/customXml" Target="../ink/ink443.xml"/><Relationship Id="rId397" Type="http://schemas.openxmlformats.org/officeDocument/2006/relationships/image" Target="../media/image455.png"/><Relationship Id="rId4" Type="http://schemas.openxmlformats.org/officeDocument/2006/relationships/customXml" Target="../ink/ink257.xml"/><Relationship Id="rId180" Type="http://schemas.openxmlformats.org/officeDocument/2006/relationships/customXml" Target="../ink/ink345.xml"/><Relationship Id="rId215" Type="http://schemas.openxmlformats.org/officeDocument/2006/relationships/image" Target="../media/image364.png"/><Relationship Id="rId236" Type="http://schemas.openxmlformats.org/officeDocument/2006/relationships/customXml" Target="../ink/ink373.xml"/><Relationship Id="rId257" Type="http://schemas.openxmlformats.org/officeDocument/2006/relationships/image" Target="../media/image385.png"/><Relationship Id="rId278" Type="http://schemas.openxmlformats.org/officeDocument/2006/relationships/customXml" Target="../ink/ink394.xml"/><Relationship Id="rId401" Type="http://schemas.openxmlformats.org/officeDocument/2006/relationships/image" Target="../media/image457.png"/><Relationship Id="rId303" Type="http://schemas.openxmlformats.org/officeDocument/2006/relationships/image" Target="../media/image408.png"/><Relationship Id="rId42" Type="http://schemas.openxmlformats.org/officeDocument/2006/relationships/customXml" Target="../ink/ink276.xml"/><Relationship Id="rId84" Type="http://schemas.openxmlformats.org/officeDocument/2006/relationships/customXml" Target="../ink/ink297.xml"/><Relationship Id="rId138" Type="http://schemas.openxmlformats.org/officeDocument/2006/relationships/customXml" Target="../ink/ink324.xml"/><Relationship Id="rId345" Type="http://schemas.openxmlformats.org/officeDocument/2006/relationships/image" Target="../media/image429.png"/><Relationship Id="rId387" Type="http://schemas.openxmlformats.org/officeDocument/2006/relationships/image" Target="../media/image450.png"/><Relationship Id="rId191" Type="http://schemas.openxmlformats.org/officeDocument/2006/relationships/image" Target="../media/image352.png"/><Relationship Id="rId205" Type="http://schemas.openxmlformats.org/officeDocument/2006/relationships/image" Target="../media/image359.png"/><Relationship Id="rId247" Type="http://schemas.openxmlformats.org/officeDocument/2006/relationships/image" Target="../media/image380.png"/><Relationship Id="rId412" Type="http://schemas.openxmlformats.org/officeDocument/2006/relationships/customXml" Target="../ink/ink461.xml"/><Relationship Id="rId107" Type="http://schemas.openxmlformats.org/officeDocument/2006/relationships/image" Target="../media/image310.png"/><Relationship Id="rId289" Type="http://schemas.openxmlformats.org/officeDocument/2006/relationships/image" Target="../media/image401.png"/><Relationship Id="rId11" Type="http://schemas.openxmlformats.org/officeDocument/2006/relationships/image" Target="../media/image262.png"/><Relationship Id="rId53" Type="http://schemas.openxmlformats.org/officeDocument/2006/relationships/image" Target="../media/image283.png"/><Relationship Id="rId149" Type="http://schemas.openxmlformats.org/officeDocument/2006/relationships/image" Target="../media/image331.png"/><Relationship Id="rId314" Type="http://schemas.openxmlformats.org/officeDocument/2006/relationships/customXml" Target="../ink/ink412.xml"/><Relationship Id="rId356" Type="http://schemas.openxmlformats.org/officeDocument/2006/relationships/customXml" Target="../ink/ink433.xml"/><Relationship Id="rId398" Type="http://schemas.openxmlformats.org/officeDocument/2006/relationships/customXml" Target="../ink/ink454.xml"/><Relationship Id="rId95" Type="http://schemas.openxmlformats.org/officeDocument/2006/relationships/image" Target="../media/image304.png"/><Relationship Id="rId160" Type="http://schemas.openxmlformats.org/officeDocument/2006/relationships/customXml" Target="../ink/ink335.xml"/><Relationship Id="rId216" Type="http://schemas.openxmlformats.org/officeDocument/2006/relationships/customXml" Target="../ink/ink363.xml"/><Relationship Id="rId258" Type="http://schemas.openxmlformats.org/officeDocument/2006/relationships/customXml" Target="../ink/ink384.xml"/><Relationship Id="rId22" Type="http://schemas.openxmlformats.org/officeDocument/2006/relationships/customXml" Target="../ink/ink266.xml"/><Relationship Id="rId64" Type="http://schemas.openxmlformats.org/officeDocument/2006/relationships/customXml" Target="../ink/ink287.xml"/><Relationship Id="rId118" Type="http://schemas.openxmlformats.org/officeDocument/2006/relationships/customXml" Target="../ink/ink314.xml"/><Relationship Id="rId325" Type="http://schemas.openxmlformats.org/officeDocument/2006/relationships/image" Target="../media/image419.png"/><Relationship Id="rId367" Type="http://schemas.openxmlformats.org/officeDocument/2006/relationships/image" Target="../media/image440.png"/><Relationship Id="rId171" Type="http://schemas.openxmlformats.org/officeDocument/2006/relationships/image" Target="../media/image342.png"/><Relationship Id="rId227" Type="http://schemas.openxmlformats.org/officeDocument/2006/relationships/image" Target="../media/image370.png"/><Relationship Id="rId269" Type="http://schemas.openxmlformats.org/officeDocument/2006/relationships/image" Target="../media/image391.png"/><Relationship Id="rId33" Type="http://schemas.openxmlformats.org/officeDocument/2006/relationships/image" Target="../media/image273.png"/><Relationship Id="rId129" Type="http://schemas.openxmlformats.org/officeDocument/2006/relationships/image" Target="../media/image321.png"/><Relationship Id="rId280" Type="http://schemas.openxmlformats.org/officeDocument/2006/relationships/customXml" Target="../ink/ink395.xml"/><Relationship Id="rId336" Type="http://schemas.openxmlformats.org/officeDocument/2006/relationships/customXml" Target="../ink/ink423.xml"/><Relationship Id="rId75" Type="http://schemas.openxmlformats.org/officeDocument/2006/relationships/image" Target="../media/image294.png"/><Relationship Id="rId140" Type="http://schemas.openxmlformats.org/officeDocument/2006/relationships/customXml" Target="../ink/ink325.xml"/><Relationship Id="rId182" Type="http://schemas.openxmlformats.org/officeDocument/2006/relationships/customXml" Target="../ink/ink346.xml"/><Relationship Id="rId378" Type="http://schemas.openxmlformats.org/officeDocument/2006/relationships/customXml" Target="../ink/ink444.xml"/><Relationship Id="rId403" Type="http://schemas.openxmlformats.org/officeDocument/2006/relationships/image" Target="../media/image458.png"/><Relationship Id="rId6" Type="http://schemas.openxmlformats.org/officeDocument/2006/relationships/customXml" Target="../ink/ink258.xml"/><Relationship Id="rId238" Type="http://schemas.openxmlformats.org/officeDocument/2006/relationships/customXml" Target="../ink/ink374.xml"/><Relationship Id="rId291" Type="http://schemas.openxmlformats.org/officeDocument/2006/relationships/image" Target="../media/image402.png"/><Relationship Id="rId305" Type="http://schemas.openxmlformats.org/officeDocument/2006/relationships/image" Target="../media/image409.png"/><Relationship Id="rId347" Type="http://schemas.openxmlformats.org/officeDocument/2006/relationships/image" Target="../media/image430.png"/><Relationship Id="rId44" Type="http://schemas.openxmlformats.org/officeDocument/2006/relationships/customXml" Target="../ink/ink277.xml"/><Relationship Id="rId86" Type="http://schemas.openxmlformats.org/officeDocument/2006/relationships/customXml" Target="../ink/ink298.xml"/><Relationship Id="rId151" Type="http://schemas.openxmlformats.org/officeDocument/2006/relationships/image" Target="../media/image332.png"/><Relationship Id="rId389" Type="http://schemas.openxmlformats.org/officeDocument/2006/relationships/image" Target="../media/image451.png"/><Relationship Id="rId193" Type="http://schemas.openxmlformats.org/officeDocument/2006/relationships/image" Target="../media/image353.png"/><Relationship Id="rId207" Type="http://schemas.openxmlformats.org/officeDocument/2006/relationships/image" Target="../media/image360.png"/><Relationship Id="rId249" Type="http://schemas.openxmlformats.org/officeDocument/2006/relationships/image" Target="../media/image381.png"/><Relationship Id="rId414" Type="http://schemas.openxmlformats.org/officeDocument/2006/relationships/customXml" Target="../ink/ink462.xml"/><Relationship Id="rId13" Type="http://schemas.openxmlformats.org/officeDocument/2006/relationships/image" Target="../media/image263.png"/><Relationship Id="rId109" Type="http://schemas.openxmlformats.org/officeDocument/2006/relationships/image" Target="../media/image311.png"/><Relationship Id="rId260" Type="http://schemas.openxmlformats.org/officeDocument/2006/relationships/customXml" Target="../ink/ink385.xml"/><Relationship Id="rId316" Type="http://schemas.openxmlformats.org/officeDocument/2006/relationships/customXml" Target="../ink/ink413.xml"/><Relationship Id="rId55" Type="http://schemas.openxmlformats.org/officeDocument/2006/relationships/image" Target="../media/image284.png"/><Relationship Id="rId97" Type="http://schemas.openxmlformats.org/officeDocument/2006/relationships/image" Target="../media/image305.png"/><Relationship Id="rId120" Type="http://schemas.openxmlformats.org/officeDocument/2006/relationships/customXml" Target="../ink/ink315.xml"/><Relationship Id="rId358" Type="http://schemas.openxmlformats.org/officeDocument/2006/relationships/customXml" Target="../ink/ink434.xml"/><Relationship Id="rId162" Type="http://schemas.openxmlformats.org/officeDocument/2006/relationships/customXml" Target="../ink/ink336.xml"/><Relationship Id="rId218" Type="http://schemas.openxmlformats.org/officeDocument/2006/relationships/customXml" Target="../ink/ink364.xml"/><Relationship Id="rId271" Type="http://schemas.openxmlformats.org/officeDocument/2006/relationships/image" Target="../media/image392.png"/><Relationship Id="rId24" Type="http://schemas.openxmlformats.org/officeDocument/2006/relationships/customXml" Target="../ink/ink267.xml"/><Relationship Id="rId66" Type="http://schemas.openxmlformats.org/officeDocument/2006/relationships/customXml" Target="../ink/ink288.xml"/><Relationship Id="rId131" Type="http://schemas.openxmlformats.org/officeDocument/2006/relationships/image" Target="../media/image322.png"/><Relationship Id="rId327" Type="http://schemas.openxmlformats.org/officeDocument/2006/relationships/image" Target="../media/image420.png"/><Relationship Id="rId369" Type="http://schemas.openxmlformats.org/officeDocument/2006/relationships/image" Target="../media/image441.png"/><Relationship Id="rId173" Type="http://schemas.openxmlformats.org/officeDocument/2006/relationships/image" Target="../media/image343.png"/><Relationship Id="rId229" Type="http://schemas.openxmlformats.org/officeDocument/2006/relationships/image" Target="../media/image371.png"/><Relationship Id="rId380" Type="http://schemas.openxmlformats.org/officeDocument/2006/relationships/customXml" Target="../ink/ink445.xml"/><Relationship Id="rId240" Type="http://schemas.openxmlformats.org/officeDocument/2006/relationships/customXml" Target="../ink/ink375.xml"/><Relationship Id="rId35" Type="http://schemas.openxmlformats.org/officeDocument/2006/relationships/image" Target="../media/image274.png"/><Relationship Id="rId77" Type="http://schemas.openxmlformats.org/officeDocument/2006/relationships/image" Target="../media/image295.png"/><Relationship Id="rId100" Type="http://schemas.openxmlformats.org/officeDocument/2006/relationships/customXml" Target="../ink/ink305.xml"/><Relationship Id="rId282" Type="http://schemas.openxmlformats.org/officeDocument/2006/relationships/customXml" Target="../ink/ink396.xml"/><Relationship Id="rId338" Type="http://schemas.openxmlformats.org/officeDocument/2006/relationships/customXml" Target="../ink/ink424.xml"/><Relationship Id="rId8" Type="http://schemas.openxmlformats.org/officeDocument/2006/relationships/customXml" Target="../ink/ink259.xml"/><Relationship Id="rId142" Type="http://schemas.openxmlformats.org/officeDocument/2006/relationships/customXml" Target="../ink/ink326.xml"/><Relationship Id="rId184" Type="http://schemas.openxmlformats.org/officeDocument/2006/relationships/customXml" Target="../ink/ink347.xml"/><Relationship Id="rId391" Type="http://schemas.openxmlformats.org/officeDocument/2006/relationships/image" Target="../media/image452.png"/><Relationship Id="rId405" Type="http://schemas.openxmlformats.org/officeDocument/2006/relationships/image" Target="../media/image459.png"/><Relationship Id="rId251" Type="http://schemas.openxmlformats.org/officeDocument/2006/relationships/image" Target="../media/image382.png"/><Relationship Id="rId46" Type="http://schemas.openxmlformats.org/officeDocument/2006/relationships/customXml" Target="../ink/ink278.xml"/><Relationship Id="rId293" Type="http://schemas.openxmlformats.org/officeDocument/2006/relationships/image" Target="../media/image403.png"/><Relationship Id="rId307" Type="http://schemas.openxmlformats.org/officeDocument/2006/relationships/image" Target="../media/image410.png"/><Relationship Id="rId349" Type="http://schemas.openxmlformats.org/officeDocument/2006/relationships/image" Target="../media/image431.png"/><Relationship Id="rId88" Type="http://schemas.openxmlformats.org/officeDocument/2006/relationships/customXml" Target="../ink/ink299.xml"/><Relationship Id="rId111" Type="http://schemas.openxmlformats.org/officeDocument/2006/relationships/image" Target="../media/image312.png"/><Relationship Id="rId153" Type="http://schemas.openxmlformats.org/officeDocument/2006/relationships/image" Target="../media/image333.png"/><Relationship Id="rId195" Type="http://schemas.openxmlformats.org/officeDocument/2006/relationships/image" Target="../media/image354.png"/><Relationship Id="rId209" Type="http://schemas.openxmlformats.org/officeDocument/2006/relationships/image" Target="../media/image361.png"/><Relationship Id="rId360" Type="http://schemas.openxmlformats.org/officeDocument/2006/relationships/customXml" Target="../ink/ink435.xml"/><Relationship Id="rId416" Type="http://schemas.openxmlformats.org/officeDocument/2006/relationships/customXml" Target="../ink/ink463.xml"/><Relationship Id="rId220" Type="http://schemas.openxmlformats.org/officeDocument/2006/relationships/customXml" Target="../ink/ink365.xml"/><Relationship Id="rId15" Type="http://schemas.openxmlformats.org/officeDocument/2006/relationships/image" Target="../media/image264.png"/><Relationship Id="rId57" Type="http://schemas.openxmlformats.org/officeDocument/2006/relationships/image" Target="../media/image285.png"/><Relationship Id="rId262" Type="http://schemas.openxmlformats.org/officeDocument/2006/relationships/customXml" Target="../ink/ink386.xml"/><Relationship Id="rId318" Type="http://schemas.openxmlformats.org/officeDocument/2006/relationships/customXml" Target="../ink/ink414.xml"/><Relationship Id="rId99" Type="http://schemas.openxmlformats.org/officeDocument/2006/relationships/image" Target="../media/image306.png"/><Relationship Id="rId122" Type="http://schemas.openxmlformats.org/officeDocument/2006/relationships/customXml" Target="../ink/ink316.xml"/><Relationship Id="rId164" Type="http://schemas.openxmlformats.org/officeDocument/2006/relationships/customXml" Target="../ink/ink337.xml"/><Relationship Id="rId371" Type="http://schemas.openxmlformats.org/officeDocument/2006/relationships/image" Target="../media/image442.png"/><Relationship Id="rId26" Type="http://schemas.openxmlformats.org/officeDocument/2006/relationships/customXml" Target="../ink/ink268.xml"/><Relationship Id="rId231" Type="http://schemas.openxmlformats.org/officeDocument/2006/relationships/image" Target="../media/image372.png"/><Relationship Id="rId273" Type="http://schemas.openxmlformats.org/officeDocument/2006/relationships/image" Target="../media/image393.png"/><Relationship Id="rId329" Type="http://schemas.openxmlformats.org/officeDocument/2006/relationships/image" Target="../media/image421.png"/><Relationship Id="rId68" Type="http://schemas.openxmlformats.org/officeDocument/2006/relationships/customXml" Target="../ink/ink289.xml"/><Relationship Id="rId133" Type="http://schemas.openxmlformats.org/officeDocument/2006/relationships/image" Target="../media/image323.png"/><Relationship Id="rId175" Type="http://schemas.openxmlformats.org/officeDocument/2006/relationships/image" Target="../media/image344.png"/><Relationship Id="rId340" Type="http://schemas.openxmlformats.org/officeDocument/2006/relationships/customXml" Target="../ink/ink425.xml"/><Relationship Id="rId200" Type="http://schemas.openxmlformats.org/officeDocument/2006/relationships/customXml" Target="../ink/ink355.xml"/><Relationship Id="rId382" Type="http://schemas.openxmlformats.org/officeDocument/2006/relationships/customXml" Target="../ink/ink446.xml"/><Relationship Id="rId242" Type="http://schemas.openxmlformats.org/officeDocument/2006/relationships/customXml" Target="../ink/ink376.xml"/><Relationship Id="rId284" Type="http://schemas.openxmlformats.org/officeDocument/2006/relationships/customXml" Target="../ink/ink397.xml"/><Relationship Id="rId37" Type="http://schemas.openxmlformats.org/officeDocument/2006/relationships/image" Target="../media/image275.png"/><Relationship Id="rId79" Type="http://schemas.openxmlformats.org/officeDocument/2006/relationships/image" Target="../media/image296.png"/><Relationship Id="rId102" Type="http://schemas.openxmlformats.org/officeDocument/2006/relationships/customXml" Target="../ink/ink306.xml"/><Relationship Id="rId144" Type="http://schemas.openxmlformats.org/officeDocument/2006/relationships/customXml" Target="../ink/ink327.xml"/><Relationship Id="rId90" Type="http://schemas.openxmlformats.org/officeDocument/2006/relationships/customXml" Target="../ink/ink300.xml"/><Relationship Id="rId186" Type="http://schemas.openxmlformats.org/officeDocument/2006/relationships/customXml" Target="../ink/ink348.xml"/><Relationship Id="rId351" Type="http://schemas.openxmlformats.org/officeDocument/2006/relationships/image" Target="../media/image432.png"/><Relationship Id="rId393" Type="http://schemas.openxmlformats.org/officeDocument/2006/relationships/image" Target="../media/image453.png"/><Relationship Id="rId407" Type="http://schemas.openxmlformats.org/officeDocument/2006/relationships/image" Target="../media/image460.png"/><Relationship Id="rId211" Type="http://schemas.openxmlformats.org/officeDocument/2006/relationships/image" Target="../media/image362.png"/><Relationship Id="rId253" Type="http://schemas.openxmlformats.org/officeDocument/2006/relationships/image" Target="../media/image383.png"/><Relationship Id="rId295" Type="http://schemas.openxmlformats.org/officeDocument/2006/relationships/image" Target="../media/image404.png"/><Relationship Id="rId309" Type="http://schemas.openxmlformats.org/officeDocument/2006/relationships/image" Target="../media/image411.png"/><Relationship Id="rId48" Type="http://schemas.openxmlformats.org/officeDocument/2006/relationships/customXml" Target="../ink/ink279.xml"/><Relationship Id="rId113" Type="http://schemas.openxmlformats.org/officeDocument/2006/relationships/image" Target="../media/image313.png"/><Relationship Id="rId320" Type="http://schemas.openxmlformats.org/officeDocument/2006/relationships/customXml" Target="../ink/ink415.xml"/><Relationship Id="rId155" Type="http://schemas.openxmlformats.org/officeDocument/2006/relationships/image" Target="../media/image334.png"/><Relationship Id="rId197" Type="http://schemas.openxmlformats.org/officeDocument/2006/relationships/image" Target="../media/image355.png"/><Relationship Id="rId362" Type="http://schemas.openxmlformats.org/officeDocument/2006/relationships/customXml" Target="../ink/ink436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23.png"/><Relationship Id="rId299" Type="http://schemas.openxmlformats.org/officeDocument/2006/relationships/image" Target="../media/image614.png"/><Relationship Id="rId21" Type="http://schemas.openxmlformats.org/officeDocument/2006/relationships/image" Target="../media/image475.png"/><Relationship Id="rId63" Type="http://schemas.openxmlformats.org/officeDocument/2006/relationships/image" Target="../media/image496.png"/><Relationship Id="rId159" Type="http://schemas.openxmlformats.org/officeDocument/2006/relationships/image" Target="../media/image544.png"/><Relationship Id="rId324" Type="http://schemas.openxmlformats.org/officeDocument/2006/relationships/customXml" Target="../ink/ink625.xml"/><Relationship Id="rId170" Type="http://schemas.openxmlformats.org/officeDocument/2006/relationships/customXml" Target="../ink/ink548.xml"/><Relationship Id="rId226" Type="http://schemas.openxmlformats.org/officeDocument/2006/relationships/customXml" Target="../ink/ink576.xml"/><Relationship Id="rId268" Type="http://schemas.openxmlformats.org/officeDocument/2006/relationships/customXml" Target="../ink/ink597.xml"/><Relationship Id="rId32" Type="http://schemas.openxmlformats.org/officeDocument/2006/relationships/customXml" Target="../ink/ink479.xml"/><Relationship Id="rId74" Type="http://schemas.openxmlformats.org/officeDocument/2006/relationships/customXml" Target="../ink/ink500.xml"/><Relationship Id="rId128" Type="http://schemas.openxmlformats.org/officeDocument/2006/relationships/customXml" Target="../ink/ink527.xml"/><Relationship Id="rId335" Type="http://schemas.openxmlformats.org/officeDocument/2006/relationships/image" Target="../media/image632.png"/><Relationship Id="rId5" Type="http://schemas.openxmlformats.org/officeDocument/2006/relationships/image" Target="../media/image467.png"/><Relationship Id="rId181" Type="http://schemas.openxmlformats.org/officeDocument/2006/relationships/image" Target="../media/image555.png"/><Relationship Id="rId237" Type="http://schemas.openxmlformats.org/officeDocument/2006/relationships/image" Target="../media/image583.png"/><Relationship Id="rId279" Type="http://schemas.openxmlformats.org/officeDocument/2006/relationships/image" Target="../media/image604.png"/><Relationship Id="rId43" Type="http://schemas.openxmlformats.org/officeDocument/2006/relationships/image" Target="../media/image486.png"/><Relationship Id="rId139" Type="http://schemas.openxmlformats.org/officeDocument/2006/relationships/image" Target="../media/image534.png"/><Relationship Id="rId290" Type="http://schemas.openxmlformats.org/officeDocument/2006/relationships/customXml" Target="../ink/ink608.xml"/><Relationship Id="rId304" Type="http://schemas.openxmlformats.org/officeDocument/2006/relationships/customXml" Target="../ink/ink615.xml"/><Relationship Id="rId346" Type="http://schemas.openxmlformats.org/officeDocument/2006/relationships/customXml" Target="../ink/ink636.xml"/><Relationship Id="rId85" Type="http://schemas.openxmlformats.org/officeDocument/2006/relationships/image" Target="../media/image507.png"/><Relationship Id="rId150" Type="http://schemas.openxmlformats.org/officeDocument/2006/relationships/customXml" Target="../ink/ink538.xml"/><Relationship Id="rId192" Type="http://schemas.openxmlformats.org/officeDocument/2006/relationships/customXml" Target="../ink/ink559.xml"/><Relationship Id="rId206" Type="http://schemas.openxmlformats.org/officeDocument/2006/relationships/customXml" Target="../ink/ink566.xml"/><Relationship Id="rId248" Type="http://schemas.openxmlformats.org/officeDocument/2006/relationships/customXml" Target="../ink/ink587.xml"/><Relationship Id="rId12" Type="http://schemas.openxmlformats.org/officeDocument/2006/relationships/customXml" Target="../ink/ink469.xml"/><Relationship Id="rId108" Type="http://schemas.openxmlformats.org/officeDocument/2006/relationships/customXml" Target="../ink/ink517.xml"/><Relationship Id="rId315" Type="http://schemas.openxmlformats.org/officeDocument/2006/relationships/image" Target="../media/image622.png"/><Relationship Id="rId54" Type="http://schemas.openxmlformats.org/officeDocument/2006/relationships/customXml" Target="../ink/ink490.xml"/><Relationship Id="rId96" Type="http://schemas.openxmlformats.org/officeDocument/2006/relationships/customXml" Target="../ink/ink511.xml"/><Relationship Id="rId161" Type="http://schemas.openxmlformats.org/officeDocument/2006/relationships/image" Target="../media/image545.png"/><Relationship Id="rId217" Type="http://schemas.openxmlformats.org/officeDocument/2006/relationships/image" Target="../media/image573.png"/><Relationship Id="rId259" Type="http://schemas.openxmlformats.org/officeDocument/2006/relationships/image" Target="../media/image594.png"/><Relationship Id="rId23" Type="http://schemas.openxmlformats.org/officeDocument/2006/relationships/image" Target="../media/image476.png"/><Relationship Id="rId119" Type="http://schemas.openxmlformats.org/officeDocument/2006/relationships/image" Target="../media/image524.png"/><Relationship Id="rId270" Type="http://schemas.openxmlformats.org/officeDocument/2006/relationships/customXml" Target="../ink/ink598.xml"/><Relationship Id="rId326" Type="http://schemas.openxmlformats.org/officeDocument/2006/relationships/customXml" Target="../ink/ink626.xml"/><Relationship Id="rId65" Type="http://schemas.openxmlformats.org/officeDocument/2006/relationships/image" Target="../media/image497.png"/><Relationship Id="rId130" Type="http://schemas.openxmlformats.org/officeDocument/2006/relationships/customXml" Target="../ink/ink528.xml"/><Relationship Id="rId172" Type="http://schemas.openxmlformats.org/officeDocument/2006/relationships/customXml" Target="../ink/ink549.xml"/><Relationship Id="rId228" Type="http://schemas.openxmlformats.org/officeDocument/2006/relationships/customXml" Target="../ink/ink577.xml"/><Relationship Id="rId281" Type="http://schemas.openxmlformats.org/officeDocument/2006/relationships/image" Target="../media/image605.png"/><Relationship Id="rId337" Type="http://schemas.openxmlformats.org/officeDocument/2006/relationships/image" Target="../media/image633.png"/><Relationship Id="rId34" Type="http://schemas.openxmlformats.org/officeDocument/2006/relationships/customXml" Target="../ink/ink480.xml"/><Relationship Id="rId76" Type="http://schemas.openxmlformats.org/officeDocument/2006/relationships/customXml" Target="../ink/ink501.xml"/><Relationship Id="rId141" Type="http://schemas.openxmlformats.org/officeDocument/2006/relationships/image" Target="../media/image535.png"/><Relationship Id="rId7" Type="http://schemas.openxmlformats.org/officeDocument/2006/relationships/image" Target="../media/image468.png"/><Relationship Id="rId183" Type="http://schemas.openxmlformats.org/officeDocument/2006/relationships/image" Target="../media/image556.png"/><Relationship Id="rId239" Type="http://schemas.openxmlformats.org/officeDocument/2006/relationships/image" Target="../media/image584.png"/><Relationship Id="rId250" Type="http://schemas.openxmlformats.org/officeDocument/2006/relationships/customXml" Target="../ink/ink588.xml"/><Relationship Id="rId292" Type="http://schemas.openxmlformats.org/officeDocument/2006/relationships/customXml" Target="../ink/ink609.xml"/><Relationship Id="rId306" Type="http://schemas.openxmlformats.org/officeDocument/2006/relationships/customXml" Target="../ink/ink616.xml"/><Relationship Id="rId45" Type="http://schemas.openxmlformats.org/officeDocument/2006/relationships/image" Target="../media/image487.png"/><Relationship Id="rId87" Type="http://schemas.openxmlformats.org/officeDocument/2006/relationships/image" Target="../media/image508.png"/><Relationship Id="rId110" Type="http://schemas.openxmlformats.org/officeDocument/2006/relationships/customXml" Target="../ink/ink518.xml"/><Relationship Id="rId348" Type="http://schemas.openxmlformats.org/officeDocument/2006/relationships/customXml" Target="../ink/ink637.xml"/><Relationship Id="rId152" Type="http://schemas.openxmlformats.org/officeDocument/2006/relationships/customXml" Target="../ink/ink539.xml"/><Relationship Id="rId194" Type="http://schemas.openxmlformats.org/officeDocument/2006/relationships/customXml" Target="../ink/ink560.xml"/><Relationship Id="rId208" Type="http://schemas.openxmlformats.org/officeDocument/2006/relationships/customXml" Target="../ink/ink567.xml"/><Relationship Id="rId261" Type="http://schemas.openxmlformats.org/officeDocument/2006/relationships/image" Target="../media/image595.png"/><Relationship Id="rId14" Type="http://schemas.openxmlformats.org/officeDocument/2006/relationships/customXml" Target="../ink/ink470.xml"/><Relationship Id="rId56" Type="http://schemas.openxmlformats.org/officeDocument/2006/relationships/customXml" Target="../ink/ink491.xml"/><Relationship Id="rId317" Type="http://schemas.openxmlformats.org/officeDocument/2006/relationships/image" Target="../media/image623.png"/><Relationship Id="rId98" Type="http://schemas.openxmlformats.org/officeDocument/2006/relationships/customXml" Target="../ink/ink512.xml"/><Relationship Id="rId121" Type="http://schemas.openxmlformats.org/officeDocument/2006/relationships/image" Target="../media/image525.png"/><Relationship Id="rId163" Type="http://schemas.openxmlformats.org/officeDocument/2006/relationships/image" Target="../media/image546.png"/><Relationship Id="rId219" Type="http://schemas.openxmlformats.org/officeDocument/2006/relationships/image" Target="../media/image574.png"/><Relationship Id="rId230" Type="http://schemas.openxmlformats.org/officeDocument/2006/relationships/customXml" Target="../ink/ink578.xml"/><Relationship Id="rId251" Type="http://schemas.openxmlformats.org/officeDocument/2006/relationships/image" Target="../media/image590.png"/><Relationship Id="rId25" Type="http://schemas.openxmlformats.org/officeDocument/2006/relationships/image" Target="../media/image477.png"/><Relationship Id="rId46" Type="http://schemas.openxmlformats.org/officeDocument/2006/relationships/customXml" Target="../ink/ink486.xml"/><Relationship Id="rId67" Type="http://schemas.openxmlformats.org/officeDocument/2006/relationships/image" Target="../media/image498.png"/><Relationship Id="rId272" Type="http://schemas.openxmlformats.org/officeDocument/2006/relationships/customXml" Target="../ink/ink599.xml"/><Relationship Id="rId293" Type="http://schemas.openxmlformats.org/officeDocument/2006/relationships/image" Target="../media/image611.png"/><Relationship Id="rId307" Type="http://schemas.openxmlformats.org/officeDocument/2006/relationships/image" Target="../media/image618.png"/><Relationship Id="rId328" Type="http://schemas.openxmlformats.org/officeDocument/2006/relationships/customXml" Target="../ink/ink627.xml"/><Relationship Id="rId349" Type="http://schemas.openxmlformats.org/officeDocument/2006/relationships/image" Target="../media/image639.png"/><Relationship Id="rId88" Type="http://schemas.openxmlformats.org/officeDocument/2006/relationships/customXml" Target="../ink/ink507.xml"/><Relationship Id="rId111" Type="http://schemas.openxmlformats.org/officeDocument/2006/relationships/image" Target="../media/image520.png"/><Relationship Id="rId132" Type="http://schemas.openxmlformats.org/officeDocument/2006/relationships/customXml" Target="../ink/ink529.xml"/><Relationship Id="rId153" Type="http://schemas.openxmlformats.org/officeDocument/2006/relationships/image" Target="../media/image541.png"/><Relationship Id="rId174" Type="http://schemas.openxmlformats.org/officeDocument/2006/relationships/customXml" Target="../ink/ink550.xml"/><Relationship Id="rId195" Type="http://schemas.openxmlformats.org/officeDocument/2006/relationships/image" Target="../media/image562.png"/><Relationship Id="rId209" Type="http://schemas.openxmlformats.org/officeDocument/2006/relationships/image" Target="../media/image569.png"/><Relationship Id="rId220" Type="http://schemas.openxmlformats.org/officeDocument/2006/relationships/customXml" Target="../ink/ink573.xml"/><Relationship Id="rId241" Type="http://schemas.openxmlformats.org/officeDocument/2006/relationships/image" Target="../media/image585.png"/><Relationship Id="rId15" Type="http://schemas.openxmlformats.org/officeDocument/2006/relationships/image" Target="../media/image472.png"/><Relationship Id="rId36" Type="http://schemas.openxmlformats.org/officeDocument/2006/relationships/customXml" Target="../ink/ink481.xml"/><Relationship Id="rId57" Type="http://schemas.openxmlformats.org/officeDocument/2006/relationships/image" Target="../media/image493.png"/><Relationship Id="rId262" Type="http://schemas.openxmlformats.org/officeDocument/2006/relationships/customXml" Target="../ink/ink594.xml"/><Relationship Id="rId283" Type="http://schemas.openxmlformats.org/officeDocument/2006/relationships/image" Target="../media/image606.png"/><Relationship Id="rId318" Type="http://schemas.openxmlformats.org/officeDocument/2006/relationships/customXml" Target="../ink/ink622.xml"/><Relationship Id="rId339" Type="http://schemas.openxmlformats.org/officeDocument/2006/relationships/image" Target="../media/image634.png"/><Relationship Id="rId78" Type="http://schemas.openxmlformats.org/officeDocument/2006/relationships/customXml" Target="../ink/ink502.xml"/><Relationship Id="rId99" Type="http://schemas.openxmlformats.org/officeDocument/2006/relationships/image" Target="../media/image514.png"/><Relationship Id="rId101" Type="http://schemas.openxmlformats.org/officeDocument/2006/relationships/image" Target="../media/image515.png"/><Relationship Id="rId122" Type="http://schemas.openxmlformats.org/officeDocument/2006/relationships/customXml" Target="../ink/ink524.xml"/><Relationship Id="rId143" Type="http://schemas.openxmlformats.org/officeDocument/2006/relationships/image" Target="../media/image536.png"/><Relationship Id="rId164" Type="http://schemas.openxmlformats.org/officeDocument/2006/relationships/customXml" Target="../ink/ink545.xml"/><Relationship Id="rId185" Type="http://schemas.openxmlformats.org/officeDocument/2006/relationships/image" Target="../media/image557.png"/><Relationship Id="rId350" Type="http://schemas.openxmlformats.org/officeDocument/2006/relationships/customXml" Target="../ink/ink638.xml"/><Relationship Id="rId9" Type="http://schemas.openxmlformats.org/officeDocument/2006/relationships/image" Target="../media/image469.png"/><Relationship Id="rId210" Type="http://schemas.openxmlformats.org/officeDocument/2006/relationships/customXml" Target="../ink/ink568.xml"/><Relationship Id="rId26" Type="http://schemas.openxmlformats.org/officeDocument/2006/relationships/customXml" Target="../ink/ink476.xml"/><Relationship Id="rId231" Type="http://schemas.openxmlformats.org/officeDocument/2006/relationships/image" Target="../media/image580.png"/><Relationship Id="rId252" Type="http://schemas.openxmlformats.org/officeDocument/2006/relationships/customXml" Target="../ink/ink589.xml"/><Relationship Id="rId273" Type="http://schemas.openxmlformats.org/officeDocument/2006/relationships/image" Target="../media/image601.png"/><Relationship Id="rId294" Type="http://schemas.openxmlformats.org/officeDocument/2006/relationships/customXml" Target="../ink/ink610.xml"/><Relationship Id="rId308" Type="http://schemas.openxmlformats.org/officeDocument/2006/relationships/customXml" Target="../ink/ink617.xml"/><Relationship Id="rId329" Type="http://schemas.openxmlformats.org/officeDocument/2006/relationships/image" Target="../media/image629.png"/><Relationship Id="rId47" Type="http://schemas.openxmlformats.org/officeDocument/2006/relationships/image" Target="../media/image488.png"/><Relationship Id="rId68" Type="http://schemas.openxmlformats.org/officeDocument/2006/relationships/customXml" Target="../ink/ink497.xml"/><Relationship Id="rId89" Type="http://schemas.openxmlformats.org/officeDocument/2006/relationships/image" Target="../media/image509.png"/><Relationship Id="rId112" Type="http://schemas.openxmlformats.org/officeDocument/2006/relationships/customXml" Target="../ink/ink519.xml"/><Relationship Id="rId133" Type="http://schemas.openxmlformats.org/officeDocument/2006/relationships/image" Target="../media/image531.png"/><Relationship Id="rId154" Type="http://schemas.openxmlformats.org/officeDocument/2006/relationships/customXml" Target="../ink/ink540.xml"/><Relationship Id="rId175" Type="http://schemas.openxmlformats.org/officeDocument/2006/relationships/image" Target="../media/image552.png"/><Relationship Id="rId340" Type="http://schemas.openxmlformats.org/officeDocument/2006/relationships/customXml" Target="../ink/ink633.xml"/><Relationship Id="rId196" Type="http://schemas.openxmlformats.org/officeDocument/2006/relationships/customXml" Target="../ink/ink561.xml"/><Relationship Id="rId200" Type="http://schemas.openxmlformats.org/officeDocument/2006/relationships/customXml" Target="../ink/ink563.xml"/><Relationship Id="rId16" Type="http://schemas.openxmlformats.org/officeDocument/2006/relationships/customXml" Target="../ink/ink471.xml"/><Relationship Id="rId221" Type="http://schemas.openxmlformats.org/officeDocument/2006/relationships/image" Target="../media/image575.png"/><Relationship Id="rId242" Type="http://schemas.openxmlformats.org/officeDocument/2006/relationships/customXml" Target="../ink/ink584.xml"/><Relationship Id="rId263" Type="http://schemas.openxmlformats.org/officeDocument/2006/relationships/image" Target="../media/image596.png"/><Relationship Id="rId284" Type="http://schemas.openxmlformats.org/officeDocument/2006/relationships/customXml" Target="../ink/ink605.xml"/><Relationship Id="rId319" Type="http://schemas.openxmlformats.org/officeDocument/2006/relationships/image" Target="../media/image624.png"/><Relationship Id="rId37" Type="http://schemas.openxmlformats.org/officeDocument/2006/relationships/image" Target="../media/image483.png"/><Relationship Id="rId58" Type="http://schemas.openxmlformats.org/officeDocument/2006/relationships/customXml" Target="../ink/ink492.xml"/><Relationship Id="rId79" Type="http://schemas.openxmlformats.org/officeDocument/2006/relationships/image" Target="../media/image504.png"/><Relationship Id="rId102" Type="http://schemas.openxmlformats.org/officeDocument/2006/relationships/customXml" Target="../ink/ink514.xml"/><Relationship Id="rId123" Type="http://schemas.openxmlformats.org/officeDocument/2006/relationships/image" Target="../media/image526.png"/><Relationship Id="rId144" Type="http://schemas.openxmlformats.org/officeDocument/2006/relationships/customXml" Target="../ink/ink535.xml"/><Relationship Id="rId330" Type="http://schemas.openxmlformats.org/officeDocument/2006/relationships/customXml" Target="../ink/ink628.xml"/><Relationship Id="rId90" Type="http://schemas.openxmlformats.org/officeDocument/2006/relationships/customXml" Target="../ink/ink508.xml"/><Relationship Id="rId165" Type="http://schemas.openxmlformats.org/officeDocument/2006/relationships/image" Target="../media/image547.png"/><Relationship Id="rId186" Type="http://schemas.openxmlformats.org/officeDocument/2006/relationships/customXml" Target="../ink/ink556.xml"/><Relationship Id="rId351" Type="http://schemas.openxmlformats.org/officeDocument/2006/relationships/image" Target="../media/image640.png"/><Relationship Id="rId211" Type="http://schemas.openxmlformats.org/officeDocument/2006/relationships/image" Target="../media/image570.png"/><Relationship Id="rId232" Type="http://schemas.openxmlformats.org/officeDocument/2006/relationships/customXml" Target="../ink/ink579.xml"/><Relationship Id="rId253" Type="http://schemas.openxmlformats.org/officeDocument/2006/relationships/image" Target="../media/image591.png"/><Relationship Id="rId274" Type="http://schemas.openxmlformats.org/officeDocument/2006/relationships/customXml" Target="../ink/ink600.xml"/><Relationship Id="rId295" Type="http://schemas.openxmlformats.org/officeDocument/2006/relationships/image" Target="../media/image612.png"/><Relationship Id="rId309" Type="http://schemas.openxmlformats.org/officeDocument/2006/relationships/image" Target="../media/image619.png"/><Relationship Id="rId27" Type="http://schemas.openxmlformats.org/officeDocument/2006/relationships/image" Target="../media/image478.png"/><Relationship Id="rId48" Type="http://schemas.openxmlformats.org/officeDocument/2006/relationships/customXml" Target="../ink/ink487.xml"/><Relationship Id="rId69" Type="http://schemas.openxmlformats.org/officeDocument/2006/relationships/image" Target="../media/image499.png"/><Relationship Id="rId113" Type="http://schemas.openxmlformats.org/officeDocument/2006/relationships/image" Target="../media/image521.png"/><Relationship Id="rId134" Type="http://schemas.openxmlformats.org/officeDocument/2006/relationships/customXml" Target="../ink/ink530.xml"/><Relationship Id="rId320" Type="http://schemas.openxmlformats.org/officeDocument/2006/relationships/customXml" Target="../ink/ink623.xml"/><Relationship Id="rId80" Type="http://schemas.openxmlformats.org/officeDocument/2006/relationships/customXml" Target="../ink/ink503.xml"/><Relationship Id="rId155" Type="http://schemas.openxmlformats.org/officeDocument/2006/relationships/image" Target="../media/image542.png"/><Relationship Id="rId176" Type="http://schemas.openxmlformats.org/officeDocument/2006/relationships/customXml" Target="../ink/ink551.xml"/><Relationship Id="rId197" Type="http://schemas.openxmlformats.org/officeDocument/2006/relationships/image" Target="../media/image563.png"/><Relationship Id="rId341" Type="http://schemas.openxmlformats.org/officeDocument/2006/relationships/image" Target="../media/image635.png"/><Relationship Id="rId201" Type="http://schemas.openxmlformats.org/officeDocument/2006/relationships/image" Target="../media/image565.png"/><Relationship Id="rId222" Type="http://schemas.openxmlformats.org/officeDocument/2006/relationships/customXml" Target="../ink/ink574.xml"/><Relationship Id="rId243" Type="http://schemas.openxmlformats.org/officeDocument/2006/relationships/image" Target="../media/image586.png"/><Relationship Id="rId264" Type="http://schemas.openxmlformats.org/officeDocument/2006/relationships/customXml" Target="../ink/ink595.xml"/><Relationship Id="rId285" Type="http://schemas.openxmlformats.org/officeDocument/2006/relationships/image" Target="../media/image607.png"/><Relationship Id="rId17" Type="http://schemas.openxmlformats.org/officeDocument/2006/relationships/image" Target="../media/image473.png"/><Relationship Id="rId38" Type="http://schemas.openxmlformats.org/officeDocument/2006/relationships/customXml" Target="../ink/ink482.xml"/><Relationship Id="rId59" Type="http://schemas.openxmlformats.org/officeDocument/2006/relationships/image" Target="../media/image494.png"/><Relationship Id="rId103" Type="http://schemas.openxmlformats.org/officeDocument/2006/relationships/image" Target="../media/image516.png"/><Relationship Id="rId124" Type="http://schemas.openxmlformats.org/officeDocument/2006/relationships/customXml" Target="../ink/ink525.xml"/><Relationship Id="rId310" Type="http://schemas.openxmlformats.org/officeDocument/2006/relationships/customXml" Target="../ink/ink618.xml"/><Relationship Id="rId70" Type="http://schemas.openxmlformats.org/officeDocument/2006/relationships/customXml" Target="../ink/ink498.xml"/><Relationship Id="rId91" Type="http://schemas.openxmlformats.org/officeDocument/2006/relationships/image" Target="../media/image510.png"/><Relationship Id="rId145" Type="http://schemas.openxmlformats.org/officeDocument/2006/relationships/image" Target="../media/image537.png"/><Relationship Id="rId166" Type="http://schemas.openxmlformats.org/officeDocument/2006/relationships/customXml" Target="../ink/ink546.xml"/><Relationship Id="rId187" Type="http://schemas.openxmlformats.org/officeDocument/2006/relationships/image" Target="../media/image558.png"/><Relationship Id="rId331" Type="http://schemas.openxmlformats.org/officeDocument/2006/relationships/image" Target="../media/image630.png"/><Relationship Id="rId352" Type="http://schemas.openxmlformats.org/officeDocument/2006/relationships/customXml" Target="../ink/ink639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569.xml"/><Relationship Id="rId233" Type="http://schemas.openxmlformats.org/officeDocument/2006/relationships/image" Target="../media/image581.png"/><Relationship Id="rId254" Type="http://schemas.openxmlformats.org/officeDocument/2006/relationships/customXml" Target="../ink/ink590.xml"/><Relationship Id="rId28" Type="http://schemas.openxmlformats.org/officeDocument/2006/relationships/customXml" Target="../ink/ink477.xml"/><Relationship Id="rId49" Type="http://schemas.openxmlformats.org/officeDocument/2006/relationships/image" Target="../media/image489.png"/><Relationship Id="rId114" Type="http://schemas.openxmlformats.org/officeDocument/2006/relationships/customXml" Target="../ink/ink520.xml"/><Relationship Id="rId275" Type="http://schemas.openxmlformats.org/officeDocument/2006/relationships/image" Target="../media/image602.png"/><Relationship Id="rId296" Type="http://schemas.openxmlformats.org/officeDocument/2006/relationships/customXml" Target="../ink/ink611.xml"/><Relationship Id="rId300" Type="http://schemas.openxmlformats.org/officeDocument/2006/relationships/customXml" Target="../ink/ink613.xml"/><Relationship Id="rId60" Type="http://schemas.openxmlformats.org/officeDocument/2006/relationships/customXml" Target="../ink/ink493.xml"/><Relationship Id="rId81" Type="http://schemas.openxmlformats.org/officeDocument/2006/relationships/image" Target="../media/image505.png"/><Relationship Id="rId135" Type="http://schemas.openxmlformats.org/officeDocument/2006/relationships/image" Target="../media/image532.png"/><Relationship Id="rId156" Type="http://schemas.openxmlformats.org/officeDocument/2006/relationships/customXml" Target="../ink/ink541.xml"/><Relationship Id="rId177" Type="http://schemas.openxmlformats.org/officeDocument/2006/relationships/image" Target="../media/image553.png"/><Relationship Id="rId198" Type="http://schemas.openxmlformats.org/officeDocument/2006/relationships/customXml" Target="../ink/ink562.xml"/><Relationship Id="rId321" Type="http://schemas.openxmlformats.org/officeDocument/2006/relationships/image" Target="../media/image625.png"/><Relationship Id="rId342" Type="http://schemas.openxmlformats.org/officeDocument/2006/relationships/customXml" Target="../ink/ink634.xml"/><Relationship Id="rId202" Type="http://schemas.openxmlformats.org/officeDocument/2006/relationships/customXml" Target="../ink/ink564.xml"/><Relationship Id="rId223" Type="http://schemas.openxmlformats.org/officeDocument/2006/relationships/image" Target="../media/image576.png"/><Relationship Id="rId244" Type="http://schemas.openxmlformats.org/officeDocument/2006/relationships/customXml" Target="../ink/ink585.xml"/><Relationship Id="rId18" Type="http://schemas.openxmlformats.org/officeDocument/2006/relationships/customXml" Target="../ink/ink472.xml"/><Relationship Id="rId39" Type="http://schemas.openxmlformats.org/officeDocument/2006/relationships/image" Target="../media/image484.png"/><Relationship Id="rId265" Type="http://schemas.openxmlformats.org/officeDocument/2006/relationships/image" Target="../media/image597.png"/><Relationship Id="rId286" Type="http://schemas.openxmlformats.org/officeDocument/2006/relationships/customXml" Target="../ink/ink606.xml"/><Relationship Id="rId50" Type="http://schemas.openxmlformats.org/officeDocument/2006/relationships/customXml" Target="../ink/ink488.xml"/><Relationship Id="rId104" Type="http://schemas.openxmlformats.org/officeDocument/2006/relationships/customXml" Target="../ink/ink515.xml"/><Relationship Id="rId125" Type="http://schemas.openxmlformats.org/officeDocument/2006/relationships/image" Target="../media/image527.png"/><Relationship Id="rId146" Type="http://schemas.openxmlformats.org/officeDocument/2006/relationships/customXml" Target="../ink/ink536.xml"/><Relationship Id="rId167" Type="http://schemas.openxmlformats.org/officeDocument/2006/relationships/image" Target="../media/image548.png"/><Relationship Id="rId188" Type="http://schemas.openxmlformats.org/officeDocument/2006/relationships/customXml" Target="../ink/ink557.xml"/><Relationship Id="rId311" Type="http://schemas.openxmlformats.org/officeDocument/2006/relationships/image" Target="../media/image620.png"/><Relationship Id="rId332" Type="http://schemas.openxmlformats.org/officeDocument/2006/relationships/customXml" Target="../ink/ink629.xml"/><Relationship Id="rId353" Type="http://schemas.openxmlformats.org/officeDocument/2006/relationships/image" Target="../media/image641.png"/><Relationship Id="rId71" Type="http://schemas.openxmlformats.org/officeDocument/2006/relationships/image" Target="../media/image500.png"/><Relationship Id="rId92" Type="http://schemas.openxmlformats.org/officeDocument/2006/relationships/customXml" Target="../ink/ink509.xml"/><Relationship Id="rId213" Type="http://schemas.openxmlformats.org/officeDocument/2006/relationships/image" Target="../media/image571.png"/><Relationship Id="rId234" Type="http://schemas.openxmlformats.org/officeDocument/2006/relationships/customXml" Target="../ink/ink580.xml"/><Relationship Id="rId2" Type="http://schemas.openxmlformats.org/officeDocument/2006/relationships/customXml" Target="../ink/ink464.xml"/><Relationship Id="rId29" Type="http://schemas.openxmlformats.org/officeDocument/2006/relationships/image" Target="../media/image479.png"/><Relationship Id="rId255" Type="http://schemas.openxmlformats.org/officeDocument/2006/relationships/image" Target="../media/image592.png"/><Relationship Id="rId276" Type="http://schemas.openxmlformats.org/officeDocument/2006/relationships/customXml" Target="../ink/ink601.xml"/><Relationship Id="rId297" Type="http://schemas.openxmlformats.org/officeDocument/2006/relationships/image" Target="../media/image613.png"/><Relationship Id="rId40" Type="http://schemas.openxmlformats.org/officeDocument/2006/relationships/customXml" Target="../ink/ink483.xml"/><Relationship Id="rId115" Type="http://schemas.openxmlformats.org/officeDocument/2006/relationships/image" Target="../media/image522.png"/><Relationship Id="rId136" Type="http://schemas.openxmlformats.org/officeDocument/2006/relationships/customXml" Target="../ink/ink531.xml"/><Relationship Id="rId157" Type="http://schemas.openxmlformats.org/officeDocument/2006/relationships/image" Target="../media/image543.png"/><Relationship Id="rId178" Type="http://schemas.openxmlformats.org/officeDocument/2006/relationships/customXml" Target="../ink/ink552.xml"/><Relationship Id="rId301" Type="http://schemas.openxmlformats.org/officeDocument/2006/relationships/image" Target="../media/image615.png"/><Relationship Id="rId322" Type="http://schemas.openxmlformats.org/officeDocument/2006/relationships/customXml" Target="../ink/ink624.xml"/><Relationship Id="rId343" Type="http://schemas.openxmlformats.org/officeDocument/2006/relationships/image" Target="../media/image636.png"/><Relationship Id="rId61" Type="http://schemas.openxmlformats.org/officeDocument/2006/relationships/image" Target="../media/image495.png"/><Relationship Id="rId82" Type="http://schemas.openxmlformats.org/officeDocument/2006/relationships/customXml" Target="../ink/ink504.xml"/><Relationship Id="rId199" Type="http://schemas.openxmlformats.org/officeDocument/2006/relationships/image" Target="../media/image564.png"/><Relationship Id="rId203" Type="http://schemas.openxmlformats.org/officeDocument/2006/relationships/image" Target="../media/image566.png"/><Relationship Id="rId19" Type="http://schemas.openxmlformats.org/officeDocument/2006/relationships/image" Target="../media/image474.png"/><Relationship Id="rId224" Type="http://schemas.openxmlformats.org/officeDocument/2006/relationships/customXml" Target="../ink/ink575.xml"/><Relationship Id="rId245" Type="http://schemas.openxmlformats.org/officeDocument/2006/relationships/image" Target="../media/image587.png"/><Relationship Id="rId266" Type="http://schemas.openxmlformats.org/officeDocument/2006/relationships/customXml" Target="../ink/ink596.xml"/><Relationship Id="rId287" Type="http://schemas.openxmlformats.org/officeDocument/2006/relationships/image" Target="../media/image608.png"/><Relationship Id="rId30" Type="http://schemas.openxmlformats.org/officeDocument/2006/relationships/customXml" Target="../ink/ink478.xml"/><Relationship Id="rId105" Type="http://schemas.openxmlformats.org/officeDocument/2006/relationships/image" Target="../media/image517.png"/><Relationship Id="rId126" Type="http://schemas.openxmlformats.org/officeDocument/2006/relationships/customXml" Target="../ink/ink526.xml"/><Relationship Id="rId147" Type="http://schemas.openxmlformats.org/officeDocument/2006/relationships/image" Target="../media/image538.png"/><Relationship Id="rId168" Type="http://schemas.openxmlformats.org/officeDocument/2006/relationships/customXml" Target="../ink/ink547.xml"/><Relationship Id="rId312" Type="http://schemas.openxmlformats.org/officeDocument/2006/relationships/customXml" Target="../ink/ink619.xml"/><Relationship Id="rId333" Type="http://schemas.openxmlformats.org/officeDocument/2006/relationships/image" Target="../media/image631.png"/><Relationship Id="rId51" Type="http://schemas.openxmlformats.org/officeDocument/2006/relationships/image" Target="../media/image490.png"/><Relationship Id="rId72" Type="http://schemas.openxmlformats.org/officeDocument/2006/relationships/customXml" Target="../ink/ink499.xml"/><Relationship Id="rId93" Type="http://schemas.openxmlformats.org/officeDocument/2006/relationships/image" Target="../media/image511.png"/><Relationship Id="rId189" Type="http://schemas.openxmlformats.org/officeDocument/2006/relationships/image" Target="../media/image559.png"/><Relationship Id="rId3" Type="http://schemas.openxmlformats.org/officeDocument/2006/relationships/image" Target="../media/image466.png"/><Relationship Id="rId214" Type="http://schemas.openxmlformats.org/officeDocument/2006/relationships/customXml" Target="../ink/ink570.xml"/><Relationship Id="rId235" Type="http://schemas.openxmlformats.org/officeDocument/2006/relationships/image" Target="../media/image582.png"/><Relationship Id="rId256" Type="http://schemas.openxmlformats.org/officeDocument/2006/relationships/customXml" Target="../ink/ink591.xml"/><Relationship Id="rId277" Type="http://schemas.openxmlformats.org/officeDocument/2006/relationships/image" Target="../media/image603.png"/><Relationship Id="rId298" Type="http://schemas.openxmlformats.org/officeDocument/2006/relationships/customXml" Target="../ink/ink612.xml"/><Relationship Id="rId116" Type="http://schemas.openxmlformats.org/officeDocument/2006/relationships/customXml" Target="../ink/ink521.xml"/><Relationship Id="rId137" Type="http://schemas.openxmlformats.org/officeDocument/2006/relationships/image" Target="../media/image533.png"/><Relationship Id="rId158" Type="http://schemas.openxmlformats.org/officeDocument/2006/relationships/customXml" Target="../ink/ink542.xml"/><Relationship Id="rId302" Type="http://schemas.openxmlformats.org/officeDocument/2006/relationships/customXml" Target="../ink/ink614.xml"/><Relationship Id="rId323" Type="http://schemas.openxmlformats.org/officeDocument/2006/relationships/image" Target="../media/image626.png"/><Relationship Id="rId344" Type="http://schemas.openxmlformats.org/officeDocument/2006/relationships/customXml" Target="../ink/ink635.xml"/><Relationship Id="rId20" Type="http://schemas.openxmlformats.org/officeDocument/2006/relationships/customXml" Target="../ink/ink473.xml"/><Relationship Id="rId41" Type="http://schemas.openxmlformats.org/officeDocument/2006/relationships/image" Target="../media/image485.png"/><Relationship Id="rId62" Type="http://schemas.openxmlformats.org/officeDocument/2006/relationships/customXml" Target="../ink/ink494.xml"/><Relationship Id="rId83" Type="http://schemas.openxmlformats.org/officeDocument/2006/relationships/image" Target="../media/image506.png"/><Relationship Id="rId179" Type="http://schemas.openxmlformats.org/officeDocument/2006/relationships/image" Target="../media/image554.png"/><Relationship Id="rId190" Type="http://schemas.openxmlformats.org/officeDocument/2006/relationships/customXml" Target="../ink/ink558.xml"/><Relationship Id="rId204" Type="http://schemas.openxmlformats.org/officeDocument/2006/relationships/customXml" Target="../ink/ink565.xml"/><Relationship Id="rId225" Type="http://schemas.openxmlformats.org/officeDocument/2006/relationships/image" Target="../media/image577.png"/><Relationship Id="rId246" Type="http://schemas.openxmlformats.org/officeDocument/2006/relationships/customXml" Target="../ink/ink586.xml"/><Relationship Id="rId267" Type="http://schemas.openxmlformats.org/officeDocument/2006/relationships/image" Target="../media/image598.png"/><Relationship Id="rId288" Type="http://schemas.openxmlformats.org/officeDocument/2006/relationships/customXml" Target="../ink/ink607.xml"/><Relationship Id="rId106" Type="http://schemas.openxmlformats.org/officeDocument/2006/relationships/customXml" Target="../ink/ink516.xml"/><Relationship Id="rId127" Type="http://schemas.openxmlformats.org/officeDocument/2006/relationships/image" Target="../media/image528.png"/><Relationship Id="rId313" Type="http://schemas.openxmlformats.org/officeDocument/2006/relationships/image" Target="../media/image621.png"/><Relationship Id="rId10" Type="http://schemas.openxmlformats.org/officeDocument/2006/relationships/customXml" Target="../ink/ink468.xml"/><Relationship Id="rId31" Type="http://schemas.openxmlformats.org/officeDocument/2006/relationships/image" Target="../media/image480.png"/><Relationship Id="rId52" Type="http://schemas.openxmlformats.org/officeDocument/2006/relationships/customXml" Target="../ink/ink489.xml"/><Relationship Id="rId73" Type="http://schemas.openxmlformats.org/officeDocument/2006/relationships/image" Target="../media/image501.png"/><Relationship Id="rId94" Type="http://schemas.openxmlformats.org/officeDocument/2006/relationships/customXml" Target="../ink/ink510.xml"/><Relationship Id="rId148" Type="http://schemas.openxmlformats.org/officeDocument/2006/relationships/customXml" Target="../ink/ink537.xml"/><Relationship Id="rId169" Type="http://schemas.openxmlformats.org/officeDocument/2006/relationships/image" Target="../media/image549.png"/><Relationship Id="rId334" Type="http://schemas.openxmlformats.org/officeDocument/2006/relationships/customXml" Target="../ink/ink630.xml"/><Relationship Id="rId4" Type="http://schemas.openxmlformats.org/officeDocument/2006/relationships/customXml" Target="../ink/ink465.xml"/><Relationship Id="rId180" Type="http://schemas.openxmlformats.org/officeDocument/2006/relationships/customXml" Target="../ink/ink553.xml"/><Relationship Id="rId215" Type="http://schemas.openxmlformats.org/officeDocument/2006/relationships/image" Target="../media/image572.png"/><Relationship Id="rId236" Type="http://schemas.openxmlformats.org/officeDocument/2006/relationships/customXml" Target="../ink/ink581.xml"/><Relationship Id="rId257" Type="http://schemas.openxmlformats.org/officeDocument/2006/relationships/image" Target="../media/image593.png"/><Relationship Id="rId278" Type="http://schemas.openxmlformats.org/officeDocument/2006/relationships/customXml" Target="../ink/ink602.xml"/><Relationship Id="rId303" Type="http://schemas.openxmlformats.org/officeDocument/2006/relationships/image" Target="../media/image616.png"/><Relationship Id="rId42" Type="http://schemas.openxmlformats.org/officeDocument/2006/relationships/customXml" Target="../ink/ink484.xml"/><Relationship Id="rId84" Type="http://schemas.openxmlformats.org/officeDocument/2006/relationships/customXml" Target="../ink/ink505.xml"/><Relationship Id="rId138" Type="http://schemas.openxmlformats.org/officeDocument/2006/relationships/customXml" Target="../ink/ink532.xml"/><Relationship Id="rId345" Type="http://schemas.openxmlformats.org/officeDocument/2006/relationships/image" Target="../media/image637.png"/><Relationship Id="rId191" Type="http://schemas.openxmlformats.org/officeDocument/2006/relationships/image" Target="../media/image560.png"/><Relationship Id="rId205" Type="http://schemas.openxmlformats.org/officeDocument/2006/relationships/image" Target="../media/image567.png"/><Relationship Id="rId247" Type="http://schemas.openxmlformats.org/officeDocument/2006/relationships/image" Target="../media/image588.png"/><Relationship Id="rId107" Type="http://schemas.openxmlformats.org/officeDocument/2006/relationships/image" Target="../media/image518.png"/><Relationship Id="rId289" Type="http://schemas.openxmlformats.org/officeDocument/2006/relationships/image" Target="../media/image609.png"/><Relationship Id="rId11" Type="http://schemas.openxmlformats.org/officeDocument/2006/relationships/image" Target="../media/image470.png"/><Relationship Id="rId53" Type="http://schemas.openxmlformats.org/officeDocument/2006/relationships/image" Target="../media/image491.png"/><Relationship Id="rId149" Type="http://schemas.openxmlformats.org/officeDocument/2006/relationships/image" Target="../media/image539.png"/><Relationship Id="rId314" Type="http://schemas.openxmlformats.org/officeDocument/2006/relationships/customXml" Target="../ink/ink620.xml"/><Relationship Id="rId95" Type="http://schemas.openxmlformats.org/officeDocument/2006/relationships/image" Target="../media/image512.png"/><Relationship Id="rId160" Type="http://schemas.openxmlformats.org/officeDocument/2006/relationships/customXml" Target="../ink/ink543.xml"/><Relationship Id="rId216" Type="http://schemas.openxmlformats.org/officeDocument/2006/relationships/customXml" Target="../ink/ink571.xml"/><Relationship Id="rId258" Type="http://schemas.openxmlformats.org/officeDocument/2006/relationships/customXml" Target="../ink/ink592.xml"/><Relationship Id="rId22" Type="http://schemas.openxmlformats.org/officeDocument/2006/relationships/customXml" Target="../ink/ink474.xml"/><Relationship Id="rId64" Type="http://schemas.openxmlformats.org/officeDocument/2006/relationships/customXml" Target="../ink/ink495.xml"/><Relationship Id="rId118" Type="http://schemas.openxmlformats.org/officeDocument/2006/relationships/customXml" Target="../ink/ink522.xml"/><Relationship Id="rId325" Type="http://schemas.openxmlformats.org/officeDocument/2006/relationships/image" Target="../media/image627.png"/><Relationship Id="rId171" Type="http://schemas.openxmlformats.org/officeDocument/2006/relationships/image" Target="../media/image550.png"/><Relationship Id="rId227" Type="http://schemas.openxmlformats.org/officeDocument/2006/relationships/image" Target="../media/image578.png"/><Relationship Id="rId269" Type="http://schemas.openxmlformats.org/officeDocument/2006/relationships/image" Target="../media/image599.png"/><Relationship Id="rId33" Type="http://schemas.openxmlformats.org/officeDocument/2006/relationships/image" Target="../media/image481.png"/><Relationship Id="rId129" Type="http://schemas.openxmlformats.org/officeDocument/2006/relationships/image" Target="../media/image529.png"/><Relationship Id="rId280" Type="http://schemas.openxmlformats.org/officeDocument/2006/relationships/customXml" Target="../ink/ink603.xml"/><Relationship Id="rId336" Type="http://schemas.openxmlformats.org/officeDocument/2006/relationships/customXml" Target="../ink/ink631.xml"/><Relationship Id="rId75" Type="http://schemas.openxmlformats.org/officeDocument/2006/relationships/image" Target="../media/image502.png"/><Relationship Id="rId140" Type="http://schemas.openxmlformats.org/officeDocument/2006/relationships/customXml" Target="../ink/ink533.xml"/><Relationship Id="rId182" Type="http://schemas.openxmlformats.org/officeDocument/2006/relationships/customXml" Target="../ink/ink554.xml"/><Relationship Id="rId6" Type="http://schemas.openxmlformats.org/officeDocument/2006/relationships/customXml" Target="../ink/ink466.xml"/><Relationship Id="rId238" Type="http://schemas.openxmlformats.org/officeDocument/2006/relationships/customXml" Target="../ink/ink582.xml"/><Relationship Id="rId291" Type="http://schemas.openxmlformats.org/officeDocument/2006/relationships/image" Target="../media/image610.png"/><Relationship Id="rId305" Type="http://schemas.openxmlformats.org/officeDocument/2006/relationships/image" Target="../media/image617.png"/><Relationship Id="rId347" Type="http://schemas.openxmlformats.org/officeDocument/2006/relationships/image" Target="../media/image638.png"/><Relationship Id="rId44" Type="http://schemas.openxmlformats.org/officeDocument/2006/relationships/customXml" Target="../ink/ink485.xml"/><Relationship Id="rId86" Type="http://schemas.openxmlformats.org/officeDocument/2006/relationships/customXml" Target="../ink/ink506.xml"/><Relationship Id="rId151" Type="http://schemas.openxmlformats.org/officeDocument/2006/relationships/image" Target="../media/image540.png"/><Relationship Id="rId193" Type="http://schemas.openxmlformats.org/officeDocument/2006/relationships/image" Target="../media/image561.png"/><Relationship Id="rId207" Type="http://schemas.openxmlformats.org/officeDocument/2006/relationships/image" Target="../media/image568.png"/><Relationship Id="rId249" Type="http://schemas.openxmlformats.org/officeDocument/2006/relationships/image" Target="../media/image589.png"/><Relationship Id="rId13" Type="http://schemas.openxmlformats.org/officeDocument/2006/relationships/image" Target="../media/image471.png"/><Relationship Id="rId109" Type="http://schemas.openxmlformats.org/officeDocument/2006/relationships/image" Target="../media/image519.png"/><Relationship Id="rId260" Type="http://schemas.openxmlformats.org/officeDocument/2006/relationships/customXml" Target="../ink/ink593.xml"/><Relationship Id="rId316" Type="http://schemas.openxmlformats.org/officeDocument/2006/relationships/customXml" Target="../ink/ink621.xml"/><Relationship Id="rId55" Type="http://schemas.openxmlformats.org/officeDocument/2006/relationships/image" Target="../media/image492.png"/><Relationship Id="rId97" Type="http://schemas.openxmlformats.org/officeDocument/2006/relationships/image" Target="../media/image513.png"/><Relationship Id="rId120" Type="http://schemas.openxmlformats.org/officeDocument/2006/relationships/customXml" Target="../ink/ink523.xml"/><Relationship Id="rId162" Type="http://schemas.openxmlformats.org/officeDocument/2006/relationships/customXml" Target="../ink/ink544.xml"/><Relationship Id="rId218" Type="http://schemas.openxmlformats.org/officeDocument/2006/relationships/customXml" Target="../ink/ink572.xml"/><Relationship Id="rId271" Type="http://schemas.openxmlformats.org/officeDocument/2006/relationships/image" Target="../media/image600.png"/><Relationship Id="rId24" Type="http://schemas.openxmlformats.org/officeDocument/2006/relationships/customXml" Target="../ink/ink475.xml"/><Relationship Id="rId66" Type="http://schemas.openxmlformats.org/officeDocument/2006/relationships/customXml" Target="../ink/ink496.xml"/><Relationship Id="rId131" Type="http://schemas.openxmlformats.org/officeDocument/2006/relationships/image" Target="../media/image530.png"/><Relationship Id="rId327" Type="http://schemas.openxmlformats.org/officeDocument/2006/relationships/image" Target="../media/image628.png"/><Relationship Id="rId173" Type="http://schemas.openxmlformats.org/officeDocument/2006/relationships/image" Target="../media/image551.png"/><Relationship Id="rId229" Type="http://schemas.openxmlformats.org/officeDocument/2006/relationships/image" Target="../media/image579.png"/><Relationship Id="rId240" Type="http://schemas.openxmlformats.org/officeDocument/2006/relationships/customXml" Target="../ink/ink583.xml"/><Relationship Id="rId35" Type="http://schemas.openxmlformats.org/officeDocument/2006/relationships/image" Target="../media/image482.png"/><Relationship Id="rId77" Type="http://schemas.openxmlformats.org/officeDocument/2006/relationships/image" Target="../media/image503.png"/><Relationship Id="rId100" Type="http://schemas.openxmlformats.org/officeDocument/2006/relationships/customXml" Target="../ink/ink513.xml"/><Relationship Id="rId282" Type="http://schemas.openxmlformats.org/officeDocument/2006/relationships/customXml" Target="../ink/ink604.xml"/><Relationship Id="rId338" Type="http://schemas.openxmlformats.org/officeDocument/2006/relationships/customXml" Target="../ink/ink632.xml"/><Relationship Id="rId8" Type="http://schemas.openxmlformats.org/officeDocument/2006/relationships/customXml" Target="../ink/ink467.xml"/><Relationship Id="rId142" Type="http://schemas.openxmlformats.org/officeDocument/2006/relationships/customXml" Target="../ink/ink534.xml"/><Relationship Id="rId184" Type="http://schemas.openxmlformats.org/officeDocument/2006/relationships/customXml" Target="../ink/ink555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99.png"/><Relationship Id="rId21" Type="http://schemas.openxmlformats.org/officeDocument/2006/relationships/image" Target="../media/image651.png"/><Relationship Id="rId63" Type="http://schemas.openxmlformats.org/officeDocument/2006/relationships/image" Target="../media/image672.png"/><Relationship Id="rId159" Type="http://schemas.openxmlformats.org/officeDocument/2006/relationships/image" Target="../media/image720.png"/><Relationship Id="rId170" Type="http://schemas.openxmlformats.org/officeDocument/2006/relationships/customXml" Target="../ink/ink724.xml"/><Relationship Id="rId226" Type="http://schemas.openxmlformats.org/officeDocument/2006/relationships/customXml" Target="../ink/ink752.xml"/><Relationship Id="rId268" Type="http://schemas.openxmlformats.org/officeDocument/2006/relationships/customXml" Target="../ink/ink773.xml"/><Relationship Id="rId11" Type="http://schemas.openxmlformats.org/officeDocument/2006/relationships/image" Target="../media/image646.png"/><Relationship Id="rId32" Type="http://schemas.openxmlformats.org/officeDocument/2006/relationships/customXml" Target="../ink/ink655.xml"/><Relationship Id="rId53" Type="http://schemas.openxmlformats.org/officeDocument/2006/relationships/image" Target="../media/image667.png"/><Relationship Id="rId74" Type="http://schemas.openxmlformats.org/officeDocument/2006/relationships/customXml" Target="../ink/ink676.xml"/><Relationship Id="rId128" Type="http://schemas.openxmlformats.org/officeDocument/2006/relationships/customXml" Target="../ink/ink703.xml"/><Relationship Id="rId149" Type="http://schemas.openxmlformats.org/officeDocument/2006/relationships/image" Target="../media/image715.png"/><Relationship Id="rId5" Type="http://schemas.openxmlformats.org/officeDocument/2006/relationships/image" Target="../media/image643.png"/><Relationship Id="rId95" Type="http://schemas.openxmlformats.org/officeDocument/2006/relationships/image" Target="../media/image688.png"/><Relationship Id="rId160" Type="http://schemas.openxmlformats.org/officeDocument/2006/relationships/customXml" Target="../ink/ink719.xml"/><Relationship Id="rId181" Type="http://schemas.openxmlformats.org/officeDocument/2006/relationships/image" Target="../media/image731.png"/><Relationship Id="rId216" Type="http://schemas.openxmlformats.org/officeDocument/2006/relationships/customXml" Target="../ink/ink747.xml"/><Relationship Id="rId237" Type="http://schemas.openxmlformats.org/officeDocument/2006/relationships/image" Target="../media/image759.png"/><Relationship Id="rId258" Type="http://schemas.openxmlformats.org/officeDocument/2006/relationships/customXml" Target="../ink/ink768.xml"/><Relationship Id="rId22" Type="http://schemas.openxmlformats.org/officeDocument/2006/relationships/customXml" Target="../ink/ink650.xml"/><Relationship Id="rId43" Type="http://schemas.openxmlformats.org/officeDocument/2006/relationships/image" Target="../media/image662.png"/><Relationship Id="rId64" Type="http://schemas.openxmlformats.org/officeDocument/2006/relationships/customXml" Target="../ink/ink671.xml"/><Relationship Id="rId118" Type="http://schemas.openxmlformats.org/officeDocument/2006/relationships/customXml" Target="../ink/ink698.xml"/><Relationship Id="rId139" Type="http://schemas.openxmlformats.org/officeDocument/2006/relationships/image" Target="../media/image710.png"/><Relationship Id="rId85" Type="http://schemas.openxmlformats.org/officeDocument/2006/relationships/image" Target="../media/image683.png"/><Relationship Id="rId150" Type="http://schemas.openxmlformats.org/officeDocument/2006/relationships/customXml" Target="../ink/ink714.xml"/><Relationship Id="rId171" Type="http://schemas.openxmlformats.org/officeDocument/2006/relationships/image" Target="../media/image726.png"/><Relationship Id="rId192" Type="http://schemas.openxmlformats.org/officeDocument/2006/relationships/customXml" Target="../ink/ink735.xml"/><Relationship Id="rId206" Type="http://schemas.openxmlformats.org/officeDocument/2006/relationships/customXml" Target="../ink/ink742.xml"/><Relationship Id="rId227" Type="http://schemas.openxmlformats.org/officeDocument/2006/relationships/image" Target="../media/image754.png"/><Relationship Id="rId248" Type="http://schemas.openxmlformats.org/officeDocument/2006/relationships/customXml" Target="../ink/ink763.xml"/><Relationship Id="rId269" Type="http://schemas.openxmlformats.org/officeDocument/2006/relationships/image" Target="../media/image774.png"/><Relationship Id="rId12" Type="http://schemas.openxmlformats.org/officeDocument/2006/relationships/customXml" Target="../ink/ink645.xml"/><Relationship Id="rId33" Type="http://schemas.openxmlformats.org/officeDocument/2006/relationships/image" Target="../media/image657.png"/><Relationship Id="rId108" Type="http://schemas.openxmlformats.org/officeDocument/2006/relationships/customXml" Target="../ink/ink693.xml"/><Relationship Id="rId129" Type="http://schemas.openxmlformats.org/officeDocument/2006/relationships/image" Target="../media/image705.png"/><Relationship Id="rId54" Type="http://schemas.openxmlformats.org/officeDocument/2006/relationships/customXml" Target="../ink/ink666.xml"/><Relationship Id="rId75" Type="http://schemas.openxmlformats.org/officeDocument/2006/relationships/image" Target="../media/image678.png"/><Relationship Id="rId96" Type="http://schemas.openxmlformats.org/officeDocument/2006/relationships/customXml" Target="../ink/ink687.xml"/><Relationship Id="rId140" Type="http://schemas.openxmlformats.org/officeDocument/2006/relationships/customXml" Target="../ink/ink709.xml"/><Relationship Id="rId161" Type="http://schemas.openxmlformats.org/officeDocument/2006/relationships/image" Target="../media/image721.png"/><Relationship Id="rId182" Type="http://schemas.openxmlformats.org/officeDocument/2006/relationships/customXml" Target="../ink/ink730.xml"/><Relationship Id="rId217" Type="http://schemas.openxmlformats.org/officeDocument/2006/relationships/image" Target="../media/image749.png"/><Relationship Id="rId6" Type="http://schemas.openxmlformats.org/officeDocument/2006/relationships/customXml" Target="../ink/ink642.xml"/><Relationship Id="rId238" Type="http://schemas.openxmlformats.org/officeDocument/2006/relationships/customXml" Target="../ink/ink758.xml"/><Relationship Id="rId259" Type="http://schemas.openxmlformats.org/officeDocument/2006/relationships/image" Target="../media/image770.png"/><Relationship Id="rId23" Type="http://schemas.openxmlformats.org/officeDocument/2006/relationships/image" Target="../media/image652.png"/><Relationship Id="rId119" Type="http://schemas.openxmlformats.org/officeDocument/2006/relationships/image" Target="../media/image700.png"/><Relationship Id="rId270" Type="http://schemas.openxmlformats.org/officeDocument/2006/relationships/customXml" Target="../ink/ink774.xml"/><Relationship Id="rId44" Type="http://schemas.openxmlformats.org/officeDocument/2006/relationships/customXml" Target="../ink/ink661.xml"/><Relationship Id="rId65" Type="http://schemas.openxmlformats.org/officeDocument/2006/relationships/image" Target="../media/image673.png"/><Relationship Id="rId86" Type="http://schemas.openxmlformats.org/officeDocument/2006/relationships/customXml" Target="../ink/ink682.xml"/><Relationship Id="rId130" Type="http://schemas.openxmlformats.org/officeDocument/2006/relationships/customXml" Target="../ink/ink704.xml"/><Relationship Id="rId151" Type="http://schemas.openxmlformats.org/officeDocument/2006/relationships/image" Target="../media/image716.png"/><Relationship Id="rId172" Type="http://schemas.openxmlformats.org/officeDocument/2006/relationships/customXml" Target="../ink/ink725.xml"/><Relationship Id="rId193" Type="http://schemas.openxmlformats.org/officeDocument/2006/relationships/image" Target="../media/image737.png"/><Relationship Id="rId207" Type="http://schemas.openxmlformats.org/officeDocument/2006/relationships/image" Target="../media/image744.png"/><Relationship Id="rId228" Type="http://schemas.openxmlformats.org/officeDocument/2006/relationships/customXml" Target="../ink/ink753.xml"/><Relationship Id="rId249" Type="http://schemas.openxmlformats.org/officeDocument/2006/relationships/image" Target="../media/image765.png"/><Relationship Id="rId13" Type="http://schemas.openxmlformats.org/officeDocument/2006/relationships/image" Target="../media/image647.png"/><Relationship Id="rId109" Type="http://schemas.openxmlformats.org/officeDocument/2006/relationships/image" Target="../media/image695.png"/><Relationship Id="rId260" Type="http://schemas.openxmlformats.org/officeDocument/2006/relationships/customXml" Target="../ink/ink769.xml"/><Relationship Id="rId34" Type="http://schemas.openxmlformats.org/officeDocument/2006/relationships/customXml" Target="../ink/ink656.xml"/><Relationship Id="rId55" Type="http://schemas.openxmlformats.org/officeDocument/2006/relationships/image" Target="../media/image668.png"/><Relationship Id="rId76" Type="http://schemas.openxmlformats.org/officeDocument/2006/relationships/customXml" Target="../ink/ink677.xml"/><Relationship Id="rId97" Type="http://schemas.openxmlformats.org/officeDocument/2006/relationships/image" Target="../media/image689.png"/><Relationship Id="rId120" Type="http://schemas.openxmlformats.org/officeDocument/2006/relationships/customXml" Target="../ink/ink699.xml"/><Relationship Id="rId141" Type="http://schemas.openxmlformats.org/officeDocument/2006/relationships/image" Target="../media/image711.png"/><Relationship Id="rId7" Type="http://schemas.openxmlformats.org/officeDocument/2006/relationships/image" Target="../media/image644.png"/><Relationship Id="rId162" Type="http://schemas.openxmlformats.org/officeDocument/2006/relationships/customXml" Target="../ink/ink720.xml"/><Relationship Id="rId183" Type="http://schemas.openxmlformats.org/officeDocument/2006/relationships/image" Target="../media/image732.png"/><Relationship Id="rId218" Type="http://schemas.openxmlformats.org/officeDocument/2006/relationships/customXml" Target="../ink/ink748.xml"/><Relationship Id="rId239" Type="http://schemas.openxmlformats.org/officeDocument/2006/relationships/image" Target="../media/image760.png"/><Relationship Id="rId250" Type="http://schemas.openxmlformats.org/officeDocument/2006/relationships/customXml" Target="../ink/ink764.xml"/><Relationship Id="rId271" Type="http://schemas.openxmlformats.org/officeDocument/2006/relationships/image" Target="../media/image775.png"/><Relationship Id="rId24" Type="http://schemas.openxmlformats.org/officeDocument/2006/relationships/customXml" Target="../ink/ink651.xml"/><Relationship Id="rId45" Type="http://schemas.openxmlformats.org/officeDocument/2006/relationships/image" Target="../media/image663.png"/><Relationship Id="rId66" Type="http://schemas.openxmlformats.org/officeDocument/2006/relationships/customXml" Target="../ink/ink672.xml"/><Relationship Id="rId87" Type="http://schemas.openxmlformats.org/officeDocument/2006/relationships/image" Target="../media/image684.png"/><Relationship Id="rId110" Type="http://schemas.openxmlformats.org/officeDocument/2006/relationships/customXml" Target="../ink/ink694.xml"/><Relationship Id="rId131" Type="http://schemas.openxmlformats.org/officeDocument/2006/relationships/image" Target="../media/image706.png"/><Relationship Id="rId152" Type="http://schemas.openxmlformats.org/officeDocument/2006/relationships/customXml" Target="../ink/ink715.xml"/><Relationship Id="rId173" Type="http://schemas.openxmlformats.org/officeDocument/2006/relationships/image" Target="../media/image727.png"/><Relationship Id="rId194" Type="http://schemas.openxmlformats.org/officeDocument/2006/relationships/customXml" Target="../ink/ink736.xml"/><Relationship Id="rId208" Type="http://schemas.openxmlformats.org/officeDocument/2006/relationships/customXml" Target="../ink/ink743.xml"/><Relationship Id="rId229" Type="http://schemas.openxmlformats.org/officeDocument/2006/relationships/image" Target="../media/image755.png"/><Relationship Id="rId240" Type="http://schemas.openxmlformats.org/officeDocument/2006/relationships/customXml" Target="../ink/ink759.xml"/><Relationship Id="rId261" Type="http://schemas.openxmlformats.org/officeDocument/2006/relationships/image" Target="../media/image771.png"/><Relationship Id="rId14" Type="http://schemas.openxmlformats.org/officeDocument/2006/relationships/customXml" Target="../ink/ink646.xml"/><Relationship Id="rId35" Type="http://schemas.openxmlformats.org/officeDocument/2006/relationships/image" Target="../media/image658.png"/><Relationship Id="rId56" Type="http://schemas.openxmlformats.org/officeDocument/2006/relationships/customXml" Target="../ink/ink667.xml"/><Relationship Id="rId77" Type="http://schemas.openxmlformats.org/officeDocument/2006/relationships/image" Target="../media/image679.png"/><Relationship Id="rId100" Type="http://schemas.openxmlformats.org/officeDocument/2006/relationships/customXml" Target="../ink/ink689.xml"/><Relationship Id="rId8" Type="http://schemas.openxmlformats.org/officeDocument/2006/relationships/customXml" Target="../ink/ink643.xml"/><Relationship Id="rId98" Type="http://schemas.openxmlformats.org/officeDocument/2006/relationships/customXml" Target="../ink/ink688.xml"/><Relationship Id="rId121" Type="http://schemas.openxmlformats.org/officeDocument/2006/relationships/image" Target="../media/image701.png"/><Relationship Id="rId142" Type="http://schemas.openxmlformats.org/officeDocument/2006/relationships/customXml" Target="../ink/ink710.xml"/><Relationship Id="rId163" Type="http://schemas.openxmlformats.org/officeDocument/2006/relationships/image" Target="../media/image722.png"/><Relationship Id="rId184" Type="http://schemas.openxmlformats.org/officeDocument/2006/relationships/customXml" Target="../ink/ink731.xml"/><Relationship Id="rId219" Type="http://schemas.openxmlformats.org/officeDocument/2006/relationships/image" Target="../media/image750.png"/><Relationship Id="rId230" Type="http://schemas.openxmlformats.org/officeDocument/2006/relationships/customXml" Target="../ink/ink754.xml"/><Relationship Id="rId251" Type="http://schemas.openxmlformats.org/officeDocument/2006/relationships/image" Target="../media/image766.png"/><Relationship Id="rId25" Type="http://schemas.openxmlformats.org/officeDocument/2006/relationships/image" Target="../media/image653.png"/><Relationship Id="rId46" Type="http://schemas.openxmlformats.org/officeDocument/2006/relationships/customXml" Target="../ink/ink662.xml"/><Relationship Id="rId67" Type="http://schemas.openxmlformats.org/officeDocument/2006/relationships/image" Target="../media/image674.png"/><Relationship Id="rId88" Type="http://schemas.openxmlformats.org/officeDocument/2006/relationships/customXml" Target="../ink/ink683.xml"/><Relationship Id="rId111" Type="http://schemas.openxmlformats.org/officeDocument/2006/relationships/image" Target="../media/image696.png"/><Relationship Id="rId132" Type="http://schemas.openxmlformats.org/officeDocument/2006/relationships/customXml" Target="../ink/ink705.xml"/><Relationship Id="rId153" Type="http://schemas.openxmlformats.org/officeDocument/2006/relationships/image" Target="../media/image717.png"/><Relationship Id="rId174" Type="http://schemas.openxmlformats.org/officeDocument/2006/relationships/customXml" Target="../ink/ink726.xml"/><Relationship Id="rId195" Type="http://schemas.openxmlformats.org/officeDocument/2006/relationships/image" Target="../media/image738.png"/><Relationship Id="rId209" Type="http://schemas.openxmlformats.org/officeDocument/2006/relationships/image" Target="../media/image745.png"/><Relationship Id="rId220" Type="http://schemas.openxmlformats.org/officeDocument/2006/relationships/customXml" Target="../ink/ink749.xml"/><Relationship Id="rId241" Type="http://schemas.openxmlformats.org/officeDocument/2006/relationships/image" Target="../media/image761.png"/><Relationship Id="rId15" Type="http://schemas.openxmlformats.org/officeDocument/2006/relationships/image" Target="../media/image648.png"/><Relationship Id="rId36" Type="http://schemas.openxmlformats.org/officeDocument/2006/relationships/customXml" Target="../ink/ink657.xml"/><Relationship Id="rId57" Type="http://schemas.openxmlformats.org/officeDocument/2006/relationships/image" Target="../media/image669.png"/><Relationship Id="rId262" Type="http://schemas.openxmlformats.org/officeDocument/2006/relationships/customXml" Target="../ink/ink770.xml"/><Relationship Id="rId78" Type="http://schemas.openxmlformats.org/officeDocument/2006/relationships/customXml" Target="../ink/ink678.xml"/><Relationship Id="rId99" Type="http://schemas.openxmlformats.org/officeDocument/2006/relationships/image" Target="../media/image690.png"/><Relationship Id="rId101" Type="http://schemas.openxmlformats.org/officeDocument/2006/relationships/image" Target="../media/image691.png"/><Relationship Id="rId122" Type="http://schemas.openxmlformats.org/officeDocument/2006/relationships/customXml" Target="../ink/ink700.xml"/><Relationship Id="rId143" Type="http://schemas.openxmlformats.org/officeDocument/2006/relationships/image" Target="../media/image712.png"/><Relationship Id="rId164" Type="http://schemas.openxmlformats.org/officeDocument/2006/relationships/customXml" Target="../ink/ink721.xml"/><Relationship Id="rId185" Type="http://schemas.openxmlformats.org/officeDocument/2006/relationships/image" Target="../media/image733.png"/><Relationship Id="rId9" Type="http://schemas.openxmlformats.org/officeDocument/2006/relationships/image" Target="../media/image645.png"/><Relationship Id="rId210" Type="http://schemas.openxmlformats.org/officeDocument/2006/relationships/customXml" Target="../ink/ink744.xml"/><Relationship Id="rId26" Type="http://schemas.openxmlformats.org/officeDocument/2006/relationships/customXml" Target="../ink/ink652.xml"/><Relationship Id="rId231" Type="http://schemas.openxmlformats.org/officeDocument/2006/relationships/image" Target="../media/image756.png"/><Relationship Id="rId252" Type="http://schemas.openxmlformats.org/officeDocument/2006/relationships/customXml" Target="../ink/ink765.xml"/><Relationship Id="rId47" Type="http://schemas.openxmlformats.org/officeDocument/2006/relationships/image" Target="../media/image664.png"/><Relationship Id="rId68" Type="http://schemas.openxmlformats.org/officeDocument/2006/relationships/customXml" Target="../ink/ink673.xml"/><Relationship Id="rId89" Type="http://schemas.openxmlformats.org/officeDocument/2006/relationships/image" Target="../media/image685.png"/><Relationship Id="rId112" Type="http://schemas.openxmlformats.org/officeDocument/2006/relationships/customXml" Target="../ink/ink695.xml"/><Relationship Id="rId133" Type="http://schemas.openxmlformats.org/officeDocument/2006/relationships/image" Target="../media/image707.png"/><Relationship Id="rId154" Type="http://schemas.openxmlformats.org/officeDocument/2006/relationships/customXml" Target="../ink/ink716.xml"/><Relationship Id="rId175" Type="http://schemas.openxmlformats.org/officeDocument/2006/relationships/image" Target="../media/image728.png"/><Relationship Id="rId196" Type="http://schemas.openxmlformats.org/officeDocument/2006/relationships/customXml" Target="../ink/ink737.xml"/><Relationship Id="rId200" Type="http://schemas.openxmlformats.org/officeDocument/2006/relationships/customXml" Target="../ink/ink739.xml"/><Relationship Id="rId16" Type="http://schemas.openxmlformats.org/officeDocument/2006/relationships/customXml" Target="../ink/ink647.xml"/><Relationship Id="rId221" Type="http://schemas.openxmlformats.org/officeDocument/2006/relationships/image" Target="../media/image751.png"/><Relationship Id="rId242" Type="http://schemas.openxmlformats.org/officeDocument/2006/relationships/customXml" Target="../ink/ink760.xml"/><Relationship Id="rId263" Type="http://schemas.openxmlformats.org/officeDocument/2006/relationships/image" Target="../media/image219.png"/><Relationship Id="rId37" Type="http://schemas.openxmlformats.org/officeDocument/2006/relationships/image" Target="../media/image659.png"/><Relationship Id="rId58" Type="http://schemas.openxmlformats.org/officeDocument/2006/relationships/customXml" Target="../ink/ink668.xml"/><Relationship Id="rId79" Type="http://schemas.openxmlformats.org/officeDocument/2006/relationships/image" Target="../media/image680.png"/><Relationship Id="rId102" Type="http://schemas.openxmlformats.org/officeDocument/2006/relationships/customXml" Target="../ink/ink690.xml"/><Relationship Id="rId123" Type="http://schemas.openxmlformats.org/officeDocument/2006/relationships/image" Target="../media/image702.png"/><Relationship Id="rId144" Type="http://schemas.openxmlformats.org/officeDocument/2006/relationships/customXml" Target="../ink/ink711.xml"/><Relationship Id="rId90" Type="http://schemas.openxmlformats.org/officeDocument/2006/relationships/customXml" Target="../ink/ink684.xml"/><Relationship Id="rId165" Type="http://schemas.openxmlformats.org/officeDocument/2006/relationships/image" Target="../media/image723.png"/><Relationship Id="rId186" Type="http://schemas.openxmlformats.org/officeDocument/2006/relationships/customXml" Target="../ink/ink732.xml"/><Relationship Id="rId211" Type="http://schemas.openxmlformats.org/officeDocument/2006/relationships/image" Target="../media/image746.png"/><Relationship Id="rId232" Type="http://schemas.openxmlformats.org/officeDocument/2006/relationships/customXml" Target="../ink/ink755.xml"/><Relationship Id="rId253" Type="http://schemas.openxmlformats.org/officeDocument/2006/relationships/image" Target="../media/image767.png"/><Relationship Id="rId27" Type="http://schemas.openxmlformats.org/officeDocument/2006/relationships/image" Target="../media/image654.png"/><Relationship Id="rId48" Type="http://schemas.openxmlformats.org/officeDocument/2006/relationships/customXml" Target="../ink/ink663.xml"/><Relationship Id="rId69" Type="http://schemas.openxmlformats.org/officeDocument/2006/relationships/image" Target="../media/image675.png"/><Relationship Id="rId113" Type="http://schemas.openxmlformats.org/officeDocument/2006/relationships/image" Target="../media/image697.png"/><Relationship Id="rId134" Type="http://schemas.openxmlformats.org/officeDocument/2006/relationships/customXml" Target="../ink/ink706.xml"/><Relationship Id="rId80" Type="http://schemas.openxmlformats.org/officeDocument/2006/relationships/customXml" Target="../ink/ink679.xml"/><Relationship Id="rId155" Type="http://schemas.openxmlformats.org/officeDocument/2006/relationships/image" Target="../media/image718.png"/><Relationship Id="rId176" Type="http://schemas.openxmlformats.org/officeDocument/2006/relationships/customXml" Target="../ink/ink727.xml"/><Relationship Id="rId197" Type="http://schemas.openxmlformats.org/officeDocument/2006/relationships/image" Target="../media/image739.png"/><Relationship Id="rId201" Type="http://schemas.openxmlformats.org/officeDocument/2006/relationships/image" Target="../media/image741.png"/><Relationship Id="rId222" Type="http://schemas.openxmlformats.org/officeDocument/2006/relationships/customXml" Target="../ink/ink750.xml"/><Relationship Id="rId243" Type="http://schemas.openxmlformats.org/officeDocument/2006/relationships/image" Target="../media/image762.png"/><Relationship Id="rId264" Type="http://schemas.openxmlformats.org/officeDocument/2006/relationships/customXml" Target="../ink/ink771.xml"/><Relationship Id="rId17" Type="http://schemas.openxmlformats.org/officeDocument/2006/relationships/image" Target="../media/image649.png"/><Relationship Id="rId38" Type="http://schemas.openxmlformats.org/officeDocument/2006/relationships/customXml" Target="../ink/ink658.xml"/><Relationship Id="rId59" Type="http://schemas.openxmlformats.org/officeDocument/2006/relationships/image" Target="../media/image670.png"/><Relationship Id="rId103" Type="http://schemas.openxmlformats.org/officeDocument/2006/relationships/image" Target="../media/image692.png"/><Relationship Id="rId124" Type="http://schemas.openxmlformats.org/officeDocument/2006/relationships/customXml" Target="../ink/ink701.xml"/><Relationship Id="rId70" Type="http://schemas.openxmlformats.org/officeDocument/2006/relationships/customXml" Target="../ink/ink674.xml"/><Relationship Id="rId91" Type="http://schemas.openxmlformats.org/officeDocument/2006/relationships/image" Target="../media/image686.png"/><Relationship Id="rId145" Type="http://schemas.openxmlformats.org/officeDocument/2006/relationships/image" Target="../media/image713.png"/><Relationship Id="rId166" Type="http://schemas.openxmlformats.org/officeDocument/2006/relationships/customXml" Target="../ink/ink722.xml"/><Relationship Id="rId187" Type="http://schemas.openxmlformats.org/officeDocument/2006/relationships/image" Target="../media/image734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745.xml"/><Relationship Id="rId233" Type="http://schemas.openxmlformats.org/officeDocument/2006/relationships/image" Target="../media/image757.png"/><Relationship Id="rId254" Type="http://schemas.openxmlformats.org/officeDocument/2006/relationships/customXml" Target="../ink/ink766.xml"/><Relationship Id="rId28" Type="http://schemas.openxmlformats.org/officeDocument/2006/relationships/customXml" Target="../ink/ink653.xml"/><Relationship Id="rId49" Type="http://schemas.openxmlformats.org/officeDocument/2006/relationships/image" Target="../media/image665.png"/><Relationship Id="rId114" Type="http://schemas.openxmlformats.org/officeDocument/2006/relationships/customXml" Target="../ink/ink696.xml"/><Relationship Id="rId60" Type="http://schemas.openxmlformats.org/officeDocument/2006/relationships/customXml" Target="../ink/ink669.xml"/><Relationship Id="rId81" Type="http://schemas.openxmlformats.org/officeDocument/2006/relationships/image" Target="../media/image681.png"/><Relationship Id="rId135" Type="http://schemas.openxmlformats.org/officeDocument/2006/relationships/image" Target="../media/image708.png"/><Relationship Id="rId156" Type="http://schemas.openxmlformats.org/officeDocument/2006/relationships/customXml" Target="../ink/ink717.xml"/><Relationship Id="rId177" Type="http://schemas.openxmlformats.org/officeDocument/2006/relationships/image" Target="../media/image729.png"/><Relationship Id="rId198" Type="http://schemas.openxmlformats.org/officeDocument/2006/relationships/customXml" Target="../ink/ink738.xml"/><Relationship Id="rId202" Type="http://schemas.openxmlformats.org/officeDocument/2006/relationships/customXml" Target="../ink/ink740.xml"/><Relationship Id="rId223" Type="http://schemas.openxmlformats.org/officeDocument/2006/relationships/image" Target="../media/image752.png"/><Relationship Id="rId244" Type="http://schemas.openxmlformats.org/officeDocument/2006/relationships/customXml" Target="../ink/ink761.xml"/><Relationship Id="rId18" Type="http://schemas.openxmlformats.org/officeDocument/2006/relationships/customXml" Target="../ink/ink648.xml"/><Relationship Id="rId39" Type="http://schemas.openxmlformats.org/officeDocument/2006/relationships/image" Target="../media/image660.png"/><Relationship Id="rId265" Type="http://schemas.openxmlformats.org/officeDocument/2006/relationships/image" Target="../media/image772.png"/><Relationship Id="rId50" Type="http://schemas.openxmlformats.org/officeDocument/2006/relationships/customXml" Target="../ink/ink664.xml"/><Relationship Id="rId104" Type="http://schemas.openxmlformats.org/officeDocument/2006/relationships/customXml" Target="../ink/ink691.xml"/><Relationship Id="rId125" Type="http://schemas.openxmlformats.org/officeDocument/2006/relationships/image" Target="../media/image703.png"/><Relationship Id="rId146" Type="http://schemas.openxmlformats.org/officeDocument/2006/relationships/customXml" Target="../ink/ink712.xml"/><Relationship Id="rId167" Type="http://schemas.openxmlformats.org/officeDocument/2006/relationships/image" Target="../media/image724.png"/><Relationship Id="rId188" Type="http://schemas.openxmlformats.org/officeDocument/2006/relationships/customXml" Target="../ink/ink733.xml"/><Relationship Id="rId71" Type="http://schemas.openxmlformats.org/officeDocument/2006/relationships/image" Target="../media/image676.png"/><Relationship Id="rId92" Type="http://schemas.openxmlformats.org/officeDocument/2006/relationships/customXml" Target="../ink/ink685.xml"/><Relationship Id="rId213" Type="http://schemas.openxmlformats.org/officeDocument/2006/relationships/image" Target="../media/image747.png"/><Relationship Id="rId234" Type="http://schemas.openxmlformats.org/officeDocument/2006/relationships/customXml" Target="../ink/ink756.xml"/><Relationship Id="rId2" Type="http://schemas.openxmlformats.org/officeDocument/2006/relationships/customXml" Target="../ink/ink640.xml"/><Relationship Id="rId29" Type="http://schemas.openxmlformats.org/officeDocument/2006/relationships/image" Target="../media/image655.png"/><Relationship Id="rId255" Type="http://schemas.openxmlformats.org/officeDocument/2006/relationships/image" Target="../media/image768.png"/><Relationship Id="rId40" Type="http://schemas.openxmlformats.org/officeDocument/2006/relationships/customXml" Target="../ink/ink659.xml"/><Relationship Id="rId115" Type="http://schemas.openxmlformats.org/officeDocument/2006/relationships/image" Target="../media/image698.png"/><Relationship Id="rId136" Type="http://schemas.openxmlformats.org/officeDocument/2006/relationships/customXml" Target="../ink/ink707.xml"/><Relationship Id="rId157" Type="http://schemas.openxmlformats.org/officeDocument/2006/relationships/image" Target="../media/image719.png"/><Relationship Id="rId178" Type="http://schemas.openxmlformats.org/officeDocument/2006/relationships/customXml" Target="../ink/ink728.xml"/><Relationship Id="rId61" Type="http://schemas.openxmlformats.org/officeDocument/2006/relationships/image" Target="../media/image671.png"/><Relationship Id="rId82" Type="http://schemas.openxmlformats.org/officeDocument/2006/relationships/customXml" Target="../ink/ink680.xml"/><Relationship Id="rId199" Type="http://schemas.openxmlformats.org/officeDocument/2006/relationships/image" Target="../media/image740.png"/><Relationship Id="rId203" Type="http://schemas.openxmlformats.org/officeDocument/2006/relationships/image" Target="../media/image742.png"/><Relationship Id="rId19" Type="http://schemas.openxmlformats.org/officeDocument/2006/relationships/image" Target="../media/image650.png"/><Relationship Id="rId224" Type="http://schemas.openxmlformats.org/officeDocument/2006/relationships/customXml" Target="../ink/ink751.xml"/><Relationship Id="rId245" Type="http://schemas.openxmlformats.org/officeDocument/2006/relationships/image" Target="../media/image763.png"/><Relationship Id="rId266" Type="http://schemas.openxmlformats.org/officeDocument/2006/relationships/customXml" Target="../ink/ink772.xml"/><Relationship Id="rId30" Type="http://schemas.openxmlformats.org/officeDocument/2006/relationships/customXml" Target="../ink/ink654.xml"/><Relationship Id="rId105" Type="http://schemas.openxmlformats.org/officeDocument/2006/relationships/image" Target="../media/image693.png"/><Relationship Id="rId126" Type="http://schemas.openxmlformats.org/officeDocument/2006/relationships/customXml" Target="../ink/ink702.xml"/><Relationship Id="rId147" Type="http://schemas.openxmlformats.org/officeDocument/2006/relationships/image" Target="../media/image714.png"/><Relationship Id="rId168" Type="http://schemas.openxmlformats.org/officeDocument/2006/relationships/customXml" Target="../ink/ink723.xml"/><Relationship Id="rId51" Type="http://schemas.openxmlformats.org/officeDocument/2006/relationships/image" Target="../media/image666.png"/><Relationship Id="rId72" Type="http://schemas.openxmlformats.org/officeDocument/2006/relationships/customXml" Target="../ink/ink675.xml"/><Relationship Id="rId93" Type="http://schemas.openxmlformats.org/officeDocument/2006/relationships/image" Target="../media/image687.png"/><Relationship Id="rId189" Type="http://schemas.openxmlformats.org/officeDocument/2006/relationships/image" Target="../media/image735.png"/><Relationship Id="rId3" Type="http://schemas.openxmlformats.org/officeDocument/2006/relationships/image" Target="../media/image642.png"/><Relationship Id="rId214" Type="http://schemas.openxmlformats.org/officeDocument/2006/relationships/customXml" Target="../ink/ink746.xml"/><Relationship Id="rId235" Type="http://schemas.openxmlformats.org/officeDocument/2006/relationships/image" Target="../media/image758.png"/><Relationship Id="rId256" Type="http://schemas.openxmlformats.org/officeDocument/2006/relationships/customXml" Target="../ink/ink767.xml"/><Relationship Id="rId116" Type="http://schemas.openxmlformats.org/officeDocument/2006/relationships/customXml" Target="../ink/ink697.xml"/><Relationship Id="rId137" Type="http://schemas.openxmlformats.org/officeDocument/2006/relationships/image" Target="../media/image709.png"/><Relationship Id="rId158" Type="http://schemas.openxmlformats.org/officeDocument/2006/relationships/customXml" Target="../ink/ink718.xml"/><Relationship Id="rId20" Type="http://schemas.openxmlformats.org/officeDocument/2006/relationships/customXml" Target="../ink/ink649.xml"/><Relationship Id="rId41" Type="http://schemas.openxmlformats.org/officeDocument/2006/relationships/image" Target="../media/image661.png"/><Relationship Id="rId62" Type="http://schemas.openxmlformats.org/officeDocument/2006/relationships/customXml" Target="../ink/ink670.xml"/><Relationship Id="rId83" Type="http://schemas.openxmlformats.org/officeDocument/2006/relationships/image" Target="../media/image682.png"/><Relationship Id="rId179" Type="http://schemas.openxmlformats.org/officeDocument/2006/relationships/image" Target="../media/image730.png"/><Relationship Id="rId190" Type="http://schemas.openxmlformats.org/officeDocument/2006/relationships/customXml" Target="../ink/ink734.xml"/><Relationship Id="rId204" Type="http://schemas.openxmlformats.org/officeDocument/2006/relationships/customXml" Target="../ink/ink741.xml"/><Relationship Id="rId225" Type="http://schemas.openxmlformats.org/officeDocument/2006/relationships/image" Target="../media/image753.png"/><Relationship Id="rId246" Type="http://schemas.openxmlformats.org/officeDocument/2006/relationships/customXml" Target="../ink/ink762.xml"/><Relationship Id="rId267" Type="http://schemas.openxmlformats.org/officeDocument/2006/relationships/image" Target="../media/image773.png"/><Relationship Id="rId106" Type="http://schemas.openxmlformats.org/officeDocument/2006/relationships/customXml" Target="../ink/ink692.xml"/><Relationship Id="rId127" Type="http://schemas.openxmlformats.org/officeDocument/2006/relationships/image" Target="../media/image704.png"/><Relationship Id="rId10" Type="http://schemas.openxmlformats.org/officeDocument/2006/relationships/customXml" Target="../ink/ink644.xml"/><Relationship Id="rId31" Type="http://schemas.openxmlformats.org/officeDocument/2006/relationships/image" Target="../media/image656.png"/><Relationship Id="rId52" Type="http://schemas.openxmlformats.org/officeDocument/2006/relationships/customXml" Target="../ink/ink665.xml"/><Relationship Id="rId73" Type="http://schemas.openxmlformats.org/officeDocument/2006/relationships/image" Target="../media/image677.png"/><Relationship Id="rId94" Type="http://schemas.openxmlformats.org/officeDocument/2006/relationships/customXml" Target="../ink/ink686.xml"/><Relationship Id="rId148" Type="http://schemas.openxmlformats.org/officeDocument/2006/relationships/customXml" Target="../ink/ink713.xml"/><Relationship Id="rId169" Type="http://schemas.openxmlformats.org/officeDocument/2006/relationships/image" Target="../media/image725.png"/><Relationship Id="rId4" Type="http://schemas.openxmlformats.org/officeDocument/2006/relationships/customXml" Target="../ink/ink641.xml"/><Relationship Id="rId180" Type="http://schemas.openxmlformats.org/officeDocument/2006/relationships/customXml" Target="../ink/ink729.xml"/><Relationship Id="rId215" Type="http://schemas.openxmlformats.org/officeDocument/2006/relationships/image" Target="../media/image748.png"/><Relationship Id="rId236" Type="http://schemas.openxmlformats.org/officeDocument/2006/relationships/customXml" Target="../ink/ink757.xml"/><Relationship Id="rId257" Type="http://schemas.openxmlformats.org/officeDocument/2006/relationships/image" Target="../media/image769.png"/><Relationship Id="rId42" Type="http://schemas.openxmlformats.org/officeDocument/2006/relationships/customXml" Target="../ink/ink660.xml"/><Relationship Id="rId84" Type="http://schemas.openxmlformats.org/officeDocument/2006/relationships/customXml" Target="../ink/ink681.xml"/><Relationship Id="rId138" Type="http://schemas.openxmlformats.org/officeDocument/2006/relationships/customXml" Target="../ink/ink708.xml"/><Relationship Id="rId191" Type="http://schemas.openxmlformats.org/officeDocument/2006/relationships/image" Target="../media/image736.png"/><Relationship Id="rId205" Type="http://schemas.openxmlformats.org/officeDocument/2006/relationships/image" Target="../media/image743.png"/><Relationship Id="rId247" Type="http://schemas.openxmlformats.org/officeDocument/2006/relationships/image" Target="../media/image764.png"/><Relationship Id="rId107" Type="http://schemas.openxmlformats.org/officeDocument/2006/relationships/image" Target="../media/image694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33.png"/><Relationship Id="rId299" Type="http://schemas.openxmlformats.org/officeDocument/2006/relationships/image" Target="../media/image924.png"/><Relationship Id="rId21" Type="http://schemas.openxmlformats.org/officeDocument/2006/relationships/image" Target="../media/image785.png"/><Relationship Id="rId63" Type="http://schemas.openxmlformats.org/officeDocument/2006/relationships/image" Target="../media/image806.png"/><Relationship Id="rId159" Type="http://schemas.openxmlformats.org/officeDocument/2006/relationships/image" Target="../media/image854.png"/><Relationship Id="rId324" Type="http://schemas.openxmlformats.org/officeDocument/2006/relationships/customXml" Target="../ink/ink936.xml"/><Relationship Id="rId366" Type="http://schemas.openxmlformats.org/officeDocument/2006/relationships/customXml" Target="../ink/ink957.xml"/><Relationship Id="rId170" Type="http://schemas.openxmlformats.org/officeDocument/2006/relationships/customXml" Target="../ink/ink859.xml"/><Relationship Id="rId226" Type="http://schemas.openxmlformats.org/officeDocument/2006/relationships/customXml" Target="../ink/ink887.xml"/><Relationship Id="rId268" Type="http://schemas.openxmlformats.org/officeDocument/2006/relationships/customXml" Target="../ink/ink908.xml"/><Relationship Id="rId32" Type="http://schemas.openxmlformats.org/officeDocument/2006/relationships/customXml" Target="../ink/ink790.xml"/><Relationship Id="rId74" Type="http://schemas.openxmlformats.org/officeDocument/2006/relationships/customXml" Target="../ink/ink811.xml"/><Relationship Id="rId128" Type="http://schemas.openxmlformats.org/officeDocument/2006/relationships/customXml" Target="../ink/ink838.xml"/><Relationship Id="rId335" Type="http://schemas.openxmlformats.org/officeDocument/2006/relationships/image" Target="../media/image942.png"/><Relationship Id="rId377" Type="http://schemas.openxmlformats.org/officeDocument/2006/relationships/image" Target="../media/image963.png"/><Relationship Id="rId5" Type="http://schemas.openxmlformats.org/officeDocument/2006/relationships/image" Target="../media/image777.png"/><Relationship Id="rId181" Type="http://schemas.openxmlformats.org/officeDocument/2006/relationships/image" Target="../media/image865.png"/><Relationship Id="rId237" Type="http://schemas.openxmlformats.org/officeDocument/2006/relationships/image" Target="../media/image893.png"/><Relationship Id="rId279" Type="http://schemas.openxmlformats.org/officeDocument/2006/relationships/image" Target="../media/image914.png"/><Relationship Id="rId43" Type="http://schemas.openxmlformats.org/officeDocument/2006/relationships/image" Target="../media/image796.png"/><Relationship Id="rId139" Type="http://schemas.openxmlformats.org/officeDocument/2006/relationships/image" Target="../media/image844.png"/><Relationship Id="rId290" Type="http://schemas.openxmlformats.org/officeDocument/2006/relationships/customXml" Target="../ink/ink919.xml"/><Relationship Id="rId304" Type="http://schemas.openxmlformats.org/officeDocument/2006/relationships/customXml" Target="../ink/ink926.xml"/><Relationship Id="rId346" Type="http://schemas.openxmlformats.org/officeDocument/2006/relationships/customXml" Target="../ink/ink947.xml"/><Relationship Id="rId85" Type="http://schemas.openxmlformats.org/officeDocument/2006/relationships/image" Target="../media/image817.png"/><Relationship Id="rId150" Type="http://schemas.openxmlformats.org/officeDocument/2006/relationships/customXml" Target="../ink/ink849.xml"/><Relationship Id="rId192" Type="http://schemas.openxmlformats.org/officeDocument/2006/relationships/customXml" Target="../ink/ink870.xml"/><Relationship Id="rId206" Type="http://schemas.openxmlformats.org/officeDocument/2006/relationships/customXml" Target="../ink/ink877.xml"/><Relationship Id="rId248" Type="http://schemas.openxmlformats.org/officeDocument/2006/relationships/customXml" Target="../ink/ink898.xml"/><Relationship Id="rId12" Type="http://schemas.openxmlformats.org/officeDocument/2006/relationships/customXml" Target="../ink/ink780.xml"/><Relationship Id="rId108" Type="http://schemas.openxmlformats.org/officeDocument/2006/relationships/customXml" Target="../ink/ink828.xml"/><Relationship Id="rId315" Type="http://schemas.openxmlformats.org/officeDocument/2006/relationships/image" Target="../media/image932.png"/><Relationship Id="rId357" Type="http://schemas.openxmlformats.org/officeDocument/2006/relationships/image" Target="../media/image953.png"/><Relationship Id="rId54" Type="http://schemas.openxmlformats.org/officeDocument/2006/relationships/customXml" Target="../ink/ink801.xml"/><Relationship Id="rId96" Type="http://schemas.openxmlformats.org/officeDocument/2006/relationships/customXml" Target="../ink/ink822.xml"/><Relationship Id="rId161" Type="http://schemas.openxmlformats.org/officeDocument/2006/relationships/image" Target="../media/image855.png"/><Relationship Id="rId217" Type="http://schemas.openxmlformats.org/officeDocument/2006/relationships/image" Target="../media/image883.png"/><Relationship Id="rId259" Type="http://schemas.openxmlformats.org/officeDocument/2006/relationships/image" Target="../media/image904.png"/><Relationship Id="rId23" Type="http://schemas.openxmlformats.org/officeDocument/2006/relationships/image" Target="../media/image786.png"/><Relationship Id="rId119" Type="http://schemas.openxmlformats.org/officeDocument/2006/relationships/image" Target="../media/image834.png"/><Relationship Id="rId270" Type="http://schemas.openxmlformats.org/officeDocument/2006/relationships/customXml" Target="../ink/ink909.xml"/><Relationship Id="rId326" Type="http://schemas.openxmlformats.org/officeDocument/2006/relationships/customXml" Target="../ink/ink937.xml"/><Relationship Id="rId65" Type="http://schemas.openxmlformats.org/officeDocument/2006/relationships/image" Target="../media/image807.png"/><Relationship Id="rId130" Type="http://schemas.openxmlformats.org/officeDocument/2006/relationships/customXml" Target="../ink/ink839.xml"/><Relationship Id="rId368" Type="http://schemas.openxmlformats.org/officeDocument/2006/relationships/customXml" Target="../ink/ink958.xml"/><Relationship Id="rId172" Type="http://schemas.openxmlformats.org/officeDocument/2006/relationships/customXml" Target="../ink/ink860.xml"/><Relationship Id="rId228" Type="http://schemas.openxmlformats.org/officeDocument/2006/relationships/customXml" Target="../ink/ink888.xml"/><Relationship Id="rId281" Type="http://schemas.openxmlformats.org/officeDocument/2006/relationships/image" Target="../media/image915.png"/><Relationship Id="rId337" Type="http://schemas.openxmlformats.org/officeDocument/2006/relationships/image" Target="../media/image943.png"/><Relationship Id="rId34" Type="http://schemas.openxmlformats.org/officeDocument/2006/relationships/customXml" Target="../ink/ink791.xml"/><Relationship Id="rId76" Type="http://schemas.openxmlformats.org/officeDocument/2006/relationships/customXml" Target="../ink/ink812.xml"/><Relationship Id="rId141" Type="http://schemas.openxmlformats.org/officeDocument/2006/relationships/image" Target="../media/image845.png"/><Relationship Id="rId379" Type="http://schemas.openxmlformats.org/officeDocument/2006/relationships/image" Target="../media/image964.png"/><Relationship Id="rId7" Type="http://schemas.openxmlformats.org/officeDocument/2006/relationships/image" Target="../media/image778.png"/><Relationship Id="rId183" Type="http://schemas.openxmlformats.org/officeDocument/2006/relationships/image" Target="../media/image866.png"/><Relationship Id="rId239" Type="http://schemas.openxmlformats.org/officeDocument/2006/relationships/image" Target="../media/image894.png"/><Relationship Id="rId250" Type="http://schemas.openxmlformats.org/officeDocument/2006/relationships/customXml" Target="../ink/ink899.xml"/><Relationship Id="rId292" Type="http://schemas.openxmlformats.org/officeDocument/2006/relationships/customXml" Target="../ink/ink920.xml"/><Relationship Id="rId306" Type="http://schemas.openxmlformats.org/officeDocument/2006/relationships/customXml" Target="../ink/ink927.xml"/><Relationship Id="rId45" Type="http://schemas.openxmlformats.org/officeDocument/2006/relationships/image" Target="../media/image797.png"/><Relationship Id="rId87" Type="http://schemas.openxmlformats.org/officeDocument/2006/relationships/image" Target="../media/image818.png"/><Relationship Id="rId110" Type="http://schemas.openxmlformats.org/officeDocument/2006/relationships/customXml" Target="../ink/ink829.xml"/><Relationship Id="rId348" Type="http://schemas.openxmlformats.org/officeDocument/2006/relationships/customXml" Target="../ink/ink948.xml"/><Relationship Id="rId152" Type="http://schemas.openxmlformats.org/officeDocument/2006/relationships/customXml" Target="../ink/ink850.xml"/><Relationship Id="rId194" Type="http://schemas.openxmlformats.org/officeDocument/2006/relationships/customXml" Target="../ink/ink871.xml"/><Relationship Id="rId208" Type="http://schemas.openxmlformats.org/officeDocument/2006/relationships/customXml" Target="../ink/ink878.xml"/><Relationship Id="rId261" Type="http://schemas.openxmlformats.org/officeDocument/2006/relationships/image" Target="../media/image905.png"/><Relationship Id="rId14" Type="http://schemas.openxmlformats.org/officeDocument/2006/relationships/customXml" Target="../ink/ink781.xml"/><Relationship Id="rId56" Type="http://schemas.openxmlformats.org/officeDocument/2006/relationships/customXml" Target="../ink/ink802.xml"/><Relationship Id="rId317" Type="http://schemas.openxmlformats.org/officeDocument/2006/relationships/image" Target="../media/image933.png"/><Relationship Id="rId359" Type="http://schemas.openxmlformats.org/officeDocument/2006/relationships/image" Target="../media/image954.png"/><Relationship Id="rId98" Type="http://schemas.openxmlformats.org/officeDocument/2006/relationships/customXml" Target="../ink/ink823.xml"/><Relationship Id="rId121" Type="http://schemas.openxmlformats.org/officeDocument/2006/relationships/image" Target="../media/image835.png"/><Relationship Id="rId163" Type="http://schemas.openxmlformats.org/officeDocument/2006/relationships/image" Target="../media/image856.png"/><Relationship Id="rId219" Type="http://schemas.openxmlformats.org/officeDocument/2006/relationships/image" Target="../media/image884.png"/><Relationship Id="rId370" Type="http://schemas.openxmlformats.org/officeDocument/2006/relationships/customXml" Target="../ink/ink959.xml"/><Relationship Id="rId230" Type="http://schemas.openxmlformats.org/officeDocument/2006/relationships/customXml" Target="../ink/ink889.xml"/><Relationship Id="rId25" Type="http://schemas.openxmlformats.org/officeDocument/2006/relationships/image" Target="../media/image787.png"/><Relationship Id="rId67" Type="http://schemas.openxmlformats.org/officeDocument/2006/relationships/image" Target="../media/image808.png"/><Relationship Id="rId272" Type="http://schemas.openxmlformats.org/officeDocument/2006/relationships/customXml" Target="../ink/ink910.xml"/><Relationship Id="rId328" Type="http://schemas.openxmlformats.org/officeDocument/2006/relationships/customXml" Target="../ink/ink938.xml"/><Relationship Id="rId132" Type="http://schemas.openxmlformats.org/officeDocument/2006/relationships/customXml" Target="../ink/ink840.xml"/><Relationship Id="rId174" Type="http://schemas.openxmlformats.org/officeDocument/2006/relationships/customXml" Target="../ink/ink861.xml"/><Relationship Id="rId381" Type="http://schemas.openxmlformats.org/officeDocument/2006/relationships/image" Target="../media/image965.png"/><Relationship Id="rId241" Type="http://schemas.openxmlformats.org/officeDocument/2006/relationships/image" Target="../media/image895.png"/><Relationship Id="rId36" Type="http://schemas.openxmlformats.org/officeDocument/2006/relationships/customXml" Target="../ink/ink792.xml"/><Relationship Id="rId283" Type="http://schemas.openxmlformats.org/officeDocument/2006/relationships/image" Target="../media/image916.png"/><Relationship Id="rId339" Type="http://schemas.openxmlformats.org/officeDocument/2006/relationships/image" Target="../media/image944.png"/><Relationship Id="rId78" Type="http://schemas.openxmlformats.org/officeDocument/2006/relationships/customXml" Target="../ink/ink813.xml"/><Relationship Id="rId101" Type="http://schemas.openxmlformats.org/officeDocument/2006/relationships/image" Target="../media/image825.png"/><Relationship Id="rId143" Type="http://schemas.openxmlformats.org/officeDocument/2006/relationships/image" Target="../media/image846.png"/><Relationship Id="rId185" Type="http://schemas.openxmlformats.org/officeDocument/2006/relationships/image" Target="../media/image867.png"/><Relationship Id="rId350" Type="http://schemas.openxmlformats.org/officeDocument/2006/relationships/customXml" Target="../ink/ink949.xml"/><Relationship Id="rId9" Type="http://schemas.openxmlformats.org/officeDocument/2006/relationships/image" Target="../media/image779.png"/><Relationship Id="rId210" Type="http://schemas.openxmlformats.org/officeDocument/2006/relationships/customXml" Target="../ink/ink879.xml"/><Relationship Id="rId26" Type="http://schemas.openxmlformats.org/officeDocument/2006/relationships/customXml" Target="../ink/ink787.xml"/><Relationship Id="rId231" Type="http://schemas.openxmlformats.org/officeDocument/2006/relationships/image" Target="../media/image890.png"/><Relationship Id="rId252" Type="http://schemas.openxmlformats.org/officeDocument/2006/relationships/customXml" Target="../ink/ink900.xml"/><Relationship Id="rId273" Type="http://schemas.openxmlformats.org/officeDocument/2006/relationships/image" Target="../media/image911.png"/><Relationship Id="rId294" Type="http://schemas.openxmlformats.org/officeDocument/2006/relationships/customXml" Target="../ink/ink921.xml"/><Relationship Id="rId308" Type="http://schemas.openxmlformats.org/officeDocument/2006/relationships/customXml" Target="../ink/ink928.xml"/><Relationship Id="rId329" Type="http://schemas.openxmlformats.org/officeDocument/2006/relationships/image" Target="../media/image939.png"/><Relationship Id="rId47" Type="http://schemas.openxmlformats.org/officeDocument/2006/relationships/image" Target="../media/image798.png"/><Relationship Id="rId68" Type="http://schemas.openxmlformats.org/officeDocument/2006/relationships/customXml" Target="../ink/ink808.xml"/><Relationship Id="rId89" Type="http://schemas.openxmlformats.org/officeDocument/2006/relationships/image" Target="../media/image819.png"/><Relationship Id="rId112" Type="http://schemas.openxmlformats.org/officeDocument/2006/relationships/customXml" Target="../ink/ink830.xml"/><Relationship Id="rId133" Type="http://schemas.openxmlformats.org/officeDocument/2006/relationships/image" Target="../media/image841.png"/><Relationship Id="rId154" Type="http://schemas.openxmlformats.org/officeDocument/2006/relationships/customXml" Target="../ink/ink851.xml"/><Relationship Id="rId175" Type="http://schemas.openxmlformats.org/officeDocument/2006/relationships/image" Target="../media/image862.png"/><Relationship Id="rId340" Type="http://schemas.openxmlformats.org/officeDocument/2006/relationships/customXml" Target="../ink/ink944.xml"/><Relationship Id="rId361" Type="http://schemas.openxmlformats.org/officeDocument/2006/relationships/image" Target="../media/image955.png"/><Relationship Id="rId196" Type="http://schemas.openxmlformats.org/officeDocument/2006/relationships/customXml" Target="../ink/ink872.xml"/><Relationship Id="rId200" Type="http://schemas.openxmlformats.org/officeDocument/2006/relationships/customXml" Target="../ink/ink874.xml"/><Relationship Id="rId16" Type="http://schemas.openxmlformats.org/officeDocument/2006/relationships/customXml" Target="../ink/ink782.xml"/><Relationship Id="rId221" Type="http://schemas.openxmlformats.org/officeDocument/2006/relationships/image" Target="../media/image885.png"/><Relationship Id="rId242" Type="http://schemas.openxmlformats.org/officeDocument/2006/relationships/customXml" Target="../ink/ink895.xml"/><Relationship Id="rId263" Type="http://schemas.openxmlformats.org/officeDocument/2006/relationships/image" Target="../media/image906.png"/><Relationship Id="rId284" Type="http://schemas.openxmlformats.org/officeDocument/2006/relationships/customXml" Target="../ink/ink916.xml"/><Relationship Id="rId319" Type="http://schemas.openxmlformats.org/officeDocument/2006/relationships/image" Target="../media/image934.png"/><Relationship Id="rId37" Type="http://schemas.openxmlformats.org/officeDocument/2006/relationships/image" Target="../media/image793.png"/><Relationship Id="rId58" Type="http://schemas.openxmlformats.org/officeDocument/2006/relationships/customXml" Target="../ink/ink803.xml"/><Relationship Id="rId79" Type="http://schemas.openxmlformats.org/officeDocument/2006/relationships/image" Target="../media/image814.png"/><Relationship Id="rId102" Type="http://schemas.openxmlformats.org/officeDocument/2006/relationships/customXml" Target="../ink/ink825.xml"/><Relationship Id="rId123" Type="http://schemas.openxmlformats.org/officeDocument/2006/relationships/image" Target="../media/image836.png"/><Relationship Id="rId144" Type="http://schemas.openxmlformats.org/officeDocument/2006/relationships/customXml" Target="../ink/ink846.xml"/><Relationship Id="rId330" Type="http://schemas.openxmlformats.org/officeDocument/2006/relationships/customXml" Target="../ink/ink939.xml"/><Relationship Id="rId90" Type="http://schemas.openxmlformats.org/officeDocument/2006/relationships/customXml" Target="../ink/ink819.xml"/><Relationship Id="rId165" Type="http://schemas.openxmlformats.org/officeDocument/2006/relationships/image" Target="../media/image857.png"/><Relationship Id="rId186" Type="http://schemas.openxmlformats.org/officeDocument/2006/relationships/customXml" Target="../ink/ink867.xml"/><Relationship Id="rId351" Type="http://schemas.openxmlformats.org/officeDocument/2006/relationships/image" Target="../media/image950.png"/><Relationship Id="rId372" Type="http://schemas.openxmlformats.org/officeDocument/2006/relationships/customXml" Target="../ink/ink960.xml"/><Relationship Id="rId211" Type="http://schemas.openxmlformats.org/officeDocument/2006/relationships/image" Target="../media/image880.png"/><Relationship Id="rId232" Type="http://schemas.openxmlformats.org/officeDocument/2006/relationships/customXml" Target="../ink/ink890.xml"/><Relationship Id="rId253" Type="http://schemas.openxmlformats.org/officeDocument/2006/relationships/image" Target="../media/image901.png"/><Relationship Id="rId274" Type="http://schemas.openxmlformats.org/officeDocument/2006/relationships/customXml" Target="../ink/ink911.xml"/><Relationship Id="rId295" Type="http://schemas.openxmlformats.org/officeDocument/2006/relationships/image" Target="../media/image922.png"/><Relationship Id="rId309" Type="http://schemas.openxmlformats.org/officeDocument/2006/relationships/image" Target="../media/image929.png"/><Relationship Id="rId27" Type="http://schemas.openxmlformats.org/officeDocument/2006/relationships/image" Target="../media/image788.png"/><Relationship Id="rId48" Type="http://schemas.openxmlformats.org/officeDocument/2006/relationships/customXml" Target="../ink/ink798.xml"/><Relationship Id="rId69" Type="http://schemas.openxmlformats.org/officeDocument/2006/relationships/image" Target="../media/image809.png"/><Relationship Id="rId113" Type="http://schemas.openxmlformats.org/officeDocument/2006/relationships/image" Target="../media/image831.png"/><Relationship Id="rId134" Type="http://schemas.openxmlformats.org/officeDocument/2006/relationships/customXml" Target="../ink/ink841.xml"/><Relationship Id="rId320" Type="http://schemas.openxmlformats.org/officeDocument/2006/relationships/customXml" Target="../ink/ink934.xml"/><Relationship Id="rId80" Type="http://schemas.openxmlformats.org/officeDocument/2006/relationships/customXml" Target="../ink/ink814.xml"/><Relationship Id="rId155" Type="http://schemas.openxmlformats.org/officeDocument/2006/relationships/image" Target="../media/image852.png"/><Relationship Id="rId176" Type="http://schemas.openxmlformats.org/officeDocument/2006/relationships/customXml" Target="../ink/ink862.xml"/><Relationship Id="rId197" Type="http://schemas.openxmlformats.org/officeDocument/2006/relationships/image" Target="../media/image873.png"/><Relationship Id="rId341" Type="http://schemas.openxmlformats.org/officeDocument/2006/relationships/image" Target="../media/image945.png"/><Relationship Id="rId362" Type="http://schemas.openxmlformats.org/officeDocument/2006/relationships/customXml" Target="../ink/ink955.xml"/><Relationship Id="rId201" Type="http://schemas.openxmlformats.org/officeDocument/2006/relationships/image" Target="../media/image875.png"/><Relationship Id="rId222" Type="http://schemas.openxmlformats.org/officeDocument/2006/relationships/customXml" Target="../ink/ink885.xml"/><Relationship Id="rId243" Type="http://schemas.openxmlformats.org/officeDocument/2006/relationships/image" Target="../media/image896.png"/><Relationship Id="rId264" Type="http://schemas.openxmlformats.org/officeDocument/2006/relationships/customXml" Target="../ink/ink906.xml"/><Relationship Id="rId285" Type="http://schemas.openxmlformats.org/officeDocument/2006/relationships/image" Target="../media/image917.png"/><Relationship Id="rId17" Type="http://schemas.openxmlformats.org/officeDocument/2006/relationships/image" Target="../media/image783.png"/><Relationship Id="rId38" Type="http://schemas.openxmlformats.org/officeDocument/2006/relationships/customXml" Target="../ink/ink793.xml"/><Relationship Id="rId59" Type="http://schemas.openxmlformats.org/officeDocument/2006/relationships/image" Target="../media/image804.png"/><Relationship Id="rId103" Type="http://schemas.openxmlformats.org/officeDocument/2006/relationships/image" Target="../media/image826.png"/><Relationship Id="rId124" Type="http://schemas.openxmlformats.org/officeDocument/2006/relationships/customXml" Target="../ink/ink836.xml"/><Relationship Id="rId310" Type="http://schemas.openxmlformats.org/officeDocument/2006/relationships/customXml" Target="../ink/ink929.xml"/><Relationship Id="rId70" Type="http://schemas.openxmlformats.org/officeDocument/2006/relationships/customXml" Target="../ink/ink809.xml"/><Relationship Id="rId91" Type="http://schemas.openxmlformats.org/officeDocument/2006/relationships/image" Target="../media/image820.png"/><Relationship Id="rId145" Type="http://schemas.openxmlformats.org/officeDocument/2006/relationships/image" Target="../media/image847.png"/><Relationship Id="rId166" Type="http://schemas.openxmlformats.org/officeDocument/2006/relationships/customXml" Target="../ink/ink857.xml"/><Relationship Id="rId187" Type="http://schemas.openxmlformats.org/officeDocument/2006/relationships/image" Target="../media/image868.png"/><Relationship Id="rId331" Type="http://schemas.openxmlformats.org/officeDocument/2006/relationships/image" Target="../media/image940.png"/><Relationship Id="rId352" Type="http://schemas.openxmlformats.org/officeDocument/2006/relationships/customXml" Target="../ink/ink950.xml"/><Relationship Id="rId373" Type="http://schemas.openxmlformats.org/officeDocument/2006/relationships/image" Target="../media/image961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880.xml"/><Relationship Id="rId233" Type="http://schemas.openxmlformats.org/officeDocument/2006/relationships/image" Target="../media/image891.png"/><Relationship Id="rId254" Type="http://schemas.openxmlformats.org/officeDocument/2006/relationships/customXml" Target="../ink/ink901.xml"/><Relationship Id="rId28" Type="http://schemas.openxmlformats.org/officeDocument/2006/relationships/customXml" Target="../ink/ink788.xml"/><Relationship Id="rId49" Type="http://schemas.openxmlformats.org/officeDocument/2006/relationships/image" Target="../media/image799.png"/><Relationship Id="rId114" Type="http://schemas.openxmlformats.org/officeDocument/2006/relationships/customXml" Target="../ink/ink831.xml"/><Relationship Id="rId275" Type="http://schemas.openxmlformats.org/officeDocument/2006/relationships/image" Target="../media/image912.png"/><Relationship Id="rId296" Type="http://schemas.openxmlformats.org/officeDocument/2006/relationships/customXml" Target="../ink/ink922.xml"/><Relationship Id="rId300" Type="http://schemas.openxmlformats.org/officeDocument/2006/relationships/customXml" Target="../ink/ink924.xml"/><Relationship Id="rId60" Type="http://schemas.openxmlformats.org/officeDocument/2006/relationships/customXml" Target="../ink/ink804.xml"/><Relationship Id="rId81" Type="http://schemas.openxmlformats.org/officeDocument/2006/relationships/image" Target="../media/image815.png"/><Relationship Id="rId135" Type="http://schemas.openxmlformats.org/officeDocument/2006/relationships/image" Target="../media/image842.png"/><Relationship Id="rId156" Type="http://schemas.openxmlformats.org/officeDocument/2006/relationships/customXml" Target="../ink/ink852.xml"/><Relationship Id="rId177" Type="http://schemas.openxmlformats.org/officeDocument/2006/relationships/image" Target="../media/image863.png"/><Relationship Id="rId198" Type="http://schemas.openxmlformats.org/officeDocument/2006/relationships/customXml" Target="../ink/ink873.xml"/><Relationship Id="rId321" Type="http://schemas.openxmlformats.org/officeDocument/2006/relationships/image" Target="../media/image935.png"/><Relationship Id="rId342" Type="http://schemas.openxmlformats.org/officeDocument/2006/relationships/customXml" Target="../ink/ink945.xml"/><Relationship Id="rId363" Type="http://schemas.openxmlformats.org/officeDocument/2006/relationships/image" Target="../media/image956.png"/><Relationship Id="rId202" Type="http://schemas.openxmlformats.org/officeDocument/2006/relationships/customXml" Target="../ink/ink875.xml"/><Relationship Id="rId223" Type="http://schemas.openxmlformats.org/officeDocument/2006/relationships/image" Target="../media/image886.png"/><Relationship Id="rId244" Type="http://schemas.openxmlformats.org/officeDocument/2006/relationships/customXml" Target="../ink/ink896.xml"/><Relationship Id="rId18" Type="http://schemas.openxmlformats.org/officeDocument/2006/relationships/customXml" Target="../ink/ink783.xml"/><Relationship Id="rId39" Type="http://schemas.openxmlformats.org/officeDocument/2006/relationships/image" Target="../media/image794.png"/><Relationship Id="rId265" Type="http://schemas.openxmlformats.org/officeDocument/2006/relationships/image" Target="../media/image907.png"/><Relationship Id="rId286" Type="http://schemas.openxmlformats.org/officeDocument/2006/relationships/customXml" Target="../ink/ink917.xml"/><Relationship Id="rId50" Type="http://schemas.openxmlformats.org/officeDocument/2006/relationships/customXml" Target="../ink/ink799.xml"/><Relationship Id="rId104" Type="http://schemas.openxmlformats.org/officeDocument/2006/relationships/customXml" Target="../ink/ink826.xml"/><Relationship Id="rId125" Type="http://schemas.openxmlformats.org/officeDocument/2006/relationships/image" Target="../media/image837.png"/><Relationship Id="rId146" Type="http://schemas.openxmlformats.org/officeDocument/2006/relationships/customXml" Target="../ink/ink847.xml"/><Relationship Id="rId167" Type="http://schemas.openxmlformats.org/officeDocument/2006/relationships/image" Target="../media/image858.png"/><Relationship Id="rId188" Type="http://schemas.openxmlformats.org/officeDocument/2006/relationships/customXml" Target="../ink/ink868.xml"/><Relationship Id="rId311" Type="http://schemas.openxmlformats.org/officeDocument/2006/relationships/image" Target="../media/image930.png"/><Relationship Id="rId332" Type="http://schemas.openxmlformats.org/officeDocument/2006/relationships/customXml" Target="../ink/ink940.xml"/><Relationship Id="rId353" Type="http://schemas.openxmlformats.org/officeDocument/2006/relationships/image" Target="../media/image951.png"/><Relationship Id="rId374" Type="http://schemas.openxmlformats.org/officeDocument/2006/relationships/customXml" Target="../ink/ink961.xml"/><Relationship Id="rId71" Type="http://schemas.openxmlformats.org/officeDocument/2006/relationships/image" Target="../media/image810.png"/><Relationship Id="rId92" Type="http://schemas.openxmlformats.org/officeDocument/2006/relationships/customXml" Target="../ink/ink820.xml"/><Relationship Id="rId213" Type="http://schemas.openxmlformats.org/officeDocument/2006/relationships/image" Target="../media/image881.png"/><Relationship Id="rId234" Type="http://schemas.openxmlformats.org/officeDocument/2006/relationships/customXml" Target="../ink/ink891.xml"/><Relationship Id="rId2" Type="http://schemas.openxmlformats.org/officeDocument/2006/relationships/customXml" Target="../ink/ink775.xml"/><Relationship Id="rId29" Type="http://schemas.openxmlformats.org/officeDocument/2006/relationships/image" Target="../media/image789.png"/><Relationship Id="rId255" Type="http://schemas.openxmlformats.org/officeDocument/2006/relationships/image" Target="../media/image902.png"/><Relationship Id="rId276" Type="http://schemas.openxmlformats.org/officeDocument/2006/relationships/customXml" Target="../ink/ink912.xml"/><Relationship Id="rId297" Type="http://schemas.openxmlformats.org/officeDocument/2006/relationships/image" Target="../media/image923.png"/><Relationship Id="rId40" Type="http://schemas.openxmlformats.org/officeDocument/2006/relationships/customXml" Target="../ink/ink794.xml"/><Relationship Id="rId115" Type="http://schemas.openxmlformats.org/officeDocument/2006/relationships/image" Target="../media/image832.png"/><Relationship Id="rId136" Type="http://schemas.openxmlformats.org/officeDocument/2006/relationships/customXml" Target="../ink/ink842.xml"/><Relationship Id="rId157" Type="http://schemas.openxmlformats.org/officeDocument/2006/relationships/image" Target="../media/image853.png"/><Relationship Id="rId178" Type="http://schemas.openxmlformats.org/officeDocument/2006/relationships/customXml" Target="../ink/ink863.xml"/><Relationship Id="rId301" Type="http://schemas.openxmlformats.org/officeDocument/2006/relationships/image" Target="../media/image925.png"/><Relationship Id="rId322" Type="http://schemas.openxmlformats.org/officeDocument/2006/relationships/customXml" Target="../ink/ink935.xml"/><Relationship Id="rId343" Type="http://schemas.openxmlformats.org/officeDocument/2006/relationships/image" Target="../media/image946.png"/><Relationship Id="rId364" Type="http://schemas.openxmlformats.org/officeDocument/2006/relationships/customXml" Target="../ink/ink956.xml"/><Relationship Id="rId61" Type="http://schemas.openxmlformats.org/officeDocument/2006/relationships/image" Target="../media/image805.png"/><Relationship Id="rId82" Type="http://schemas.openxmlformats.org/officeDocument/2006/relationships/customXml" Target="../ink/ink815.xml"/><Relationship Id="rId199" Type="http://schemas.openxmlformats.org/officeDocument/2006/relationships/image" Target="../media/image874.png"/><Relationship Id="rId203" Type="http://schemas.openxmlformats.org/officeDocument/2006/relationships/image" Target="../media/image876.png"/><Relationship Id="rId19" Type="http://schemas.openxmlformats.org/officeDocument/2006/relationships/image" Target="../media/image784.png"/><Relationship Id="rId224" Type="http://schemas.openxmlformats.org/officeDocument/2006/relationships/customXml" Target="../ink/ink886.xml"/><Relationship Id="rId245" Type="http://schemas.openxmlformats.org/officeDocument/2006/relationships/image" Target="../media/image897.png"/><Relationship Id="rId266" Type="http://schemas.openxmlformats.org/officeDocument/2006/relationships/customXml" Target="../ink/ink907.xml"/><Relationship Id="rId287" Type="http://schemas.openxmlformats.org/officeDocument/2006/relationships/image" Target="../media/image918.png"/><Relationship Id="rId30" Type="http://schemas.openxmlformats.org/officeDocument/2006/relationships/customXml" Target="../ink/ink789.xml"/><Relationship Id="rId105" Type="http://schemas.openxmlformats.org/officeDocument/2006/relationships/image" Target="../media/image827.png"/><Relationship Id="rId126" Type="http://schemas.openxmlformats.org/officeDocument/2006/relationships/customXml" Target="../ink/ink837.xml"/><Relationship Id="rId147" Type="http://schemas.openxmlformats.org/officeDocument/2006/relationships/image" Target="../media/image848.png"/><Relationship Id="rId168" Type="http://schemas.openxmlformats.org/officeDocument/2006/relationships/customXml" Target="../ink/ink858.xml"/><Relationship Id="rId312" Type="http://schemas.openxmlformats.org/officeDocument/2006/relationships/customXml" Target="../ink/ink930.xml"/><Relationship Id="rId333" Type="http://schemas.openxmlformats.org/officeDocument/2006/relationships/image" Target="../media/image941.png"/><Relationship Id="rId354" Type="http://schemas.openxmlformats.org/officeDocument/2006/relationships/customXml" Target="../ink/ink951.xml"/><Relationship Id="rId51" Type="http://schemas.openxmlformats.org/officeDocument/2006/relationships/image" Target="../media/image800.png"/><Relationship Id="rId72" Type="http://schemas.openxmlformats.org/officeDocument/2006/relationships/customXml" Target="../ink/ink810.xml"/><Relationship Id="rId93" Type="http://schemas.openxmlformats.org/officeDocument/2006/relationships/image" Target="../media/image821.png"/><Relationship Id="rId189" Type="http://schemas.openxmlformats.org/officeDocument/2006/relationships/image" Target="../media/image869.png"/><Relationship Id="rId375" Type="http://schemas.openxmlformats.org/officeDocument/2006/relationships/image" Target="../media/image962.png"/><Relationship Id="rId3" Type="http://schemas.openxmlformats.org/officeDocument/2006/relationships/image" Target="../media/image776.png"/><Relationship Id="rId214" Type="http://schemas.openxmlformats.org/officeDocument/2006/relationships/customXml" Target="../ink/ink881.xml"/><Relationship Id="rId235" Type="http://schemas.openxmlformats.org/officeDocument/2006/relationships/image" Target="../media/image892.png"/><Relationship Id="rId256" Type="http://schemas.openxmlformats.org/officeDocument/2006/relationships/customXml" Target="../ink/ink902.xml"/><Relationship Id="rId277" Type="http://schemas.openxmlformats.org/officeDocument/2006/relationships/image" Target="../media/image913.png"/><Relationship Id="rId298" Type="http://schemas.openxmlformats.org/officeDocument/2006/relationships/customXml" Target="../ink/ink923.xml"/><Relationship Id="rId116" Type="http://schemas.openxmlformats.org/officeDocument/2006/relationships/customXml" Target="../ink/ink832.xml"/><Relationship Id="rId137" Type="http://schemas.openxmlformats.org/officeDocument/2006/relationships/image" Target="../media/image843.png"/><Relationship Id="rId158" Type="http://schemas.openxmlformats.org/officeDocument/2006/relationships/customXml" Target="../ink/ink853.xml"/><Relationship Id="rId302" Type="http://schemas.openxmlformats.org/officeDocument/2006/relationships/customXml" Target="../ink/ink925.xml"/><Relationship Id="rId323" Type="http://schemas.openxmlformats.org/officeDocument/2006/relationships/image" Target="../media/image936.png"/><Relationship Id="rId344" Type="http://schemas.openxmlformats.org/officeDocument/2006/relationships/customXml" Target="../ink/ink946.xml"/><Relationship Id="rId20" Type="http://schemas.openxmlformats.org/officeDocument/2006/relationships/customXml" Target="../ink/ink784.xml"/><Relationship Id="rId41" Type="http://schemas.openxmlformats.org/officeDocument/2006/relationships/image" Target="../media/image795.png"/><Relationship Id="rId62" Type="http://schemas.openxmlformats.org/officeDocument/2006/relationships/customXml" Target="../ink/ink805.xml"/><Relationship Id="rId83" Type="http://schemas.openxmlformats.org/officeDocument/2006/relationships/image" Target="../media/image816.png"/><Relationship Id="rId179" Type="http://schemas.openxmlformats.org/officeDocument/2006/relationships/image" Target="../media/image864.png"/><Relationship Id="rId365" Type="http://schemas.openxmlformats.org/officeDocument/2006/relationships/image" Target="../media/image957.png"/><Relationship Id="rId190" Type="http://schemas.openxmlformats.org/officeDocument/2006/relationships/customXml" Target="../ink/ink869.xml"/><Relationship Id="rId204" Type="http://schemas.openxmlformats.org/officeDocument/2006/relationships/customXml" Target="../ink/ink876.xml"/><Relationship Id="rId225" Type="http://schemas.openxmlformats.org/officeDocument/2006/relationships/image" Target="../media/image887.png"/><Relationship Id="rId246" Type="http://schemas.openxmlformats.org/officeDocument/2006/relationships/customXml" Target="../ink/ink897.xml"/><Relationship Id="rId267" Type="http://schemas.openxmlformats.org/officeDocument/2006/relationships/image" Target="../media/image908.png"/><Relationship Id="rId288" Type="http://schemas.openxmlformats.org/officeDocument/2006/relationships/customXml" Target="../ink/ink918.xml"/><Relationship Id="rId106" Type="http://schemas.openxmlformats.org/officeDocument/2006/relationships/customXml" Target="../ink/ink827.xml"/><Relationship Id="rId127" Type="http://schemas.openxmlformats.org/officeDocument/2006/relationships/image" Target="../media/image838.png"/><Relationship Id="rId313" Type="http://schemas.openxmlformats.org/officeDocument/2006/relationships/image" Target="../media/image931.png"/><Relationship Id="rId10" Type="http://schemas.openxmlformats.org/officeDocument/2006/relationships/customXml" Target="../ink/ink779.xml"/><Relationship Id="rId31" Type="http://schemas.openxmlformats.org/officeDocument/2006/relationships/image" Target="../media/image790.png"/><Relationship Id="rId52" Type="http://schemas.openxmlformats.org/officeDocument/2006/relationships/customXml" Target="../ink/ink800.xml"/><Relationship Id="rId73" Type="http://schemas.openxmlformats.org/officeDocument/2006/relationships/image" Target="../media/image811.png"/><Relationship Id="rId94" Type="http://schemas.openxmlformats.org/officeDocument/2006/relationships/customXml" Target="../ink/ink821.xml"/><Relationship Id="rId148" Type="http://schemas.openxmlformats.org/officeDocument/2006/relationships/customXml" Target="../ink/ink848.xml"/><Relationship Id="rId169" Type="http://schemas.openxmlformats.org/officeDocument/2006/relationships/image" Target="../media/image859.png"/><Relationship Id="rId334" Type="http://schemas.openxmlformats.org/officeDocument/2006/relationships/customXml" Target="../ink/ink941.xml"/><Relationship Id="rId355" Type="http://schemas.openxmlformats.org/officeDocument/2006/relationships/image" Target="../media/image952.png"/><Relationship Id="rId376" Type="http://schemas.openxmlformats.org/officeDocument/2006/relationships/customXml" Target="../ink/ink962.xml"/><Relationship Id="rId4" Type="http://schemas.openxmlformats.org/officeDocument/2006/relationships/customXml" Target="../ink/ink776.xml"/><Relationship Id="rId180" Type="http://schemas.openxmlformats.org/officeDocument/2006/relationships/customXml" Target="../ink/ink864.xml"/><Relationship Id="rId215" Type="http://schemas.openxmlformats.org/officeDocument/2006/relationships/image" Target="../media/image882.png"/><Relationship Id="rId236" Type="http://schemas.openxmlformats.org/officeDocument/2006/relationships/customXml" Target="../ink/ink892.xml"/><Relationship Id="rId257" Type="http://schemas.openxmlformats.org/officeDocument/2006/relationships/image" Target="../media/image903.png"/><Relationship Id="rId278" Type="http://schemas.openxmlformats.org/officeDocument/2006/relationships/customXml" Target="../ink/ink913.xml"/><Relationship Id="rId303" Type="http://schemas.openxmlformats.org/officeDocument/2006/relationships/image" Target="../media/image926.png"/><Relationship Id="rId42" Type="http://schemas.openxmlformats.org/officeDocument/2006/relationships/customXml" Target="../ink/ink795.xml"/><Relationship Id="rId84" Type="http://schemas.openxmlformats.org/officeDocument/2006/relationships/customXml" Target="../ink/ink816.xml"/><Relationship Id="rId138" Type="http://schemas.openxmlformats.org/officeDocument/2006/relationships/customXml" Target="../ink/ink843.xml"/><Relationship Id="rId345" Type="http://schemas.openxmlformats.org/officeDocument/2006/relationships/image" Target="../media/image947.png"/><Relationship Id="rId191" Type="http://schemas.openxmlformats.org/officeDocument/2006/relationships/image" Target="../media/image870.png"/><Relationship Id="rId205" Type="http://schemas.openxmlformats.org/officeDocument/2006/relationships/image" Target="../media/image877.png"/><Relationship Id="rId247" Type="http://schemas.openxmlformats.org/officeDocument/2006/relationships/image" Target="../media/image898.png"/><Relationship Id="rId107" Type="http://schemas.openxmlformats.org/officeDocument/2006/relationships/image" Target="../media/image828.png"/><Relationship Id="rId289" Type="http://schemas.openxmlformats.org/officeDocument/2006/relationships/image" Target="../media/image919.png"/><Relationship Id="rId11" Type="http://schemas.openxmlformats.org/officeDocument/2006/relationships/image" Target="../media/image780.png"/><Relationship Id="rId53" Type="http://schemas.openxmlformats.org/officeDocument/2006/relationships/image" Target="../media/image801.png"/><Relationship Id="rId149" Type="http://schemas.openxmlformats.org/officeDocument/2006/relationships/image" Target="../media/image849.png"/><Relationship Id="rId314" Type="http://schemas.openxmlformats.org/officeDocument/2006/relationships/customXml" Target="../ink/ink931.xml"/><Relationship Id="rId356" Type="http://schemas.openxmlformats.org/officeDocument/2006/relationships/customXml" Target="../ink/ink952.xml"/><Relationship Id="rId95" Type="http://schemas.openxmlformats.org/officeDocument/2006/relationships/image" Target="../media/image822.png"/><Relationship Id="rId160" Type="http://schemas.openxmlformats.org/officeDocument/2006/relationships/customXml" Target="../ink/ink854.xml"/><Relationship Id="rId216" Type="http://schemas.openxmlformats.org/officeDocument/2006/relationships/customXml" Target="../ink/ink882.xml"/><Relationship Id="rId258" Type="http://schemas.openxmlformats.org/officeDocument/2006/relationships/customXml" Target="../ink/ink903.xml"/><Relationship Id="rId22" Type="http://schemas.openxmlformats.org/officeDocument/2006/relationships/customXml" Target="../ink/ink785.xml"/><Relationship Id="rId64" Type="http://schemas.openxmlformats.org/officeDocument/2006/relationships/customXml" Target="../ink/ink806.xml"/><Relationship Id="rId118" Type="http://schemas.openxmlformats.org/officeDocument/2006/relationships/customXml" Target="../ink/ink833.xml"/><Relationship Id="rId325" Type="http://schemas.openxmlformats.org/officeDocument/2006/relationships/image" Target="../media/image937.png"/><Relationship Id="rId367" Type="http://schemas.openxmlformats.org/officeDocument/2006/relationships/image" Target="../media/image958.png"/><Relationship Id="rId171" Type="http://schemas.openxmlformats.org/officeDocument/2006/relationships/image" Target="../media/image860.png"/><Relationship Id="rId227" Type="http://schemas.openxmlformats.org/officeDocument/2006/relationships/image" Target="../media/image888.png"/><Relationship Id="rId269" Type="http://schemas.openxmlformats.org/officeDocument/2006/relationships/image" Target="../media/image909.png"/><Relationship Id="rId33" Type="http://schemas.openxmlformats.org/officeDocument/2006/relationships/image" Target="../media/image791.png"/><Relationship Id="rId129" Type="http://schemas.openxmlformats.org/officeDocument/2006/relationships/image" Target="../media/image839.png"/><Relationship Id="rId280" Type="http://schemas.openxmlformats.org/officeDocument/2006/relationships/customXml" Target="../ink/ink914.xml"/><Relationship Id="rId336" Type="http://schemas.openxmlformats.org/officeDocument/2006/relationships/customXml" Target="../ink/ink942.xml"/><Relationship Id="rId75" Type="http://schemas.openxmlformats.org/officeDocument/2006/relationships/image" Target="../media/image812.png"/><Relationship Id="rId140" Type="http://schemas.openxmlformats.org/officeDocument/2006/relationships/customXml" Target="../ink/ink844.xml"/><Relationship Id="rId182" Type="http://schemas.openxmlformats.org/officeDocument/2006/relationships/customXml" Target="../ink/ink865.xml"/><Relationship Id="rId378" Type="http://schemas.openxmlformats.org/officeDocument/2006/relationships/customXml" Target="../ink/ink963.xml"/><Relationship Id="rId6" Type="http://schemas.openxmlformats.org/officeDocument/2006/relationships/customXml" Target="../ink/ink777.xml"/><Relationship Id="rId238" Type="http://schemas.openxmlformats.org/officeDocument/2006/relationships/customXml" Target="../ink/ink893.xml"/><Relationship Id="rId291" Type="http://schemas.openxmlformats.org/officeDocument/2006/relationships/image" Target="../media/image920.png"/><Relationship Id="rId305" Type="http://schemas.openxmlformats.org/officeDocument/2006/relationships/image" Target="../media/image927.png"/><Relationship Id="rId347" Type="http://schemas.openxmlformats.org/officeDocument/2006/relationships/image" Target="../media/image948.png"/><Relationship Id="rId44" Type="http://schemas.openxmlformats.org/officeDocument/2006/relationships/customXml" Target="../ink/ink796.xml"/><Relationship Id="rId86" Type="http://schemas.openxmlformats.org/officeDocument/2006/relationships/customXml" Target="../ink/ink817.xml"/><Relationship Id="rId151" Type="http://schemas.openxmlformats.org/officeDocument/2006/relationships/image" Target="../media/image850.png"/><Relationship Id="rId193" Type="http://schemas.openxmlformats.org/officeDocument/2006/relationships/image" Target="../media/image871.png"/><Relationship Id="rId207" Type="http://schemas.openxmlformats.org/officeDocument/2006/relationships/image" Target="../media/image878.png"/><Relationship Id="rId249" Type="http://schemas.openxmlformats.org/officeDocument/2006/relationships/image" Target="../media/image899.png"/><Relationship Id="rId13" Type="http://schemas.openxmlformats.org/officeDocument/2006/relationships/image" Target="../media/image781.png"/><Relationship Id="rId109" Type="http://schemas.openxmlformats.org/officeDocument/2006/relationships/image" Target="../media/image829.png"/><Relationship Id="rId260" Type="http://schemas.openxmlformats.org/officeDocument/2006/relationships/customXml" Target="../ink/ink904.xml"/><Relationship Id="rId316" Type="http://schemas.openxmlformats.org/officeDocument/2006/relationships/customXml" Target="../ink/ink932.xml"/><Relationship Id="rId55" Type="http://schemas.openxmlformats.org/officeDocument/2006/relationships/image" Target="../media/image802.png"/><Relationship Id="rId97" Type="http://schemas.openxmlformats.org/officeDocument/2006/relationships/image" Target="../media/image823.png"/><Relationship Id="rId120" Type="http://schemas.openxmlformats.org/officeDocument/2006/relationships/customXml" Target="../ink/ink834.xml"/><Relationship Id="rId358" Type="http://schemas.openxmlformats.org/officeDocument/2006/relationships/customXml" Target="../ink/ink953.xml"/><Relationship Id="rId162" Type="http://schemas.openxmlformats.org/officeDocument/2006/relationships/customXml" Target="../ink/ink855.xml"/><Relationship Id="rId218" Type="http://schemas.openxmlformats.org/officeDocument/2006/relationships/customXml" Target="../ink/ink883.xml"/><Relationship Id="rId271" Type="http://schemas.openxmlformats.org/officeDocument/2006/relationships/image" Target="../media/image910.png"/><Relationship Id="rId24" Type="http://schemas.openxmlformats.org/officeDocument/2006/relationships/customXml" Target="../ink/ink786.xml"/><Relationship Id="rId66" Type="http://schemas.openxmlformats.org/officeDocument/2006/relationships/customXml" Target="../ink/ink807.xml"/><Relationship Id="rId131" Type="http://schemas.openxmlformats.org/officeDocument/2006/relationships/image" Target="../media/image840.png"/><Relationship Id="rId327" Type="http://schemas.openxmlformats.org/officeDocument/2006/relationships/image" Target="../media/image938.png"/><Relationship Id="rId369" Type="http://schemas.openxmlformats.org/officeDocument/2006/relationships/image" Target="../media/image959.png"/><Relationship Id="rId173" Type="http://schemas.openxmlformats.org/officeDocument/2006/relationships/image" Target="../media/image861.png"/><Relationship Id="rId229" Type="http://schemas.openxmlformats.org/officeDocument/2006/relationships/image" Target="../media/image889.png"/><Relationship Id="rId380" Type="http://schemas.openxmlformats.org/officeDocument/2006/relationships/customXml" Target="../ink/ink964.xml"/><Relationship Id="rId240" Type="http://schemas.openxmlformats.org/officeDocument/2006/relationships/customXml" Target="../ink/ink894.xml"/><Relationship Id="rId35" Type="http://schemas.openxmlformats.org/officeDocument/2006/relationships/image" Target="../media/image792.png"/><Relationship Id="rId77" Type="http://schemas.openxmlformats.org/officeDocument/2006/relationships/image" Target="../media/image813.png"/><Relationship Id="rId100" Type="http://schemas.openxmlformats.org/officeDocument/2006/relationships/customXml" Target="../ink/ink824.xml"/><Relationship Id="rId282" Type="http://schemas.openxmlformats.org/officeDocument/2006/relationships/customXml" Target="../ink/ink915.xml"/><Relationship Id="rId338" Type="http://schemas.openxmlformats.org/officeDocument/2006/relationships/customXml" Target="../ink/ink943.xml"/><Relationship Id="rId8" Type="http://schemas.openxmlformats.org/officeDocument/2006/relationships/customXml" Target="../ink/ink778.xml"/><Relationship Id="rId142" Type="http://schemas.openxmlformats.org/officeDocument/2006/relationships/customXml" Target="../ink/ink845.xml"/><Relationship Id="rId184" Type="http://schemas.openxmlformats.org/officeDocument/2006/relationships/customXml" Target="../ink/ink866.xml"/><Relationship Id="rId251" Type="http://schemas.openxmlformats.org/officeDocument/2006/relationships/image" Target="../media/image900.png"/><Relationship Id="rId46" Type="http://schemas.openxmlformats.org/officeDocument/2006/relationships/customXml" Target="../ink/ink797.xml"/><Relationship Id="rId293" Type="http://schemas.openxmlformats.org/officeDocument/2006/relationships/image" Target="../media/image921.png"/><Relationship Id="rId307" Type="http://schemas.openxmlformats.org/officeDocument/2006/relationships/image" Target="../media/image928.png"/><Relationship Id="rId349" Type="http://schemas.openxmlformats.org/officeDocument/2006/relationships/image" Target="../media/image949.png"/><Relationship Id="rId88" Type="http://schemas.openxmlformats.org/officeDocument/2006/relationships/customXml" Target="../ink/ink818.xml"/><Relationship Id="rId111" Type="http://schemas.openxmlformats.org/officeDocument/2006/relationships/image" Target="../media/image830.png"/><Relationship Id="rId153" Type="http://schemas.openxmlformats.org/officeDocument/2006/relationships/image" Target="../media/image851.png"/><Relationship Id="rId195" Type="http://schemas.openxmlformats.org/officeDocument/2006/relationships/image" Target="../media/image872.png"/><Relationship Id="rId209" Type="http://schemas.openxmlformats.org/officeDocument/2006/relationships/image" Target="../media/image879.png"/><Relationship Id="rId360" Type="http://schemas.openxmlformats.org/officeDocument/2006/relationships/customXml" Target="../ink/ink954.xml"/><Relationship Id="rId220" Type="http://schemas.openxmlformats.org/officeDocument/2006/relationships/customXml" Target="../ink/ink884.xml"/><Relationship Id="rId15" Type="http://schemas.openxmlformats.org/officeDocument/2006/relationships/image" Target="../media/image782.png"/><Relationship Id="rId57" Type="http://schemas.openxmlformats.org/officeDocument/2006/relationships/image" Target="../media/image803.png"/><Relationship Id="rId262" Type="http://schemas.openxmlformats.org/officeDocument/2006/relationships/customXml" Target="../ink/ink905.xml"/><Relationship Id="rId318" Type="http://schemas.openxmlformats.org/officeDocument/2006/relationships/customXml" Target="../ink/ink933.xml"/><Relationship Id="rId99" Type="http://schemas.openxmlformats.org/officeDocument/2006/relationships/image" Target="../media/image824.png"/><Relationship Id="rId122" Type="http://schemas.openxmlformats.org/officeDocument/2006/relationships/customXml" Target="../ink/ink835.xml"/><Relationship Id="rId164" Type="http://schemas.openxmlformats.org/officeDocument/2006/relationships/customXml" Target="../ink/ink856.xml"/><Relationship Id="rId371" Type="http://schemas.openxmlformats.org/officeDocument/2006/relationships/image" Target="../media/image960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23.png"/><Relationship Id="rId299" Type="http://schemas.openxmlformats.org/officeDocument/2006/relationships/image" Target="../media/image1114.png"/><Relationship Id="rId21" Type="http://schemas.openxmlformats.org/officeDocument/2006/relationships/image" Target="../media/image975.png"/><Relationship Id="rId63" Type="http://schemas.openxmlformats.org/officeDocument/2006/relationships/image" Target="../media/image996.png"/><Relationship Id="rId159" Type="http://schemas.openxmlformats.org/officeDocument/2006/relationships/image" Target="../media/image1044.png"/><Relationship Id="rId324" Type="http://schemas.openxmlformats.org/officeDocument/2006/relationships/customXml" Target="../ink/ink1126.xml"/><Relationship Id="rId366" Type="http://schemas.openxmlformats.org/officeDocument/2006/relationships/customXml" Target="../ink/ink1147.xml"/><Relationship Id="rId170" Type="http://schemas.openxmlformats.org/officeDocument/2006/relationships/customXml" Target="../ink/ink1049.xml"/><Relationship Id="rId226" Type="http://schemas.openxmlformats.org/officeDocument/2006/relationships/customXml" Target="../ink/ink1077.xml"/><Relationship Id="rId433" Type="http://schemas.openxmlformats.org/officeDocument/2006/relationships/image" Target="../media/image1181.png"/><Relationship Id="rId268" Type="http://schemas.openxmlformats.org/officeDocument/2006/relationships/customXml" Target="../ink/ink1098.xml"/><Relationship Id="rId32" Type="http://schemas.openxmlformats.org/officeDocument/2006/relationships/customXml" Target="../ink/ink980.xml"/><Relationship Id="rId74" Type="http://schemas.openxmlformats.org/officeDocument/2006/relationships/customXml" Target="../ink/ink1001.xml"/><Relationship Id="rId128" Type="http://schemas.openxmlformats.org/officeDocument/2006/relationships/customXml" Target="../ink/ink1028.xml"/><Relationship Id="rId335" Type="http://schemas.openxmlformats.org/officeDocument/2006/relationships/image" Target="../media/image1132.png"/><Relationship Id="rId377" Type="http://schemas.openxmlformats.org/officeDocument/2006/relationships/image" Target="../media/image1153.png"/><Relationship Id="rId5" Type="http://schemas.openxmlformats.org/officeDocument/2006/relationships/image" Target="../media/image967.png"/><Relationship Id="rId181" Type="http://schemas.openxmlformats.org/officeDocument/2006/relationships/image" Target="../media/image1055.png"/><Relationship Id="rId237" Type="http://schemas.openxmlformats.org/officeDocument/2006/relationships/image" Target="../media/image1083.png"/><Relationship Id="rId402" Type="http://schemas.openxmlformats.org/officeDocument/2006/relationships/customXml" Target="../ink/ink1165.xml"/><Relationship Id="rId279" Type="http://schemas.openxmlformats.org/officeDocument/2006/relationships/image" Target="../media/image1104.png"/><Relationship Id="rId43" Type="http://schemas.openxmlformats.org/officeDocument/2006/relationships/image" Target="../media/image986.png"/><Relationship Id="rId139" Type="http://schemas.openxmlformats.org/officeDocument/2006/relationships/image" Target="../media/image1034.png"/><Relationship Id="rId290" Type="http://schemas.openxmlformats.org/officeDocument/2006/relationships/customXml" Target="../ink/ink1109.xml"/><Relationship Id="rId304" Type="http://schemas.openxmlformats.org/officeDocument/2006/relationships/customXml" Target="../ink/ink1116.xml"/><Relationship Id="rId346" Type="http://schemas.openxmlformats.org/officeDocument/2006/relationships/customXml" Target="../ink/ink1137.xml"/><Relationship Id="rId388" Type="http://schemas.openxmlformats.org/officeDocument/2006/relationships/customXml" Target="../ink/ink1158.xml"/><Relationship Id="rId85" Type="http://schemas.openxmlformats.org/officeDocument/2006/relationships/image" Target="../media/image1007.png"/><Relationship Id="rId150" Type="http://schemas.openxmlformats.org/officeDocument/2006/relationships/customXml" Target="../ink/ink1039.xml"/><Relationship Id="rId192" Type="http://schemas.openxmlformats.org/officeDocument/2006/relationships/customXml" Target="../ink/ink1060.xml"/><Relationship Id="rId206" Type="http://schemas.openxmlformats.org/officeDocument/2006/relationships/customXml" Target="../ink/ink1067.xml"/><Relationship Id="rId413" Type="http://schemas.openxmlformats.org/officeDocument/2006/relationships/image" Target="../media/image1171.png"/><Relationship Id="rId248" Type="http://schemas.openxmlformats.org/officeDocument/2006/relationships/customXml" Target="../ink/ink1088.xml"/><Relationship Id="rId12" Type="http://schemas.openxmlformats.org/officeDocument/2006/relationships/customXml" Target="../ink/ink970.xml"/><Relationship Id="rId108" Type="http://schemas.openxmlformats.org/officeDocument/2006/relationships/customXml" Target="../ink/ink1018.xml"/><Relationship Id="rId315" Type="http://schemas.openxmlformats.org/officeDocument/2006/relationships/image" Target="../media/image1122.png"/><Relationship Id="rId357" Type="http://schemas.openxmlformats.org/officeDocument/2006/relationships/image" Target="../media/image1143.png"/><Relationship Id="rId54" Type="http://schemas.openxmlformats.org/officeDocument/2006/relationships/customXml" Target="../ink/ink991.xml"/><Relationship Id="rId96" Type="http://schemas.openxmlformats.org/officeDocument/2006/relationships/customXml" Target="../ink/ink1012.xml"/><Relationship Id="rId161" Type="http://schemas.openxmlformats.org/officeDocument/2006/relationships/image" Target="../media/image1045.png"/><Relationship Id="rId217" Type="http://schemas.openxmlformats.org/officeDocument/2006/relationships/image" Target="../media/image1073.png"/><Relationship Id="rId399" Type="http://schemas.openxmlformats.org/officeDocument/2006/relationships/image" Target="../media/image1164.png"/><Relationship Id="rId259" Type="http://schemas.openxmlformats.org/officeDocument/2006/relationships/image" Target="../media/image1094.png"/><Relationship Id="rId424" Type="http://schemas.openxmlformats.org/officeDocument/2006/relationships/customXml" Target="../ink/ink1176.xml"/><Relationship Id="rId23" Type="http://schemas.openxmlformats.org/officeDocument/2006/relationships/image" Target="../media/image976.png"/><Relationship Id="rId119" Type="http://schemas.openxmlformats.org/officeDocument/2006/relationships/image" Target="../media/image1024.png"/><Relationship Id="rId270" Type="http://schemas.openxmlformats.org/officeDocument/2006/relationships/customXml" Target="../ink/ink1099.xml"/><Relationship Id="rId326" Type="http://schemas.openxmlformats.org/officeDocument/2006/relationships/customXml" Target="../ink/ink1127.xml"/><Relationship Id="rId65" Type="http://schemas.openxmlformats.org/officeDocument/2006/relationships/image" Target="../media/image997.png"/><Relationship Id="rId130" Type="http://schemas.openxmlformats.org/officeDocument/2006/relationships/customXml" Target="../ink/ink1029.xml"/><Relationship Id="rId368" Type="http://schemas.openxmlformats.org/officeDocument/2006/relationships/customXml" Target="../ink/ink1148.xml"/><Relationship Id="rId172" Type="http://schemas.openxmlformats.org/officeDocument/2006/relationships/customXml" Target="../ink/ink1050.xml"/><Relationship Id="rId228" Type="http://schemas.openxmlformats.org/officeDocument/2006/relationships/customXml" Target="../ink/ink1078.xml"/><Relationship Id="rId435" Type="http://schemas.openxmlformats.org/officeDocument/2006/relationships/image" Target="../media/image1182.png"/><Relationship Id="rId281" Type="http://schemas.openxmlformats.org/officeDocument/2006/relationships/image" Target="../media/image1105.png"/><Relationship Id="rId337" Type="http://schemas.openxmlformats.org/officeDocument/2006/relationships/image" Target="../media/image1133.png"/><Relationship Id="rId34" Type="http://schemas.openxmlformats.org/officeDocument/2006/relationships/customXml" Target="../ink/ink981.xml"/><Relationship Id="rId76" Type="http://schemas.openxmlformats.org/officeDocument/2006/relationships/customXml" Target="../ink/ink1002.xml"/><Relationship Id="rId141" Type="http://schemas.openxmlformats.org/officeDocument/2006/relationships/image" Target="../media/image1035.png"/><Relationship Id="rId379" Type="http://schemas.openxmlformats.org/officeDocument/2006/relationships/image" Target="../media/image1154.png"/><Relationship Id="rId7" Type="http://schemas.openxmlformats.org/officeDocument/2006/relationships/image" Target="../media/image968.png"/><Relationship Id="rId183" Type="http://schemas.openxmlformats.org/officeDocument/2006/relationships/image" Target="../media/image1056.png"/><Relationship Id="rId239" Type="http://schemas.openxmlformats.org/officeDocument/2006/relationships/image" Target="../media/image1084.png"/><Relationship Id="rId390" Type="http://schemas.openxmlformats.org/officeDocument/2006/relationships/customXml" Target="../ink/ink1159.xml"/><Relationship Id="rId404" Type="http://schemas.openxmlformats.org/officeDocument/2006/relationships/customXml" Target="../ink/ink1166.xml"/><Relationship Id="rId250" Type="http://schemas.openxmlformats.org/officeDocument/2006/relationships/customXml" Target="../ink/ink1089.xml"/><Relationship Id="rId292" Type="http://schemas.openxmlformats.org/officeDocument/2006/relationships/customXml" Target="../ink/ink1110.xml"/><Relationship Id="rId306" Type="http://schemas.openxmlformats.org/officeDocument/2006/relationships/customXml" Target="../ink/ink1117.xml"/><Relationship Id="rId45" Type="http://schemas.openxmlformats.org/officeDocument/2006/relationships/image" Target="../media/image987.png"/><Relationship Id="rId87" Type="http://schemas.openxmlformats.org/officeDocument/2006/relationships/image" Target="../media/image1008.png"/><Relationship Id="rId110" Type="http://schemas.openxmlformats.org/officeDocument/2006/relationships/customXml" Target="../ink/ink1019.xml"/><Relationship Id="rId348" Type="http://schemas.openxmlformats.org/officeDocument/2006/relationships/customXml" Target="../ink/ink1138.xml"/><Relationship Id="rId152" Type="http://schemas.openxmlformats.org/officeDocument/2006/relationships/customXml" Target="../ink/ink1040.xml"/><Relationship Id="rId194" Type="http://schemas.openxmlformats.org/officeDocument/2006/relationships/customXml" Target="../ink/ink1061.xml"/><Relationship Id="rId208" Type="http://schemas.openxmlformats.org/officeDocument/2006/relationships/customXml" Target="../ink/ink1068.xml"/><Relationship Id="rId415" Type="http://schemas.openxmlformats.org/officeDocument/2006/relationships/image" Target="../media/image1172.png"/><Relationship Id="rId261" Type="http://schemas.openxmlformats.org/officeDocument/2006/relationships/image" Target="../media/image1095.png"/><Relationship Id="rId14" Type="http://schemas.openxmlformats.org/officeDocument/2006/relationships/customXml" Target="../ink/ink971.xml"/><Relationship Id="rId56" Type="http://schemas.openxmlformats.org/officeDocument/2006/relationships/customXml" Target="../ink/ink992.xml"/><Relationship Id="rId317" Type="http://schemas.openxmlformats.org/officeDocument/2006/relationships/image" Target="../media/image1123.png"/><Relationship Id="rId359" Type="http://schemas.openxmlformats.org/officeDocument/2006/relationships/image" Target="../media/image1144.png"/><Relationship Id="rId98" Type="http://schemas.openxmlformats.org/officeDocument/2006/relationships/customXml" Target="../ink/ink1013.xml"/><Relationship Id="rId121" Type="http://schemas.openxmlformats.org/officeDocument/2006/relationships/image" Target="../media/image1025.png"/><Relationship Id="rId163" Type="http://schemas.openxmlformats.org/officeDocument/2006/relationships/image" Target="../media/image1046.png"/><Relationship Id="rId219" Type="http://schemas.openxmlformats.org/officeDocument/2006/relationships/image" Target="../media/image1074.png"/><Relationship Id="rId370" Type="http://schemas.openxmlformats.org/officeDocument/2006/relationships/customXml" Target="../ink/ink1149.xml"/><Relationship Id="rId426" Type="http://schemas.openxmlformats.org/officeDocument/2006/relationships/customXml" Target="../ink/ink1177.xml"/><Relationship Id="rId230" Type="http://schemas.openxmlformats.org/officeDocument/2006/relationships/customXml" Target="../ink/ink1079.xml"/><Relationship Id="rId25" Type="http://schemas.openxmlformats.org/officeDocument/2006/relationships/image" Target="../media/image977.png"/><Relationship Id="rId67" Type="http://schemas.openxmlformats.org/officeDocument/2006/relationships/image" Target="../media/image998.png"/><Relationship Id="rId272" Type="http://schemas.openxmlformats.org/officeDocument/2006/relationships/customXml" Target="../ink/ink1100.xml"/><Relationship Id="rId328" Type="http://schemas.openxmlformats.org/officeDocument/2006/relationships/customXml" Target="../ink/ink1128.xml"/><Relationship Id="rId132" Type="http://schemas.openxmlformats.org/officeDocument/2006/relationships/customXml" Target="../ink/ink1030.xml"/><Relationship Id="rId174" Type="http://schemas.openxmlformats.org/officeDocument/2006/relationships/customXml" Target="../ink/ink1051.xml"/><Relationship Id="rId381" Type="http://schemas.openxmlformats.org/officeDocument/2006/relationships/image" Target="../media/image1155.png"/><Relationship Id="rId241" Type="http://schemas.openxmlformats.org/officeDocument/2006/relationships/image" Target="../media/image1085.png"/><Relationship Id="rId36" Type="http://schemas.openxmlformats.org/officeDocument/2006/relationships/customXml" Target="../ink/ink982.xml"/><Relationship Id="rId283" Type="http://schemas.openxmlformats.org/officeDocument/2006/relationships/image" Target="../media/image1106.png"/><Relationship Id="rId339" Type="http://schemas.openxmlformats.org/officeDocument/2006/relationships/image" Target="../media/image1134.png"/><Relationship Id="rId78" Type="http://schemas.openxmlformats.org/officeDocument/2006/relationships/customXml" Target="../ink/ink1003.xml"/><Relationship Id="rId101" Type="http://schemas.openxmlformats.org/officeDocument/2006/relationships/image" Target="../media/image1015.png"/><Relationship Id="rId143" Type="http://schemas.openxmlformats.org/officeDocument/2006/relationships/image" Target="../media/image1036.png"/><Relationship Id="rId185" Type="http://schemas.openxmlformats.org/officeDocument/2006/relationships/image" Target="../media/image1057.png"/><Relationship Id="rId350" Type="http://schemas.openxmlformats.org/officeDocument/2006/relationships/customXml" Target="../ink/ink1139.xml"/><Relationship Id="rId406" Type="http://schemas.openxmlformats.org/officeDocument/2006/relationships/customXml" Target="../ink/ink1167.xml"/><Relationship Id="rId9" Type="http://schemas.openxmlformats.org/officeDocument/2006/relationships/image" Target="../media/image969.png"/><Relationship Id="rId210" Type="http://schemas.openxmlformats.org/officeDocument/2006/relationships/customXml" Target="../ink/ink1069.xml"/><Relationship Id="rId392" Type="http://schemas.openxmlformats.org/officeDocument/2006/relationships/customXml" Target="../ink/ink1160.xml"/><Relationship Id="rId252" Type="http://schemas.openxmlformats.org/officeDocument/2006/relationships/customXml" Target="../ink/ink1090.xml"/><Relationship Id="rId294" Type="http://schemas.openxmlformats.org/officeDocument/2006/relationships/customXml" Target="../ink/ink1111.xml"/><Relationship Id="rId308" Type="http://schemas.openxmlformats.org/officeDocument/2006/relationships/customXml" Target="../ink/ink1118.xml"/><Relationship Id="rId47" Type="http://schemas.openxmlformats.org/officeDocument/2006/relationships/image" Target="../media/image988.png"/><Relationship Id="rId89" Type="http://schemas.openxmlformats.org/officeDocument/2006/relationships/image" Target="../media/image1009.png"/><Relationship Id="rId112" Type="http://schemas.openxmlformats.org/officeDocument/2006/relationships/customXml" Target="../ink/ink1020.xml"/><Relationship Id="rId154" Type="http://schemas.openxmlformats.org/officeDocument/2006/relationships/customXml" Target="../ink/ink1041.xml"/><Relationship Id="rId361" Type="http://schemas.openxmlformats.org/officeDocument/2006/relationships/image" Target="../media/image1145.png"/><Relationship Id="rId196" Type="http://schemas.openxmlformats.org/officeDocument/2006/relationships/customXml" Target="../ink/ink1062.xml"/><Relationship Id="rId417" Type="http://schemas.openxmlformats.org/officeDocument/2006/relationships/image" Target="../media/image1173.png"/><Relationship Id="rId16" Type="http://schemas.openxmlformats.org/officeDocument/2006/relationships/customXml" Target="../ink/ink972.xml"/><Relationship Id="rId221" Type="http://schemas.openxmlformats.org/officeDocument/2006/relationships/image" Target="../media/image1075.png"/><Relationship Id="rId263" Type="http://schemas.openxmlformats.org/officeDocument/2006/relationships/image" Target="../media/image1096.png"/><Relationship Id="rId319" Type="http://schemas.openxmlformats.org/officeDocument/2006/relationships/image" Target="../media/image1124.png"/><Relationship Id="rId58" Type="http://schemas.openxmlformats.org/officeDocument/2006/relationships/customXml" Target="../ink/ink993.xml"/><Relationship Id="rId123" Type="http://schemas.openxmlformats.org/officeDocument/2006/relationships/image" Target="../media/image1026.png"/><Relationship Id="rId330" Type="http://schemas.openxmlformats.org/officeDocument/2006/relationships/customXml" Target="../ink/ink1129.xml"/><Relationship Id="rId165" Type="http://schemas.openxmlformats.org/officeDocument/2006/relationships/image" Target="../media/image1047.png"/><Relationship Id="rId372" Type="http://schemas.openxmlformats.org/officeDocument/2006/relationships/customXml" Target="../ink/ink1150.xml"/><Relationship Id="rId428" Type="http://schemas.openxmlformats.org/officeDocument/2006/relationships/customXml" Target="../ink/ink1178.xml"/><Relationship Id="rId232" Type="http://schemas.openxmlformats.org/officeDocument/2006/relationships/customXml" Target="../ink/ink1080.xml"/><Relationship Id="rId274" Type="http://schemas.openxmlformats.org/officeDocument/2006/relationships/customXml" Target="../ink/ink1101.xml"/><Relationship Id="rId27" Type="http://schemas.openxmlformats.org/officeDocument/2006/relationships/image" Target="../media/image978.png"/><Relationship Id="rId69" Type="http://schemas.openxmlformats.org/officeDocument/2006/relationships/image" Target="../media/image999.png"/><Relationship Id="rId134" Type="http://schemas.openxmlformats.org/officeDocument/2006/relationships/customXml" Target="../ink/ink1031.xml"/><Relationship Id="rId80" Type="http://schemas.openxmlformats.org/officeDocument/2006/relationships/customXml" Target="../ink/ink1004.xml"/><Relationship Id="rId176" Type="http://schemas.openxmlformats.org/officeDocument/2006/relationships/customXml" Target="../ink/ink1052.xml"/><Relationship Id="rId341" Type="http://schemas.openxmlformats.org/officeDocument/2006/relationships/image" Target="../media/image1135.png"/><Relationship Id="rId383" Type="http://schemas.openxmlformats.org/officeDocument/2006/relationships/image" Target="../media/image1156.png"/><Relationship Id="rId201" Type="http://schemas.openxmlformats.org/officeDocument/2006/relationships/image" Target="../media/image1065.png"/><Relationship Id="rId243" Type="http://schemas.openxmlformats.org/officeDocument/2006/relationships/image" Target="../media/image1086.png"/><Relationship Id="rId285" Type="http://schemas.openxmlformats.org/officeDocument/2006/relationships/image" Target="../media/image1107.png"/><Relationship Id="rId38" Type="http://schemas.openxmlformats.org/officeDocument/2006/relationships/customXml" Target="../ink/ink983.xml"/><Relationship Id="rId103" Type="http://schemas.openxmlformats.org/officeDocument/2006/relationships/image" Target="../media/image1016.png"/><Relationship Id="rId310" Type="http://schemas.openxmlformats.org/officeDocument/2006/relationships/customXml" Target="../ink/ink1119.xml"/><Relationship Id="rId91" Type="http://schemas.openxmlformats.org/officeDocument/2006/relationships/image" Target="../media/image1010.png"/><Relationship Id="rId145" Type="http://schemas.openxmlformats.org/officeDocument/2006/relationships/image" Target="../media/image1037.png"/><Relationship Id="rId187" Type="http://schemas.openxmlformats.org/officeDocument/2006/relationships/image" Target="../media/image1058.png"/><Relationship Id="rId352" Type="http://schemas.openxmlformats.org/officeDocument/2006/relationships/customXml" Target="../ink/ink1140.xml"/><Relationship Id="rId394" Type="http://schemas.openxmlformats.org/officeDocument/2006/relationships/customXml" Target="../ink/ink1161.xml"/><Relationship Id="rId408" Type="http://schemas.openxmlformats.org/officeDocument/2006/relationships/customXml" Target="../ink/ink1168.xml"/><Relationship Id="rId212" Type="http://schemas.openxmlformats.org/officeDocument/2006/relationships/customXml" Target="../ink/ink1070.xml"/><Relationship Id="rId254" Type="http://schemas.openxmlformats.org/officeDocument/2006/relationships/customXml" Target="../ink/ink1091.xml"/><Relationship Id="rId28" Type="http://schemas.openxmlformats.org/officeDocument/2006/relationships/customXml" Target="../ink/ink978.xml"/><Relationship Id="rId49" Type="http://schemas.openxmlformats.org/officeDocument/2006/relationships/image" Target="../media/image989.png"/><Relationship Id="rId114" Type="http://schemas.openxmlformats.org/officeDocument/2006/relationships/customXml" Target="../ink/ink1021.xml"/><Relationship Id="rId275" Type="http://schemas.openxmlformats.org/officeDocument/2006/relationships/image" Target="../media/image1102.png"/><Relationship Id="rId296" Type="http://schemas.openxmlformats.org/officeDocument/2006/relationships/customXml" Target="../ink/ink1112.xml"/><Relationship Id="rId300" Type="http://schemas.openxmlformats.org/officeDocument/2006/relationships/customXml" Target="../ink/ink1114.xml"/><Relationship Id="rId60" Type="http://schemas.openxmlformats.org/officeDocument/2006/relationships/customXml" Target="../ink/ink994.xml"/><Relationship Id="rId81" Type="http://schemas.openxmlformats.org/officeDocument/2006/relationships/image" Target="../media/image1005.png"/><Relationship Id="rId135" Type="http://schemas.openxmlformats.org/officeDocument/2006/relationships/image" Target="../media/image1032.png"/><Relationship Id="rId156" Type="http://schemas.openxmlformats.org/officeDocument/2006/relationships/customXml" Target="../ink/ink1042.xml"/><Relationship Id="rId177" Type="http://schemas.openxmlformats.org/officeDocument/2006/relationships/image" Target="../media/image1053.png"/><Relationship Id="rId198" Type="http://schemas.openxmlformats.org/officeDocument/2006/relationships/customXml" Target="../ink/ink1063.xml"/><Relationship Id="rId321" Type="http://schemas.openxmlformats.org/officeDocument/2006/relationships/image" Target="../media/image1125.png"/><Relationship Id="rId342" Type="http://schemas.openxmlformats.org/officeDocument/2006/relationships/customXml" Target="../ink/ink1135.xml"/><Relationship Id="rId363" Type="http://schemas.openxmlformats.org/officeDocument/2006/relationships/image" Target="../media/image1146.png"/><Relationship Id="rId384" Type="http://schemas.openxmlformats.org/officeDocument/2006/relationships/customXml" Target="../ink/ink1156.xml"/><Relationship Id="rId419" Type="http://schemas.openxmlformats.org/officeDocument/2006/relationships/image" Target="../media/image1174.png"/><Relationship Id="rId202" Type="http://schemas.openxmlformats.org/officeDocument/2006/relationships/customXml" Target="../ink/ink1065.xml"/><Relationship Id="rId223" Type="http://schemas.openxmlformats.org/officeDocument/2006/relationships/image" Target="../media/image1076.png"/><Relationship Id="rId244" Type="http://schemas.openxmlformats.org/officeDocument/2006/relationships/customXml" Target="../ink/ink1086.xml"/><Relationship Id="rId430" Type="http://schemas.openxmlformats.org/officeDocument/2006/relationships/customXml" Target="../ink/ink1179.xml"/><Relationship Id="rId18" Type="http://schemas.openxmlformats.org/officeDocument/2006/relationships/customXml" Target="../ink/ink973.xml"/><Relationship Id="rId39" Type="http://schemas.openxmlformats.org/officeDocument/2006/relationships/image" Target="../media/image984.png"/><Relationship Id="rId265" Type="http://schemas.openxmlformats.org/officeDocument/2006/relationships/image" Target="../media/image1097.png"/><Relationship Id="rId286" Type="http://schemas.openxmlformats.org/officeDocument/2006/relationships/customXml" Target="../ink/ink1107.xml"/><Relationship Id="rId50" Type="http://schemas.openxmlformats.org/officeDocument/2006/relationships/customXml" Target="../ink/ink989.xml"/><Relationship Id="rId104" Type="http://schemas.openxmlformats.org/officeDocument/2006/relationships/customXml" Target="../ink/ink1016.xml"/><Relationship Id="rId125" Type="http://schemas.openxmlformats.org/officeDocument/2006/relationships/image" Target="../media/image1027.png"/><Relationship Id="rId146" Type="http://schemas.openxmlformats.org/officeDocument/2006/relationships/customXml" Target="../ink/ink1037.xml"/><Relationship Id="rId167" Type="http://schemas.openxmlformats.org/officeDocument/2006/relationships/image" Target="../media/image1048.png"/><Relationship Id="rId188" Type="http://schemas.openxmlformats.org/officeDocument/2006/relationships/customXml" Target="../ink/ink1058.xml"/><Relationship Id="rId311" Type="http://schemas.openxmlformats.org/officeDocument/2006/relationships/image" Target="../media/image1120.png"/><Relationship Id="rId332" Type="http://schemas.openxmlformats.org/officeDocument/2006/relationships/customXml" Target="../ink/ink1130.xml"/><Relationship Id="rId353" Type="http://schemas.openxmlformats.org/officeDocument/2006/relationships/image" Target="../media/image1141.png"/><Relationship Id="rId374" Type="http://schemas.openxmlformats.org/officeDocument/2006/relationships/customXml" Target="../ink/ink1151.xml"/><Relationship Id="rId395" Type="http://schemas.openxmlformats.org/officeDocument/2006/relationships/image" Target="../media/image1162.png"/><Relationship Id="rId409" Type="http://schemas.openxmlformats.org/officeDocument/2006/relationships/image" Target="../media/image1169.png"/><Relationship Id="rId71" Type="http://schemas.openxmlformats.org/officeDocument/2006/relationships/image" Target="../media/image1000.png"/><Relationship Id="rId92" Type="http://schemas.openxmlformats.org/officeDocument/2006/relationships/customXml" Target="../ink/ink1010.xml"/><Relationship Id="rId213" Type="http://schemas.openxmlformats.org/officeDocument/2006/relationships/image" Target="../media/image1071.png"/><Relationship Id="rId234" Type="http://schemas.openxmlformats.org/officeDocument/2006/relationships/customXml" Target="../ink/ink1081.xml"/><Relationship Id="rId420" Type="http://schemas.openxmlformats.org/officeDocument/2006/relationships/customXml" Target="../ink/ink1174.xml"/><Relationship Id="rId2" Type="http://schemas.openxmlformats.org/officeDocument/2006/relationships/customXml" Target="../ink/ink965.xml"/><Relationship Id="rId29" Type="http://schemas.openxmlformats.org/officeDocument/2006/relationships/image" Target="../media/image979.png"/><Relationship Id="rId255" Type="http://schemas.openxmlformats.org/officeDocument/2006/relationships/image" Target="../media/image1092.png"/><Relationship Id="rId276" Type="http://schemas.openxmlformats.org/officeDocument/2006/relationships/customXml" Target="../ink/ink1102.xml"/><Relationship Id="rId297" Type="http://schemas.openxmlformats.org/officeDocument/2006/relationships/image" Target="../media/image1113.png"/><Relationship Id="rId40" Type="http://schemas.openxmlformats.org/officeDocument/2006/relationships/customXml" Target="../ink/ink984.xml"/><Relationship Id="rId115" Type="http://schemas.openxmlformats.org/officeDocument/2006/relationships/image" Target="../media/image1022.png"/><Relationship Id="rId136" Type="http://schemas.openxmlformats.org/officeDocument/2006/relationships/customXml" Target="../ink/ink1032.xml"/><Relationship Id="rId157" Type="http://schemas.openxmlformats.org/officeDocument/2006/relationships/image" Target="../media/image1043.png"/><Relationship Id="rId178" Type="http://schemas.openxmlformats.org/officeDocument/2006/relationships/customXml" Target="../ink/ink1053.xml"/><Relationship Id="rId301" Type="http://schemas.openxmlformats.org/officeDocument/2006/relationships/image" Target="../media/image1115.png"/><Relationship Id="rId322" Type="http://schemas.openxmlformats.org/officeDocument/2006/relationships/customXml" Target="../ink/ink1125.xml"/><Relationship Id="rId343" Type="http://schemas.openxmlformats.org/officeDocument/2006/relationships/image" Target="../media/image1136.png"/><Relationship Id="rId364" Type="http://schemas.openxmlformats.org/officeDocument/2006/relationships/customXml" Target="../ink/ink1146.xml"/><Relationship Id="rId61" Type="http://schemas.openxmlformats.org/officeDocument/2006/relationships/image" Target="../media/image995.png"/><Relationship Id="rId82" Type="http://schemas.openxmlformats.org/officeDocument/2006/relationships/customXml" Target="../ink/ink1005.xml"/><Relationship Id="rId199" Type="http://schemas.openxmlformats.org/officeDocument/2006/relationships/image" Target="../media/image1064.png"/><Relationship Id="rId203" Type="http://schemas.openxmlformats.org/officeDocument/2006/relationships/image" Target="../media/image1066.png"/><Relationship Id="rId385" Type="http://schemas.openxmlformats.org/officeDocument/2006/relationships/image" Target="../media/image1157.png"/><Relationship Id="rId19" Type="http://schemas.openxmlformats.org/officeDocument/2006/relationships/image" Target="../media/image974.png"/><Relationship Id="rId224" Type="http://schemas.openxmlformats.org/officeDocument/2006/relationships/customXml" Target="../ink/ink1076.xml"/><Relationship Id="rId245" Type="http://schemas.openxmlformats.org/officeDocument/2006/relationships/image" Target="../media/image1087.png"/><Relationship Id="rId266" Type="http://schemas.openxmlformats.org/officeDocument/2006/relationships/customXml" Target="../ink/ink1097.xml"/><Relationship Id="rId287" Type="http://schemas.openxmlformats.org/officeDocument/2006/relationships/image" Target="../media/image1108.png"/><Relationship Id="rId410" Type="http://schemas.openxmlformats.org/officeDocument/2006/relationships/customXml" Target="../ink/ink1169.xml"/><Relationship Id="rId431" Type="http://schemas.openxmlformats.org/officeDocument/2006/relationships/image" Target="../media/image1180.png"/><Relationship Id="rId30" Type="http://schemas.openxmlformats.org/officeDocument/2006/relationships/customXml" Target="../ink/ink979.xml"/><Relationship Id="rId105" Type="http://schemas.openxmlformats.org/officeDocument/2006/relationships/image" Target="../media/image1017.png"/><Relationship Id="rId126" Type="http://schemas.openxmlformats.org/officeDocument/2006/relationships/customXml" Target="../ink/ink1027.xml"/><Relationship Id="rId147" Type="http://schemas.openxmlformats.org/officeDocument/2006/relationships/image" Target="../media/image1038.png"/><Relationship Id="rId168" Type="http://schemas.openxmlformats.org/officeDocument/2006/relationships/customXml" Target="../ink/ink1048.xml"/><Relationship Id="rId312" Type="http://schemas.openxmlformats.org/officeDocument/2006/relationships/customXml" Target="../ink/ink1120.xml"/><Relationship Id="rId333" Type="http://schemas.openxmlformats.org/officeDocument/2006/relationships/image" Target="../media/image1131.png"/><Relationship Id="rId354" Type="http://schemas.openxmlformats.org/officeDocument/2006/relationships/customXml" Target="../ink/ink1141.xml"/><Relationship Id="rId51" Type="http://schemas.openxmlformats.org/officeDocument/2006/relationships/image" Target="../media/image990.png"/><Relationship Id="rId72" Type="http://schemas.openxmlformats.org/officeDocument/2006/relationships/customXml" Target="../ink/ink1000.xml"/><Relationship Id="rId93" Type="http://schemas.openxmlformats.org/officeDocument/2006/relationships/image" Target="../media/image1011.png"/><Relationship Id="rId189" Type="http://schemas.openxmlformats.org/officeDocument/2006/relationships/image" Target="../media/image1059.png"/><Relationship Id="rId375" Type="http://schemas.openxmlformats.org/officeDocument/2006/relationships/image" Target="../media/image1152.png"/><Relationship Id="rId396" Type="http://schemas.openxmlformats.org/officeDocument/2006/relationships/customXml" Target="../ink/ink1162.xml"/><Relationship Id="rId3" Type="http://schemas.openxmlformats.org/officeDocument/2006/relationships/image" Target="../media/image966.png"/><Relationship Id="rId214" Type="http://schemas.openxmlformats.org/officeDocument/2006/relationships/customXml" Target="../ink/ink1071.xml"/><Relationship Id="rId235" Type="http://schemas.openxmlformats.org/officeDocument/2006/relationships/image" Target="../media/image1082.png"/><Relationship Id="rId256" Type="http://schemas.openxmlformats.org/officeDocument/2006/relationships/customXml" Target="../ink/ink1092.xml"/><Relationship Id="rId277" Type="http://schemas.openxmlformats.org/officeDocument/2006/relationships/image" Target="../media/image1103.png"/><Relationship Id="rId298" Type="http://schemas.openxmlformats.org/officeDocument/2006/relationships/customXml" Target="../ink/ink1113.xml"/><Relationship Id="rId400" Type="http://schemas.openxmlformats.org/officeDocument/2006/relationships/customXml" Target="../ink/ink1164.xml"/><Relationship Id="rId421" Type="http://schemas.openxmlformats.org/officeDocument/2006/relationships/image" Target="../media/image1175.png"/><Relationship Id="rId116" Type="http://schemas.openxmlformats.org/officeDocument/2006/relationships/customXml" Target="../ink/ink1022.xml"/><Relationship Id="rId137" Type="http://schemas.openxmlformats.org/officeDocument/2006/relationships/image" Target="../media/image1033.png"/><Relationship Id="rId158" Type="http://schemas.openxmlformats.org/officeDocument/2006/relationships/customXml" Target="../ink/ink1043.xml"/><Relationship Id="rId302" Type="http://schemas.openxmlformats.org/officeDocument/2006/relationships/customXml" Target="../ink/ink1115.xml"/><Relationship Id="rId323" Type="http://schemas.openxmlformats.org/officeDocument/2006/relationships/image" Target="../media/image1126.png"/><Relationship Id="rId344" Type="http://schemas.openxmlformats.org/officeDocument/2006/relationships/customXml" Target="../ink/ink1136.xml"/><Relationship Id="rId20" Type="http://schemas.openxmlformats.org/officeDocument/2006/relationships/customXml" Target="../ink/ink974.xml"/><Relationship Id="rId41" Type="http://schemas.openxmlformats.org/officeDocument/2006/relationships/image" Target="../media/image985.png"/><Relationship Id="rId62" Type="http://schemas.openxmlformats.org/officeDocument/2006/relationships/customXml" Target="../ink/ink995.xml"/><Relationship Id="rId83" Type="http://schemas.openxmlformats.org/officeDocument/2006/relationships/image" Target="../media/image1006.png"/><Relationship Id="rId179" Type="http://schemas.openxmlformats.org/officeDocument/2006/relationships/image" Target="../media/image1054.png"/><Relationship Id="rId365" Type="http://schemas.openxmlformats.org/officeDocument/2006/relationships/image" Target="../media/image1147.png"/><Relationship Id="rId386" Type="http://schemas.openxmlformats.org/officeDocument/2006/relationships/customXml" Target="../ink/ink1157.xml"/><Relationship Id="rId190" Type="http://schemas.openxmlformats.org/officeDocument/2006/relationships/customXml" Target="../ink/ink1059.xml"/><Relationship Id="rId204" Type="http://schemas.openxmlformats.org/officeDocument/2006/relationships/customXml" Target="../ink/ink1066.xml"/><Relationship Id="rId225" Type="http://schemas.openxmlformats.org/officeDocument/2006/relationships/image" Target="../media/image1077.png"/><Relationship Id="rId246" Type="http://schemas.openxmlformats.org/officeDocument/2006/relationships/customXml" Target="../ink/ink1087.xml"/><Relationship Id="rId267" Type="http://schemas.openxmlformats.org/officeDocument/2006/relationships/image" Target="../media/image1098.png"/><Relationship Id="rId288" Type="http://schemas.openxmlformats.org/officeDocument/2006/relationships/customXml" Target="../ink/ink1108.xml"/><Relationship Id="rId411" Type="http://schemas.openxmlformats.org/officeDocument/2006/relationships/image" Target="../media/image1170.png"/><Relationship Id="rId432" Type="http://schemas.openxmlformats.org/officeDocument/2006/relationships/customXml" Target="../ink/ink1180.xml"/><Relationship Id="rId106" Type="http://schemas.openxmlformats.org/officeDocument/2006/relationships/customXml" Target="../ink/ink1017.xml"/><Relationship Id="rId127" Type="http://schemas.openxmlformats.org/officeDocument/2006/relationships/image" Target="../media/image1028.png"/><Relationship Id="rId313" Type="http://schemas.openxmlformats.org/officeDocument/2006/relationships/image" Target="../media/image1121.png"/><Relationship Id="rId10" Type="http://schemas.openxmlformats.org/officeDocument/2006/relationships/customXml" Target="../ink/ink969.xml"/><Relationship Id="rId31" Type="http://schemas.openxmlformats.org/officeDocument/2006/relationships/image" Target="../media/image980.png"/><Relationship Id="rId52" Type="http://schemas.openxmlformats.org/officeDocument/2006/relationships/customXml" Target="../ink/ink990.xml"/><Relationship Id="rId73" Type="http://schemas.openxmlformats.org/officeDocument/2006/relationships/image" Target="../media/image1001.png"/><Relationship Id="rId94" Type="http://schemas.openxmlformats.org/officeDocument/2006/relationships/customXml" Target="../ink/ink1011.xml"/><Relationship Id="rId148" Type="http://schemas.openxmlformats.org/officeDocument/2006/relationships/customXml" Target="../ink/ink1038.xml"/><Relationship Id="rId169" Type="http://schemas.openxmlformats.org/officeDocument/2006/relationships/image" Target="../media/image1049.png"/><Relationship Id="rId334" Type="http://schemas.openxmlformats.org/officeDocument/2006/relationships/customXml" Target="../ink/ink1131.xml"/><Relationship Id="rId355" Type="http://schemas.openxmlformats.org/officeDocument/2006/relationships/image" Target="../media/image1142.png"/><Relationship Id="rId376" Type="http://schemas.openxmlformats.org/officeDocument/2006/relationships/customXml" Target="../ink/ink1152.xml"/><Relationship Id="rId397" Type="http://schemas.openxmlformats.org/officeDocument/2006/relationships/image" Target="../media/image1163.png"/><Relationship Id="rId4" Type="http://schemas.openxmlformats.org/officeDocument/2006/relationships/customXml" Target="../ink/ink966.xml"/><Relationship Id="rId180" Type="http://schemas.openxmlformats.org/officeDocument/2006/relationships/customXml" Target="../ink/ink1054.xml"/><Relationship Id="rId215" Type="http://schemas.openxmlformats.org/officeDocument/2006/relationships/image" Target="../media/image1072.png"/><Relationship Id="rId236" Type="http://schemas.openxmlformats.org/officeDocument/2006/relationships/customXml" Target="../ink/ink1082.xml"/><Relationship Id="rId257" Type="http://schemas.openxmlformats.org/officeDocument/2006/relationships/image" Target="../media/image1093.png"/><Relationship Id="rId278" Type="http://schemas.openxmlformats.org/officeDocument/2006/relationships/customXml" Target="../ink/ink1103.xml"/><Relationship Id="rId401" Type="http://schemas.openxmlformats.org/officeDocument/2006/relationships/image" Target="../media/image1165.png"/><Relationship Id="rId422" Type="http://schemas.openxmlformats.org/officeDocument/2006/relationships/customXml" Target="../ink/ink1175.xml"/><Relationship Id="rId303" Type="http://schemas.openxmlformats.org/officeDocument/2006/relationships/image" Target="../media/image1116.png"/><Relationship Id="rId42" Type="http://schemas.openxmlformats.org/officeDocument/2006/relationships/customXml" Target="../ink/ink985.xml"/><Relationship Id="rId84" Type="http://schemas.openxmlformats.org/officeDocument/2006/relationships/customXml" Target="../ink/ink1006.xml"/><Relationship Id="rId138" Type="http://schemas.openxmlformats.org/officeDocument/2006/relationships/customXml" Target="../ink/ink1033.xml"/><Relationship Id="rId345" Type="http://schemas.openxmlformats.org/officeDocument/2006/relationships/image" Target="../media/image1137.png"/><Relationship Id="rId387" Type="http://schemas.openxmlformats.org/officeDocument/2006/relationships/image" Target="../media/image1158.png"/><Relationship Id="rId191" Type="http://schemas.openxmlformats.org/officeDocument/2006/relationships/image" Target="../media/image1060.png"/><Relationship Id="rId205" Type="http://schemas.openxmlformats.org/officeDocument/2006/relationships/image" Target="../media/image1067.png"/><Relationship Id="rId247" Type="http://schemas.openxmlformats.org/officeDocument/2006/relationships/image" Target="../media/image1088.png"/><Relationship Id="rId412" Type="http://schemas.openxmlformats.org/officeDocument/2006/relationships/customXml" Target="../ink/ink1170.xml"/><Relationship Id="rId107" Type="http://schemas.openxmlformats.org/officeDocument/2006/relationships/image" Target="../media/image1018.png"/><Relationship Id="rId289" Type="http://schemas.openxmlformats.org/officeDocument/2006/relationships/image" Target="../media/image1109.png"/><Relationship Id="rId11" Type="http://schemas.openxmlformats.org/officeDocument/2006/relationships/image" Target="../media/image970.png"/><Relationship Id="rId53" Type="http://schemas.openxmlformats.org/officeDocument/2006/relationships/image" Target="../media/image991.png"/><Relationship Id="rId149" Type="http://schemas.openxmlformats.org/officeDocument/2006/relationships/image" Target="../media/image1039.png"/><Relationship Id="rId314" Type="http://schemas.openxmlformats.org/officeDocument/2006/relationships/customXml" Target="../ink/ink1121.xml"/><Relationship Id="rId356" Type="http://schemas.openxmlformats.org/officeDocument/2006/relationships/customXml" Target="../ink/ink1142.xml"/><Relationship Id="rId398" Type="http://schemas.openxmlformats.org/officeDocument/2006/relationships/customXml" Target="../ink/ink1163.xml"/><Relationship Id="rId95" Type="http://schemas.openxmlformats.org/officeDocument/2006/relationships/image" Target="../media/image1012.png"/><Relationship Id="rId160" Type="http://schemas.openxmlformats.org/officeDocument/2006/relationships/customXml" Target="../ink/ink1044.xml"/><Relationship Id="rId216" Type="http://schemas.openxmlformats.org/officeDocument/2006/relationships/customXml" Target="../ink/ink1072.xml"/><Relationship Id="rId423" Type="http://schemas.openxmlformats.org/officeDocument/2006/relationships/image" Target="../media/image1176.png"/><Relationship Id="rId258" Type="http://schemas.openxmlformats.org/officeDocument/2006/relationships/customXml" Target="../ink/ink1093.xml"/><Relationship Id="rId22" Type="http://schemas.openxmlformats.org/officeDocument/2006/relationships/customXml" Target="../ink/ink975.xml"/><Relationship Id="rId64" Type="http://schemas.openxmlformats.org/officeDocument/2006/relationships/customXml" Target="../ink/ink996.xml"/><Relationship Id="rId118" Type="http://schemas.openxmlformats.org/officeDocument/2006/relationships/customXml" Target="../ink/ink1023.xml"/><Relationship Id="rId325" Type="http://schemas.openxmlformats.org/officeDocument/2006/relationships/image" Target="../media/image1127.png"/><Relationship Id="rId367" Type="http://schemas.openxmlformats.org/officeDocument/2006/relationships/image" Target="../media/image1148.png"/><Relationship Id="rId171" Type="http://schemas.openxmlformats.org/officeDocument/2006/relationships/image" Target="../media/image1050.png"/><Relationship Id="rId227" Type="http://schemas.openxmlformats.org/officeDocument/2006/relationships/image" Target="../media/image1078.png"/><Relationship Id="rId269" Type="http://schemas.openxmlformats.org/officeDocument/2006/relationships/image" Target="../media/image1099.png"/><Relationship Id="rId434" Type="http://schemas.openxmlformats.org/officeDocument/2006/relationships/customXml" Target="../ink/ink1181.xml"/><Relationship Id="rId33" Type="http://schemas.openxmlformats.org/officeDocument/2006/relationships/image" Target="../media/image981.png"/><Relationship Id="rId129" Type="http://schemas.openxmlformats.org/officeDocument/2006/relationships/image" Target="../media/image1029.png"/><Relationship Id="rId280" Type="http://schemas.openxmlformats.org/officeDocument/2006/relationships/customXml" Target="../ink/ink1104.xml"/><Relationship Id="rId336" Type="http://schemas.openxmlformats.org/officeDocument/2006/relationships/customXml" Target="../ink/ink1132.xml"/><Relationship Id="rId75" Type="http://schemas.openxmlformats.org/officeDocument/2006/relationships/image" Target="../media/image1002.png"/><Relationship Id="rId140" Type="http://schemas.openxmlformats.org/officeDocument/2006/relationships/customXml" Target="../ink/ink1034.xml"/><Relationship Id="rId182" Type="http://schemas.openxmlformats.org/officeDocument/2006/relationships/customXml" Target="../ink/ink1055.xml"/><Relationship Id="rId378" Type="http://schemas.openxmlformats.org/officeDocument/2006/relationships/customXml" Target="../ink/ink1153.xml"/><Relationship Id="rId403" Type="http://schemas.openxmlformats.org/officeDocument/2006/relationships/image" Target="../media/image1166.png"/><Relationship Id="rId6" Type="http://schemas.openxmlformats.org/officeDocument/2006/relationships/customXml" Target="../ink/ink967.xml"/><Relationship Id="rId238" Type="http://schemas.openxmlformats.org/officeDocument/2006/relationships/customXml" Target="../ink/ink1083.xml"/><Relationship Id="rId291" Type="http://schemas.openxmlformats.org/officeDocument/2006/relationships/image" Target="../media/image1110.png"/><Relationship Id="rId305" Type="http://schemas.openxmlformats.org/officeDocument/2006/relationships/image" Target="../media/image1117.png"/><Relationship Id="rId347" Type="http://schemas.openxmlformats.org/officeDocument/2006/relationships/image" Target="../media/image1138.png"/><Relationship Id="rId44" Type="http://schemas.openxmlformats.org/officeDocument/2006/relationships/customXml" Target="../ink/ink986.xml"/><Relationship Id="rId86" Type="http://schemas.openxmlformats.org/officeDocument/2006/relationships/customXml" Target="../ink/ink1007.xml"/><Relationship Id="rId151" Type="http://schemas.openxmlformats.org/officeDocument/2006/relationships/image" Target="../media/image1040.png"/><Relationship Id="rId389" Type="http://schemas.openxmlformats.org/officeDocument/2006/relationships/image" Target="../media/image1159.png"/><Relationship Id="rId193" Type="http://schemas.openxmlformats.org/officeDocument/2006/relationships/image" Target="../media/image1061.png"/><Relationship Id="rId207" Type="http://schemas.openxmlformats.org/officeDocument/2006/relationships/image" Target="../media/image1068.png"/><Relationship Id="rId249" Type="http://schemas.openxmlformats.org/officeDocument/2006/relationships/image" Target="../media/image1089.png"/><Relationship Id="rId414" Type="http://schemas.openxmlformats.org/officeDocument/2006/relationships/customXml" Target="../ink/ink1171.xml"/><Relationship Id="rId13" Type="http://schemas.openxmlformats.org/officeDocument/2006/relationships/image" Target="../media/image971.png"/><Relationship Id="rId109" Type="http://schemas.openxmlformats.org/officeDocument/2006/relationships/image" Target="../media/image1019.png"/><Relationship Id="rId260" Type="http://schemas.openxmlformats.org/officeDocument/2006/relationships/customXml" Target="../ink/ink1094.xml"/><Relationship Id="rId316" Type="http://schemas.openxmlformats.org/officeDocument/2006/relationships/customXml" Target="../ink/ink1122.xml"/><Relationship Id="rId55" Type="http://schemas.openxmlformats.org/officeDocument/2006/relationships/image" Target="../media/image992.png"/><Relationship Id="rId97" Type="http://schemas.openxmlformats.org/officeDocument/2006/relationships/image" Target="../media/image1013.png"/><Relationship Id="rId120" Type="http://schemas.openxmlformats.org/officeDocument/2006/relationships/customXml" Target="../ink/ink1024.xml"/><Relationship Id="rId358" Type="http://schemas.openxmlformats.org/officeDocument/2006/relationships/customXml" Target="../ink/ink1143.xml"/><Relationship Id="rId162" Type="http://schemas.openxmlformats.org/officeDocument/2006/relationships/customXml" Target="../ink/ink1045.xml"/><Relationship Id="rId218" Type="http://schemas.openxmlformats.org/officeDocument/2006/relationships/customXml" Target="../ink/ink1073.xml"/><Relationship Id="rId425" Type="http://schemas.openxmlformats.org/officeDocument/2006/relationships/image" Target="../media/image1177.png"/><Relationship Id="rId271" Type="http://schemas.openxmlformats.org/officeDocument/2006/relationships/image" Target="../media/image1100.png"/><Relationship Id="rId24" Type="http://schemas.openxmlformats.org/officeDocument/2006/relationships/customXml" Target="../ink/ink976.xml"/><Relationship Id="rId66" Type="http://schemas.openxmlformats.org/officeDocument/2006/relationships/customXml" Target="../ink/ink997.xml"/><Relationship Id="rId131" Type="http://schemas.openxmlformats.org/officeDocument/2006/relationships/image" Target="../media/image1030.png"/><Relationship Id="rId327" Type="http://schemas.openxmlformats.org/officeDocument/2006/relationships/image" Target="../media/image1128.png"/><Relationship Id="rId369" Type="http://schemas.openxmlformats.org/officeDocument/2006/relationships/image" Target="../media/image1149.png"/><Relationship Id="rId173" Type="http://schemas.openxmlformats.org/officeDocument/2006/relationships/image" Target="../media/image1051.png"/><Relationship Id="rId229" Type="http://schemas.openxmlformats.org/officeDocument/2006/relationships/image" Target="../media/image1079.png"/><Relationship Id="rId380" Type="http://schemas.openxmlformats.org/officeDocument/2006/relationships/customXml" Target="../ink/ink1154.xml"/><Relationship Id="rId240" Type="http://schemas.openxmlformats.org/officeDocument/2006/relationships/customXml" Target="../ink/ink1084.xml"/><Relationship Id="rId35" Type="http://schemas.openxmlformats.org/officeDocument/2006/relationships/image" Target="../media/image982.png"/><Relationship Id="rId77" Type="http://schemas.openxmlformats.org/officeDocument/2006/relationships/image" Target="../media/image1003.png"/><Relationship Id="rId100" Type="http://schemas.openxmlformats.org/officeDocument/2006/relationships/customXml" Target="../ink/ink1014.xml"/><Relationship Id="rId282" Type="http://schemas.openxmlformats.org/officeDocument/2006/relationships/customXml" Target="../ink/ink1105.xml"/><Relationship Id="rId338" Type="http://schemas.openxmlformats.org/officeDocument/2006/relationships/customXml" Target="../ink/ink1133.xml"/><Relationship Id="rId8" Type="http://schemas.openxmlformats.org/officeDocument/2006/relationships/customXml" Target="../ink/ink968.xml"/><Relationship Id="rId142" Type="http://schemas.openxmlformats.org/officeDocument/2006/relationships/customXml" Target="../ink/ink1035.xml"/><Relationship Id="rId184" Type="http://schemas.openxmlformats.org/officeDocument/2006/relationships/customXml" Target="../ink/ink1056.xml"/><Relationship Id="rId391" Type="http://schemas.openxmlformats.org/officeDocument/2006/relationships/image" Target="../media/image1160.png"/><Relationship Id="rId405" Type="http://schemas.openxmlformats.org/officeDocument/2006/relationships/image" Target="../media/image1167.png"/><Relationship Id="rId251" Type="http://schemas.openxmlformats.org/officeDocument/2006/relationships/image" Target="../media/image1090.png"/><Relationship Id="rId46" Type="http://schemas.openxmlformats.org/officeDocument/2006/relationships/customXml" Target="../ink/ink987.xml"/><Relationship Id="rId293" Type="http://schemas.openxmlformats.org/officeDocument/2006/relationships/image" Target="../media/image1111.png"/><Relationship Id="rId307" Type="http://schemas.openxmlformats.org/officeDocument/2006/relationships/image" Target="../media/image1118.png"/><Relationship Id="rId349" Type="http://schemas.openxmlformats.org/officeDocument/2006/relationships/image" Target="../media/image1139.png"/><Relationship Id="rId88" Type="http://schemas.openxmlformats.org/officeDocument/2006/relationships/customXml" Target="../ink/ink1008.xml"/><Relationship Id="rId111" Type="http://schemas.openxmlformats.org/officeDocument/2006/relationships/image" Target="../media/image1020.png"/><Relationship Id="rId153" Type="http://schemas.openxmlformats.org/officeDocument/2006/relationships/image" Target="../media/image1041.png"/><Relationship Id="rId195" Type="http://schemas.openxmlformats.org/officeDocument/2006/relationships/image" Target="../media/image1062.png"/><Relationship Id="rId209" Type="http://schemas.openxmlformats.org/officeDocument/2006/relationships/image" Target="../media/image1069.png"/><Relationship Id="rId360" Type="http://schemas.openxmlformats.org/officeDocument/2006/relationships/customXml" Target="../ink/ink1144.xml"/><Relationship Id="rId416" Type="http://schemas.openxmlformats.org/officeDocument/2006/relationships/customXml" Target="../ink/ink1172.xml"/><Relationship Id="rId220" Type="http://schemas.openxmlformats.org/officeDocument/2006/relationships/customXml" Target="../ink/ink1074.xml"/><Relationship Id="rId15" Type="http://schemas.openxmlformats.org/officeDocument/2006/relationships/image" Target="../media/image972.png"/><Relationship Id="rId57" Type="http://schemas.openxmlformats.org/officeDocument/2006/relationships/image" Target="../media/image993.png"/><Relationship Id="rId262" Type="http://schemas.openxmlformats.org/officeDocument/2006/relationships/customXml" Target="../ink/ink1095.xml"/><Relationship Id="rId318" Type="http://schemas.openxmlformats.org/officeDocument/2006/relationships/customXml" Target="../ink/ink1123.xml"/><Relationship Id="rId99" Type="http://schemas.openxmlformats.org/officeDocument/2006/relationships/image" Target="../media/image1014.png"/><Relationship Id="rId122" Type="http://schemas.openxmlformats.org/officeDocument/2006/relationships/customXml" Target="../ink/ink1025.xml"/><Relationship Id="rId164" Type="http://schemas.openxmlformats.org/officeDocument/2006/relationships/customXml" Target="../ink/ink1046.xml"/><Relationship Id="rId371" Type="http://schemas.openxmlformats.org/officeDocument/2006/relationships/image" Target="../media/image1150.png"/><Relationship Id="rId427" Type="http://schemas.openxmlformats.org/officeDocument/2006/relationships/image" Target="../media/image1178.png"/><Relationship Id="rId26" Type="http://schemas.openxmlformats.org/officeDocument/2006/relationships/customXml" Target="../ink/ink977.xml"/><Relationship Id="rId231" Type="http://schemas.openxmlformats.org/officeDocument/2006/relationships/image" Target="../media/image1080.png"/><Relationship Id="rId273" Type="http://schemas.openxmlformats.org/officeDocument/2006/relationships/image" Target="../media/image1101.png"/><Relationship Id="rId329" Type="http://schemas.openxmlformats.org/officeDocument/2006/relationships/image" Target="../media/image1129.png"/><Relationship Id="rId68" Type="http://schemas.openxmlformats.org/officeDocument/2006/relationships/customXml" Target="../ink/ink998.xml"/><Relationship Id="rId133" Type="http://schemas.openxmlformats.org/officeDocument/2006/relationships/image" Target="../media/image1031.png"/><Relationship Id="rId175" Type="http://schemas.openxmlformats.org/officeDocument/2006/relationships/image" Target="../media/image1052.png"/><Relationship Id="rId340" Type="http://schemas.openxmlformats.org/officeDocument/2006/relationships/customXml" Target="../ink/ink1134.xml"/><Relationship Id="rId200" Type="http://schemas.openxmlformats.org/officeDocument/2006/relationships/customXml" Target="../ink/ink1064.xml"/><Relationship Id="rId382" Type="http://schemas.openxmlformats.org/officeDocument/2006/relationships/customXml" Target="../ink/ink1155.xml"/><Relationship Id="rId242" Type="http://schemas.openxmlformats.org/officeDocument/2006/relationships/customXml" Target="../ink/ink1085.xml"/><Relationship Id="rId284" Type="http://schemas.openxmlformats.org/officeDocument/2006/relationships/customXml" Target="../ink/ink1106.xml"/><Relationship Id="rId37" Type="http://schemas.openxmlformats.org/officeDocument/2006/relationships/image" Target="../media/image983.png"/><Relationship Id="rId79" Type="http://schemas.openxmlformats.org/officeDocument/2006/relationships/image" Target="../media/image1004.png"/><Relationship Id="rId102" Type="http://schemas.openxmlformats.org/officeDocument/2006/relationships/customXml" Target="../ink/ink1015.xml"/><Relationship Id="rId144" Type="http://schemas.openxmlformats.org/officeDocument/2006/relationships/customXml" Target="../ink/ink1036.xml"/><Relationship Id="rId90" Type="http://schemas.openxmlformats.org/officeDocument/2006/relationships/customXml" Target="../ink/ink1009.xml"/><Relationship Id="rId186" Type="http://schemas.openxmlformats.org/officeDocument/2006/relationships/customXml" Target="../ink/ink1057.xml"/><Relationship Id="rId351" Type="http://schemas.openxmlformats.org/officeDocument/2006/relationships/image" Target="../media/image1140.png"/><Relationship Id="rId393" Type="http://schemas.openxmlformats.org/officeDocument/2006/relationships/image" Target="../media/image1161.png"/><Relationship Id="rId407" Type="http://schemas.openxmlformats.org/officeDocument/2006/relationships/image" Target="../media/image1168.png"/><Relationship Id="rId211" Type="http://schemas.openxmlformats.org/officeDocument/2006/relationships/image" Target="../media/image1070.png"/><Relationship Id="rId253" Type="http://schemas.openxmlformats.org/officeDocument/2006/relationships/image" Target="../media/image1091.png"/><Relationship Id="rId295" Type="http://schemas.openxmlformats.org/officeDocument/2006/relationships/image" Target="../media/image1112.png"/><Relationship Id="rId309" Type="http://schemas.openxmlformats.org/officeDocument/2006/relationships/image" Target="../media/image1119.png"/><Relationship Id="rId48" Type="http://schemas.openxmlformats.org/officeDocument/2006/relationships/customXml" Target="../ink/ink988.xml"/><Relationship Id="rId113" Type="http://schemas.openxmlformats.org/officeDocument/2006/relationships/image" Target="../media/image1021.png"/><Relationship Id="rId320" Type="http://schemas.openxmlformats.org/officeDocument/2006/relationships/customXml" Target="../ink/ink1124.xml"/><Relationship Id="rId155" Type="http://schemas.openxmlformats.org/officeDocument/2006/relationships/image" Target="../media/image1042.png"/><Relationship Id="rId197" Type="http://schemas.openxmlformats.org/officeDocument/2006/relationships/image" Target="../media/image1063.png"/><Relationship Id="rId362" Type="http://schemas.openxmlformats.org/officeDocument/2006/relationships/customXml" Target="../ink/ink1145.xml"/><Relationship Id="rId418" Type="http://schemas.openxmlformats.org/officeDocument/2006/relationships/customXml" Target="../ink/ink1173.xml"/><Relationship Id="rId222" Type="http://schemas.openxmlformats.org/officeDocument/2006/relationships/customXml" Target="../ink/ink1075.xml"/><Relationship Id="rId264" Type="http://schemas.openxmlformats.org/officeDocument/2006/relationships/customXml" Target="../ink/ink1096.xml"/><Relationship Id="rId17" Type="http://schemas.openxmlformats.org/officeDocument/2006/relationships/image" Target="../media/image973.png"/><Relationship Id="rId59" Type="http://schemas.openxmlformats.org/officeDocument/2006/relationships/image" Target="../media/image994.png"/><Relationship Id="rId124" Type="http://schemas.openxmlformats.org/officeDocument/2006/relationships/customXml" Target="../ink/ink1026.xml"/><Relationship Id="rId70" Type="http://schemas.openxmlformats.org/officeDocument/2006/relationships/customXml" Target="../ink/ink999.xml"/><Relationship Id="rId166" Type="http://schemas.openxmlformats.org/officeDocument/2006/relationships/customXml" Target="../ink/ink1047.xml"/><Relationship Id="rId331" Type="http://schemas.openxmlformats.org/officeDocument/2006/relationships/image" Target="../media/image1130.png"/><Relationship Id="rId373" Type="http://schemas.openxmlformats.org/officeDocument/2006/relationships/image" Target="../media/image1151.png"/><Relationship Id="rId429" Type="http://schemas.openxmlformats.org/officeDocument/2006/relationships/image" Target="../media/image1179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081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41.png"/><Relationship Id="rId21" Type="http://schemas.openxmlformats.org/officeDocument/2006/relationships/customXml" Target="../ink/ink1191.xml"/><Relationship Id="rId42" Type="http://schemas.openxmlformats.org/officeDocument/2006/relationships/customXml" Target="../ink/ink1201.xml"/><Relationship Id="rId63" Type="http://schemas.openxmlformats.org/officeDocument/2006/relationships/image" Target="../media/image1214.png"/><Relationship Id="rId84" Type="http://schemas.openxmlformats.org/officeDocument/2006/relationships/customXml" Target="../ink/ink1222.xml"/><Relationship Id="rId16" Type="http://schemas.openxmlformats.org/officeDocument/2006/relationships/image" Target="../media/image1190.png"/><Relationship Id="rId107" Type="http://schemas.openxmlformats.org/officeDocument/2006/relationships/image" Target="../media/image1236.png"/><Relationship Id="rId11" Type="http://schemas.openxmlformats.org/officeDocument/2006/relationships/customXml" Target="../ink/ink1186.xml"/><Relationship Id="rId32" Type="http://schemas.openxmlformats.org/officeDocument/2006/relationships/customXml" Target="../ink/ink1196.xml"/><Relationship Id="rId37" Type="http://schemas.openxmlformats.org/officeDocument/2006/relationships/image" Target="../media/image1201.png"/><Relationship Id="rId53" Type="http://schemas.openxmlformats.org/officeDocument/2006/relationships/image" Target="../media/image1209.png"/><Relationship Id="rId58" Type="http://schemas.openxmlformats.org/officeDocument/2006/relationships/customXml" Target="../ink/ink1209.xml"/><Relationship Id="rId74" Type="http://schemas.openxmlformats.org/officeDocument/2006/relationships/customXml" Target="../ink/ink1217.xml"/><Relationship Id="rId79" Type="http://schemas.openxmlformats.org/officeDocument/2006/relationships/image" Target="../media/image1222.png"/><Relationship Id="rId102" Type="http://schemas.openxmlformats.org/officeDocument/2006/relationships/customXml" Target="../ink/ink1231.xml"/><Relationship Id="rId123" Type="http://schemas.openxmlformats.org/officeDocument/2006/relationships/image" Target="../media/image1244.png"/><Relationship Id="rId128" Type="http://schemas.openxmlformats.org/officeDocument/2006/relationships/customXml" Target="../ink/ink1244.xml"/><Relationship Id="rId5" Type="http://schemas.openxmlformats.org/officeDocument/2006/relationships/customXml" Target="../ink/ink1183.xml"/><Relationship Id="rId90" Type="http://schemas.openxmlformats.org/officeDocument/2006/relationships/customXml" Target="../ink/ink1225.xml"/><Relationship Id="rId95" Type="http://schemas.openxmlformats.org/officeDocument/2006/relationships/image" Target="../media/image1230.png"/><Relationship Id="rId22" Type="http://schemas.openxmlformats.org/officeDocument/2006/relationships/image" Target="../media/image1193.png"/><Relationship Id="rId27" Type="http://schemas.openxmlformats.org/officeDocument/2006/relationships/customXml" Target="../ink/ink1194.xml"/><Relationship Id="rId43" Type="http://schemas.openxmlformats.org/officeDocument/2006/relationships/image" Target="../media/image1204.png"/><Relationship Id="rId48" Type="http://schemas.openxmlformats.org/officeDocument/2006/relationships/customXml" Target="../ink/ink1204.xml"/><Relationship Id="rId64" Type="http://schemas.openxmlformats.org/officeDocument/2006/relationships/customXml" Target="../ink/ink1212.xml"/><Relationship Id="rId69" Type="http://schemas.openxmlformats.org/officeDocument/2006/relationships/image" Target="../media/image1217.png"/><Relationship Id="rId113" Type="http://schemas.openxmlformats.org/officeDocument/2006/relationships/image" Target="../media/image1239.png"/><Relationship Id="rId118" Type="http://schemas.openxmlformats.org/officeDocument/2006/relationships/customXml" Target="../ink/ink1239.xml"/><Relationship Id="rId80" Type="http://schemas.openxmlformats.org/officeDocument/2006/relationships/customXml" Target="../ink/ink1220.xml"/><Relationship Id="rId85" Type="http://schemas.openxmlformats.org/officeDocument/2006/relationships/image" Target="../media/image1225.png"/><Relationship Id="rId12" Type="http://schemas.openxmlformats.org/officeDocument/2006/relationships/image" Target="../media/image1188.png"/><Relationship Id="rId17" Type="http://schemas.openxmlformats.org/officeDocument/2006/relationships/customXml" Target="../ink/ink1189.xml"/><Relationship Id="rId33" Type="http://schemas.openxmlformats.org/officeDocument/2006/relationships/image" Target="../media/image1199.png"/><Relationship Id="rId38" Type="http://schemas.openxmlformats.org/officeDocument/2006/relationships/customXml" Target="../ink/ink1199.xml"/><Relationship Id="rId59" Type="http://schemas.openxmlformats.org/officeDocument/2006/relationships/image" Target="../media/image1212.png"/><Relationship Id="rId103" Type="http://schemas.openxmlformats.org/officeDocument/2006/relationships/image" Target="../media/image1234.png"/><Relationship Id="rId108" Type="http://schemas.openxmlformats.org/officeDocument/2006/relationships/customXml" Target="../ink/ink1234.xml"/><Relationship Id="rId124" Type="http://schemas.openxmlformats.org/officeDocument/2006/relationships/customXml" Target="../ink/ink1242.xml"/><Relationship Id="rId129" Type="http://schemas.openxmlformats.org/officeDocument/2006/relationships/image" Target="../media/image1247.png"/><Relationship Id="rId54" Type="http://schemas.openxmlformats.org/officeDocument/2006/relationships/customXml" Target="../ink/ink1207.xml"/><Relationship Id="rId70" Type="http://schemas.openxmlformats.org/officeDocument/2006/relationships/customXml" Target="../ink/ink1215.xml"/><Relationship Id="rId75" Type="http://schemas.openxmlformats.org/officeDocument/2006/relationships/image" Target="../media/image1220.png"/><Relationship Id="rId91" Type="http://schemas.openxmlformats.org/officeDocument/2006/relationships/image" Target="../media/image1228.png"/><Relationship Id="rId96" Type="http://schemas.openxmlformats.org/officeDocument/2006/relationships/customXml" Target="../ink/ink12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5.png"/><Relationship Id="rId23" Type="http://schemas.openxmlformats.org/officeDocument/2006/relationships/customXml" Target="../ink/ink1192.xml"/><Relationship Id="rId28" Type="http://schemas.openxmlformats.org/officeDocument/2006/relationships/image" Target="../media/image1196.png"/><Relationship Id="rId49" Type="http://schemas.openxmlformats.org/officeDocument/2006/relationships/image" Target="../media/image1207.png"/><Relationship Id="rId114" Type="http://schemas.openxmlformats.org/officeDocument/2006/relationships/customXml" Target="../ink/ink1237.xml"/><Relationship Id="rId119" Type="http://schemas.openxmlformats.org/officeDocument/2006/relationships/image" Target="../media/image1242.png"/><Relationship Id="rId44" Type="http://schemas.openxmlformats.org/officeDocument/2006/relationships/customXml" Target="../ink/ink1202.xml"/><Relationship Id="rId60" Type="http://schemas.openxmlformats.org/officeDocument/2006/relationships/customXml" Target="../ink/ink1210.xml"/><Relationship Id="rId65" Type="http://schemas.openxmlformats.org/officeDocument/2006/relationships/image" Target="../media/image1215.png"/><Relationship Id="rId81" Type="http://schemas.openxmlformats.org/officeDocument/2006/relationships/image" Target="../media/image1223.png"/><Relationship Id="rId86" Type="http://schemas.openxmlformats.org/officeDocument/2006/relationships/customXml" Target="../ink/ink1223.xml"/><Relationship Id="rId130" Type="http://schemas.openxmlformats.org/officeDocument/2006/relationships/customXml" Target="../ink/ink1245.xml"/><Relationship Id="rId13" Type="http://schemas.openxmlformats.org/officeDocument/2006/relationships/customXml" Target="../ink/ink1187.xml"/><Relationship Id="rId18" Type="http://schemas.openxmlformats.org/officeDocument/2006/relationships/image" Target="../media/image1191.png"/><Relationship Id="rId39" Type="http://schemas.openxmlformats.org/officeDocument/2006/relationships/image" Target="../media/image1202.png"/><Relationship Id="rId109" Type="http://schemas.openxmlformats.org/officeDocument/2006/relationships/image" Target="../media/image1237.png"/><Relationship Id="rId34" Type="http://schemas.openxmlformats.org/officeDocument/2006/relationships/customXml" Target="../ink/ink1197.xml"/><Relationship Id="rId50" Type="http://schemas.openxmlformats.org/officeDocument/2006/relationships/customXml" Target="../ink/ink1205.xml"/><Relationship Id="rId55" Type="http://schemas.openxmlformats.org/officeDocument/2006/relationships/image" Target="../media/image1210.png"/><Relationship Id="rId76" Type="http://schemas.openxmlformats.org/officeDocument/2006/relationships/customXml" Target="../ink/ink1218.xml"/><Relationship Id="rId97" Type="http://schemas.openxmlformats.org/officeDocument/2006/relationships/image" Target="../media/image1231.png"/><Relationship Id="rId104" Type="http://schemas.openxmlformats.org/officeDocument/2006/relationships/customXml" Target="../ink/ink1232.xml"/><Relationship Id="rId120" Type="http://schemas.openxmlformats.org/officeDocument/2006/relationships/customXml" Target="../ink/ink1240.xml"/><Relationship Id="rId125" Type="http://schemas.openxmlformats.org/officeDocument/2006/relationships/image" Target="../media/image1245.png"/><Relationship Id="rId7" Type="http://schemas.openxmlformats.org/officeDocument/2006/relationships/customXml" Target="../ink/ink1184.xml"/><Relationship Id="rId71" Type="http://schemas.openxmlformats.org/officeDocument/2006/relationships/image" Target="../media/image1218.png"/><Relationship Id="rId92" Type="http://schemas.openxmlformats.org/officeDocument/2006/relationships/customXml" Target="../ink/ink1226.xml"/><Relationship Id="rId2" Type="http://schemas.openxmlformats.org/officeDocument/2006/relationships/image" Target="../media/image1183.png"/><Relationship Id="rId29" Type="http://schemas.openxmlformats.org/officeDocument/2006/relationships/image" Target="../media/image1197.png"/><Relationship Id="rId24" Type="http://schemas.openxmlformats.org/officeDocument/2006/relationships/image" Target="../media/image1194.png"/><Relationship Id="rId40" Type="http://schemas.openxmlformats.org/officeDocument/2006/relationships/customXml" Target="../ink/ink1200.xml"/><Relationship Id="rId45" Type="http://schemas.openxmlformats.org/officeDocument/2006/relationships/image" Target="../media/image1205.png"/><Relationship Id="rId66" Type="http://schemas.openxmlformats.org/officeDocument/2006/relationships/customXml" Target="../ink/ink1213.xml"/><Relationship Id="rId87" Type="http://schemas.openxmlformats.org/officeDocument/2006/relationships/image" Target="../media/image1226.png"/><Relationship Id="rId110" Type="http://schemas.openxmlformats.org/officeDocument/2006/relationships/customXml" Target="../ink/ink1235.xml"/><Relationship Id="rId115" Type="http://schemas.openxmlformats.org/officeDocument/2006/relationships/image" Target="../media/image1240.png"/><Relationship Id="rId131" Type="http://schemas.openxmlformats.org/officeDocument/2006/relationships/image" Target="../media/image1248.png"/><Relationship Id="rId61" Type="http://schemas.openxmlformats.org/officeDocument/2006/relationships/image" Target="../media/image1213.png"/><Relationship Id="rId82" Type="http://schemas.openxmlformats.org/officeDocument/2006/relationships/customXml" Target="../ink/ink1221.xml"/><Relationship Id="rId19" Type="http://schemas.openxmlformats.org/officeDocument/2006/relationships/customXml" Target="../ink/ink1190.xml"/><Relationship Id="rId14" Type="http://schemas.openxmlformats.org/officeDocument/2006/relationships/image" Target="../media/image1189.png"/><Relationship Id="rId30" Type="http://schemas.openxmlformats.org/officeDocument/2006/relationships/customXml" Target="../ink/ink1195.xml"/><Relationship Id="rId35" Type="http://schemas.openxmlformats.org/officeDocument/2006/relationships/image" Target="../media/image1200.png"/><Relationship Id="rId56" Type="http://schemas.openxmlformats.org/officeDocument/2006/relationships/customXml" Target="../ink/ink1208.xml"/><Relationship Id="rId77" Type="http://schemas.openxmlformats.org/officeDocument/2006/relationships/image" Target="../media/image1221.png"/><Relationship Id="rId100" Type="http://schemas.openxmlformats.org/officeDocument/2006/relationships/customXml" Target="../ink/ink1230.xml"/><Relationship Id="rId105" Type="http://schemas.openxmlformats.org/officeDocument/2006/relationships/image" Target="../media/image1235.png"/><Relationship Id="rId126" Type="http://schemas.openxmlformats.org/officeDocument/2006/relationships/customXml" Target="../ink/ink1243.xml"/><Relationship Id="rId8" Type="http://schemas.openxmlformats.org/officeDocument/2006/relationships/image" Target="../media/image1186.png"/><Relationship Id="rId51" Type="http://schemas.openxmlformats.org/officeDocument/2006/relationships/image" Target="../media/image1208.png"/><Relationship Id="rId72" Type="http://schemas.openxmlformats.org/officeDocument/2006/relationships/customXml" Target="../ink/ink1216.xml"/><Relationship Id="rId93" Type="http://schemas.openxmlformats.org/officeDocument/2006/relationships/image" Target="../media/image1229.png"/><Relationship Id="rId98" Type="http://schemas.openxmlformats.org/officeDocument/2006/relationships/customXml" Target="../ink/ink1229.xml"/><Relationship Id="rId121" Type="http://schemas.openxmlformats.org/officeDocument/2006/relationships/image" Target="../media/image1243.png"/><Relationship Id="rId3" Type="http://schemas.openxmlformats.org/officeDocument/2006/relationships/customXml" Target="../ink/ink1182.xml"/><Relationship Id="rId25" Type="http://schemas.openxmlformats.org/officeDocument/2006/relationships/customXml" Target="../ink/ink1193.xml"/><Relationship Id="rId46" Type="http://schemas.openxmlformats.org/officeDocument/2006/relationships/customXml" Target="../ink/ink1203.xml"/><Relationship Id="rId67" Type="http://schemas.openxmlformats.org/officeDocument/2006/relationships/image" Target="../media/image1216.png"/><Relationship Id="rId116" Type="http://schemas.openxmlformats.org/officeDocument/2006/relationships/customXml" Target="../ink/ink1238.xml"/><Relationship Id="rId20" Type="http://schemas.openxmlformats.org/officeDocument/2006/relationships/image" Target="../media/image1192.png"/><Relationship Id="rId41" Type="http://schemas.openxmlformats.org/officeDocument/2006/relationships/image" Target="../media/image1203.png"/><Relationship Id="rId62" Type="http://schemas.openxmlformats.org/officeDocument/2006/relationships/customXml" Target="../ink/ink1211.xml"/><Relationship Id="rId83" Type="http://schemas.openxmlformats.org/officeDocument/2006/relationships/image" Target="../media/image1224.png"/><Relationship Id="rId88" Type="http://schemas.openxmlformats.org/officeDocument/2006/relationships/customXml" Target="../ink/ink1224.xml"/><Relationship Id="rId111" Type="http://schemas.openxmlformats.org/officeDocument/2006/relationships/image" Target="../media/image1238.png"/><Relationship Id="rId132" Type="http://schemas.openxmlformats.org/officeDocument/2006/relationships/customXml" Target="../ink/ink1246.xml"/><Relationship Id="rId15" Type="http://schemas.openxmlformats.org/officeDocument/2006/relationships/customXml" Target="../ink/ink1188.xml"/><Relationship Id="rId36" Type="http://schemas.openxmlformats.org/officeDocument/2006/relationships/customXml" Target="../ink/ink1198.xml"/><Relationship Id="rId57" Type="http://schemas.openxmlformats.org/officeDocument/2006/relationships/image" Target="../media/image1211.png"/><Relationship Id="rId106" Type="http://schemas.openxmlformats.org/officeDocument/2006/relationships/customXml" Target="../ink/ink1233.xml"/><Relationship Id="rId127" Type="http://schemas.openxmlformats.org/officeDocument/2006/relationships/image" Target="../media/image1246.png"/><Relationship Id="rId10" Type="http://schemas.openxmlformats.org/officeDocument/2006/relationships/image" Target="../media/image1187.png"/><Relationship Id="rId31" Type="http://schemas.openxmlformats.org/officeDocument/2006/relationships/image" Target="../media/image1198.png"/><Relationship Id="rId52" Type="http://schemas.openxmlformats.org/officeDocument/2006/relationships/customXml" Target="../ink/ink1206.xml"/><Relationship Id="rId73" Type="http://schemas.openxmlformats.org/officeDocument/2006/relationships/image" Target="../media/image1219.png"/><Relationship Id="rId78" Type="http://schemas.openxmlformats.org/officeDocument/2006/relationships/customXml" Target="../ink/ink1219.xml"/><Relationship Id="rId94" Type="http://schemas.openxmlformats.org/officeDocument/2006/relationships/customXml" Target="../ink/ink1227.xml"/><Relationship Id="rId99" Type="http://schemas.openxmlformats.org/officeDocument/2006/relationships/image" Target="../media/image1232.png"/><Relationship Id="rId101" Type="http://schemas.openxmlformats.org/officeDocument/2006/relationships/image" Target="../media/image1233.png"/><Relationship Id="rId122" Type="http://schemas.openxmlformats.org/officeDocument/2006/relationships/customXml" Target="../ink/ink1241.xml"/><Relationship Id="rId4" Type="http://schemas.openxmlformats.org/officeDocument/2006/relationships/image" Target="../media/image1184.png"/><Relationship Id="rId9" Type="http://schemas.openxmlformats.org/officeDocument/2006/relationships/customXml" Target="../ink/ink1185.xml"/><Relationship Id="rId26" Type="http://schemas.openxmlformats.org/officeDocument/2006/relationships/image" Target="../media/image1195.png"/><Relationship Id="rId47" Type="http://schemas.openxmlformats.org/officeDocument/2006/relationships/image" Target="../media/image1206.png"/><Relationship Id="rId68" Type="http://schemas.openxmlformats.org/officeDocument/2006/relationships/customXml" Target="../ink/ink1214.xml"/><Relationship Id="rId89" Type="http://schemas.openxmlformats.org/officeDocument/2006/relationships/image" Target="../media/image1227.png"/><Relationship Id="rId112" Type="http://schemas.openxmlformats.org/officeDocument/2006/relationships/customXml" Target="../ink/ink1236.xml"/><Relationship Id="rId133" Type="http://schemas.openxmlformats.org/officeDocument/2006/relationships/image" Target="../media/image1249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62.png"/><Relationship Id="rId21" Type="http://schemas.openxmlformats.org/officeDocument/2006/relationships/customXml" Target="../ink/ink1256.xml"/><Relationship Id="rId34" Type="http://schemas.openxmlformats.org/officeDocument/2006/relationships/image" Target="../media/image1266.png"/><Relationship Id="rId42" Type="http://schemas.openxmlformats.org/officeDocument/2006/relationships/image" Target="../media/image1270.png"/><Relationship Id="rId47" Type="http://schemas.openxmlformats.org/officeDocument/2006/relationships/customXml" Target="../ink/ink1269.xml"/><Relationship Id="rId50" Type="http://schemas.openxmlformats.org/officeDocument/2006/relationships/image" Target="../media/image1274.png"/><Relationship Id="rId55" Type="http://schemas.openxmlformats.org/officeDocument/2006/relationships/customXml" Target="../ink/ink1273.xml"/><Relationship Id="rId63" Type="http://schemas.openxmlformats.org/officeDocument/2006/relationships/customXml" Target="../ink/ink1277.xml"/><Relationship Id="rId7" Type="http://schemas.openxmlformats.org/officeDocument/2006/relationships/customXml" Target="../ink/ink1249.xml"/><Relationship Id="rId2" Type="http://schemas.openxmlformats.org/officeDocument/2006/relationships/image" Target="../media/image1250.png"/><Relationship Id="rId16" Type="http://schemas.openxmlformats.org/officeDocument/2006/relationships/image" Target="../media/image1257.png"/><Relationship Id="rId29" Type="http://schemas.openxmlformats.org/officeDocument/2006/relationships/customXml" Target="../ink/ink1260.xml"/><Relationship Id="rId11" Type="http://schemas.openxmlformats.org/officeDocument/2006/relationships/customXml" Target="../ink/ink1251.xml"/><Relationship Id="rId24" Type="http://schemas.openxmlformats.org/officeDocument/2006/relationships/image" Target="../media/image1261.png"/><Relationship Id="rId32" Type="http://schemas.openxmlformats.org/officeDocument/2006/relationships/image" Target="../media/image1265.png"/><Relationship Id="rId37" Type="http://schemas.openxmlformats.org/officeDocument/2006/relationships/customXml" Target="../ink/ink1264.xml"/><Relationship Id="rId40" Type="http://schemas.openxmlformats.org/officeDocument/2006/relationships/image" Target="../media/image1269.png"/><Relationship Id="rId45" Type="http://schemas.openxmlformats.org/officeDocument/2006/relationships/customXml" Target="../ink/ink1268.xml"/><Relationship Id="rId53" Type="http://schemas.openxmlformats.org/officeDocument/2006/relationships/customXml" Target="../ink/ink1272.xml"/><Relationship Id="rId58" Type="http://schemas.openxmlformats.org/officeDocument/2006/relationships/image" Target="../media/image1278.png"/><Relationship Id="rId66" Type="http://schemas.openxmlformats.org/officeDocument/2006/relationships/image" Target="../media/image1282.png"/><Relationship Id="rId5" Type="http://schemas.openxmlformats.org/officeDocument/2006/relationships/customXml" Target="../ink/ink1248.xml"/><Relationship Id="rId61" Type="http://schemas.openxmlformats.org/officeDocument/2006/relationships/customXml" Target="../ink/ink1276.xml"/><Relationship Id="rId19" Type="http://schemas.openxmlformats.org/officeDocument/2006/relationships/customXml" Target="../ink/ink1255.xml"/><Relationship Id="rId14" Type="http://schemas.openxmlformats.org/officeDocument/2006/relationships/image" Target="../media/image1256.png"/><Relationship Id="rId22" Type="http://schemas.openxmlformats.org/officeDocument/2006/relationships/image" Target="../media/image1260.png"/><Relationship Id="rId27" Type="http://schemas.openxmlformats.org/officeDocument/2006/relationships/customXml" Target="../ink/ink1259.xml"/><Relationship Id="rId30" Type="http://schemas.openxmlformats.org/officeDocument/2006/relationships/image" Target="../media/image1264.png"/><Relationship Id="rId35" Type="http://schemas.openxmlformats.org/officeDocument/2006/relationships/customXml" Target="../ink/ink1263.xml"/><Relationship Id="rId43" Type="http://schemas.openxmlformats.org/officeDocument/2006/relationships/customXml" Target="../ink/ink1267.xml"/><Relationship Id="rId48" Type="http://schemas.openxmlformats.org/officeDocument/2006/relationships/image" Target="../media/image1273.png"/><Relationship Id="rId56" Type="http://schemas.openxmlformats.org/officeDocument/2006/relationships/image" Target="../media/image1277.png"/><Relationship Id="rId64" Type="http://schemas.openxmlformats.org/officeDocument/2006/relationships/image" Target="../media/image1281.png"/><Relationship Id="rId8" Type="http://schemas.openxmlformats.org/officeDocument/2006/relationships/image" Target="../media/image1253.png"/><Relationship Id="rId51" Type="http://schemas.openxmlformats.org/officeDocument/2006/relationships/customXml" Target="../ink/ink1271.xml"/><Relationship Id="rId3" Type="http://schemas.openxmlformats.org/officeDocument/2006/relationships/customXml" Target="../ink/ink1247.xml"/><Relationship Id="rId12" Type="http://schemas.openxmlformats.org/officeDocument/2006/relationships/image" Target="../media/image1255.png"/><Relationship Id="rId17" Type="http://schemas.openxmlformats.org/officeDocument/2006/relationships/customXml" Target="../ink/ink1254.xml"/><Relationship Id="rId25" Type="http://schemas.openxmlformats.org/officeDocument/2006/relationships/customXml" Target="../ink/ink1258.xml"/><Relationship Id="rId33" Type="http://schemas.openxmlformats.org/officeDocument/2006/relationships/customXml" Target="../ink/ink1262.xml"/><Relationship Id="rId38" Type="http://schemas.openxmlformats.org/officeDocument/2006/relationships/image" Target="../media/image1268.png"/><Relationship Id="rId46" Type="http://schemas.openxmlformats.org/officeDocument/2006/relationships/image" Target="../media/image1272.png"/><Relationship Id="rId59" Type="http://schemas.openxmlformats.org/officeDocument/2006/relationships/customXml" Target="../ink/ink1275.xml"/><Relationship Id="rId20" Type="http://schemas.openxmlformats.org/officeDocument/2006/relationships/image" Target="../media/image1259.png"/><Relationship Id="rId41" Type="http://schemas.openxmlformats.org/officeDocument/2006/relationships/customXml" Target="../ink/ink1266.xml"/><Relationship Id="rId54" Type="http://schemas.openxmlformats.org/officeDocument/2006/relationships/image" Target="../media/image1276.png"/><Relationship Id="rId62" Type="http://schemas.openxmlformats.org/officeDocument/2006/relationships/image" Target="../media/image12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52.png"/><Relationship Id="rId15" Type="http://schemas.openxmlformats.org/officeDocument/2006/relationships/customXml" Target="../ink/ink1253.xml"/><Relationship Id="rId23" Type="http://schemas.openxmlformats.org/officeDocument/2006/relationships/customXml" Target="../ink/ink1257.xml"/><Relationship Id="rId28" Type="http://schemas.openxmlformats.org/officeDocument/2006/relationships/image" Target="../media/image1263.png"/><Relationship Id="rId36" Type="http://schemas.openxmlformats.org/officeDocument/2006/relationships/image" Target="../media/image1267.png"/><Relationship Id="rId49" Type="http://schemas.openxmlformats.org/officeDocument/2006/relationships/customXml" Target="../ink/ink1270.xml"/><Relationship Id="rId57" Type="http://schemas.openxmlformats.org/officeDocument/2006/relationships/customXml" Target="../ink/ink1274.xml"/><Relationship Id="rId10" Type="http://schemas.openxmlformats.org/officeDocument/2006/relationships/image" Target="../media/image1254.png"/><Relationship Id="rId31" Type="http://schemas.openxmlformats.org/officeDocument/2006/relationships/customXml" Target="../ink/ink1261.xml"/><Relationship Id="rId44" Type="http://schemas.openxmlformats.org/officeDocument/2006/relationships/image" Target="../media/image1271.png"/><Relationship Id="rId52" Type="http://schemas.openxmlformats.org/officeDocument/2006/relationships/image" Target="../media/image1275.png"/><Relationship Id="rId60" Type="http://schemas.openxmlformats.org/officeDocument/2006/relationships/image" Target="../media/image1279.png"/><Relationship Id="rId65" Type="http://schemas.openxmlformats.org/officeDocument/2006/relationships/customXml" Target="../ink/ink1278.xml"/><Relationship Id="rId4" Type="http://schemas.openxmlformats.org/officeDocument/2006/relationships/image" Target="../media/image1251.png"/><Relationship Id="rId9" Type="http://schemas.openxmlformats.org/officeDocument/2006/relationships/customXml" Target="../ink/ink1250.xml"/><Relationship Id="rId13" Type="http://schemas.openxmlformats.org/officeDocument/2006/relationships/customXml" Target="../ink/ink1252.xml"/><Relationship Id="rId18" Type="http://schemas.openxmlformats.org/officeDocument/2006/relationships/image" Target="../media/image1258.png"/><Relationship Id="rId39" Type="http://schemas.openxmlformats.org/officeDocument/2006/relationships/customXml" Target="../ink/ink12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4BE8DA8D-9ACE-71AB-4EB9-C51888A64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26" y="177281"/>
            <a:ext cx="2772658" cy="4406057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0546E2D9-4962-C371-25B6-49A221E2E059}"/>
              </a:ext>
            </a:extLst>
          </p:cNvPr>
          <p:cNvGrpSpPr/>
          <p:nvPr/>
        </p:nvGrpSpPr>
        <p:grpSpPr>
          <a:xfrm>
            <a:off x="3288975" y="553070"/>
            <a:ext cx="1127160" cy="717120"/>
            <a:chOff x="3288975" y="553070"/>
            <a:chExt cx="1127160" cy="71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ED474AFB-87C9-3C20-BAB1-97B048DB2F84}"/>
                    </a:ext>
                  </a:extLst>
                </p14:cNvPr>
                <p14:cNvContentPartPr/>
                <p14:nvPr/>
              </p14:nvContentPartPr>
              <p14:xfrm>
                <a:off x="3288975" y="917030"/>
                <a:ext cx="391680" cy="25560"/>
              </p14:xfrm>
            </p:contentPart>
          </mc:Choice>
          <mc:Fallback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ED474AFB-87C9-3C20-BAB1-97B048DB2F8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270975" y="899030"/>
                  <a:ext cx="4273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534D20D4-6FC0-D04F-F9A2-B7E46840E68B}"/>
                    </a:ext>
                  </a:extLst>
                </p14:cNvPr>
                <p14:cNvContentPartPr/>
                <p14:nvPr/>
              </p14:nvContentPartPr>
              <p14:xfrm>
                <a:off x="3605055" y="818030"/>
                <a:ext cx="165600" cy="110880"/>
              </p14:xfrm>
            </p:contentPart>
          </mc:Choice>
          <mc:Fallback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534D20D4-6FC0-D04F-F9A2-B7E46840E68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87415" y="800390"/>
                  <a:ext cx="2012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8920E3E3-9D0D-70B5-4AE1-FC302A79A996}"/>
                    </a:ext>
                  </a:extLst>
                </p14:cNvPr>
                <p14:cNvContentPartPr/>
                <p14:nvPr/>
              </p14:nvContentPartPr>
              <p14:xfrm>
                <a:off x="3609015" y="837110"/>
                <a:ext cx="161640" cy="159480"/>
              </p14:xfrm>
            </p:contentPart>
          </mc:Choice>
          <mc:Fallback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8920E3E3-9D0D-70B5-4AE1-FC302A79A99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591375" y="819470"/>
                  <a:ext cx="1972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64BEE896-5AC7-1D89-61D2-7D21E4C48EBE}"/>
                    </a:ext>
                  </a:extLst>
                </p14:cNvPr>
                <p14:cNvContentPartPr/>
                <p14:nvPr/>
              </p14:nvContentPartPr>
              <p14:xfrm>
                <a:off x="3660135" y="882110"/>
                <a:ext cx="85320" cy="89640"/>
              </p14:xfrm>
            </p:contentPart>
          </mc:Choice>
          <mc:Fallback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64BEE896-5AC7-1D89-61D2-7D21E4C48EB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642495" y="864110"/>
                  <a:ext cx="1209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C8B06921-945C-04D0-B4E4-702FBFEC47A1}"/>
                    </a:ext>
                  </a:extLst>
                </p14:cNvPr>
                <p14:cNvContentPartPr/>
                <p14:nvPr/>
              </p14:nvContentPartPr>
              <p14:xfrm>
                <a:off x="3693975" y="895790"/>
                <a:ext cx="32400" cy="34560"/>
              </p14:xfrm>
            </p:contentPart>
          </mc:Choice>
          <mc:Fallback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C8B06921-945C-04D0-B4E4-702FBFEC47A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676335" y="877790"/>
                  <a:ext cx="680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D567B139-4BC4-F12C-828E-78F6DCC695AE}"/>
                    </a:ext>
                  </a:extLst>
                </p14:cNvPr>
                <p14:cNvContentPartPr/>
                <p14:nvPr/>
              </p14:nvContentPartPr>
              <p14:xfrm>
                <a:off x="3990615" y="553070"/>
                <a:ext cx="425520" cy="717120"/>
              </p14:xfrm>
            </p:contentPart>
          </mc:Choice>
          <mc:Fallback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D567B139-4BC4-F12C-828E-78F6DCC695A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972615" y="535070"/>
                  <a:ext cx="461160" cy="75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6E83F09F-62DB-3B69-D8E5-35C947C3C3F6}"/>
                  </a:ext>
                </a:extLst>
              </p14:cNvPr>
              <p14:cNvContentPartPr/>
              <p14:nvPr/>
            </p14:nvContentPartPr>
            <p14:xfrm>
              <a:off x="4355655" y="748550"/>
              <a:ext cx="2087280" cy="35280"/>
            </p14:xfrm>
          </p:contentPart>
        </mc:Choice>
        <mc:Fallback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6E83F09F-62DB-3B69-D8E5-35C947C3C3F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38015" y="730550"/>
                <a:ext cx="21229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5" name="Entrada de lápiz 34">
                <a:extLst>
                  <a:ext uri="{FF2B5EF4-FFF2-40B4-BE49-F238E27FC236}">
                    <a16:creationId xmlns:a16="http://schemas.microsoft.com/office/drawing/2014/main" id="{6F9BB09A-1B4E-D855-701E-232F14052041}"/>
                  </a:ext>
                </a:extLst>
              </p14:cNvPr>
              <p14:cNvContentPartPr/>
              <p14:nvPr/>
            </p14:nvContentPartPr>
            <p14:xfrm>
              <a:off x="4527735" y="969230"/>
              <a:ext cx="106560" cy="39600"/>
            </p14:xfrm>
          </p:contentPart>
        </mc:Choice>
        <mc:Fallback>
          <p:pic>
            <p:nvPicPr>
              <p:cNvPr id="35" name="Entrada de lápiz 34">
                <a:extLst>
                  <a:ext uri="{FF2B5EF4-FFF2-40B4-BE49-F238E27FC236}">
                    <a16:creationId xmlns:a16="http://schemas.microsoft.com/office/drawing/2014/main" id="{6F9BB09A-1B4E-D855-701E-232F1405204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509735" y="951590"/>
                <a:ext cx="1422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9" name="Entrada de lápiz 38">
                <a:extLst>
                  <a:ext uri="{FF2B5EF4-FFF2-40B4-BE49-F238E27FC236}">
                    <a16:creationId xmlns:a16="http://schemas.microsoft.com/office/drawing/2014/main" id="{30E92546-7743-D18F-65B6-4470EB449B05}"/>
                  </a:ext>
                </a:extLst>
              </p14:cNvPr>
              <p14:cNvContentPartPr/>
              <p14:nvPr/>
            </p14:nvContentPartPr>
            <p14:xfrm>
              <a:off x="4535295" y="891830"/>
              <a:ext cx="196560" cy="244080"/>
            </p14:xfrm>
          </p:contentPart>
        </mc:Choice>
        <mc:Fallback>
          <p:pic>
            <p:nvPicPr>
              <p:cNvPr id="39" name="Entrada de lápiz 38">
                <a:extLst>
                  <a:ext uri="{FF2B5EF4-FFF2-40B4-BE49-F238E27FC236}">
                    <a16:creationId xmlns:a16="http://schemas.microsoft.com/office/drawing/2014/main" id="{30E92546-7743-D18F-65B6-4470EB449B0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17655" y="873830"/>
                <a:ext cx="2322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6" name="Entrada de lápiz 65">
                <a:extLst>
                  <a:ext uri="{FF2B5EF4-FFF2-40B4-BE49-F238E27FC236}">
                    <a16:creationId xmlns:a16="http://schemas.microsoft.com/office/drawing/2014/main" id="{D28910E0-8660-517F-B611-A3031FA5092E}"/>
                  </a:ext>
                </a:extLst>
              </p14:cNvPr>
              <p14:cNvContentPartPr/>
              <p14:nvPr/>
            </p14:nvContentPartPr>
            <p14:xfrm>
              <a:off x="5338095" y="326270"/>
              <a:ext cx="187560" cy="142200"/>
            </p14:xfrm>
          </p:contentPart>
        </mc:Choice>
        <mc:Fallback>
          <p:pic>
            <p:nvPicPr>
              <p:cNvPr id="66" name="Entrada de lápiz 65">
                <a:extLst>
                  <a:ext uri="{FF2B5EF4-FFF2-40B4-BE49-F238E27FC236}">
                    <a16:creationId xmlns:a16="http://schemas.microsoft.com/office/drawing/2014/main" id="{D28910E0-8660-517F-B611-A3031FA5092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320095" y="308270"/>
                <a:ext cx="2232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89" name="Entrada de lápiz 88">
                <a:extLst>
                  <a:ext uri="{FF2B5EF4-FFF2-40B4-BE49-F238E27FC236}">
                    <a16:creationId xmlns:a16="http://schemas.microsoft.com/office/drawing/2014/main" id="{DD4E9248-4E5A-031A-7467-EFDA24D68036}"/>
                  </a:ext>
                </a:extLst>
              </p14:cNvPr>
              <p14:cNvContentPartPr/>
              <p14:nvPr/>
            </p14:nvContentPartPr>
            <p14:xfrm>
              <a:off x="5518815" y="566390"/>
              <a:ext cx="42480" cy="7200"/>
            </p14:xfrm>
          </p:contentPart>
        </mc:Choice>
        <mc:Fallback>
          <p:pic>
            <p:nvPicPr>
              <p:cNvPr id="89" name="Entrada de lápiz 88">
                <a:extLst>
                  <a:ext uri="{FF2B5EF4-FFF2-40B4-BE49-F238E27FC236}">
                    <a16:creationId xmlns:a16="http://schemas.microsoft.com/office/drawing/2014/main" id="{DD4E9248-4E5A-031A-7467-EFDA24D6803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501175" y="548390"/>
                <a:ext cx="7812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upo 110">
            <a:extLst>
              <a:ext uri="{FF2B5EF4-FFF2-40B4-BE49-F238E27FC236}">
                <a16:creationId xmlns:a16="http://schemas.microsoft.com/office/drawing/2014/main" id="{AEEA021B-D7BD-DC32-29FF-977E675650DF}"/>
              </a:ext>
            </a:extLst>
          </p:cNvPr>
          <p:cNvGrpSpPr/>
          <p:nvPr/>
        </p:nvGrpSpPr>
        <p:grpSpPr>
          <a:xfrm>
            <a:off x="4410735" y="208190"/>
            <a:ext cx="3246480" cy="1041480"/>
            <a:chOff x="4410735" y="208190"/>
            <a:chExt cx="3246480" cy="104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0" name="Entrada de lápiz 39">
                  <a:extLst>
                    <a:ext uri="{FF2B5EF4-FFF2-40B4-BE49-F238E27FC236}">
                      <a16:creationId xmlns:a16="http://schemas.microsoft.com/office/drawing/2014/main" id="{417D61A2-0484-4D7A-C897-D7F2CE492A6B}"/>
                    </a:ext>
                  </a:extLst>
                </p14:cNvPr>
                <p14:cNvContentPartPr/>
                <p14:nvPr/>
              </p14:nvContentPartPr>
              <p14:xfrm>
                <a:off x="4851375" y="930350"/>
                <a:ext cx="280440" cy="167040"/>
              </p14:xfrm>
            </p:contentPart>
          </mc:Choice>
          <mc:Fallback>
            <p:pic>
              <p:nvPicPr>
                <p:cNvPr id="40" name="Entrada de lápiz 39">
                  <a:extLst>
                    <a:ext uri="{FF2B5EF4-FFF2-40B4-BE49-F238E27FC236}">
                      <a16:creationId xmlns:a16="http://schemas.microsoft.com/office/drawing/2014/main" id="{417D61A2-0484-4D7A-C897-D7F2CE492A6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833375" y="912710"/>
                  <a:ext cx="3160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1" name="Entrada de lápiz 40">
                  <a:extLst>
                    <a:ext uri="{FF2B5EF4-FFF2-40B4-BE49-F238E27FC236}">
                      <a16:creationId xmlns:a16="http://schemas.microsoft.com/office/drawing/2014/main" id="{EA8B5125-7584-D1D2-FBDB-925D86D75BF6}"/>
                    </a:ext>
                  </a:extLst>
                </p14:cNvPr>
                <p14:cNvContentPartPr/>
                <p14:nvPr/>
              </p14:nvContentPartPr>
              <p14:xfrm>
                <a:off x="5234775" y="839270"/>
                <a:ext cx="171360" cy="118440"/>
              </p14:xfrm>
            </p:contentPart>
          </mc:Choice>
          <mc:Fallback>
            <p:pic>
              <p:nvPicPr>
                <p:cNvPr id="41" name="Entrada de lápiz 40">
                  <a:extLst>
                    <a:ext uri="{FF2B5EF4-FFF2-40B4-BE49-F238E27FC236}">
                      <a16:creationId xmlns:a16="http://schemas.microsoft.com/office/drawing/2014/main" id="{EA8B5125-7584-D1D2-FBDB-925D86D75BF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217135" y="821630"/>
                  <a:ext cx="2070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5" name="Entrada de lápiz 44">
                  <a:extLst>
                    <a:ext uri="{FF2B5EF4-FFF2-40B4-BE49-F238E27FC236}">
                      <a16:creationId xmlns:a16="http://schemas.microsoft.com/office/drawing/2014/main" id="{A49AD147-E33E-7DF8-36A0-F14BB1805B4C}"/>
                    </a:ext>
                  </a:extLst>
                </p14:cNvPr>
                <p14:cNvContentPartPr/>
                <p14:nvPr/>
              </p14:nvContentPartPr>
              <p14:xfrm>
                <a:off x="5430255" y="1004150"/>
                <a:ext cx="172440" cy="167040"/>
              </p14:xfrm>
            </p:contentPart>
          </mc:Choice>
          <mc:Fallback>
            <p:pic>
              <p:nvPicPr>
                <p:cNvPr id="45" name="Entrada de lápiz 44">
                  <a:extLst>
                    <a:ext uri="{FF2B5EF4-FFF2-40B4-BE49-F238E27FC236}">
                      <a16:creationId xmlns:a16="http://schemas.microsoft.com/office/drawing/2014/main" id="{A49AD147-E33E-7DF8-36A0-F14BB1805B4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12615" y="986150"/>
                  <a:ext cx="2080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6" name="Entrada de lápiz 45">
                  <a:extLst>
                    <a:ext uri="{FF2B5EF4-FFF2-40B4-BE49-F238E27FC236}">
                      <a16:creationId xmlns:a16="http://schemas.microsoft.com/office/drawing/2014/main" id="{FB8A1F66-727D-F3EA-1B57-385AAC1C2174}"/>
                    </a:ext>
                  </a:extLst>
                </p14:cNvPr>
                <p14:cNvContentPartPr/>
                <p14:nvPr/>
              </p14:nvContentPartPr>
              <p14:xfrm>
                <a:off x="5399295" y="1025390"/>
                <a:ext cx="234720" cy="143640"/>
              </p14:xfrm>
            </p:contentPart>
          </mc:Choice>
          <mc:Fallback>
            <p:pic>
              <p:nvPicPr>
                <p:cNvPr id="46" name="Entrada de lápiz 45">
                  <a:extLst>
                    <a:ext uri="{FF2B5EF4-FFF2-40B4-BE49-F238E27FC236}">
                      <a16:creationId xmlns:a16="http://schemas.microsoft.com/office/drawing/2014/main" id="{FB8A1F66-727D-F3EA-1B57-385AAC1C217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381655" y="1007750"/>
                  <a:ext cx="2703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7" name="Entrada de lápiz 46">
                  <a:extLst>
                    <a:ext uri="{FF2B5EF4-FFF2-40B4-BE49-F238E27FC236}">
                      <a16:creationId xmlns:a16="http://schemas.microsoft.com/office/drawing/2014/main" id="{5F866C70-2DEA-5FB8-34D9-54D07907E736}"/>
                    </a:ext>
                  </a:extLst>
                </p14:cNvPr>
                <p14:cNvContentPartPr/>
                <p14:nvPr/>
              </p14:nvContentPartPr>
              <p14:xfrm>
                <a:off x="5722935" y="928550"/>
                <a:ext cx="114120" cy="157680"/>
              </p14:xfrm>
            </p:contentPart>
          </mc:Choice>
          <mc:Fallback>
            <p:pic>
              <p:nvPicPr>
                <p:cNvPr id="47" name="Entrada de lápiz 46">
                  <a:extLst>
                    <a:ext uri="{FF2B5EF4-FFF2-40B4-BE49-F238E27FC236}">
                      <a16:creationId xmlns:a16="http://schemas.microsoft.com/office/drawing/2014/main" id="{5F866C70-2DEA-5FB8-34D9-54D07907E73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705295" y="910550"/>
                  <a:ext cx="1497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8" name="Entrada de lápiz 47">
                  <a:extLst>
                    <a:ext uri="{FF2B5EF4-FFF2-40B4-BE49-F238E27FC236}">
                      <a16:creationId xmlns:a16="http://schemas.microsoft.com/office/drawing/2014/main" id="{4A889CC5-6766-861B-D2C4-D1821184CBFB}"/>
                    </a:ext>
                  </a:extLst>
                </p14:cNvPr>
                <p14:cNvContentPartPr/>
                <p14:nvPr/>
              </p14:nvContentPartPr>
              <p14:xfrm>
                <a:off x="5932455" y="1106750"/>
                <a:ext cx="21600" cy="11880"/>
              </p14:xfrm>
            </p:contentPart>
          </mc:Choice>
          <mc:Fallback>
            <p:pic>
              <p:nvPicPr>
                <p:cNvPr id="48" name="Entrada de lápiz 47">
                  <a:extLst>
                    <a:ext uri="{FF2B5EF4-FFF2-40B4-BE49-F238E27FC236}">
                      <a16:creationId xmlns:a16="http://schemas.microsoft.com/office/drawing/2014/main" id="{4A889CC5-6766-861B-D2C4-D1821184CBF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914815" y="1089110"/>
                  <a:ext cx="57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9" name="Entrada de lápiz 48">
                  <a:extLst>
                    <a:ext uri="{FF2B5EF4-FFF2-40B4-BE49-F238E27FC236}">
                      <a16:creationId xmlns:a16="http://schemas.microsoft.com/office/drawing/2014/main" id="{312A92F8-F49C-84BA-C38D-96C254CE3E81}"/>
                    </a:ext>
                  </a:extLst>
                </p14:cNvPr>
                <p14:cNvContentPartPr/>
                <p14:nvPr/>
              </p14:nvContentPartPr>
              <p14:xfrm>
                <a:off x="6105255" y="960950"/>
                <a:ext cx="248400" cy="287280"/>
              </p14:xfrm>
            </p:contentPart>
          </mc:Choice>
          <mc:Fallback>
            <p:pic>
              <p:nvPicPr>
                <p:cNvPr id="49" name="Entrada de lápiz 48">
                  <a:extLst>
                    <a:ext uri="{FF2B5EF4-FFF2-40B4-BE49-F238E27FC236}">
                      <a16:creationId xmlns:a16="http://schemas.microsoft.com/office/drawing/2014/main" id="{312A92F8-F49C-84BA-C38D-96C254CE3E8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087615" y="943310"/>
                  <a:ext cx="2840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54" name="Entrada de lápiz 53">
                  <a:extLst>
                    <a:ext uri="{FF2B5EF4-FFF2-40B4-BE49-F238E27FC236}">
                      <a16:creationId xmlns:a16="http://schemas.microsoft.com/office/drawing/2014/main" id="{33CC1A25-961F-3FC1-B347-1A16ED0392FA}"/>
                    </a:ext>
                  </a:extLst>
                </p14:cNvPr>
                <p14:cNvContentPartPr/>
                <p14:nvPr/>
              </p14:nvContentPartPr>
              <p14:xfrm>
                <a:off x="4479855" y="482870"/>
                <a:ext cx="173880" cy="171720"/>
              </p14:xfrm>
            </p:contentPart>
          </mc:Choice>
          <mc:Fallback>
            <p:pic>
              <p:nvPicPr>
                <p:cNvPr id="54" name="Entrada de lápiz 53">
                  <a:extLst>
                    <a:ext uri="{FF2B5EF4-FFF2-40B4-BE49-F238E27FC236}">
                      <a16:creationId xmlns:a16="http://schemas.microsoft.com/office/drawing/2014/main" id="{33CC1A25-961F-3FC1-B347-1A16ED0392F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461855" y="465230"/>
                  <a:ext cx="2095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5" name="Entrada de lápiz 54">
                  <a:extLst>
                    <a:ext uri="{FF2B5EF4-FFF2-40B4-BE49-F238E27FC236}">
                      <a16:creationId xmlns:a16="http://schemas.microsoft.com/office/drawing/2014/main" id="{CFD8EA84-094D-ADFD-CB27-E7DDB44715E8}"/>
                    </a:ext>
                  </a:extLst>
                </p14:cNvPr>
                <p14:cNvContentPartPr/>
                <p14:nvPr/>
              </p14:nvContentPartPr>
              <p14:xfrm>
                <a:off x="4410735" y="510230"/>
                <a:ext cx="231480" cy="172440"/>
              </p14:xfrm>
            </p:contentPart>
          </mc:Choice>
          <mc:Fallback>
            <p:pic>
              <p:nvPicPr>
                <p:cNvPr id="55" name="Entrada de lápiz 54">
                  <a:extLst>
                    <a:ext uri="{FF2B5EF4-FFF2-40B4-BE49-F238E27FC236}">
                      <a16:creationId xmlns:a16="http://schemas.microsoft.com/office/drawing/2014/main" id="{CFD8EA84-094D-ADFD-CB27-E7DDB44715E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392735" y="492230"/>
                  <a:ext cx="2671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7" name="Entrada de lápiz 56">
                  <a:extLst>
                    <a:ext uri="{FF2B5EF4-FFF2-40B4-BE49-F238E27FC236}">
                      <a16:creationId xmlns:a16="http://schemas.microsoft.com/office/drawing/2014/main" id="{571FB6A1-8D79-3AFF-952D-FFCCB539544C}"/>
                    </a:ext>
                  </a:extLst>
                </p14:cNvPr>
                <p14:cNvContentPartPr/>
                <p14:nvPr/>
              </p14:nvContentPartPr>
              <p14:xfrm>
                <a:off x="4786215" y="277670"/>
                <a:ext cx="28080" cy="126360"/>
              </p14:xfrm>
            </p:contentPart>
          </mc:Choice>
          <mc:Fallback>
            <p:pic>
              <p:nvPicPr>
                <p:cNvPr id="57" name="Entrada de lápiz 56">
                  <a:extLst>
                    <a:ext uri="{FF2B5EF4-FFF2-40B4-BE49-F238E27FC236}">
                      <a16:creationId xmlns:a16="http://schemas.microsoft.com/office/drawing/2014/main" id="{571FB6A1-8D79-3AFF-952D-FFCCB539544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768575" y="260030"/>
                  <a:ext cx="637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8" name="Entrada de lápiz 57">
                  <a:extLst>
                    <a:ext uri="{FF2B5EF4-FFF2-40B4-BE49-F238E27FC236}">
                      <a16:creationId xmlns:a16="http://schemas.microsoft.com/office/drawing/2014/main" id="{A85BDA04-F406-AE35-36CF-56CDCFD4FD6D}"/>
                    </a:ext>
                  </a:extLst>
                </p14:cNvPr>
                <p14:cNvContentPartPr/>
                <p14:nvPr/>
              </p14:nvContentPartPr>
              <p14:xfrm>
                <a:off x="4690455" y="427070"/>
                <a:ext cx="202320" cy="27000"/>
              </p14:xfrm>
            </p:contentPart>
          </mc:Choice>
          <mc:Fallback>
            <p:pic>
              <p:nvPicPr>
                <p:cNvPr id="58" name="Entrada de lápiz 57">
                  <a:extLst>
                    <a:ext uri="{FF2B5EF4-FFF2-40B4-BE49-F238E27FC236}">
                      <a16:creationId xmlns:a16="http://schemas.microsoft.com/office/drawing/2014/main" id="{A85BDA04-F406-AE35-36CF-56CDCFD4FD6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672455" y="409430"/>
                  <a:ext cx="2379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9" name="Entrada de lápiz 58">
                  <a:extLst>
                    <a:ext uri="{FF2B5EF4-FFF2-40B4-BE49-F238E27FC236}">
                      <a16:creationId xmlns:a16="http://schemas.microsoft.com/office/drawing/2014/main" id="{3E284909-105A-000F-71DC-251529718EA4}"/>
                    </a:ext>
                  </a:extLst>
                </p14:cNvPr>
                <p14:cNvContentPartPr/>
                <p14:nvPr/>
              </p14:nvContentPartPr>
              <p14:xfrm>
                <a:off x="4769655" y="477110"/>
                <a:ext cx="123840" cy="84240"/>
              </p14:xfrm>
            </p:contentPart>
          </mc:Choice>
          <mc:Fallback>
            <p:pic>
              <p:nvPicPr>
                <p:cNvPr id="59" name="Entrada de lápiz 58">
                  <a:extLst>
                    <a:ext uri="{FF2B5EF4-FFF2-40B4-BE49-F238E27FC236}">
                      <a16:creationId xmlns:a16="http://schemas.microsoft.com/office/drawing/2014/main" id="{3E284909-105A-000F-71DC-251529718EA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751655" y="459470"/>
                  <a:ext cx="159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61" name="Entrada de lápiz 60">
                  <a:extLst>
                    <a:ext uri="{FF2B5EF4-FFF2-40B4-BE49-F238E27FC236}">
                      <a16:creationId xmlns:a16="http://schemas.microsoft.com/office/drawing/2014/main" id="{5D693AAC-2787-6F92-0B4A-4302C646A088}"/>
                    </a:ext>
                  </a:extLst>
                </p14:cNvPr>
                <p14:cNvContentPartPr/>
                <p14:nvPr/>
              </p14:nvContentPartPr>
              <p14:xfrm>
                <a:off x="5003295" y="572150"/>
                <a:ext cx="52200" cy="23400"/>
              </p14:xfrm>
            </p:contentPart>
          </mc:Choice>
          <mc:Fallback>
            <p:pic>
              <p:nvPicPr>
                <p:cNvPr id="61" name="Entrada de lápiz 60">
                  <a:extLst>
                    <a:ext uri="{FF2B5EF4-FFF2-40B4-BE49-F238E27FC236}">
                      <a16:creationId xmlns:a16="http://schemas.microsoft.com/office/drawing/2014/main" id="{5D693AAC-2787-6F92-0B4A-4302C646A08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985295" y="554150"/>
                  <a:ext cx="878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63" name="Entrada de lápiz 62">
                  <a:extLst>
                    <a:ext uri="{FF2B5EF4-FFF2-40B4-BE49-F238E27FC236}">
                      <a16:creationId xmlns:a16="http://schemas.microsoft.com/office/drawing/2014/main" id="{EDFF44F0-3F1E-8365-AEEF-CDDECD076927}"/>
                    </a:ext>
                  </a:extLst>
                </p14:cNvPr>
                <p14:cNvContentPartPr/>
                <p14:nvPr/>
              </p14:nvContentPartPr>
              <p14:xfrm>
                <a:off x="5120295" y="469550"/>
                <a:ext cx="110520" cy="74880"/>
              </p14:xfrm>
            </p:contentPart>
          </mc:Choice>
          <mc:Fallback>
            <p:pic>
              <p:nvPicPr>
                <p:cNvPr id="63" name="Entrada de lápiz 62">
                  <a:extLst>
                    <a:ext uri="{FF2B5EF4-FFF2-40B4-BE49-F238E27FC236}">
                      <a16:creationId xmlns:a16="http://schemas.microsoft.com/office/drawing/2014/main" id="{EDFF44F0-3F1E-8365-AEEF-CDDECD07692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102655" y="451550"/>
                  <a:ext cx="1461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64" name="Entrada de lápiz 63">
                  <a:extLst>
                    <a:ext uri="{FF2B5EF4-FFF2-40B4-BE49-F238E27FC236}">
                      <a16:creationId xmlns:a16="http://schemas.microsoft.com/office/drawing/2014/main" id="{7770DB66-315C-CFE3-AAFD-C392AE916D75}"/>
                    </a:ext>
                  </a:extLst>
                </p14:cNvPr>
                <p14:cNvContentPartPr/>
                <p14:nvPr/>
              </p14:nvContentPartPr>
              <p14:xfrm>
                <a:off x="5178255" y="463790"/>
                <a:ext cx="87840" cy="220320"/>
              </p14:xfrm>
            </p:contentPart>
          </mc:Choice>
          <mc:Fallback>
            <p:pic>
              <p:nvPicPr>
                <p:cNvPr id="64" name="Entrada de lápiz 63">
                  <a:extLst>
                    <a:ext uri="{FF2B5EF4-FFF2-40B4-BE49-F238E27FC236}">
                      <a16:creationId xmlns:a16="http://schemas.microsoft.com/office/drawing/2014/main" id="{7770DB66-315C-CFE3-AAFD-C392AE916D7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160255" y="445790"/>
                  <a:ext cx="1234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93" name="Entrada de lápiz 92">
                  <a:extLst>
                    <a:ext uri="{FF2B5EF4-FFF2-40B4-BE49-F238E27FC236}">
                      <a16:creationId xmlns:a16="http://schemas.microsoft.com/office/drawing/2014/main" id="{C9EDB063-C809-BDDF-0F31-7055C472F867}"/>
                    </a:ext>
                  </a:extLst>
                </p14:cNvPr>
                <p14:cNvContentPartPr/>
                <p14:nvPr/>
              </p14:nvContentPartPr>
              <p14:xfrm>
                <a:off x="5784855" y="324110"/>
                <a:ext cx="35640" cy="147600"/>
              </p14:xfrm>
            </p:contentPart>
          </mc:Choice>
          <mc:Fallback>
            <p:pic>
              <p:nvPicPr>
                <p:cNvPr id="93" name="Entrada de lápiz 92">
                  <a:extLst>
                    <a:ext uri="{FF2B5EF4-FFF2-40B4-BE49-F238E27FC236}">
                      <a16:creationId xmlns:a16="http://schemas.microsoft.com/office/drawing/2014/main" id="{C9EDB063-C809-BDDF-0F31-7055C472F86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767215" y="306470"/>
                  <a:ext cx="712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94" name="Entrada de lápiz 93">
                  <a:extLst>
                    <a:ext uri="{FF2B5EF4-FFF2-40B4-BE49-F238E27FC236}">
                      <a16:creationId xmlns:a16="http://schemas.microsoft.com/office/drawing/2014/main" id="{1DFD44BB-A1B9-F211-DD99-B8FAC002B407}"/>
                    </a:ext>
                  </a:extLst>
                </p14:cNvPr>
                <p14:cNvContentPartPr/>
                <p14:nvPr/>
              </p14:nvContentPartPr>
              <p14:xfrm>
                <a:off x="5650575" y="479270"/>
                <a:ext cx="316440" cy="29160"/>
              </p14:xfrm>
            </p:contentPart>
          </mc:Choice>
          <mc:Fallback>
            <p:pic>
              <p:nvPicPr>
                <p:cNvPr id="94" name="Entrada de lápiz 93">
                  <a:extLst>
                    <a:ext uri="{FF2B5EF4-FFF2-40B4-BE49-F238E27FC236}">
                      <a16:creationId xmlns:a16="http://schemas.microsoft.com/office/drawing/2014/main" id="{1DFD44BB-A1B9-F211-DD99-B8FAC002B40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632935" y="461270"/>
                  <a:ext cx="3520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95" name="Entrada de lápiz 94">
                  <a:extLst>
                    <a:ext uri="{FF2B5EF4-FFF2-40B4-BE49-F238E27FC236}">
                      <a16:creationId xmlns:a16="http://schemas.microsoft.com/office/drawing/2014/main" id="{A767D370-8489-B526-1A45-8B592B990C41}"/>
                    </a:ext>
                  </a:extLst>
                </p14:cNvPr>
                <p14:cNvContentPartPr/>
                <p14:nvPr/>
              </p14:nvContentPartPr>
              <p14:xfrm>
                <a:off x="5716095" y="535430"/>
                <a:ext cx="165960" cy="140400"/>
              </p14:xfrm>
            </p:contentPart>
          </mc:Choice>
          <mc:Fallback>
            <p:pic>
              <p:nvPicPr>
                <p:cNvPr id="95" name="Entrada de lápiz 94">
                  <a:extLst>
                    <a:ext uri="{FF2B5EF4-FFF2-40B4-BE49-F238E27FC236}">
                      <a16:creationId xmlns:a16="http://schemas.microsoft.com/office/drawing/2014/main" id="{A767D370-8489-B526-1A45-8B592B990C4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698455" y="517430"/>
                  <a:ext cx="2016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96" name="Entrada de lápiz 95">
                  <a:extLst>
                    <a:ext uri="{FF2B5EF4-FFF2-40B4-BE49-F238E27FC236}">
                      <a16:creationId xmlns:a16="http://schemas.microsoft.com/office/drawing/2014/main" id="{98DB8F96-6A6E-52C8-9B71-6BA5DA7E4798}"/>
                    </a:ext>
                  </a:extLst>
                </p14:cNvPr>
                <p14:cNvContentPartPr/>
                <p14:nvPr/>
              </p14:nvContentPartPr>
              <p14:xfrm>
                <a:off x="5919135" y="514550"/>
                <a:ext cx="151560" cy="96840"/>
              </p14:xfrm>
            </p:contentPart>
          </mc:Choice>
          <mc:Fallback>
            <p:pic>
              <p:nvPicPr>
                <p:cNvPr id="96" name="Entrada de lápiz 95">
                  <a:extLst>
                    <a:ext uri="{FF2B5EF4-FFF2-40B4-BE49-F238E27FC236}">
                      <a16:creationId xmlns:a16="http://schemas.microsoft.com/office/drawing/2014/main" id="{98DB8F96-6A6E-52C8-9B71-6BA5DA7E479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901135" y="496550"/>
                  <a:ext cx="1872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98" name="Entrada de lápiz 97">
                  <a:extLst>
                    <a:ext uri="{FF2B5EF4-FFF2-40B4-BE49-F238E27FC236}">
                      <a16:creationId xmlns:a16="http://schemas.microsoft.com/office/drawing/2014/main" id="{6B61F3CC-8E63-39CC-8FBF-2AB5CC692CEE}"/>
                    </a:ext>
                  </a:extLst>
                </p14:cNvPr>
                <p14:cNvContentPartPr/>
                <p14:nvPr/>
              </p14:nvContentPartPr>
              <p14:xfrm>
                <a:off x="5970975" y="469550"/>
                <a:ext cx="133560" cy="10440"/>
              </p14:xfrm>
            </p:contentPart>
          </mc:Choice>
          <mc:Fallback>
            <p:pic>
              <p:nvPicPr>
                <p:cNvPr id="98" name="Entrada de lápiz 97">
                  <a:extLst>
                    <a:ext uri="{FF2B5EF4-FFF2-40B4-BE49-F238E27FC236}">
                      <a16:creationId xmlns:a16="http://schemas.microsoft.com/office/drawing/2014/main" id="{6B61F3CC-8E63-39CC-8FBF-2AB5CC692CE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952975" y="451550"/>
                  <a:ext cx="1692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00" name="Entrada de lápiz 99">
                  <a:extLst>
                    <a:ext uri="{FF2B5EF4-FFF2-40B4-BE49-F238E27FC236}">
                      <a16:creationId xmlns:a16="http://schemas.microsoft.com/office/drawing/2014/main" id="{489931AB-D2C9-FE26-56A7-27C4D5016003}"/>
                    </a:ext>
                  </a:extLst>
                </p14:cNvPr>
                <p14:cNvContentPartPr/>
                <p14:nvPr/>
              </p14:nvContentPartPr>
              <p14:xfrm>
                <a:off x="6201735" y="518150"/>
                <a:ext cx="37800" cy="34920"/>
              </p14:xfrm>
            </p:contentPart>
          </mc:Choice>
          <mc:Fallback>
            <p:pic>
              <p:nvPicPr>
                <p:cNvPr id="100" name="Entrada de lápiz 99">
                  <a:extLst>
                    <a:ext uri="{FF2B5EF4-FFF2-40B4-BE49-F238E27FC236}">
                      <a16:creationId xmlns:a16="http://schemas.microsoft.com/office/drawing/2014/main" id="{489931AB-D2C9-FE26-56A7-27C4D501600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183735" y="500510"/>
                  <a:ext cx="734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01" name="Entrada de lápiz 100">
                  <a:extLst>
                    <a:ext uri="{FF2B5EF4-FFF2-40B4-BE49-F238E27FC236}">
                      <a16:creationId xmlns:a16="http://schemas.microsoft.com/office/drawing/2014/main" id="{13626259-5399-18E7-8CE1-141DDBEC47C6}"/>
                    </a:ext>
                  </a:extLst>
                </p14:cNvPr>
                <p14:cNvContentPartPr/>
                <p14:nvPr/>
              </p14:nvContentPartPr>
              <p14:xfrm>
                <a:off x="6336015" y="388190"/>
                <a:ext cx="183240" cy="176040"/>
              </p14:xfrm>
            </p:contentPart>
          </mc:Choice>
          <mc:Fallback>
            <p:pic>
              <p:nvPicPr>
                <p:cNvPr id="101" name="Entrada de lápiz 100">
                  <a:extLst>
                    <a:ext uri="{FF2B5EF4-FFF2-40B4-BE49-F238E27FC236}">
                      <a16:creationId xmlns:a16="http://schemas.microsoft.com/office/drawing/2014/main" id="{13626259-5399-18E7-8CE1-141DDBEC47C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318375" y="370550"/>
                  <a:ext cx="2188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02" name="Entrada de lápiz 101">
                  <a:extLst>
                    <a:ext uri="{FF2B5EF4-FFF2-40B4-BE49-F238E27FC236}">
                      <a16:creationId xmlns:a16="http://schemas.microsoft.com/office/drawing/2014/main" id="{7C4CC200-D14C-A231-D16A-84A7C084CD43}"/>
                    </a:ext>
                  </a:extLst>
                </p14:cNvPr>
                <p14:cNvContentPartPr/>
                <p14:nvPr/>
              </p14:nvContentPartPr>
              <p14:xfrm>
                <a:off x="6604215" y="309350"/>
                <a:ext cx="128520" cy="191880"/>
              </p14:xfrm>
            </p:contentPart>
          </mc:Choice>
          <mc:Fallback>
            <p:pic>
              <p:nvPicPr>
                <p:cNvPr id="102" name="Entrada de lápiz 101">
                  <a:extLst>
                    <a:ext uri="{FF2B5EF4-FFF2-40B4-BE49-F238E27FC236}">
                      <a16:creationId xmlns:a16="http://schemas.microsoft.com/office/drawing/2014/main" id="{7C4CC200-D14C-A231-D16A-84A7C084CD4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586215" y="291710"/>
                  <a:ext cx="1641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03" name="Entrada de lápiz 102">
                  <a:extLst>
                    <a:ext uri="{FF2B5EF4-FFF2-40B4-BE49-F238E27FC236}">
                      <a16:creationId xmlns:a16="http://schemas.microsoft.com/office/drawing/2014/main" id="{E3C037A5-8573-A34D-D798-71D889782BC5}"/>
                    </a:ext>
                  </a:extLst>
                </p14:cNvPr>
                <p14:cNvContentPartPr/>
                <p14:nvPr/>
              </p14:nvContentPartPr>
              <p14:xfrm>
                <a:off x="6422415" y="719390"/>
                <a:ext cx="367920" cy="41040"/>
              </p14:xfrm>
            </p:contentPart>
          </mc:Choice>
          <mc:Fallback>
            <p:pic>
              <p:nvPicPr>
                <p:cNvPr id="103" name="Entrada de lápiz 102">
                  <a:extLst>
                    <a:ext uri="{FF2B5EF4-FFF2-40B4-BE49-F238E27FC236}">
                      <a16:creationId xmlns:a16="http://schemas.microsoft.com/office/drawing/2014/main" id="{E3C037A5-8573-A34D-D798-71D889782BC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404775" y="701390"/>
                  <a:ext cx="4035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05" name="Entrada de lápiz 104">
                  <a:extLst>
                    <a:ext uri="{FF2B5EF4-FFF2-40B4-BE49-F238E27FC236}">
                      <a16:creationId xmlns:a16="http://schemas.microsoft.com/office/drawing/2014/main" id="{24263914-0805-F4D2-BE72-D6777B4F47DA}"/>
                    </a:ext>
                  </a:extLst>
                </p14:cNvPr>
                <p14:cNvContentPartPr/>
                <p14:nvPr/>
              </p14:nvContentPartPr>
              <p14:xfrm>
                <a:off x="6779175" y="415190"/>
                <a:ext cx="360360" cy="834480"/>
              </p14:xfrm>
            </p:contentPart>
          </mc:Choice>
          <mc:Fallback>
            <p:pic>
              <p:nvPicPr>
                <p:cNvPr id="105" name="Entrada de lápiz 104">
                  <a:extLst>
                    <a:ext uri="{FF2B5EF4-FFF2-40B4-BE49-F238E27FC236}">
                      <a16:creationId xmlns:a16="http://schemas.microsoft.com/office/drawing/2014/main" id="{24263914-0805-F4D2-BE72-D6777B4F47D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761175" y="397550"/>
                  <a:ext cx="396000" cy="87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08" name="Entrada de lápiz 107">
                  <a:extLst>
                    <a:ext uri="{FF2B5EF4-FFF2-40B4-BE49-F238E27FC236}">
                      <a16:creationId xmlns:a16="http://schemas.microsoft.com/office/drawing/2014/main" id="{C7D81C4B-3081-B2E6-8258-F31E49A2197B}"/>
                    </a:ext>
                  </a:extLst>
                </p14:cNvPr>
                <p14:cNvContentPartPr/>
                <p14:nvPr/>
              </p14:nvContentPartPr>
              <p14:xfrm>
                <a:off x="7424655" y="208190"/>
                <a:ext cx="232560" cy="176400"/>
              </p14:xfrm>
            </p:contentPart>
          </mc:Choice>
          <mc:Fallback>
            <p:pic>
              <p:nvPicPr>
                <p:cNvPr id="108" name="Entrada de lápiz 107">
                  <a:extLst>
                    <a:ext uri="{FF2B5EF4-FFF2-40B4-BE49-F238E27FC236}">
                      <a16:creationId xmlns:a16="http://schemas.microsoft.com/office/drawing/2014/main" id="{C7D81C4B-3081-B2E6-8258-F31E49A2197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406655" y="190550"/>
                  <a:ext cx="2682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10" name="Entrada de lápiz 109">
                  <a:extLst>
                    <a:ext uri="{FF2B5EF4-FFF2-40B4-BE49-F238E27FC236}">
                      <a16:creationId xmlns:a16="http://schemas.microsoft.com/office/drawing/2014/main" id="{0412152D-9DDF-937F-8D88-50235E2E4F8C}"/>
                    </a:ext>
                  </a:extLst>
                </p14:cNvPr>
                <p14:cNvContentPartPr/>
                <p14:nvPr/>
              </p14:nvContentPartPr>
              <p14:xfrm>
                <a:off x="7184535" y="366590"/>
                <a:ext cx="195480" cy="21960"/>
              </p14:xfrm>
            </p:contentPart>
          </mc:Choice>
          <mc:Fallback>
            <p:pic>
              <p:nvPicPr>
                <p:cNvPr id="110" name="Entrada de lápiz 109">
                  <a:extLst>
                    <a:ext uri="{FF2B5EF4-FFF2-40B4-BE49-F238E27FC236}">
                      <a16:creationId xmlns:a16="http://schemas.microsoft.com/office/drawing/2014/main" id="{0412152D-9DDF-937F-8D88-50235E2E4F8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166535" y="348590"/>
                  <a:ext cx="23112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upo 171">
            <a:extLst>
              <a:ext uri="{FF2B5EF4-FFF2-40B4-BE49-F238E27FC236}">
                <a16:creationId xmlns:a16="http://schemas.microsoft.com/office/drawing/2014/main" id="{4EEF4CC1-E480-7EAA-3608-05028D71D26E}"/>
              </a:ext>
            </a:extLst>
          </p:cNvPr>
          <p:cNvGrpSpPr/>
          <p:nvPr/>
        </p:nvGrpSpPr>
        <p:grpSpPr>
          <a:xfrm>
            <a:off x="4093935" y="1562150"/>
            <a:ext cx="4074840" cy="1143360"/>
            <a:chOff x="4093935" y="1562150"/>
            <a:chExt cx="4074840" cy="114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39" name="Entrada de lápiz 138">
                  <a:extLst>
                    <a:ext uri="{FF2B5EF4-FFF2-40B4-BE49-F238E27FC236}">
                      <a16:creationId xmlns:a16="http://schemas.microsoft.com/office/drawing/2014/main" id="{2D9D3996-F8BB-4CB7-F1CD-3BF896137C87}"/>
                    </a:ext>
                  </a:extLst>
                </p14:cNvPr>
                <p14:cNvContentPartPr/>
                <p14:nvPr/>
              </p14:nvContentPartPr>
              <p14:xfrm>
                <a:off x="4093935" y="1707230"/>
                <a:ext cx="497520" cy="998280"/>
              </p14:xfrm>
            </p:contentPart>
          </mc:Choice>
          <mc:Fallback>
            <p:pic>
              <p:nvPicPr>
                <p:cNvPr id="139" name="Entrada de lápiz 138">
                  <a:extLst>
                    <a:ext uri="{FF2B5EF4-FFF2-40B4-BE49-F238E27FC236}">
                      <a16:creationId xmlns:a16="http://schemas.microsoft.com/office/drawing/2014/main" id="{2D9D3996-F8BB-4CB7-F1CD-3BF896137C8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076295" y="1689590"/>
                  <a:ext cx="533160" cy="10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40" name="Entrada de lápiz 139">
                  <a:extLst>
                    <a:ext uri="{FF2B5EF4-FFF2-40B4-BE49-F238E27FC236}">
                      <a16:creationId xmlns:a16="http://schemas.microsoft.com/office/drawing/2014/main" id="{40483D0A-41E3-892E-2D5E-980E56355382}"/>
                    </a:ext>
                  </a:extLst>
                </p14:cNvPr>
                <p14:cNvContentPartPr/>
                <p14:nvPr/>
              </p14:nvContentPartPr>
              <p14:xfrm>
                <a:off x="4620975" y="1808030"/>
                <a:ext cx="219240" cy="157680"/>
              </p14:xfrm>
            </p:contentPart>
          </mc:Choice>
          <mc:Fallback>
            <p:pic>
              <p:nvPicPr>
                <p:cNvPr id="140" name="Entrada de lápiz 139">
                  <a:extLst>
                    <a:ext uri="{FF2B5EF4-FFF2-40B4-BE49-F238E27FC236}">
                      <a16:creationId xmlns:a16="http://schemas.microsoft.com/office/drawing/2014/main" id="{40483D0A-41E3-892E-2D5E-980E5635538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603335" y="1790390"/>
                  <a:ext cx="2548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41" name="Entrada de lápiz 140">
                  <a:extLst>
                    <a:ext uri="{FF2B5EF4-FFF2-40B4-BE49-F238E27FC236}">
                      <a16:creationId xmlns:a16="http://schemas.microsoft.com/office/drawing/2014/main" id="{C4937AC2-74A8-EF73-7693-FA1E0E2F10DF}"/>
                    </a:ext>
                  </a:extLst>
                </p14:cNvPr>
                <p14:cNvContentPartPr/>
                <p14:nvPr/>
              </p14:nvContentPartPr>
              <p14:xfrm>
                <a:off x="4614855" y="1767350"/>
                <a:ext cx="226440" cy="207720"/>
              </p14:xfrm>
            </p:contentPart>
          </mc:Choice>
          <mc:Fallback>
            <p:pic>
              <p:nvPicPr>
                <p:cNvPr id="141" name="Entrada de lápiz 140">
                  <a:extLst>
                    <a:ext uri="{FF2B5EF4-FFF2-40B4-BE49-F238E27FC236}">
                      <a16:creationId xmlns:a16="http://schemas.microsoft.com/office/drawing/2014/main" id="{C4937AC2-74A8-EF73-7693-FA1E0E2F10D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596855" y="1749710"/>
                  <a:ext cx="2620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45" name="Entrada de lápiz 144">
                  <a:extLst>
                    <a:ext uri="{FF2B5EF4-FFF2-40B4-BE49-F238E27FC236}">
                      <a16:creationId xmlns:a16="http://schemas.microsoft.com/office/drawing/2014/main" id="{31F9C273-51C4-3066-82AF-2CAE230733B6}"/>
                    </a:ext>
                  </a:extLst>
                </p14:cNvPr>
                <p14:cNvContentPartPr/>
                <p14:nvPr/>
              </p14:nvContentPartPr>
              <p14:xfrm>
                <a:off x="5295975" y="1904870"/>
                <a:ext cx="7200" cy="13680"/>
              </p14:xfrm>
            </p:contentPart>
          </mc:Choice>
          <mc:Fallback>
            <p:pic>
              <p:nvPicPr>
                <p:cNvPr id="145" name="Entrada de lápiz 144">
                  <a:extLst>
                    <a:ext uri="{FF2B5EF4-FFF2-40B4-BE49-F238E27FC236}">
                      <a16:creationId xmlns:a16="http://schemas.microsoft.com/office/drawing/2014/main" id="{31F9C273-51C4-3066-82AF-2CAE230733B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278335" y="1887230"/>
                  <a:ext cx="42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46" name="Entrada de lápiz 145">
                  <a:extLst>
                    <a:ext uri="{FF2B5EF4-FFF2-40B4-BE49-F238E27FC236}">
                      <a16:creationId xmlns:a16="http://schemas.microsoft.com/office/drawing/2014/main" id="{80F571FA-B7AC-8FDA-0DFF-3A3A091F5762}"/>
                    </a:ext>
                  </a:extLst>
                </p14:cNvPr>
                <p14:cNvContentPartPr/>
                <p14:nvPr/>
              </p14:nvContentPartPr>
              <p14:xfrm>
                <a:off x="5344935" y="1749710"/>
                <a:ext cx="252720" cy="229680"/>
              </p14:xfrm>
            </p:contentPart>
          </mc:Choice>
          <mc:Fallback>
            <p:pic>
              <p:nvPicPr>
                <p:cNvPr id="146" name="Entrada de lápiz 145">
                  <a:extLst>
                    <a:ext uri="{FF2B5EF4-FFF2-40B4-BE49-F238E27FC236}">
                      <a16:creationId xmlns:a16="http://schemas.microsoft.com/office/drawing/2014/main" id="{80F571FA-B7AC-8FDA-0DFF-3A3A091F576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326935" y="1732070"/>
                  <a:ext cx="2883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47" name="Entrada de lápiz 146">
                  <a:extLst>
                    <a:ext uri="{FF2B5EF4-FFF2-40B4-BE49-F238E27FC236}">
                      <a16:creationId xmlns:a16="http://schemas.microsoft.com/office/drawing/2014/main" id="{1B4E3657-8F5D-205E-9D52-FB546FA805AD}"/>
                    </a:ext>
                  </a:extLst>
                </p14:cNvPr>
                <p14:cNvContentPartPr/>
                <p14:nvPr/>
              </p14:nvContentPartPr>
              <p14:xfrm>
                <a:off x="5712855" y="1630910"/>
                <a:ext cx="227520" cy="140400"/>
              </p14:xfrm>
            </p:contentPart>
          </mc:Choice>
          <mc:Fallback>
            <p:pic>
              <p:nvPicPr>
                <p:cNvPr id="147" name="Entrada de lápiz 146">
                  <a:extLst>
                    <a:ext uri="{FF2B5EF4-FFF2-40B4-BE49-F238E27FC236}">
                      <a16:creationId xmlns:a16="http://schemas.microsoft.com/office/drawing/2014/main" id="{1B4E3657-8F5D-205E-9D52-FB546FA805A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695215" y="1613270"/>
                  <a:ext cx="2631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49" name="Entrada de lápiz 148">
                  <a:extLst>
                    <a:ext uri="{FF2B5EF4-FFF2-40B4-BE49-F238E27FC236}">
                      <a16:creationId xmlns:a16="http://schemas.microsoft.com/office/drawing/2014/main" id="{860D6078-935F-40AE-D4EC-59888915ADB0}"/>
                    </a:ext>
                  </a:extLst>
                </p14:cNvPr>
                <p14:cNvContentPartPr/>
                <p14:nvPr/>
              </p14:nvContentPartPr>
              <p14:xfrm>
                <a:off x="6152055" y="1891190"/>
                <a:ext cx="32760" cy="36720"/>
              </p14:xfrm>
            </p:contentPart>
          </mc:Choice>
          <mc:Fallback>
            <p:pic>
              <p:nvPicPr>
                <p:cNvPr id="149" name="Entrada de lápiz 148">
                  <a:extLst>
                    <a:ext uri="{FF2B5EF4-FFF2-40B4-BE49-F238E27FC236}">
                      <a16:creationId xmlns:a16="http://schemas.microsoft.com/office/drawing/2014/main" id="{860D6078-935F-40AE-D4EC-59888915ADB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134055" y="1873550"/>
                  <a:ext cx="684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50" name="Entrada de lápiz 149">
                  <a:extLst>
                    <a:ext uri="{FF2B5EF4-FFF2-40B4-BE49-F238E27FC236}">
                      <a16:creationId xmlns:a16="http://schemas.microsoft.com/office/drawing/2014/main" id="{8B3D4B2F-36F4-2108-3FBD-0B48656FC795}"/>
                    </a:ext>
                  </a:extLst>
                </p14:cNvPr>
                <p14:cNvContentPartPr/>
                <p14:nvPr/>
              </p14:nvContentPartPr>
              <p14:xfrm>
                <a:off x="6398655" y="1777790"/>
                <a:ext cx="306720" cy="210240"/>
              </p14:xfrm>
            </p:contentPart>
          </mc:Choice>
          <mc:Fallback>
            <p:pic>
              <p:nvPicPr>
                <p:cNvPr id="150" name="Entrada de lápiz 149">
                  <a:extLst>
                    <a:ext uri="{FF2B5EF4-FFF2-40B4-BE49-F238E27FC236}">
                      <a16:creationId xmlns:a16="http://schemas.microsoft.com/office/drawing/2014/main" id="{8B3D4B2F-36F4-2108-3FBD-0B48656FC79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380655" y="1759790"/>
                  <a:ext cx="3423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52" name="Entrada de lápiz 151">
                  <a:extLst>
                    <a:ext uri="{FF2B5EF4-FFF2-40B4-BE49-F238E27FC236}">
                      <a16:creationId xmlns:a16="http://schemas.microsoft.com/office/drawing/2014/main" id="{D085D76F-289E-9AD7-46A7-07BC86057820}"/>
                    </a:ext>
                  </a:extLst>
                </p14:cNvPr>
                <p14:cNvContentPartPr/>
                <p14:nvPr/>
              </p14:nvContentPartPr>
              <p14:xfrm>
                <a:off x="6859455" y="1653230"/>
                <a:ext cx="107640" cy="171000"/>
              </p14:xfrm>
            </p:contentPart>
          </mc:Choice>
          <mc:Fallback>
            <p:pic>
              <p:nvPicPr>
                <p:cNvPr id="152" name="Entrada de lápiz 151">
                  <a:extLst>
                    <a:ext uri="{FF2B5EF4-FFF2-40B4-BE49-F238E27FC236}">
                      <a16:creationId xmlns:a16="http://schemas.microsoft.com/office/drawing/2014/main" id="{D085D76F-289E-9AD7-46A7-07BC8605782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841815" y="1635590"/>
                  <a:ext cx="1432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53" name="Entrada de lápiz 152">
                  <a:extLst>
                    <a:ext uri="{FF2B5EF4-FFF2-40B4-BE49-F238E27FC236}">
                      <a16:creationId xmlns:a16="http://schemas.microsoft.com/office/drawing/2014/main" id="{3E178646-841C-589E-2D01-4FE7C8A2B87F}"/>
                    </a:ext>
                  </a:extLst>
                </p14:cNvPr>
                <p14:cNvContentPartPr/>
                <p14:nvPr/>
              </p14:nvContentPartPr>
              <p14:xfrm>
                <a:off x="4611975" y="2127710"/>
                <a:ext cx="2404800" cy="52560"/>
              </p14:xfrm>
            </p:contentPart>
          </mc:Choice>
          <mc:Fallback>
            <p:pic>
              <p:nvPicPr>
                <p:cNvPr id="153" name="Entrada de lápiz 152">
                  <a:extLst>
                    <a:ext uri="{FF2B5EF4-FFF2-40B4-BE49-F238E27FC236}">
                      <a16:creationId xmlns:a16="http://schemas.microsoft.com/office/drawing/2014/main" id="{3E178646-841C-589E-2D01-4FE7C8A2B87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593975" y="2109710"/>
                  <a:ext cx="24404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55" name="Entrada de lápiz 154">
                  <a:extLst>
                    <a:ext uri="{FF2B5EF4-FFF2-40B4-BE49-F238E27FC236}">
                      <a16:creationId xmlns:a16="http://schemas.microsoft.com/office/drawing/2014/main" id="{4CE40083-7EF7-17D3-463E-EB9E75712AD2}"/>
                    </a:ext>
                  </a:extLst>
                </p14:cNvPr>
                <p14:cNvContentPartPr/>
                <p14:nvPr/>
              </p14:nvContentPartPr>
              <p14:xfrm>
                <a:off x="5007255" y="2319590"/>
                <a:ext cx="199440" cy="271440"/>
              </p14:xfrm>
            </p:contentPart>
          </mc:Choice>
          <mc:Fallback>
            <p:pic>
              <p:nvPicPr>
                <p:cNvPr id="155" name="Entrada de lápiz 154">
                  <a:extLst>
                    <a:ext uri="{FF2B5EF4-FFF2-40B4-BE49-F238E27FC236}">
                      <a16:creationId xmlns:a16="http://schemas.microsoft.com/office/drawing/2014/main" id="{4CE40083-7EF7-17D3-463E-EB9E75712AD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989615" y="2301590"/>
                  <a:ext cx="2350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56" name="Entrada de lápiz 155">
                  <a:extLst>
                    <a:ext uri="{FF2B5EF4-FFF2-40B4-BE49-F238E27FC236}">
                      <a16:creationId xmlns:a16="http://schemas.microsoft.com/office/drawing/2014/main" id="{B53924D8-45A7-615A-F07C-B48BB32BD73C}"/>
                    </a:ext>
                  </a:extLst>
                </p14:cNvPr>
                <p14:cNvContentPartPr/>
                <p14:nvPr/>
              </p14:nvContentPartPr>
              <p14:xfrm>
                <a:off x="5354655" y="2345870"/>
                <a:ext cx="289800" cy="206280"/>
              </p14:xfrm>
            </p:contentPart>
          </mc:Choice>
          <mc:Fallback>
            <p:pic>
              <p:nvPicPr>
                <p:cNvPr id="156" name="Entrada de lápiz 155">
                  <a:extLst>
                    <a:ext uri="{FF2B5EF4-FFF2-40B4-BE49-F238E27FC236}">
                      <a16:creationId xmlns:a16="http://schemas.microsoft.com/office/drawing/2014/main" id="{B53924D8-45A7-615A-F07C-B48BB32BD73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336655" y="2328230"/>
                  <a:ext cx="3254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57" name="Entrada de lápiz 156">
                  <a:extLst>
                    <a:ext uri="{FF2B5EF4-FFF2-40B4-BE49-F238E27FC236}">
                      <a16:creationId xmlns:a16="http://schemas.microsoft.com/office/drawing/2014/main" id="{03D3A517-ADD7-1A7B-3F62-15711822FA4A}"/>
                    </a:ext>
                  </a:extLst>
                </p14:cNvPr>
                <p14:cNvContentPartPr/>
                <p14:nvPr/>
              </p14:nvContentPartPr>
              <p14:xfrm>
                <a:off x="5766495" y="2268830"/>
                <a:ext cx="119520" cy="136080"/>
              </p14:xfrm>
            </p:contentPart>
          </mc:Choice>
          <mc:Fallback>
            <p:pic>
              <p:nvPicPr>
                <p:cNvPr id="157" name="Entrada de lápiz 156">
                  <a:extLst>
                    <a:ext uri="{FF2B5EF4-FFF2-40B4-BE49-F238E27FC236}">
                      <a16:creationId xmlns:a16="http://schemas.microsoft.com/office/drawing/2014/main" id="{03D3A517-ADD7-1A7B-3F62-15711822FA4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748495" y="2250830"/>
                  <a:ext cx="1551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58" name="Entrada de lápiz 157">
                  <a:extLst>
                    <a:ext uri="{FF2B5EF4-FFF2-40B4-BE49-F238E27FC236}">
                      <a16:creationId xmlns:a16="http://schemas.microsoft.com/office/drawing/2014/main" id="{68F8758F-743D-06A9-4490-E3F6EC89952F}"/>
                    </a:ext>
                  </a:extLst>
                </p14:cNvPr>
                <p14:cNvContentPartPr/>
                <p14:nvPr/>
              </p14:nvContentPartPr>
              <p14:xfrm>
                <a:off x="5980695" y="2480150"/>
                <a:ext cx="25200" cy="31320"/>
              </p14:xfrm>
            </p:contentPart>
          </mc:Choice>
          <mc:Fallback>
            <p:pic>
              <p:nvPicPr>
                <p:cNvPr id="158" name="Entrada de lápiz 157">
                  <a:extLst>
                    <a:ext uri="{FF2B5EF4-FFF2-40B4-BE49-F238E27FC236}">
                      <a16:creationId xmlns:a16="http://schemas.microsoft.com/office/drawing/2014/main" id="{68F8758F-743D-06A9-4490-E3F6EC89952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962695" y="2462510"/>
                  <a:ext cx="608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59" name="Entrada de lápiz 158">
                  <a:extLst>
                    <a:ext uri="{FF2B5EF4-FFF2-40B4-BE49-F238E27FC236}">
                      <a16:creationId xmlns:a16="http://schemas.microsoft.com/office/drawing/2014/main" id="{B0FAD2FF-BAE5-A444-DDA5-CF7157B850F6}"/>
                    </a:ext>
                  </a:extLst>
                </p14:cNvPr>
                <p14:cNvContentPartPr/>
                <p14:nvPr/>
              </p14:nvContentPartPr>
              <p14:xfrm>
                <a:off x="6115695" y="2383310"/>
                <a:ext cx="277560" cy="215640"/>
              </p14:xfrm>
            </p:contentPart>
          </mc:Choice>
          <mc:Fallback>
            <p:pic>
              <p:nvPicPr>
                <p:cNvPr id="159" name="Entrada de lápiz 158">
                  <a:extLst>
                    <a:ext uri="{FF2B5EF4-FFF2-40B4-BE49-F238E27FC236}">
                      <a16:creationId xmlns:a16="http://schemas.microsoft.com/office/drawing/2014/main" id="{B0FAD2FF-BAE5-A444-DDA5-CF7157B850F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097695" y="2365670"/>
                  <a:ext cx="3132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60" name="Entrada de lápiz 159">
                  <a:extLst>
                    <a:ext uri="{FF2B5EF4-FFF2-40B4-BE49-F238E27FC236}">
                      <a16:creationId xmlns:a16="http://schemas.microsoft.com/office/drawing/2014/main" id="{2065F934-3B4E-FDE1-9318-5B1C5EAE4F2C}"/>
                    </a:ext>
                  </a:extLst>
                </p14:cNvPr>
                <p14:cNvContentPartPr/>
                <p14:nvPr/>
              </p14:nvContentPartPr>
              <p14:xfrm>
                <a:off x="6148455" y="2348390"/>
                <a:ext cx="194760" cy="236160"/>
              </p14:xfrm>
            </p:contentPart>
          </mc:Choice>
          <mc:Fallback>
            <p:pic>
              <p:nvPicPr>
                <p:cNvPr id="160" name="Entrada de lápiz 159">
                  <a:extLst>
                    <a:ext uri="{FF2B5EF4-FFF2-40B4-BE49-F238E27FC236}">
                      <a16:creationId xmlns:a16="http://schemas.microsoft.com/office/drawing/2014/main" id="{2065F934-3B4E-FDE1-9318-5B1C5EAE4F2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130815" y="2330750"/>
                  <a:ext cx="2304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61" name="Entrada de lápiz 160">
                  <a:extLst>
                    <a:ext uri="{FF2B5EF4-FFF2-40B4-BE49-F238E27FC236}">
                      <a16:creationId xmlns:a16="http://schemas.microsoft.com/office/drawing/2014/main" id="{0702C0D0-468A-B614-3BF1-9F756482B290}"/>
                    </a:ext>
                  </a:extLst>
                </p14:cNvPr>
                <p14:cNvContentPartPr/>
                <p14:nvPr/>
              </p14:nvContentPartPr>
              <p14:xfrm>
                <a:off x="6451215" y="2263070"/>
                <a:ext cx="156960" cy="172800"/>
              </p14:xfrm>
            </p:contentPart>
          </mc:Choice>
          <mc:Fallback>
            <p:pic>
              <p:nvPicPr>
                <p:cNvPr id="161" name="Entrada de lápiz 160">
                  <a:extLst>
                    <a:ext uri="{FF2B5EF4-FFF2-40B4-BE49-F238E27FC236}">
                      <a16:creationId xmlns:a16="http://schemas.microsoft.com/office/drawing/2014/main" id="{0702C0D0-468A-B614-3BF1-9F756482B29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433575" y="2245070"/>
                  <a:ext cx="1926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62" name="Entrada de lápiz 161">
                  <a:extLst>
                    <a:ext uri="{FF2B5EF4-FFF2-40B4-BE49-F238E27FC236}">
                      <a16:creationId xmlns:a16="http://schemas.microsoft.com/office/drawing/2014/main" id="{20889C68-B592-80F5-2450-DE3F685E30E2}"/>
                    </a:ext>
                  </a:extLst>
                </p14:cNvPr>
                <p14:cNvContentPartPr/>
                <p14:nvPr/>
              </p14:nvContentPartPr>
              <p14:xfrm>
                <a:off x="6763335" y="2460710"/>
                <a:ext cx="6840" cy="14760"/>
              </p14:xfrm>
            </p:contentPart>
          </mc:Choice>
          <mc:Fallback>
            <p:pic>
              <p:nvPicPr>
                <p:cNvPr id="162" name="Entrada de lápiz 161">
                  <a:extLst>
                    <a:ext uri="{FF2B5EF4-FFF2-40B4-BE49-F238E27FC236}">
                      <a16:creationId xmlns:a16="http://schemas.microsoft.com/office/drawing/2014/main" id="{20889C68-B592-80F5-2450-DE3F685E30E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745695" y="2443070"/>
                  <a:ext cx="42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63" name="Entrada de lápiz 162">
                  <a:extLst>
                    <a:ext uri="{FF2B5EF4-FFF2-40B4-BE49-F238E27FC236}">
                      <a16:creationId xmlns:a16="http://schemas.microsoft.com/office/drawing/2014/main" id="{47A0D364-C6A5-A8D1-7E0C-1D0CA3162BD5}"/>
                    </a:ext>
                  </a:extLst>
                </p14:cNvPr>
                <p14:cNvContentPartPr/>
                <p14:nvPr/>
              </p14:nvContentPartPr>
              <p14:xfrm>
                <a:off x="6918135" y="2363870"/>
                <a:ext cx="210600" cy="255240"/>
              </p14:xfrm>
            </p:contentPart>
          </mc:Choice>
          <mc:Fallback>
            <p:pic>
              <p:nvPicPr>
                <p:cNvPr id="163" name="Entrada de lápiz 162">
                  <a:extLst>
                    <a:ext uri="{FF2B5EF4-FFF2-40B4-BE49-F238E27FC236}">
                      <a16:creationId xmlns:a16="http://schemas.microsoft.com/office/drawing/2014/main" id="{47A0D364-C6A5-A8D1-7E0C-1D0CA3162BD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900135" y="2346230"/>
                  <a:ext cx="2462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65" name="Entrada de lápiz 164">
                  <a:extLst>
                    <a:ext uri="{FF2B5EF4-FFF2-40B4-BE49-F238E27FC236}">
                      <a16:creationId xmlns:a16="http://schemas.microsoft.com/office/drawing/2014/main" id="{F12EAAFF-A5B6-A50C-D94D-E96A7C8D97F6}"/>
                    </a:ext>
                  </a:extLst>
                </p14:cNvPr>
                <p14:cNvContentPartPr/>
                <p14:nvPr/>
              </p14:nvContentPartPr>
              <p14:xfrm>
                <a:off x="4951455" y="1562150"/>
                <a:ext cx="45360" cy="124200"/>
              </p14:xfrm>
            </p:contentPart>
          </mc:Choice>
          <mc:Fallback>
            <p:pic>
              <p:nvPicPr>
                <p:cNvPr id="165" name="Entrada de lápiz 164">
                  <a:extLst>
                    <a:ext uri="{FF2B5EF4-FFF2-40B4-BE49-F238E27FC236}">
                      <a16:creationId xmlns:a16="http://schemas.microsoft.com/office/drawing/2014/main" id="{F12EAAFF-A5B6-A50C-D94D-E96A7C8D97F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933815" y="1544150"/>
                  <a:ext cx="810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66" name="Entrada de lápiz 165">
                  <a:extLst>
                    <a:ext uri="{FF2B5EF4-FFF2-40B4-BE49-F238E27FC236}">
                      <a16:creationId xmlns:a16="http://schemas.microsoft.com/office/drawing/2014/main" id="{0A5D2954-3AD0-EA9D-9C19-FCC2F967DB41}"/>
                    </a:ext>
                  </a:extLst>
                </p14:cNvPr>
                <p14:cNvContentPartPr/>
                <p14:nvPr/>
              </p14:nvContentPartPr>
              <p14:xfrm>
                <a:off x="4883415" y="1707590"/>
                <a:ext cx="234000" cy="27000"/>
              </p14:xfrm>
            </p:contentPart>
          </mc:Choice>
          <mc:Fallback>
            <p:pic>
              <p:nvPicPr>
                <p:cNvPr id="166" name="Entrada de lápiz 165">
                  <a:extLst>
                    <a:ext uri="{FF2B5EF4-FFF2-40B4-BE49-F238E27FC236}">
                      <a16:creationId xmlns:a16="http://schemas.microsoft.com/office/drawing/2014/main" id="{0A5D2954-3AD0-EA9D-9C19-FCC2F967DB4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865415" y="1689950"/>
                  <a:ext cx="2696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67" name="Entrada de lápiz 166">
                  <a:extLst>
                    <a:ext uri="{FF2B5EF4-FFF2-40B4-BE49-F238E27FC236}">
                      <a16:creationId xmlns:a16="http://schemas.microsoft.com/office/drawing/2014/main" id="{94812E5D-F082-4A92-76E6-70393B3820C0}"/>
                    </a:ext>
                  </a:extLst>
                </p14:cNvPr>
                <p14:cNvContentPartPr/>
                <p14:nvPr/>
              </p14:nvContentPartPr>
              <p14:xfrm>
                <a:off x="4952895" y="1778870"/>
                <a:ext cx="147240" cy="110520"/>
              </p14:xfrm>
            </p:contentPart>
          </mc:Choice>
          <mc:Fallback>
            <p:pic>
              <p:nvPicPr>
                <p:cNvPr id="167" name="Entrada de lápiz 166">
                  <a:extLst>
                    <a:ext uri="{FF2B5EF4-FFF2-40B4-BE49-F238E27FC236}">
                      <a16:creationId xmlns:a16="http://schemas.microsoft.com/office/drawing/2014/main" id="{94812E5D-F082-4A92-76E6-70393B3820C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934895" y="1761230"/>
                  <a:ext cx="1828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68" name="Entrada de lápiz 167">
                  <a:extLst>
                    <a:ext uri="{FF2B5EF4-FFF2-40B4-BE49-F238E27FC236}">
                      <a16:creationId xmlns:a16="http://schemas.microsoft.com/office/drawing/2014/main" id="{1A8A01E9-8367-039D-6948-15E6B4E8EEA2}"/>
                    </a:ext>
                  </a:extLst>
                </p14:cNvPr>
                <p14:cNvContentPartPr/>
                <p14:nvPr/>
              </p14:nvContentPartPr>
              <p14:xfrm>
                <a:off x="7224495" y="1776710"/>
                <a:ext cx="381240" cy="925920"/>
              </p14:xfrm>
            </p:contentPart>
          </mc:Choice>
          <mc:Fallback>
            <p:pic>
              <p:nvPicPr>
                <p:cNvPr id="168" name="Entrada de lápiz 167">
                  <a:extLst>
                    <a:ext uri="{FF2B5EF4-FFF2-40B4-BE49-F238E27FC236}">
                      <a16:creationId xmlns:a16="http://schemas.microsoft.com/office/drawing/2014/main" id="{1A8A01E9-8367-039D-6948-15E6B4E8EEA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206855" y="1759070"/>
                  <a:ext cx="416880" cy="9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69" name="Entrada de lápiz 168">
                  <a:extLst>
                    <a:ext uri="{FF2B5EF4-FFF2-40B4-BE49-F238E27FC236}">
                      <a16:creationId xmlns:a16="http://schemas.microsoft.com/office/drawing/2014/main" id="{A086D27A-599F-9285-67C1-818ED7A5C5A0}"/>
                    </a:ext>
                  </a:extLst>
                </p14:cNvPr>
                <p14:cNvContentPartPr/>
                <p14:nvPr/>
              </p14:nvContentPartPr>
              <p14:xfrm>
                <a:off x="7597095" y="1792550"/>
                <a:ext cx="178200" cy="35280"/>
              </p14:xfrm>
            </p:contentPart>
          </mc:Choice>
          <mc:Fallback>
            <p:pic>
              <p:nvPicPr>
                <p:cNvPr id="169" name="Entrada de lápiz 168">
                  <a:extLst>
                    <a:ext uri="{FF2B5EF4-FFF2-40B4-BE49-F238E27FC236}">
                      <a16:creationId xmlns:a16="http://schemas.microsoft.com/office/drawing/2014/main" id="{A086D27A-599F-9285-67C1-818ED7A5C5A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579455" y="1774910"/>
                  <a:ext cx="2138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70" name="Entrada de lápiz 169">
                  <a:extLst>
                    <a:ext uri="{FF2B5EF4-FFF2-40B4-BE49-F238E27FC236}">
                      <a16:creationId xmlns:a16="http://schemas.microsoft.com/office/drawing/2014/main" id="{E71F259D-E4DE-E9FB-46F4-31BF725EEA87}"/>
                    </a:ext>
                  </a:extLst>
                </p14:cNvPr>
                <p14:cNvContentPartPr/>
                <p14:nvPr/>
              </p14:nvContentPartPr>
              <p14:xfrm>
                <a:off x="7859895" y="1624070"/>
                <a:ext cx="308880" cy="188640"/>
              </p14:xfrm>
            </p:contentPart>
          </mc:Choice>
          <mc:Fallback>
            <p:pic>
              <p:nvPicPr>
                <p:cNvPr id="170" name="Entrada de lápiz 169">
                  <a:extLst>
                    <a:ext uri="{FF2B5EF4-FFF2-40B4-BE49-F238E27FC236}">
                      <a16:creationId xmlns:a16="http://schemas.microsoft.com/office/drawing/2014/main" id="{E71F259D-E4DE-E9FB-46F4-31BF725EEA8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841895" y="1606070"/>
                  <a:ext cx="344520" cy="22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upo 197">
            <a:extLst>
              <a:ext uri="{FF2B5EF4-FFF2-40B4-BE49-F238E27FC236}">
                <a16:creationId xmlns:a16="http://schemas.microsoft.com/office/drawing/2014/main" id="{BF4F329B-B089-57A4-65C9-FDAF735486A9}"/>
              </a:ext>
            </a:extLst>
          </p:cNvPr>
          <p:cNvGrpSpPr/>
          <p:nvPr/>
        </p:nvGrpSpPr>
        <p:grpSpPr>
          <a:xfrm>
            <a:off x="3817635" y="3213448"/>
            <a:ext cx="3328200" cy="1174320"/>
            <a:chOff x="4155495" y="3232550"/>
            <a:chExt cx="3328200" cy="117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73" name="Entrada de lápiz 172">
                  <a:extLst>
                    <a:ext uri="{FF2B5EF4-FFF2-40B4-BE49-F238E27FC236}">
                      <a16:creationId xmlns:a16="http://schemas.microsoft.com/office/drawing/2014/main" id="{819DECA9-E929-2526-F42B-6BA59B061AF8}"/>
                    </a:ext>
                  </a:extLst>
                </p14:cNvPr>
                <p14:cNvContentPartPr/>
                <p14:nvPr/>
              </p14:nvContentPartPr>
              <p14:xfrm>
                <a:off x="4155495" y="3232550"/>
                <a:ext cx="470520" cy="1136880"/>
              </p14:xfrm>
            </p:contentPart>
          </mc:Choice>
          <mc:Fallback>
            <p:pic>
              <p:nvPicPr>
                <p:cNvPr id="173" name="Entrada de lápiz 172">
                  <a:extLst>
                    <a:ext uri="{FF2B5EF4-FFF2-40B4-BE49-F238E27FC236}">
                      <a16:creationId xmlns:a16="http://schemas.microsoft.com/office/drawing/2014/main" id="{819DECA9-E929-2526-F42B-6BA59B061AF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137495" y="3214910"/>
                  <a:ext cx="506160" cy="11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74" name="Entrada de lápiz 173">
                  <a:extLst>
                    <a:ext uri="{FF2B5EF4-FFF2-40B4-BE49-F238E27FC236}">
                      <a16:creationId xmlns:a16="http://schemas.microsoft.com/office/drawing/2014/main" id="{B0841E5B-EE8F-5C7A-FB9F-392ADE0ABE2E}"/>
                    </a:ext>
                  </a:extLst>
                </p14:cNvPr>
                <p14:cNvContentPartPr/>
                <p14:nvPr/>
              </p14:nvContentPartPr>
              <p14:xfrm>
                <a:off x="4559055" y="3753110"/>
                <a:ext cx="2600280" cy="78120"/>
              </p14:xfrm>
            </p:contentPart>
          </mc:Choice>
          <mc:Fallback>
            <p:pic>
              <p:nvPicPr>
                <p:cNvPr id="174" name="Entrada de lápiz 173">
                  <a:extLst>
                    <a:ext uri="{FF2B5EF4-FFF2-40B4-BE49-F238E27FC236}">
                      <a16:creationId xmlns:a16="http://schemas.microsoft.com/office/drawing/2014/main" id="{B0841E5B-EE8F-5C7A-FB9F-392ADE0ABE2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541055" y="3735110"/>
                  <a:ext cx="26359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76" name="Entrada de lápiz 175">
                  <a:extLst>
                    <a:ext uri="{FF2B5EF4-FFF2-40B4-BE49-F238E27FC236}">
                      <a16:creationId xmlns:a16="http://schemas.microsoft.com/office/drawing/2014/main" id="{0B51E60A-A3AF-7727-0A2D-77624EEDBA13}"/>
                    </a:ext>
                  </a:extLst>
                </p14:cNvPr>
                <p14:cNvContentPartPr/>
                <p14:nvPr/>
              </p14:nvContentPartPr>
              <p14:xfrm>
                <a:off x="4833015" y="3512630"/>
                <a:ext cx="212040" cy="244800"/>
              </p14:xfrm>
            </p:contentPart>
          </mc:Choice>
          <mc:Fallback>
            <p:pic>
              <p:nvPicPr>
                <p:cNvPr id="176" name="Entrada de lápiz 175">
                  <a:extLst>
                    <a:ext uri="{FF2B5EF4-FFF2-40B4-BE49-F238E27FC236}">
                      <a16:creationId xmlns:a16="http://schemas.microsoft.com/office/drawing/2014/main" id="{0B51E60A-A3AF-7727-0A2D-77624EEDBA1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815375" y="3494990"/>
                  <a:ext cx="2476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77" name="Entrada de lápiz 176">
                  <a:extLst>
                    <a:ext uri="{FF2B5EF4-FFF2-40B4-BE49-F238E27FC236}">
                      <a16:creationId xmlns:a16="http://schemas.microsoft.com/office/drawing/2014/main" id="{584B36DC-903F-3081-07F9-736DDA88294F}"/>
                    </a:ext>
                  </a:extLst>
                </p14:cNvPr>
                <p14:cNvContentPartPr/>
                <p14:nvPr/>
              </p14:nvContentPartPr>
              <p14:xfrm>
                <a:off x="5148015" y="3448910"/>
                <a:ext cx="370080" cy="227520"/>
              </p14:xfrm>
            </p:contentPart>
          </mc:Choice>
          <mc:Fallback>
            <p:pic>
              <p:nvPicPr>
                <p:cNvPr id="177" name="Entrada de lápiz 176">
                  <a:extLst>
                    <a:ext uri="{FF2B5EF4-FFF2-40B4-BE49-F238E27FC236}">
                      <a16:creationId xmlns:a16="http://schemas.microsoft.com/office/drawing/2014/main" id="{584B36DC-903F-3081-07F9-736DDA88294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130015" y="3431270"/>
                  <a:ext cx="4057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78" name="Entrada de lápiz 177">
                  <a:extLst>
                    <a:ext uri="{FF2B5EF4-FFF2-40B4-BE49-F238E27FC236}">
                      <a16:creationId xmlns:a16="http://schemas.microsoft.com/office/drawing/2014/main" id="{0E7E3286-2098-734C-3E4D-7D663CB9AF1B}"/>
                    </a:ext>
                  </a:extLst>
                </p14:cNvPr>
                <p14:cNvContentPartPr/>
                <p14:nvPr/>
              </p14:nvContentPartPr>
              <p14:xfrm>
                <a:off x="5575695" y="3406070"/>
                <a:ext cx="192960" cy="168840"/>
              </p14:xfrm>
            </p:contentPart>
          </mc:Choice>
          <mc:Fallback>
            <p:pic>
              <p:nvPicPr>
                <p:cNvPr id="178" name="Entrada de lápiz 177">
                  <a:extLst>
                    <a:ext uri="{FF2B5EF4-FFF2-40B4-BE49-F238E27FC236}">
                      <a16:creationId xmlns:a16="http://schemas.microsoft.com/office/drawing/2014/main" id="{0E7E3286-2098-734C-3E4D-7D663CB9AF1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558055" y="3388430"/>
                  <a:ext cx="2286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79" name="Entrada de lápiz 178">
                  <a:extLst>
                    <a:ext uri="{FF2B5EF4-FFF2-40B4-BE49-F238E27FC236}">
                      <a16:creationId xmlns:a16="http://schemas.microsoft.com/office/drawing/2014/main" id="{C055FF9D-DE52-508E-594C-CAC7E48C0256}"/>
                    </a:ext>
                  </a:extLst>
                </p14:cNvPr>
                <p14:cNvContentPartPr/>
                <p14:nvPr/>
              </p14:nvContentPartPr>
              <p14:xfrm>
                <a:off x="5946855" y="3620990"/>
                <a:ext cx="20880" cy="4320"/>
              </p14:xfrm>
            </p:contentPart>
          </mc:Choice>
          <mc:Fallback>
            <p:pic>
              <p:nvPicPr>
                <p:cNvPr id="179" name="Entrada de lápiz 178">
                  <a:extLst>
                    <a:ext uri="{FF2B5EF4-FFF2-40B4-BE49-F238E27FC236}">
                      <a16:creationId xmlns:a16="http://schemas.microsoft.com/office/drawing/2014/main" id="{C055FF9D-DE52-508E-594C-CAC7E48C025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929215" y="3602990"/>
                  <a:ext cx="565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80" name="Entrada de lápiz 179">
                  <a:extLst>
                    <a:ext uri="{FF2B5EF4-FFF2-40B4-BE49-F238E27FC236}">
                      <a16:creationId xmlns:a16="http://schemas.microsoft.com/office/drawing/2014/main" id="{87CA8A09-CB7D-52CF-FC89-CDA7402C61AA}"/>
                    </a:ext>
                  </a:extLst>
                </p14:cNvPr>
                <p14:cNvContentPartPr/>
                <p14:nvPr/>
              </p14:nvContentPartPr>
              <p14:xfrm>
                <a:off x="6078255" y="3505070"/>
                <a:ext cx="254520" cy="200880"/>
              </p14:xfrm>
            </p:contentPart>
          </mc:Choice>
          <mc:Fallback>
            <p:pic>
              <p:nvPicPr>
                <p:cNvPr id="180" name="Entrada de lápiz 179">
                  <a:extLst>
                    <a:ext uri="{FF2B5EF4-FFF2-40B4-BE49-F238E27FC236}">
                      <a16:creationId xmlns:a16="http://schemas.microsoft.com/office/drawing/2014/main" id="{87CA8A09-CB7D-52CF-FC89-CDA7402C61A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060615" y="3487070"/>
                  <a:ext cx="2901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81" name="Entrada de lápiz 180">
                  <a:extLst>
                    <a:ext uri="{FF2B5EF4-FFF2-40B4-BE49-F238E27FC236}">
                      <a16:creationId xmlns:a16="http://schemas.microsoft.com/office/drawing/2014/main" id="{27012171-2CA7-1FBE-B7F6-289BD1EC7ADF}"/>
                    </a:ext>
                  </a:extLst>
                </p14:cNvPr>
                <p14:cNvContentPartPr/>
                <p14:nvPr/>
              </p14:nvContentPartPr>
              <p14:xfrm>
                <a:off x="6407295" y="3398510"/>
                <a:ext cx="159120" cy="168840"/>
              </p14:xfrm>
            </p:contentPart>
          </mc:Choice>
          <mc:Fallback>
            <p:pic>
              <p:nvPicPr>
                <p:cNvPr id="181" name="Entrada de lápiz 180">
                  <a:extLst>
                    <a:ext uri="{FF2B5EF4-FFF2-40B4-BE49-F238E27FC236}">
                      <a16:creationId xmlns:a16="http://schemas.microsoft.com/office/drawing/2014/main" id="{27012171-2CA7-1FBE-B7F6-289BD1EC7AD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389655" y="3380510"/>
                  <a:ext cx="1947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82" name="Entrada de lápiz 181">
                  <a:extLst>
                    <a:ext uri="{FF2B5EF4-FFF2-40B4-BE49-F238E27FC236}">
                      <a16:creationId xmlns:a16="http://schemas.microsoft.com/office/drawing/2014/main" id="{414B7A4A-F832-CA1F-B339-AE4ED8A7540C}"/>
                    </a:ext>
                  </a:extLst>
                </p14:cNvPr>
                <p14:cNvContentPartPr/>
                <p14:nvPr/>
              </p14:nvContentPartPr>
              <p14:xfrm>
                <a:off x="6715455" y="3566990"/>
                <a:ext cx="23760" cy="15840"/>
              </p14:xfrm>
            </p:contentPart>
          </mc:Choice>
          <mc:Fallback>
            <p:pic>
              <p:nvPicPr>
                <p:cNvPr id="182" name="Entrada de lápiz 181">
                  <a:extLst>
                    <a:ext uri="{FF2B5EF4-FFF2-40B4-BE49-F238E27FC236}">
                      <a16:creationId xmlns:a16="http://schemas.microsoft.com/office/drawing/2014/main" id="{414B7A4A-F832-CA1F-B339-AE4ED8A7540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697815" y="3548990"/>
                  <a:ext cx="594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83" name="Entrada de lápiz 182">
                  <a:extLst>
                    <a:ext uri="{FF2B5EF4-FFF2-40B4-BE49-F238E27FC236}">
                      <a16:creationId xmlns:a16="http://schemas.microsoft.com/office/drawing/2014/main" id="{D1937BFE-D50A-B200-642D-E305401D3C96}"/>
                    </a:ext>
                  </a:extLst>
                </p14:cNvPr>
                <p14:cNvContentPartPr/>
                <p14:nvPr/>
              </p14:nvContentPartPr>
              <p14:xfrm>
                <a:off x="6835335" y="3475910"/>
                <a:ext cx="214200" cy="221040"/>
              </p14:xfrm>
            </p:contentPart>
          </mc:Choice>
          <mc:Fallback>
            <p:pic>
              <p:nvPicPr>
                <p:cNvPr id="183" name="Entrada de lápiz 182">
                  <a:extLst>
                    <a:ext uri="{FF2B5EF4-FFF2-40B4-BE49-F238E27FC236}">
                      <a16:creationId xmlns:a16="http://schemas.microsoft.com/office/drawing/2014/main" id="{D1937BFE-D50A-B200-642D-E305401D3C9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817695" y="3458270"/>
                  <a:ext cx="2498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85" name="Entrada de lápiz 184">
                  <a:extLst>
                    <a:ext uri="{FF2B5EF4-FFF2-40B4-BE49-F238E27FC236}">
                      <a16:creationId xmlns:a16="http://schemas.microsoft.com/office/drawing/2014/main" id="{521579D2-9698-6708-0C74-8A2D350FDCD5}"/>
                    </a:ext>
                  </a:extLst>
                </p14:cNvPr>
                <p14:cNvContentPartPr/>
                <p14:nvPr/>
              </p14:nvContentPartPr>
              <p14:xfrm>
                <a:off x="4841295" y="4000790"/>
                <a:ext cx="141120" cy="219600"/>
              </p14:xfrm>
            </p:contentPart>
          </mc:Choice>
          <mc:Fallback>
            <p:pic>
              <p:nvPicPr>
                <p:cNvPr id="185" name="Entrada de lápiz 184">
                  <a:extLst>
                    <a:ext uri="{FF2B5EF4-FFF2-40B4-BE49-F238E27FC236}">
                      <a16:creationId xmlns:a16="http://schemas.microsoft.com/office/drawing/2014/main" id="{521579D2-9698-6708-0C74-8A2D350FDCD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823655" y="3983150"/>
                  <a:ext cx="1767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86" name="Entrada de lápiz 185">
                  <a:extLst>
                    <a:ext uri="{FF2B5EF4-FFF2-40B4-BE49-F238E27FC236}">
                      <a16:creationId xmlns:a16="http://schemas.microsoft.com/office/drawing/2014/main" id="{034507C8-F50B-5B85-4704-A4A40255F8A0}"/>
                    </a:ext>
                  </a:extLst>
                </p14:cNvPr>
                <p14:cNvContentPartPr/>
                <p14:nvPr/>
              </p14:nvContentPartPr>
              <p14:xfrm>
                <a:off x="4714575" y="4028150"/>
                <a:ext cx="323640" cy="213840"/>
              </p14:xfrm>
            </p:contentPart>
          </mc:Choice>
          <mc:Fallback>
            <p:pic>
              <p:nvPicPr>
                <p:cNvPr id="186" name="Entrada de lápiz 185">
                  <a:extLst>
                    <a:ext uri="{FF2B5EF4-FFF2-40B4-BE49-F238E27FC236}">
                      <a16:creationId xmlns:a16="http://schemas.microsoft.com/office/drawing/2014/main" id="{034507C8-F50B-5B85-4704-A4A40255F8A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696575" y="4010150"/>
                  <a:ext cx="3592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87" name="Entrada de lápiz 186">
                  <a:extLst>
                    <a:ext uri="{FF2B5EF4-FFF2-40B4-BE49-F238E27FC236}">
                      <a16:creationId xmlns:a16="http://schemas.microsoft.com/office/drawing/2014/main" id="{F0719B7B-C3C9-1F85-F473-87E8BD1F1317}"/>
                    </a:ext>
                  </a:extLst>
                </p14:cNvPr>
                <p14:cNvContentPartPr/>
                <p14:nvPr/>
              </p14:nvContentPartPr>
              <p14:xfrm>
                <a:off x="5113455" y="3902150"/>
                <a:ext cx="255240" cy="186480"/>
              </p14:xfrm>
            </p:contentPart>
          </mc:Choice>
          <mc:Fallback>
            <p:pic>
              <p:nvPicPr>
                <p:cNvPr id="187" name="Entrada de lápiz 186">
                  <a:extLst>
                    <a:ext uri="{FF2B5EF4-FFF2-40B4-BE49-F238E27FC236}">
                      <a16:creationId xmlns:a16="http://schemas.microsoft.com/office/drawing/2014/main" id="{F0719B7B-C3C9-1F85-F473-87E8BD1F131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095815" y="3884150"/>
                  <a:ext cx="2908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89" name="Entrada de lápiz 188">
                  <a:extLst>
                    <a:ext uri="{FF2B5EF4-FFF2-40B4-BE49-F238E27FC236}">
                      <a16:creationId xmlns:a16="http://schemas.microsoft.com/office/drawing/2014/main" id="{3A8F4D25-196B-8480-C5FC-F960DF5631CE}"/>
                    </a:ext>
                  </a:extLst>
                </p14:cNvPr>
                <p14:cNvContentPartPr/>
                <p14:nvPr/>
              </p14:nvContentPartPr>
              <p14:xfrm>
                <a:off x="5185815" y="4128230"/>
                <a:ext cx="179640" cy="102240"/>
              </p14:xfrm>
            </p:contentPart>
          </mc:Choice>
          <mc:Fallback>
            <p:pic>
              <p:nvPicPr>
                <p:cNvPr id="189" name="Entrada de lápiz 188">
                  <a:extLst>
                    <a:ext uri="{FF2B5EF4-FFF2-40B4-BE49-F238E27FC236}">
                      <a16:creationId xmlns:a16="http://schemas.microsoft.com/office/drawing/2014/main" id="{3A8F4D25-196B-8480-C5FC-F960DF5631C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167815" y="4110590"/>
                  <a:ext cx="2152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90" name="Entrada de lápiz 189">
                  <a:extLst>
                    <a:ext uri="{FF2B5EF4-FFF2-40B4-BE49-F238E27FC236}">
                      <a16:creationId xmlns:a16="http://schemas.microsoft.com/office/drawing/2014/main" id="{2FEC0FA3-2832-F388-AE5F-83E33E217F31}"/>
                    </a:ext>
                  </a:extLst>
                </p14:cNvPr>
                <p14:cNvContentPartPr/>
                <p14:nvPr/>
              </p14:nvContentPartPr>
              <p14:xfrm>
                <a:off x="5551215" y="4182950"/>
                <a:ext cx="82800" cy="27360"/>
              </p14:xfrm>
            </p:contentPart>
          </mc:Choice>
          <mc:Fallback>
            <p:pic>
              <p:nvPicPr>
                <p:cNvPr id="190" name="Entrada de lápiz 189">
                  <a:extLst>
                    <a:ext uri="{FF2B5EF4-FFF2-40B4-BE49-F238E27FC236}">
                      <a16:creationId xmlns:a16="http://schemas.microsoft.com/office/drawing/2014/main" id="{2FEC0FA3-2832-F388-AE5F-83E33E217F3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533215" y="4165310"/>
                  <a:ext cx="1184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91" name="Entrada de lápiz 190">
                  <a:extLst>
                    <a:ext uri="{FF2B5EF4-FFF2-40B4-BE49-F238E27FC236}">
                      <a16:creationId xmlns:a16="http://schemas.microsoft.com/office/drawing/2014/main" id="{993A4173-8C00-46D1-450D-7DDFB7AC50AC}"/>
                    </a:ext>
                  </a:extLst>
                </p14:cNvPr>
                <p14:cNvContentPartPr/>
                <p14:nvPr/>
              </p14:nvContentPartPr>
              <p14:xfrm>
                <a:off x="5712135" y="4053350"/>
                <a:ext cx="217800" cy="99000"/>
              </p14:xfrm>
            </p:contentPart>
          </mc:Choice>
          <mc:Fallback>
            <p:pic>
              <p:nvPicPr>
                <p:cNvPr id="191" name="Entrada de lápiz 190">
                  <a:extLst>
                    <a:ext uri="{FF2B5EF4-FFF2-40B4-BE49-F238E27FC236}">
                      <a16:creationId xmlns:a16="http://schemas.microsoft.com/office/drawing/2014/main" id="{993A4173-8C00-46D1-450D-7DDFB7AC50A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694495" y="4035710"/>
                  <a:ext cx="2534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92" name="Entrada de lápiz 191">
                  <a:extLst>
                    <a:ext uri="{FF2B5EF4-FFF2-40B4-BE49-F238E27FC236}">
                      <a16:creationId xmlns:a16="http://schemas.microsoft.com/office/drawing/2014/main" id="{22DB7DDB-B9F4-B649-18B0-E5EDFB4BD87D}"/>
                    </a:ext>
                  </a:extLst>
                </p14:cNvPr>
                <p14:cNvContentPartPr/>
                <p14:nvPr/>
              </p14:nvContentPartPr>
              <p14:xfrm>
                <a:off x="5814015" y="4072430"/>
                <a:ext cx="157680" cy="258480"/>
              </p14:xfrm>
            </p:contentPart>
          </mc:Choice>
          <mc:Fallback>
            <p:pic>
              <p:nvPicPr>
                <p:cNvPr id="192" name="Entrada de lápiz 191">
                  <a:extLst>
                    <a:ext uri="{FF2B5EF4-FFF2-40B4-BE49-F238E27FC236}">
                      <a16:creationId xmlns:a16="http://schemas.microsoft.com/office/drawing/2014/main" id="{22DB7DDB-B9F4-B649-18B0-E5EDFB4BD87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796015" y="4054790"/>
                  <a:ext cx="1933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93" name="Entrada de lápiz 192">
                  <a:extLst>
                    <a:ext uri="{FF2B5EF4-FFF2-40B4-BE49-F238E27FC236}">
                      <a16:creationId xmlns:a16="http://schemas.microsoft.com/office/drawing/2014/main" id="{59D5ED7F-D194-2EF3-A368-7A0927B548F9}"/>
                    </a:ext>
                  </a:extLst>
                </p14:cNvPr>
                <p14:cNvContentPartPr/>
                <p14:nvPr/>
              </p14:nvContentPartPr>
              <p14:xfrm>
                <a:off x="6060615" y="4030310"/>
                <a:ext cx="172440" cy="146160"/>
              </p14:xfrm>
            </p:contentPart>
          </mc:Choice>
          <mc:Fallback>
            <p:pic>
              <p:nvPicPr>
                <p:cNvPr id="193" name="Entrada de lápiz 192">
                  <a:extLst>
                    <a:ext uri="{FF2B5EF4-FFF2-40B4-BE49-F238E27FC236}">
                      <a16:creationId xmlns:a16="http://schemas.microsoft.com/office/drawing/2014/main" id="{59D5ED7F-D194-2EF3-A368-7A0927B548F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042615" y="4012310"/>
                  <a:ext cx="2080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94" name="Entrada de lápiz 193">
                  <a:extLst>
                    <a:ext uri="{FF2B5EF4-FFF2-40B4-BE49-F238E27FC236}">
                      <a16:creationId xmlns:a16="http://schemas.microsoft.com/office/drawing/2014/main" id="{737434AA-8EA1-48CF-48D1-07243EC7593C}"/>
                    </a:ext>
                  </a:extLst>
                </p14:cNvPr>
                <p14:cNvContentPartPr/>
                <p14:nvPr/>
              </p14:nvContentPartPr>
              <p14:xfrm>
                <a:off x="6366975" y="4217870"/>
                <a:ext cx="28080" cy="8280"/>
              </p14:xfrm>
            </p:contentPart>
          </mc:Choice>
          <mc:Fallback>
            <p:pic>
              <p:nvPicPr>
                <p:cNvPr id="194" name="Entrada de lápiz 193">
                  <a:extLst>
                    <a:ext uri="{FF2B5EF4-FFF2-40B4-BE49-F238E27FC236}">
                      <a16:creationId xmlns:a16="http://schemas.microsoft.com/office/drawing/2014/main" id="{737434AA-8EA1-48CF-48D1-07243EC7593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348975" y="4199870"/>
                  <a:ext cx="637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95" name="Entrada de lápiz 194">
                  <a:extLst>
                    <a:ext uri="{FF2B5EF4-FFF2-40B4-BE49-F238E27FC236}">
                      <a16:creationId xmlns:a16="http://schemas.microsoft.com/office/drawing/2014/main" id="{5D86465C-DA5C-401D-4145-6868E5B874CF}"/>
                    </a:ext>
                  </a:extLst>
                </p14:cNvPr>
                <p14:cNvContentPartPr/>
                <p14:nvPr/>
              </p14:nvContentPartPr>
              <p14:xfrm>
                <a:off x="6511695" y="4036790"/>
                <a:ext cx="300240" cy="200160"/>
              </p14:xfrm>
            </p:contentPart>
          </mc:Choice>
          <mc:Fallback>
            <p:pic>
              <p:nvPicPr>
                <p:cNvPr id="195" name="Entrada de lápiz 194">
                  <a:extLst>
                    <a:ext uri="{FF2B5EF4-FFF2-40B4-BE49-F238E27FC236}">
                      <a16:creationId xmlns:a16="http://schemas.microsoft.com/office/drawing/2014/main" id="{5D86465C-DA5C-401D-4145-6868E5B874C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493695" y="4019150"/>
                  <a:ext cx="3358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96" name="Entrada de lápiz 195">
                  <a:extLst>
                    <a:ext uri="{FF2B5EF4-FFF2-40B4-BE49-F238E27FC236}">
                      <a16:creationId xmlns:a16="http://schemas.microsoft.com/office/drawing/2014/main" id="{05A29D70-85A5-6305-5492-46CC2D751F65}"/>
                    </a:ext>
                  </a:extLst>
                </p14:cNvPr>
                <p14:cNvContentPartPr/>
                <p14:nvPr/>
              </p14:nvContentPartPr>
              <p14:xfrm>
                <a:off x="6958815" y="3973790"/>
                <a:ext cx="135720" cy="167760"/>
              </p14:xfrm>
            </p:contentPart>
          </mc:Choice>
          <mc:Fallback>
            <p:pic>
              <p:nvPicPr>
                <p:cNvPr id="196" name="Entrada de lápiz 195">
                  <a:extLst>
                    <a:ext uri="{FF2B5EF4-FFF2-40B4-BE49-F238E27FC236}">
                      <a16:creationId xmlns:a16="http://schemas.microsoft.com/office/drawing/2014/main" id="{05A29D70-85A5-6305-5492-46CC2D751F6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940815" y="3955790"/>
                  <a:ext cx="1713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97" name="Entrada de lápiz 196">
                  <a:extLst>
                    <a:ext uri="{FF2B5EF4-FFF2-40B4-BE49-F238E27FC236}">
                      <a16:creationId xmlns:a16="http://schemas.microsoft.com/office/drawing/2014/main" id="{B4D5A5A6-D023-63DD-A96D-9C9441A69A09}"/>
                    </a:ext>
                  </a:extLst>
                </p14:cNvPr>
                <p14:cNvContentPartPr/>
                <p14:nvPr/>
              </p14:nvContentPartPr>
              <p14:xfrm>
                <a:off x="7113615" y="3313190"/>
                <a:ext cx="370080" cy="1093680"/>
              </p14:xfrm>
            </p:contentPart>
          </mc:Choice>
          <mc:Fallback>
            <p:pic>
              <p:nvPicPr>
                <p:cNvPr id="197" name="Entrada de lápiz 196">
                  <a:extLst>
                    <a:ext uri="{FF2B5EF4-FFF2-40B4-BE49-F238E27FC236}">
                      <a16:creationId xmlns:a16="http://schemas.microsoft.com/office/drawing/2014/main" id="{B4D5A5A6-D023-63DD-A96D-9C9441A69A0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095615" y="3295550"/>
                  <a:ext cx="405720" cy="112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upo 202">
            <a:extLst>
              <a:ext uri="{FF2B5EF4-FFF2-40B4-BE49-F238E27FC236}">
                <a16:creationId xmlns:a16="http://schemas.microsoft.com/office/drawing/2014/main" id="{540757C4-6A0B-A7A4-A534-2146C8562BAA}"/>
              </a:ext>
            </a:extLst>
          </p:cNvPr>
          <p:cNvGrpSpPr/>
          <p:nvPr/>
        </p:nvGrpSpPr>
        <p:grpSpPr>
          <a:xfrm>
            <a:off x="7274175" y="3127467"/>
            <a:ext cx="1075320" cy="1094760"/>
            <a:chOff x="7610055" y="3201590"/>
            <a:chExt cx="1075320" cy="109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99" name="Entrada de lápiz 198">
                  <a:extLst>
                    <a:ext uri="{FF2B5EF4-FFF2-40B4-BE49-F238E27FC236}">
                      <a16:creationId xmlns:a16="http://schemas.microsoft.com/office/drawing/2014/main" id="{F092D946-CFD3-F339-1314-9E8C3AC75EFE}"/>
                    </a:ext>
                  </a:extLst>
                </p14:cNvPr>
                <p14:cNvContentPartPr/>
                <p14:nvPr/>
              </p14:nvContentPartPr>
              <p14:xfrm>
                <a:off x="7610055" y="3201590"/>
                <a:ext cx="349920" cy="181080"/>
              </p14:xfrm>
            </p:contentPart>
          </mc:Choice>
          <mc:Fallback>
            <p:pic>
              <p:nvPicPr>
                <p:cNvPr id="199" name="Entrada de lápiz 198">
                  <a:extLst>
                    <a:ext uri="{FF2B5EF4-FFF2-40B4-BE49-F238E27FC236}">
                      <a16:creationId xmlns:a16="http://schemas.microsoft.com/office/drawing/2014/main" id="{F092D946-CFD3-F339-1314-9E8C3AC75EF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592415" y="3183950"/>
                  <a:ext cx="3855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200" name="Entrada de lápiz 199">
                  <a:extLst>
                    <a:ext uri="{FF2B5EF4-FFF2-40B4-BE49-F238E27FC236}">
                      <a16:creationId xmlns:a16="http://schemas.microsoft.com/office/drawing/2014/main" id="{5A06664A-B3CA-BD4C-1FF9-126315E134C6}"/>
                    </a:ext>
                  </a:extLst>
                </p14:cNvPr>
                <p14:cNvContentPartPr/>
                <p14:nvPr/>
              </p14:nvContentPartPr>
              <p14:xfrm>
                <a:off x="7823895" y="3851750"/>
                <a:ext cx="289800" cy="18720"/>
              </p14:xfrm>
            </p:contentPart>
          </mc:Choice>
          <mc:Fallback>
            <p:pic>
              <p:nvPicPr>
                <p:cNvPr id="200" name="Entrada de lápiz 199">
                  <a:extLst>
                    <a:ext uri="{FF2B5EF4-FFF2-40B4-BE49-F238E27FC236}">
                      <a16:creationId xmlns:a16="http://schemas.microsoft.com/office/drawing/2014/main" id="{5A06664A-B3CA-BD4C-1FF9-126315E134C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805895" y="3833750"/>
                  <a:ext cx="3254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201" name="Entrada de lápiz 200">
                  <a:extLst>
                    <a:ext uri="{FF2B5EF4-FFF2-40B4-BE49-F238E27FC236}">
                      <a16:creationId xmlns:a16="http://schemas.microsoft.com/office/drawing/2014/main" id="{50924B26-2BFE-1C01-26B0-D9129599569A}"/>
                    </a:ext>
                  </a:extLst>
                </p14:cNvPr>
                <p14:cNvContentPartPr/>
                <p14:nvPr/>
              </p14:nvContentPartPr>
              <p14:xfrm>
                <a:off x="7796895" y="3931310"/>
                <a:ext cx="475200" cy="66240"/>
              </p14:xfrm>
            </p:contentPart>
          </mc:Choice>
          <mc:Fallback>
            <p:pic>
              <p:nvPicPr>
                <p:cNvPr id="201" name="Entrada de lápiz 200">
                  <a:extLst>
                    <a:ext uri="{FF2B5EF4-FFF2-40B4-BE49-F238E27FC236}">
                      <a16:creationId xmlns:a16="http://schemas.microsoft.com/office/drawing/2014/main" id="{50924B26-2BFE-1C01-26B0-D9129599569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778895" y="3913310"/>
                  <a:ext cx="5108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202" name="Entrada de lápiz 201">
                  <a:extLst>
                    <a:ext uri="{FF2B5EF4-FFF2-40B4-BE49-F238E27FC236}">
                      <a16:creationId xmlns:a16="http://schemas.microsoft.com/office/drawing/2014/main" id="{D0A8BCB8-F1AA-9A4A-F338-6AC268B04DD4}"/>
                    </a:ext>
                  </a:extLst>
                </p14:cNvPr>
                <p14:cNvContentPartPr/>
                <p14:nvPr/>
              </p14:nvContentPartPr>
              <p14:xfrm>
                <a:off x="8374695" y="3381950"/>
                <a:ext cx="310680" cy="914400"/>
              </p14:xfrm>
            </p:contentPart>
          </mc:Choice>
          <mc:Fallback>
            <p:pic>
              <p:nvPicPr>
                <p:cNvPr id="202" name="Entrada de lápiz 201">
                  <a:extLst>
                    <a:ext uri="{FF2B5EF4-FFF2-40B4-BE49-F238E27FC236}">
                      <a16:creationId xmlns:a16="http://schemas.microsoft.com/office/drawing/2014/main" id="{D0A8BCB8-F1AA-9A4A-F338-6AC268B04DD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357055" y="3363950"/>
                  <a:ext cx="346320" cy="9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213" name="Entrada de lápiz 212">
                <a:extLst>
                  <a:ext uri="{FF2B5EF4-FFF2-40B4-BE49-F238E27FC236}">
                    <a16:creationId xmlns:a16="http://schemas.microsoft.com/office/drawing/2014/main" id="{CC6B58E6-C96B-CAC8-E493-956317402B81}"/>
                  </a:ext>
                </a:extLst>
              </p14:cNvPr>
              <p14:cNvContentPartPr/>
              <p14:nvPr/>
            </p14:nvContentPartPr>
            <p14:xfrm>
              <a:off x="10537575" y="891830"/>
              <a:ext cx="24480" cy="2160"/>
            </p14:xfrm>
          </p:contentPart>
        </mc:Choice>
        <mc:Fallback>
          <p:pic>
            <p:nvPicPr>
              <p:cNvPr id="213" name="Entrada de lápiz 212">
                <a:extLst>
                  <a:ext uri="{FF2B5EF4-FFF2-40B4-BE49-F238E27FC236}">
                    <a16:creationId xmlns:a16="http://schemas.microsoft.com/office/drawing/2014/main" id="{CC6B58E6-C96B-CAC8-E493-956317402B81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10519575" y="873830"/>
                <a:ext cx="60120" cy="3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1" name="Grupo 270">
            <a:extLst>
              <a:ext uri="{FF2B5EF4-FFF2-40B4-BE49-F238E27FC236}">
                <a16:creationId xmlns:a16="http://schemas.microsoft.com/office/drawing/2014/main" id="{201353F5-A1BF-E346-181A-8392E8E12D7D}"/>
              </a:ext>
            </a:extLst>
          </p:cNvPr>
          <p:cNvGrpSpPr/>
          <p:nvPr/>
        </p:nvGrpSpPr>
        <p:grpSpPr>
          <a:xfrm>
            <a:off x="8218995" y="3088389"/>
            <a:ext cx="3610800" cy="1095480"/>
            <a:chOff x="8597895" y="3230030"/>
            <a:chExt cx="3610800" cy="109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224" name="Entrada de lápiz 223">
                  <a:extLst>
                    <a:ext uri="{FF2B5EF4-FFF2-40B4-BE49-F238E27FC236}">
                      <a16:creationId xmlns:a16="http://schemas.microsoft.com/office/drawing/2014/main" id="{B7FB76C4-F66E-CE78-5CC8-43732B248C8B}"/>
                    </a:ext>
                  </a:extLst>
                </p14:cNvPr>
                <p14:cNvContentPartPr/>
                <p14:nvPr/>
              </p14:nvContentPartPr>
              <p14:xfrm>
                <a:off x="8826855" y="3437030"/>
                <a:ext cx="174960" cy="213840"/>
              </p14:xfrm>
            </p:contentPart>
          </mc:Choice>
          <mc:Fallback>
            <p:pic>
              <p:nvPicPr>
                <p:cNvPr id="224" name="Entrada de lápiz 223">
                  <a:extLst>
                    <a:ext uri="{FF2B5EF4-FFF2-40B4-BE49-F238E27FC236}">
                      <a16:creationId xmlns:a16="http://schemas.microsoft.com/office/drawing/2014/main" id="{B7FB76C4-F66E-CE78-5CC8-43732B248C8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809215" y="3419390"/>
                  <a:ext cx="2106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225" name="Entrada de lápiz 224">
                  <a:extLst>
                    <a:ext uri="{FF2B5EF4-FFF2-40B4-BE49-F238E27FC236}">
                      <a16:creationId xmlns:a16="http://schemas.microsoft.com/office/drawing/2014/main" id="{4D32E0F2-1177-09EE-A984-D03615973ED9}"/>
                    </a:ext>
                  </a:extLst>
                </p14:cNvPr>
                <p14:cNvContentPartPr/>
                <p14:nvPr/>
              </p14:nvContentPartPr>
              <p14:xfrm>
                <a:off x="9111615" y="3319670"/>
                <a:ext cx="169200" cy="158040"/>
              </p14:xfrm>
            </p:contentPart>
          </mc:Choice>
          <mc:Fallback>
            <p:pic>
              <p:nvPicPr>
                <p:cNvPr id="225" name="Entrada de lápiz 224">
                  <a:extLst>
                    <a:ext uri="{FF2B5EF4-FFF2-40B4-BE49-F238E27FC236}">
                      <a16:creationId xmlns:a16="http://schemas.microsoft.com/office/drawing/2014/main" id="{4D32E0F2-1177-09EE-A984-D03615973ED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093975" y="3301670"/>
                  <a:ext cx="2048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226" name="Entrada de lápiz 225">
                  <a:extLst>
                    <a:ext uri="{FF2B5EF4-FFF2-40B4-BE49-F238E27FC236}">
                      <a16:creationId xmlns:a16="http://schemas.microsoft.com/office/drawing/2014/main" id="{F426AA15-44FD-14C6-75BF-E10E662D4A99}"/>
                    </a:ext>
                  </a:extLst>
                </p14:cNvPr>
                <p14:cNvContentPartPr/>
                <p14:nvPr/>
              </p14:nvContentPartPr>
              <p14:xfrm>
                <a:off x="9308175" y="3565190"/>
                <a:ext cx="10800" cy="21600"/>
              </p14:xfrm>
            </p:contentPart>
          </mc:Choice>
          <mc:Fallback>
            <p:pic>
              <p:nvPicPr>
                <p:cNvPr id="226" name="Entrada de lápiz 225">
                  <a:extLst>
                    <a:ext uri="{FF2B5EF4-FFF2-40B4-BE49-F238E27FC236}">
                      <a16:creationId xmlns:a16="http://schemas.microsoft.com/office/drawing/2014/main" id="{F426AA15-44FD-14C6-75BF-E10E662D4A9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290175" y="3547190"/>
                  <a:ext cx="464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227" name="Entrada de lápiz 226">
                  <a:extLst>
                    <a:ext uri="{FF2B5EF4-FFF2-40B4-BE49-F238E27FC236}">
                      <a16:creationId xmlns:a16="http://schemas.microsoft.com/office/drawing/2014/main" id="{08C4FFD9-C23F-672B-8705-5F15B302CC32}"/>
                    </a:ext>
                  </a:extLst>
                </p14:cNvPr>
                <p14:cNvContentPartPr/>
                <p14:nvPr/>
              </p14:nvContentPartPr>
              <p14:xfrm>
                <a:off x="9445695" y="3377270"/>
                <a:ext cx="313920" cy="174960"/>
              </p14:xfrm>
            </p:contentPart>
          </mc:Choice>
          <mc:Fallback>
            <p:pic>
              <p:nvPicPr>
                <p:cNvPr id="227" name="Entrada de lápiz 226">
                  <a:extLst>
                    <a:ext uri="{FF2B5EF4-FFF2-40B4-BE49-F238E27FC236}">
                      <a16:creationId xmlns:a16="http://schemas.microsoft.com/office/drawing/2014/main" id="{08C4FFD9-C23F-672B-8705-5F15B302CC3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428055" y="3359270"/>
                  <a:ext cx="3495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238" name="Entrada de lápiz 237">
                  <a:extLst>
                    <a:ext uri="{FF2B5EF4-FFF2-40B4-BE49-F238E27FC236}">
                      <a16:creationId xmlns:a16="http://schemas.microsoft.com/office/drawing/2014/main" id="{E732FC0E-474C-673F-8B8C-B006206ACB1F}"/>
                    </a:ext>
                  </a:extLst>
                </p14:cNvPr>
                <p14:cNvContentPartPr/>
                <p14:nvPr/>
              </p14:nvContentPartPr>
              <p14:xfrm>
                <a:off x="11635935" y="3541790"/>
                <a:ext cx="17640" cy="36720"/>
              </p14:xfrm>
            </p:contentPart>
          </mc:Choice>
          <mc:Fallback>
            <p:pic>
              <p:nvPicPr>
                <p:cNvPr id="238" name="Entrada de lápiz 237">
                  <a:extLst>
                    <a:ext uri="{FF2B5EF4-FFF2-40B4-BE49-F238E27FC236}">
                      <a16:creationId xmlns:a16="http://schemas.microsoft.com/office/drawing/2014/main" id="{E732FC0E-474C-673F-8B8C-B006206ACB1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618295" y="3524150"/>
                  <a:ext cx="532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239" name="Entrada de lápiz 238">
                  <a:extLst>
                    <a:ext uri="{FF2B5EF4-FFF2-40B4-BE49-F238E27FC236}">
                      <a16:creationId xmlns:a16="http://schemas.microsoft.com/office/drawing/2014/main" id="{14E13DE4-E4D0-0DDB-C79F-8D5E1400E3BB}"/>
                    </a:ext>
                  </a:extLst>
                </p14:cNvPr>
                <p14:cNvContentPartPr/>
                <p14:nvPr/>
              </p14:nvContentPartPr>
              <p14:xfrm>
                <a:off x="11732415" y="3394550"/>
                <a:ext cx="203400" cy="258480"/>
              </p14:xfrm>
            </p:contentPart>
          </mc:Choice>
          <mc:Fallback>
            <p:pic>
              <p:nvPicPr>
                <p:cNvPr id="239" name="Entrada de lápiz 238">
                  <a:extLst>
                    <a:ext uri="{FF2B5EF4-FFF2-40B4-BE49-F238E27FC236}">
                      <a16:creationId xmlns:a16="http://schemas.microsoft.com/office/drawing/2014/main" id="{14E13DE4-E4D0-0DDB-C79F-8D5E1400E3B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714775" y="3376910"/>
                  <a:ext cx="2390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240" name="Entrada de lápiz 239">
                  <a:extLst>
                    <a:ext uri="{FF2B5EF4-FFF2-40B4-BE49-F238E27FC236}">
                      <a16:creationId xmlns:a16="http://schemas.microsoft.com/office/drawing/2014/main" id="{A67A8A9F-BA0E-F269-207E-FF8B2DECAFE3}"/>
                    </a:ext>
                  </a:extLst>
                </p14:cNvPr>
                <p14:cNvContentPartPr/>
                <p14:nvPr/>
              </p14:nvContentPartPr>
              <p14:xfrm>
                <a:off x="11963175" y="3268190"/>
                <a:ext cx="175320" cy="144720"/>
              </p14:xfrm>
            </p:contentPart>
          </mc:Choice>
          <mc:Fallback>
            <p:pic>
              <p:nvPicPr>
                <p:cNvPr id="240" name="Entrada de lápiz 239">
                  <a:extLst>
                    <a:ext uri="{FF2B5EF4-FFF2-40B4-BE49-F238E27FC236}">
                      <a16:creationId xmlns:a16="http://schemas.microsoft.com/office/drawing/2014/main" id="{A67A8A9F-BA0E-F269-207E-FF8B2DECAFE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945535" y="3250190"/>
                  <a:ext cx="2109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242" name="Entrada de lápiz 241">
                  <a:extLst>
                    <a:ext uri="{FF2B5EF4-FFF2-40B4-BE49-F238E27FC236}">
                      <a16:creationId xmlns:a16="http://schemas.microsoft.com/office/drawing/2014/main" id="{8321C3AE-F0B2-3536-1A3D-8661E7AFEFE0}"/>
                    </a:ext>
                  </a:extLst>
                </p14:cNvPr>
                <p14:cNvContentPartPr/>
                <p14:nvPr/>
              </p14:nvContentPartPr>
              <p14:xfrm>
                <a:off x="8822175" y="3665630"/>
                <a:ext cx="3339360" cy="170640"/>
              </p14:xfrm>
            </p:contentPart>
          </mc:Choice>
          <mc:Fallback>
            <p:pic>
              <p:nvPicPr>
                <p:cNvPr id="242" name="Entrada de lápiz 241">
                  <a:extLst>
                    <a:ext uri="{FF2B5EF4-FFF2-40B4-BE49-F238E27FC236}">
                      <a16:creationId xmlns:a16="http://schemas.microsoft.com/office/drawing/2014/main" id="{8321C3AE-F0B2-3536-1A3D-8661E7AFEFE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804535" y="3647990"/>
                  <a:ext cx="33750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248" name="Entrada de lápiz 247">
                  <a:extLst>
                    <a:ext uri="{FF2B5EF4-FFF2-40B4-BE49-F238E27FC236}">
                      <a16:creationId xmlns:a16="http://schemas.microsoft.com/office/drawing/2014/main" id="{47773577-789F-3BAB-0389-D244662787EF}"/>
                    </a:ext>
                  </a:extLst>
                </p14:cNvPr>
                <p14:cNvContentPartPr/>
                <p14:nvPr/>
              </p14:nvContentPartPr>
              <p14:xfrm>
                <a:off x="8597895" y="3822590"/>
                <a:ext cx="300600" cy="37080"/>
              </p14:xfrm>
            </p:contentPart>
          </mc:Choice>
          <mc:Fallback>
            <p:pic>
              <p:nvPicPr>
                <p:cNvPr id="248" name="Entrada de lápiz 247">
                  <a:extLst>
                    <a:ext uri="{FF2B5EF4-FFF2-40B4-BE49-F238E27FC236}">
                      <a16:creationId xmlns:a16="http://schemas.microsoft.com/office/drawing/2014/main" id="{47773577-789F-3BAB-0389-D244662787E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580255" y="3804950"/>
                  <a:ext cx="3362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249" name="Entrada de lápiz 248">
                  <a:extLst>
                    <a:ext uri="{FF2B5EF4-FFF2-40B4-BE49-F238E27FC236}">
                      <a16:creationId xmlns:a16="http://schemas.microsoft.com/office/drawing/2014/main" id="{652FE9FC-8503-A4BF-0415-6AA7B0BE427F}"/>
                    </a:ext>
                  </a:extLst>
                </p14:cNvPr>
                <p14:cNvContentPartPr/>
                <p14:nvPr/>
              </p14:nvContentPartPr>
              <p14:xfrm>
                <a:off x="8840175" y="4151270"/>
                <a:ext cx="158040" cy="158040"/>
              </p14:xfrm>
            </p:contentPart>
          </mc:Choice>
          <mc:Fallback>
            <p:pic>
              <p:nvPicPr>
                <p:cNvPr id="249" name="Entrada de lápiz 248">
                  <a:extLst>
                    <a:ext uri="{FF2B5EF4-FFF2-40B4-BE49-F238E27FC236}">
                      <a16:creationId xmlns:a16="http://schemas.microsoft.com/office/drawing/2014/main" id="{652FE9FC-8503-A4BF-0415-6AA7B0BE427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822535" y="4133630"/>
                  <a:ext cx="1936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250" name="Entrada de lápiz 249">
                  <a:extLst>
                    <a:ext uri="{FF2B5EF4-FFF2-40B4-BE49-F238E27FC236}">
                      <a16:creationId xmlns:a16="http://schemas.microsoft.com/office/drawing/2014/main" id="{C6B93631-7918-5045-8B53-6C36D14CF062}"/>
                    </a:ext>
                  </a:extLst>
                </p14:cNvPr>
                <p14:cNvContentPartPr/>
                <p14:nvPr/>
              </p14:nvContentPartPr>
              <p14:xfrm>
                <a:off x="8793375" y="4144430"/>
                <a:ext cx="291240" cy="175680"/>
              </p14:xfrm>
            </p:contentPart>
          </mc:Choice>
          <mc:Fallback>
            <p:pic>
              <p:nvPicPr>
                <p:cNvPr id="250" name="Entrada de lápiz 249">
                  <a:extLst>
                    <a:ext uri="{FF2B5EF4-FFF2-40B4-BE49-F238E27FC236}">
                      <a16:creationId xmlns:a16="http://schemas.microsoft.com/office/drawing/2014/main" id="{C6B93631-7918-5045-8B53-6C36D14CF06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775375" y="4126430"/>
                  <a:ext cx="3268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251" name="Entrada de lápiz 250">
                  <a:extLst>
                    <a:ext uri="{FF2B5EF4-FFF2-40B4-BE49-F238E27FC236}">
                      <a16:creationId xmlns:a16="http://schemas.microsoft.com/office/drawing/2014/main" id="{0647C436-4804-63F5-C1B1-D32FA706DDC8}"/>
                    </a:ext>
                  </a:extLst>
                </p14:cNvPr>
                <p14:cNvContentPartPr/>
                <p14:nvPr/>
              </p14:nvContentPartPr>
              <p14:xfrm>
                <a:off x="9308175" y="3903950"/>
                <a:ext cx="24480" cy="114480"/>
              </p14:xfrm>
            </p:contentPart>
          </mc:Choice>
          <mc:Fallback>
            <p:pic>
              <p:nvPicPr>
                <p:cNvPr id="251" name="Entrada de lápiz 250">
                  <a:extLst>
                    <a:ext uri="{FF2B5EF4-FFF2-40B4-BE49-F238E27FC236}">
                      <a16:creationId xmlns:a16="http://schemas.microsoft.com/office/drawing/2014/main" id="{0647C436-4804-63F5-C1B1-D32FA706DDC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290175" y="3886310"/>
                  <a:ext cx="601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252" name="Entrada de lápiz 251">
                  <a:extLst>
                    <a:ext uri="{FF2B5EF4-FFF2-40B4-BE49-F238E27FC236}">
                      <a16:creationId xmlns:a16="http://schemas.microsoft.com/office/drawing/2014/main" id="{9E6A77AC-C8F6-05BA-93CE-D6CF769EFCB2}"/>
                    </a:ext>
                  </a:extLst>
                </p14:cNvPr>
                <p14:cNvContentPartPr/>
                <p14:nvPr/>
              </p14:nvContentPartPr>
              <p14:xfrm>
                <a:off x="9187935" y="4016270"/>
                <a:ext cx="244440" cy="47520"/>
              </p14:xfrm>
            </p:contentPart>
          </mc:Choice>
          <mc:Fallback>
            <p:pic>
              <p:nvPicPr>
                <p:cNvPr id="252" name="Entrada de lápiz 251">
                  <a:extLst>
                    <a:ext uri="{FF2B5EF4-FFF2-40B4-BE49-F238E27FC236}">
                      <a16:creationId xmlns:a16="http://schemas.microsoft.com/office/drawing/2014/main" id="{9E6A77AC-C8F6-05BA-93CE-D6CF769EFCB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169935" y="3998270"/>
                  <a:ext cx="2800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253" name="Entrada de lápiz 252">
                  <a:extLst>
                    <a:ext uri="{FF2B5EF4-FFF2-40B4-BE49-F238E27FC236}">
                      <a16:creationId xmlns:a16="http://schemas.microsoft.com/office/drawing/2014/main" id="{C4603F68-155B-602A-9BB5-B436F342051B}"/>
                    </a:ext>
                  </a:extLst>
                </p14:cNvPr>
                <p14:cNvContentPartPr/>
                <p14:nvPr/>
              </p14:nvContentPartPr>
              <p14:xfrm>
                <a:off x="9239055" y="4095470"/>
                <a:ext cx="166680" cy="105480"/>
              </p14:xfrm>
            </p:contentPart>
          </mc:Choice>
          <mc:Fallback>
            <p:pic>
              <p:nvPicPr>
                <p:cNvPr id="253" name="Entrada de lápiz 252">
                  <a:extLst>
                    <a:ext uri="{FF2B5EF4-FFF2-40B4-BE49-F238E27FC236}">
                      <a16:creationId xmlns:a16="http://schemas.microsoft.com/office/drawing/2014/main" id="{C4603F68-155B-602A-9BB5-B436F342051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221415" y="4077830"/>
                  <a:ext cx="2023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254" name="Entrada de lápiz 253">
                  <a:extLst>
                    <a:ext uri="{FF2B5EF4-FFF2-40B4-BE49-F238E27FC236}">
                      <a16:creationId xmlns:a16="http://schemas.microsoft.com/office/drawing/2014/main" id="{C08EA3F2-A9F1-D0F5-526B-FA1B22C713C5}"/>
                    </a:ext>
                  </a:extLst>
                </p14:cNvPr>
                <p14:cNvContentPartPr/>
                <p14:nvPr/>
              </p14:nvContentPartPr>
              <p14:xfrm>
                <a:off x="9573135" y="4043270"/>
                <a:ext cx="24480" cy="2880"/>
              </p14:xfrm>
            </p:contentPart>
          </mc:Choice>
          <mc:Fallback>
            <p:pic>
              <p:nvPicPr>
                <p:cNvPr id="254" name="Entrada de lápiz 253">
                  <a:extLst>
                    <a:ext uri="{FF2B5EF4-FFF2-40B4-BE49-F238E27FC236}">
                      <a16:creationId xmlns:a16="http://schemas.microsoft.com/office/drawing/2014/main" id="{C08EA3F2-A9F1-D0F5-526B-FA1B22C713C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555495" y="4025630"/>
                  <a:ext cx="601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255" name="Entrada de lápiz 254">
                  <a:extLst>
                    <a:ext uri="{FF2B5EF4-FFF2-40B4-BE49-F238E27FC236}">
                      <a16:creationId xmlns:a16="http://schemas.microsoft.com/office/drawing/2014/main" id="{7B95F9BB-D32A-C21D-FCE8-A170EC31AFD9}"/>
                    </a:ext>
                  </a:extLst>
                </p14:cNvPr>
                <p14:cNvContentPartPr/>
                <p14:nvPr/>
              </p14:nvContentPartPr>
              <p14:xfrm>
                <a:off x="9652335" y="3960110"/>
                <a:ext cx="171720" cy="126360"/>
              </p14:xfrm>
            </p:contentPart>
          </mc:Choice>
          <mc:Fallback>
            <p:pic>
              <p:nvPicPr>
                <p:cNvPr id="255" name="Entrada de lápiz 254">
                  <a:extLst>
                    <a:ext uri="{FF2B5EF4-FFF2-40B4-BE49-F238E27FC236}">
                      <a16:creationId xmlns:a16="http://schemas.microsoft.com/office/drawing/2014/main" id="{7B95F9BB-D32A-C21D-FCE8-A170EC31AFD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634695" y="3942110"/>
                  <a:ext cx="2073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256" name="Entrada de lápiz 255">
                  <a:extLst>
                    <a:ext uri="{FF2B5EF4-FFF2-40B4-BE49-F238E27FC236}">
                      <a16:creationId xmlns:a16="http://schemas.microsoft.com/office/drawing/2014/main" id="{BE192BDF-1BC1-67AA-147B-F65E6BA9B5ED}"/>
                    </a:ext>
                  </a:extLst>
                </p14:cNvPr>
                <p14:cNvContentPartPr/>
                <p14:nvPr/>
              </p14:nvContentPartPr>
              <p14:xfrm>
                <a:off x="10020975" y="4196630"/>
                <a:ext cx="14040" cy="8280"/>
              </p14:xfrm>
            </p:contentPart>
          </mc:Choice>
          <mc:Fallback>
            <p:pic>
              <p:nvPicPr>
                <p:cNvPr id="256" name="Entrada de lápiz 255">
                  <a:extLst>
                    <a:ext uri="{FF2B5EF4-FFF2-40B4-BE49-F238E27FC236}">
                      <a16:creationId xmlns:a16="http://schemas.microsoft.com/office/drawing/2014/main" id="{BE192BDF-1BC1-67AA-147B-F65E6BA9B5E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002975" y="4178630"/>
                  <a:ext cx="496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257" name="Entrada de lápiz 256">
                  <a:extLst>
                    <a:ext uri="{FF2B5EF4-FFF2-40B4-BE49-F238E27FC236}">
                      <a16:creationId xmlns:a16="http://schemas.microsoft.com/office/drawing/2014/main" id="{F13C865A-CF83-A9D8-3775-5567ECA1F11C}"/>
                    </a:ext>
                  </a:extLst>
                </p14:cNvPr>
                <p14:cNvContentPartPr/>
                <p14:nvPr/>
              </p14:nvContentPartPr>
              <p14:xfrm>
                <a:off x="10179735" y="4091870"/>
                <a:ext cx="165240" cy="99000"/>
              </p14:xfrm>
            </p:contentPart>
          </mc:Choice>
          <mc:Fallback>
            <p:pic>
              <p:nvPicPr>
                <p:cNvPr id="257" name="Entrada de lápiz 256">
                  <a:extLst>
                    <a:ext uri="{FF2B5EF4-FFF2-40B4-BE49-F238E27FC236}">
                      <a16:creationId xmlns:a16="http://schemas.microsoft.com/office/drawing/2014/main" id="{F13C865A-CF83-A9D8-3775-5567ECA1F11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162095" y="4074230"/>
                  <a:ext cx="2008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258" name="Entrada de lápiz 257">
                  <a:extLst>
                    <a:ext uri="{FF2B5EF4-FFF2-40B4-BE49-F238E27FC236}">
                      <a16:creationId xmlns:a16="http://schemas.microsoft.com/office/drawing/2014/main" id="{FCC2AA27-045F-0639-7F7A-76BFAC1357C7}"/>
                    </a:ext>
                  </a:extLst>
                </p14:cNvPr>
                <p14:cNvContentPartPr/>
                <p14:nvPr/>
              </p14:nvContentPartPr>
              <p14:xfrm>
                <a:off x="10254615" y="4083950"/>
                <a:ext cx="128520" cy="241560"/>
              </p14:xfrm>
            </p:contentPart>
          </mc:Choice>
          <mc:Fallback>
            <p:pic>
              <p:nvPicPr>
                <p:cNvPr id="258" name="Entrada de lápiz 257">
                  <a:extLst>
                    <a:ext uri="{FF2B5EF4-FFF2-40B4-BE49-F238E27FC236}">
                      <a16:creationId xmlns:a16="http://schemas.microsoft.com/office/drawing/2014/main" id="{FCC2AA27-045F-0639-7F7A-76BFAC1357C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236975" y="4066310"/>
                  <a:ext cx="1641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259" name="Entrada de lápiz 258">
                  <a:extLst>
                    <a:ext uri="{FF2B5EF4-FFF2-40B4-BE49-F238E27FC236}">
                      <a16:creationId xmlns:a16="http://schemas.microsoft.com/office/drawing/2014/main" id="{B219F572-C81C-211A-C5EF-427A62752305}"/>
                    </a:ext>
                  </a:extLst>
                </p14:cNvPr>
                <p14:cNvContentPartPr/>
                <p14:nvPr/>
              </p14:nvContentPartPr>
              <p14:xfrm>
                <a:off x="10478175" y="3964070"/>
                <a:ext cx="146160" cy="201960"/>
              </p14:xfrm>
            </p:contentPart>
          </mc:Choice>
          <mc:Fallback>
            <p:pic>
              <p:nvPicPr>
                <p:cNvPr id="259" name="Entrada de lápiz 258">
                  <a:extLst>
                    <a:ext uri="{FF2B5EF4-FFF2-40B4-BE49-F238E27FC236}">
                      <a16:creationId xmlns:a16="http://schemas.microsoft.com/office/drawing/2014/main" id="{B219F572-C81C-211A-C5EF-427A6275230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460175" y="3946430"/>
                  <a:ext cx="1818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260" name="Entrada de lápiz 259">
                  <a:extLst>
                    <a:ext uri="{FF2B5EF4-FFF2-40B4-BE49-F238E27FC236}">
                      <a16:creationId xmlns:a16="http://schemas.microsoft.com/office/drawing/2014/main" id="{8176CA08-AAC3-2BB9-8206-14B3E6C833AB}"/>
                    </a:ext>
                  </a:extLst>
                </p14:cNvPr>
                <p14:cNvContentPartPr/>
                <p14:nvPr/>
              </p14:nvContentPartPr>
              <p14:xfrm>
                <a:off x="10770135" y="4204910"/>
                <a:ext cx="15480" cy="1440"/>
              </p14:xfrm>
            </p:contentPart>
          </mc:Choice>
          <mc:Fallback>
            <p:pic>
              <p:nvPicPr>
                <p:cNvPr id="260" name="Entrada de lápiz 259">
                  <a:extLst>
                    <a:ext uri="{FF2B5EF4-FFF2-40B4-BE49-F238E27FC236}">
                      <a16:creationId xmlns:a16="http://schemas.microsoft.com/office/drawing/2014/main" id="{8176CA08-AAC3-2BB9-8206-14B3E6C833A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752495" y="4187270"/>
                  <a:ext cx="51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261" name="Entrada de lápiz 260">
                  <a:extLst>
                    <a:ext uri="{FF2B5EF4-FFF2-40B4-BE49-F238E27FC236}">
                      <a16:creationId xmlns:a16="http://schemas.microsoft.com/office/drawing/2014/main" id="{DB620E52-DCD8-B8A8-1A8A-D0A4A827455C}"/>
                    </a:ext>
                  </a:extLst>
                </p14:cNvPr>
                <p14:cNvContentPartPr/>
                <p14:nvPr/>
              </p14:nvContentPartPr>
              <p14:xfrm>
                <a:off x="11005935" y="3991070"/>
                <a:ext cx="354960" cy="205200"/>
              </p14:xfrm>
            </p:contentPart>
          </mc:Choice>
          <mc:Fallback>
            <p:pic>
              <p:nvPicPr>
                <p:cNvPr id="261" name="Entrada de lápiz 260">
                  <a:extLst>
                    <a:ext uri="{FF2B5EF4-FFF2-40B4-BE49-F238E27FC236}">
                      <a16:creationId xmlns:a16="http://schemas.microsoft.com/office/drawing/2014/main" id="{DB620E52-DCD8-B8A8-1A8A-D0A4A827455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987935" y="3973430"/>
                  <a:ext cx="3906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263" name="Entrada de lápiz 262">
                  <a:extLst>
                    <a:ext uri="{FF2B5EF4-FFF2-40B4-BE49-F238E27FC236}">
                      <a16:creationId xmlns:a16="http://schemas.microsoft.com/office/drawing/2014/main" id="{65D21D77-D7F5-2E8C-B3E9-055A68F9A359}"/>
                    </a:ext>
                  </a:extLst>
                </p14:cNvPr>
                <p14:cNvContentPartPr/>
                <p14:nvPr/>
              </p14:nvContentPartPr>
              <p14:xfrm>
                <a:off x="11505255" y="3946790"/>
                <a:ext cx="10800" cy="6120"/>
              </p14:xfrm>
            </p:contentPart>
          </mc:Choice>
          <mc:Fallback>
            <p:pic>
              <p:nvPicPr>
                <p:cNvPr id="263" name="Entrada de lápiz 262">
                  <a:extLst>
                    <a:ext uri="{FF2B5EF4-FFF2-40B4-BE49-F238E27FC236}">
                      <a16:creationId xmlns:a16="http://schemas.microsoft.com/office/drawing/2014/main" id="{65D21D77-D7F5-2E8C-B3E9-055A68F9A35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487255" y="3928790"/>
                  <a:ext cx="46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264" name="Entrada de lápiz 263">
                  <a:extLst>
                    <a:ext uri="{FF2B5EF4-FFF2-40B4-BE49-F238E27FC236}">
                      <a16:creationId xmlns:a16="http://schemas.microsoft.com/office/drawing/2014/main" id="{A342CDAF-3685-A341-72DA-2D2001983C91}"/>
                    </a:ext>
                  </a:extLst>
                </p14:cNvPr>
                <p14:cNvContentPartPr/>
                <p14:nvPr/>
              </p14:nvContentPartPr>
              <p14:xfrm>
                <a:off x="11415615" y="3911150"/>
                <a:ext cx="240480" cy="142560"/>
              </p14:xfrm>
            </p:contentPart>
          </mc:Choice>
          <mc:Fallback>
            <p:pic>
              <p:nvPicPr>
                <p:cNvPr id="264" name="Entrada de lápiz 263">
                  <a:extLst>
                    <a:ext uri="{FF2B5EF4-FFF2-40B4-BE49-F238E27FC236}">
                      <a16:creationId xmlns:a16="http://schemas.microsoft.com/office/drawing/2014/main" id="{A342CDAF-3685-A341-72DA-2D2001983C9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397975" y="3893510"/>
                  <a:ext cx="2761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265" name="Entrada de lápiz 264">
                  <a:extLst>
                    <a:ext uri="{FF2B5EF4-FFF2-40B4-BE49-F238E27FC236}">
                      <a16:creationId xmlns:a16="http://schemas.microsoft.com/office/drawing/2014/main" id="{5532D163-3281-A744-DE81-1E2D616FCB20}"/>
                    </a:ext>
                  </a:extLst>
                </p14:cNvPr>
                <p14:cNvContentPartPr/>
                <p14:nvPr/>
              </p14:nvContentPartPr>
              <p14:xfrm>
                <a:off x="10944015" y="3995390"/>
                <a:ext cx="46800" cy="172440"/>
              </p14:xfrm>
            </p:contentPart>
          </mc:Choice>
          <mc:Fallback>
            <p:pic>
              <p:nvPicPr>
                <p:cNvPr id="265" name="Entrada de lápiz 264">
                  <a:extLst>
                    <a:ext uri="{FF2B5EF4-FFF2-40B4-BE49-F238E27FC236}">
                      <a16:creationId xmlns:a16="http://schemas.microsoft.com/office/drawing/2014/main" id="{5532D163-3281-A744-DE81-1E2D616FCB2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926015" y="3977390"/>
                  <a:ext cx="824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267" name="Entrada de lápiz 266">
                  <a:extLst>
                    <a:ext uri="{FF2B5EF4-FFF2-40B4-BE49-F238E27FC236}">
                      <a16:creationId xmlns:a16="http://schemas.microsoft.com/office/drawing/2014/main" id="{BB178231-8F57-C78C-4742-F9B664D02DD0}"/>
                    </a:ext>
                  </a:extLst>
                </p14:cNvPr>
                <p14:cNvContentPartPr/>
                <p14:nvPr/>
              </p14:nvContentPartPr>
              <p14:xfrm>
                <a:off x="9887775" y="3230030"/>
                <a:ext cx="164880" cy="176760"/>
              </p14:xfrm>
            </p:contentPart>
          </mc:Choice>
          <mc:Fallback>
            <p:pic>
              <p:nvPicPr>
                <p:cNvPr id="267" name="Entrada de lápiz 266">
                  <a:extLst>
                    <a:ext uri="{FF2B5EF4-FFF2-40B4-BE49-F238E27FC236}">
                      <a16:creationId xmlns:a16="http://schemas.microsoft.com/office/drawing/2014/main" id="{BB178231-8F57-C78C-4742-F9B664D02DD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869775" y="3212030"/>
                  <a:ext cx="2005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232" name="Entrada de lápiz 231">
                  <a:extLst>
                    <a:ext uri="{FF2B5EF4-FFF2-40B4-BE49-F238E27FC236}">
                      <a16:creationId xmlns:a16="http://schemas.microsoft.com/office/drawing/2014/main" id="{43C094A3-756D-798D-645C-C02C4AD190E3}"/>
                    </a:ext>
                  </a:extLst>
                </p14:cNvPr>
                <p14:cNvContentPartPr/>
                <p14:nvPr/>
              </p14:nvContentPartPr>
              <p14:xfrm>
                <a:off x="10476015" y="3555470"/>
                <a:ext cx="45000" cy="28440"/>
              </p14:xfrm>
            </p:contentPart>
          </mc:Choice>
          <mc:Fallback>
            <p:pic>
              <p:nvPicPr>
                <p:cNvPr id="232" name="Entrada de lápiz 231">
                  <a:extLst>
                    <a:ext uri="{FF2B5EF4-FFF2-40B4-BE49-F238E27FC236}">
                      <a16:creationId xmlns:a16="http://schemas.microsoft.com/office/drawing/2014/main" id="{43C094A3-756D-798D-645C-C02C4AD190E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458375" y="3537470"/>
                  <a:ext cx="806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233" name="Entrada de lápiz 232">
                  <a:extLst>
                    <a:ext uri="{FF2B5EF4-FFF2-40B4-BE49-F238E27FC236}">
                      <a16:creationId xmlns:a16="http://schemas.microsoft.com/office/drawing/2014/main" id="{69131F9D-83A7-C7F3-5649-74BC06140749}"/>
                    </a:ext>
                  </a:extLst>
                </p14:cNvPr>
                <p14:cNvContentPartPr/>
                <p14:nvPr/>
              </p14:nvContentPartPr>
              <p14:xfrm>
                <a:off x="10690215" y="3419750"/>
                <a:ext cx="204120" cy="164880"/>
              </p14:xfrm>
            </p:contentPart>
          </mc:Choice>
          <mc:Fallback>
            <p:pic>
              <p:nvPicPr>
                <p:cNvPr id="233" name="Entrada de lápiz 232">
                  <a:extLst>
                    <a:ext uri="{FF2B5EF4-FFF2-40B4-BE49-F238E27FC236}">
                      <a16:creationId xmlns:a16="http://schemas.microsoft.com/office/drawing/2014/main" id="{69131F9D-83A7-C7F3-5649-74BC0614074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672215" y="3402110"/>
                  <a:ext cx="2397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234" name="Entrada de lápiz 233">
                  <a:extLst>
                    <a:ext uri="{FF2B5EF4-FFF2-40B4-BE49-F238E27FC236}">
                      <a16:creationId xmlns:a16="http://schemas.microsoft.com/office/drawing/2014/main" id="{F8780F7F-34EF-EA2A-D64B-E60E497B61F1}"/>
                    </a:ext>
                  </a:extLst>
                </p14:cNvPr>
                <p14:cNvContentPartPr/>
                <p14:nvPr/>
              </p14:nvContentPartPr>
              <p14:xfrm>
                <a:off x="10661415" y="3412190"/>
                <a:ext cx="258840" cy="188280"/>
              </p14:xfrm>
            </p:contentPart>
          </mc:Choice>
          <mc:Fallback>
            <p:pic>
              <p:nvPicPr>
                <p:cNvPr id="234" name="Entrada de lápiz 233">
                  <a:extLst>
                    <a:ext uri="{FF2B5EF4-FFF2-40B4-BE49-F238E27FC236}">
                      <a16:creationId xmlns:a16="http://schemas.microsoft.com/office/drawing/2014/main" id="{F8780F7F-34EF-EA2A-D64B-E60E497B61F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643775" y="3394190"/>
                  <a:ext cx="2944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268" name="Entrada de lápiz 267">
                  <a:extLst>
                    <a:ext uri="{FF2B5EF4-FFF2-40B4-BE49-F238E27FC236}">
                      <a16:creationId xmlns:a16="http://schemas.microsoft.com/office/drawing/2014/main" id="{A9072194-6941-8B55-306F-57578A48BF88}"/>
                    </a:ext>
                  </a:extLst>
                </p14:cNvPr>
                <p14:cNvContentPartPr/>
                <p14:nvPr/>
              </p14:nvContentPartPr>
              <p14:xfrm>
                <a:off x="10968135" y="3278630"/>
                <a:ext cx="176400" cy="135360"/>
              </p14:xfrm>
            </p:contentPart>
          </mc:Choice>
          <mc:Fallback>
            <p:pic>
              <p:nvPicPr>
                <p:cNvPr id="268" name="Entrada de lápiz 267">
                  <a:extLst>
                    <a:ext uri="{FF2B5EF4-FFF2-40B4-BE49-F238E27FC236}">
                      <a16:creationId xmlns:a16="http://schemas.microsoft.com/office/drawing/2014/main" id="{A9072194-6941-8B55-306F-57578A48BF8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950135" y="3260630"/>
                  <a:ext cx="2120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70" name="Entrada de lápiz 269">
                  <a:extLst>
                    <a:ext uri="{FF2B5EF4-FFF2-40B4-BE49-F238E27FC236}">
                      <a16:creationId xmlns:a16="http://schemas.microsoft.com/office/drawing/2014/main" id="{1880CEE3-AEB6-7FC9-4063-A801125831DC}"/>
                    </a:ext>
                  </a:extLst>
                </p14:cNvPr>
                <p14:cNvContentPartPr/>
                <p14:nvPr/>
              </p14:nvContentPartPr>
              <p14:xfrm>
                <a:off x="11905215" y="3247310"/>
                <a:ext cx="303480" cy="901080"/>
              </p14:xfrm>
            </p:contentPart>
          </mc:Choice>
          <mc:Fallback>
            <p:pic>
              <p:nvPicPr>
                <p:cNvPr id="270" name="Entrada de lápiz 269">
                  <a:extLst>
                    <a:ext uri="{FF2B5EF4-FFF2-40B4-BE49-F238E27FC236}">
                      <a16:creationId xmlns:a16="http://schemas.microsoft.com/office/drawing/2014/main" id="{1880CEE3-AEB6-7FC9-4063-A801125831D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887575" y="3229670"/>
                  <a:ext cx="339120" cy="9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upo 292">
            <a:extLst>
              <a:ext uri="{FF2B5EF4-FFF2-40B4-BE49-F238E27FC236}">
                <a16:creationId xmlns:a16="http://schemas.microsoft.com/office/drawing/2014/main" id="{A699AF50-CFFE-1860-26AE-33ECC6C33ED3}"/>
              </a:ext>
            </a:extLst>
          </p:cNvPr>
          <p:cNvGrpSpPr/>
          <p:nvPr/>
        </p:nvGrpSpPr>
        <p:grpSpPr>
          <a:xfrm>
            <a:off x="4152615" y="4900070"/>
            <a:ext cx="3175560" cy="474480"/>
            <a:chOff x="4152615" y="4900070"/>
            <a:chExt cx="3175560" cy="47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72" name="Entrada de lápiz 271">
                  <a:extLst>
                    <a:ext uri="{FF2B5EF4-FFF2-40B4-BE49-F238E27FC236}">
                      <a16:creationId xmlns:a16="http://schemas.microsoft.com/office/drawing/2014/main" id="{B1EDFCB9-3BAE-638E-1CA6-73A050BD547F}"/>
                    </a:ext>
                  </a:extLst>
                </p14:cNvPr>
                <p14:cNvContentPartPr/>
                <p14:nvPr/>
              </p14:nvContentPartPr>
              <p14:xfrm>
                <a:off x="4312095" y="4998350"/>
                <a:ext cx="165600" cy="249480"/>
              </p14:xfrm>
            </p:contentPart>
          </mc:Choice>
          <mc:Fallback>
            <p:pic>
              <p:nvPicPr>
                <p:cNvPr id="272" name="Entrada de lápiz 271">
                  <a:extLst>
                    <a:ext uri="{FF2B5EF4-FFF2-40B4-BE49-F238E27FC236}">
                      <a16:creationId xmlns:a16="http://schemas.microsoft.com/office/drawing/2014/main" id="{B1EDFCB9-3BAE-638E-1CA6-73A050BD547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294455" y="4980710"/>
                  <a:ext cx="2012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73" name="Entrada de lápiz 272">
                  <a:extLst>
                    <a:ext uri="{FF2B5EF4-FFF2-40B4-BE49-F238E27FC236}">
                      <a16:creationId xmlns:a16="http://schemas.microsoft.com/office/drawing/2014/main" id="{40AB2E0B-3ECF-DD8D-555E-EE26077EF7CC}"/>
                    </a:ext>
                  </a:extLst>
                </p14:cNvPr>
                <p14:cNvContentPartPr/>
                <p14:nvPr/>
              </p14:nvContentPartPr>
              <p14:xfrm>
                <a:off x="4481295" y="5003030"/>
                <a:ext cx="213840" cy="221400"/>
              </p14:xfrm>
            </p:contentPart>
          </mc:Choice>
          <mc:Fallback>
            <p:pic>
              <p:nvPicPr>
                <p:cNvPr id="273" name="Entrada de lápiz 272">
                  <a:extLst>
                    <a:ext uri="{FF2B5EF4-FFF2-40B4-BE49-F238E27FC236}">
                      <a16:creationId xmlns:a16="http://schemas.microsoft.com/office/drawing/2014/main" id="{40AB2E0B-3ECF-DD8D-555E-EE26077EF7C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463655" y="4985390"/>
                  <a:ext cx="2494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275" name="Entrada de lápiz 274">
                  <a:extLst>
                    <a:ext uri="{FF2B5EF4-FFF2-40B4-BE49-F238E27FC236}">
                      <a16:creationId xmlns:a16="http://schemas.microsoft.com/office/drawing/2014/main" id="{D66FD95D-67C5-DDB3-C77B-E6C691A582D2}"/>
                    </a:ext>
                  </a:extLst>
                </p14:cNvPr>
                <p14:cNvContentPartPr/>
                <p14:nvPr/>
              </p14:nvContentPartPr>
              <p14:xfrm>
                <a:off x="4863255" y="5004830"/>
                <a:ext cx="408960" cy="190080"/>
              </p14:xfrm>
            </p:contentPart>
          </mc:Choice>
          <mc:Fallback>
            <p:pic>
              <p:nvPicPr>
                <p:cNvPr id="275" name="Entrada de lápiz 274">
                  <a:extLst>
                    <a:ext uri="{FF2B5EF4-FFF2-40B4-BE49-F238E27FC236}">
                      <a16:creationId xmlns:a16="http://schemas.microsoft.com/office/drawing/2014/main" id="{D66FD95D-67C5-DDB3-C77B-E6C691A582D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845615" y="4986830"/>
                  <a:ext cx="4446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76" name="Entrada de lápiz 275">
                  <a:extLst>
                    <a:ext uri="{FF2B5EF4-FFF2-40B4-BE49-F238E27FC236}">
                      <a16:creationId xmlns:a16="http://schemas.microsoft.com/office/drawing/2014/main" id="{C79A5DE9-2E41-FB20-0D08-837866D68BEF}"/>
                    </a:ext>
                  </a:extLst>
                </p14:cNvPr>
                <p14:cNvContentPartPr/>
                <p14:nvPr/>
              </p14:nvContentPartPr>
              <p14:xfrm>
                <a:off x="5326935" y="4900070"/>
                <a:ext cx="179640" cy="178200"/>
              </p14:xfrm>
            </p:contentPart>
          </mc:Choice>
          <mc:Fallback>
            <p:pic>
              <p:nvPicPr>
                <p:cNvPr id="276" name="Entrada de lápiz 275">
                  <a:extLst>
                    <a:ext uri="{FF2B5EF4-FFF2-40B4-BE49-F238E27FC236}">
                      <a16:creationId xmlns:a16="http://schemas.microsoft.com/office/drawing/2014/main" id="{C79A5DE9-2E41-FB20-0D08-837866D68BE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309295" y="4882070"/>
                  <a:ext cx="2152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77" name="Entrada de lápiz 276">
                  <a:extLst>
                    <a:ext uri="{FF2B5EF4-FFF2-40B4-BE49-F238E27FC236}">
                      <a16:creationId xmlns:a16="http://schemas.microsoft.com/office/drawing/2014/main" id="{728AC619-8EF2-7A99-A97D-F644FC3A7226}"/>
                    </a:ext>
                  </a:extLst>
                </p14:cNvPr>
                <p14:cNvContentPartPr/>
                <p14:nvPr/>
              </p14:nvContentPartPr>
              <p14:xfrm>
                <a:off x="5705655" y="5170790"/>
                <a:ext cx="28080" cy="13680"/>
              </p14:xfrm>
            </p:contentPart>
          </mc:Choice>
          <mc:Fallback>
            <p:pic>
              <p:nvPicPr>
                <p:cNvPr id="277" name="Entrada de lápiz 276">
                  <a:extLst>
                    <a:ext uri="{FF2B5EF4-FFF2-40B4-BE49-F238E27FC236}">
                      <a16:creationId xmlns:a16="http://schemas.microsoft.com/office/drawing/2014/main" id="{728AC619-8EF2-7A99-A97D-F644FC3A722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688015" y="5153150"/>
                  <a:ext cx="63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78" name="Entrada de lápiz 277">
                  <a:extLst>
                    <a:ext uri="{FF2B5EF4-FFF2-40B4-BE49-F238E27FC236}">
                      <a16:creationId xmlns:a16="http://schemas.microsoft.com/office/drawing/2014/main" id="{0A3292C5-416A-6D49-9717-4A9AE67E13B8}"/>
                    </a:ext>
                  </a:extLst>
                </p14:cNvPr>
                <p14:cNvContentPartPr/>
                <p14:nvPr/>
              </p14:nvContentPartPr>
              <p14:xfrm>
                <a:off x="5929575" y="5061710"/>
                <a:ext cx="192600" cy="150120"/>
              </p14:xfrm>
            </p:contentPart>
          </mc:Choice>
          <mc:Fallback>
            <p:pic>
              <p:nvPicPr>
                <p:cNvPr id="278" name="Entrada de lápiz 277">
                  <a:extLst>
                    <a:ext uri="{FF2B5EF4-FFF2-40B4-BE49-F238E27FC236}">
                      <a16:creationId xmlns:a16="http://schemas.microsoft.com/office/drawing/2014/main" id="{0A3292C5-416A-6D49-9717-4A9AE67E13B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911935" y="5044070"/>
                  <a:ext cx="2282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79" name="Entrada de lápiz 278">
                  <a:extLst>
                    <a:ext uri="{FF2B5EF4-FFF2-40B4-BE49-F238E27FC236}">
                      <a16:creationId xmlns:a16="http://schemas.microsoft.com/office/drawing/2014/main" id="{AA8F9F81-8BBD-6359-3C8B-CB225EDC3312}"/>
                    </a:ext>
                  </a:extLst>
                </p14:cNvPr>
                <p14:cNvContentPartPr/>
                <p14:nvPr/>
              </p14:nvContentPartPr>
              <p14:xfrm>
                <a:off x="5871255" y="5046950"/>
                <a:ext cx="254880" cy="171360"/>
              </p14:xfrm>
            </p:contentPart>
          </mc:Choice>
          <mc:Fallback>
            <p:pic>
              <p:nvPicPr>
                <p:cNvPr id="279" name="Entrada de lápiz 278">
                  <a:extLst>
                    <a:ext uri="{FF2B5EF4-FFF2-40B4-BE49-F238E27FC236}">
                      <a16:creationId xmlns:a16="http://schemas.microsoft.com/office/drawing/2014/main" id="{AA8F9F81-8BBD-6359-3C8B-CB225EDC331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853615" y="5029310"/>
                  <a:ext cx="2905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80" name="Entrada de lápiz 279">
                  <a:extLst>
                    <a:ext uri="{FF2B5EF4-FFF2-40B4-BE49-F238E27FC236}">
                      <a16:creationId xmlns:a16="http://schemas.microsoft.com/office/drawing/2014/main" id="{5C34A92D-770A-89EF-1F4F-B8F86AE8296D}"/>
                    </a:ext>
                  </a:extLst>
                </p14:cNvPr>
                <p14:cNvContentPartPr/>
                <p14:nvPr/>
              </p14:nvContentPartPr>
              <p14:xfrm>
                <a:off x="6189495" y="4951910"/>
                <a:ext cx="225000" cy="141840"/>
              </p14:xfrm>
            </p:contentPart>
          </mc:Choice>
          <mc:Fallback>
            <p:pic>
              <p:nvPicPr>
                <p:cNvPr id="280" name="Entrada de lápiz 279">
                  <a:extLst>
                    <a:ext uri="{FF2B5EF4-FFF2-40B4-BE49-F238E27FC236}">
                      <a16:creationId xmlns:a16="http://schemas.microsoft.com/office/drawing/2014/main" id="{5C34A92D-770A-89EF-1F4F-B8F86AE8296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171495" y="4934270"/>
                  <a:ext cx="260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81" name="Entrada de lápiz 280">
                  <a:extLst>
                    <a:ext uri="{FF2B5EF4-FFF2-40B4-BE49-F238E27FC236}">
                      <a16:creationId xmlns:a16="http://schemas.microsoft.com/office/drawing/2014/main" id="{64DA7540-96E2-8D68-6C12-E06413788786}"/>
                    </a:ext>
                  </a:extLst>
                </p14:cNvPr>
                <p14:cNvContentPartPr/>
                <p14:nvPr/>
              </p14:nvContentPartPr>
              <p14:xfrm>
                <a:off x="6495135" y="5178710"/>
                <a:ext cx="47880" cy="6120"/>
              </p14:xfrm>
            </p:contentPart>
          </mc:Choice>
          <mc:Fallback>
            <p:pic>
              <p:nvPicPr>
                <p:cNvPr id="281" name="Entrada de lápiz 280">
                  <a:extLst>
                    <a:ext uri="{FF2B5EF4-FFF2-40B4-BE49-F238E27FC236}">
                      <a16:creationId xmlns:a16="http://schemas.microsoft.com/office/drawing/2014/main" id="{64DA7540-96E2-8D68-6C12-E0641378878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477135" y="5160710"/>
                  <a:ext cx="83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82" name="Entrada de lápiz 281">
                  <a:extLst>
                    <a:ext uri="{FF2B5EF4-FFF2-40B4-BE49-F238E27FC236}">
                      <a16:creationId xmlns:a16="http://schemas.microsoft.com/office/drawing/2014/main" id="{D0C69B79-A3A6-A8AD-8DB1-6F296841C7A1}"/>
                    </a:ext>
                  </a:extLst>
                </p14:cNvPr>
                <p14:cNvContentPartPr/>
                <p14:nvPr/>
              </p14:nvContentPartPr>
              <p14:xfrm>
                <a:off x="6669015" y="5044790"/>
                <a:ext cx="235440" cy="260640"/>
              </p14:xfrm>
            </p:contentPart>
          </mc:Choice>
          <mc:Fallback>
            <p:pic>
              <p:nvPicPr>
                <p:cNvPr id="282" name="Entrada de lápiz 281">
                  <a:extLst>
                    <a:ext uri="{FF2B5EF4-FFF2-40B4-BE49-F238E27FC236}">
                      <a16:creationId xmlns:a16="http://schemas.microsoft.com/office/drawing/2014/main" id="{D0C69B79-A3A6-A8AD-8DB1-6F296841C7A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651015" y="5027150"/>
                  <a:ext cx="2710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83" name="Entrada de lápiz 282">
                  <a:extLst>
                    <a:ext uri="{FF2B5EF4-FFF2-40B4-BE49-F238E27FC236}">
                      <a16:creationId xmlns:a16="http://schemas.microsoft.com/office/drawing/2014/main" id="{369B5F86-DC90-EB33-4AA2-B4E37A8FA5DB}"/>
                    </a:ext>
                  </a:extLst>
                </p14:cNvPr>
                <p14:cNvContentPartPr/>
                <p14:nvPr/>
              </p14:nvContentPartPr>
              <p14:xfrm>
                <a:off x="7037295" y="4951910"/>
                <a:ext cx="290880" cy="156600"/>
              </p14:xfrm>
            </p:contentPart>
          </mc:Choice>
          <mc:Fallback>
            <p:pic>
              <p:nvPicPr>
                <p:cNvPr id="283" name="Entrada de lápiz 282">
                  <a:extLst>
                    <a:ext uri="{FF2B5EF4-FFF2-40B4-BE49-F238E27FC236}">
                      <a16:creationId xmlns:a16="http://schemas.microsoft.com/office/drawing/2014/main" id="{369B5F86-DC90-EB33-4AA2-B4E37A8FA5D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019655" y="4934270"/>
                  <a:ext cx="3265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84" name="Entrada de lápiz 283">
                  <a:extLst>
                    <a:ext uri="{FF2B5EF4-FFF2-40B4-BE49-F238E27FC236}">
                      <a16:creationId xmlns:a16="http://schemas.microsoft.com/office/drawing/2014/main" id="{AC5A1BE6-9BF2-D044-007A-111B2D114DAD}"/>
                    </a:ext>
                  </a:extLst>
                </p14:cNvPr>
                <p14:cNvContentPartPr/>
                <p14:nvPr/>
              </p14:nvContentPartPr>
              <p14:xfrm>
                <a:off x="4152615" y="5316230"/>
                <a:ext cx="2774880" cy="58320"/>
              </p14:xfrm>
            </p:contentPart>
          </mc:Choice>
          <mc:Fallback>
            <p:pic>
              <p:nvPicPr>
                <p:cNvPr id="284" name="Entrada de lápiz 283">
                  <a:extLst>
                    <a:ext uri="{FF2B5EF4-FFF2-40B4-BE49-F238E27FC236}">
                      <a16:creationId xmlns:a16="http://schemas.microsoft.com/office/drawing/2014/main" id="{AC5A1BE6-9BF2-D044-007A-111B2D114DA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134975" y="5298590"/>
                  <a:ext cx="281052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7" name="Grupo 336">
            <a:extLst>
              <a:ext uri="{FF2B5EF4-FFF2-40B4-BE49-F238E27FC236}">
                <a16:creationId xmlns:a16="http://schemas.microsoft.com/office/drawing/2014/main" id="{76FE57B5-BAB8-8644-A745-7EA49A9D1F7B}"/>
              </a:ext>
            </a:extLst>
          </p:cNvPr>
          <p:cNvGrpSpPr/>
          <p:nvPr/>
        </p:nvGrpSpPr>
        <p:grpSpPr>
          <a:xfrm>
            <a:off x="4341975" y="5488670"/>
            <a:ext cx="1770480" cy="434160"/>
            <a:chOff x="4341975" y="5488670"/>
            <a:chExt cx="1770480" cy="43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94" name="Entrada de lápiz 293">
                  <a:extLst>
                    <a:ext uri="{FF2B5EF4-FFF2-40B4-BE49-F238E27FC236}">
                      <a16:creationId xmlns:a16="http://schemas.microsoft.com/office/drawing/2014/main" id="{3F066539-B801-B2CD-BF7F-ABD2B3F4BA5E}"/>
                    </a:ext>
                  </a:extLst>
                </p14:cNvPr>
                <p14:cNvContentPartPr/>
                <p14:nvPr/>
              </p14:nvContentPartPr>
              <p14:xfrm>
                <a:off x="4348815" y="5649590"/>
                <a:ext cx="258840" cy="252360"/>
              </p14:xfrm>
            </p:contentPart>
          </mc:Choice>
          <mc:Fallback>
            <p:pic>
              <p:nvPicPr>
                <p:cNvPr id="294" name="Entrada de lápiz 293">
                  <a:extLst>
                    <a:ext uri="{FF2B5EF4-FFF2-40B4-BE49-F238E27FC236}">
                      <a16:creationId xmlns:a16="http://schemas.microsoft.com/office/drawing/2014/main" id="{3F066539-B801-B2CD-BF7F-ABD2B3F4BA5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331175" y="5631950"/>
                  <a:ext cx="2944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95" name="Entrada de lápiz 294">
                  <a:extLst>
                    <a:ext uri="{FF2B5EF4-FFF2-40B4-BE49-F238E27FC236}">
                      <a16:creationId xmlns:a16="http://schemas.microsoft.com/office/drawing/2014/main" id="{48710BD4-05DF-457A-3C5A-D0ABF2A8376D}"/>
                    </a:ext>
                  </a:extLst>
                </p14:cNvPr>
                <p14:cNvContentPartPr/>
                <p14:nvPr/>
              </p14:nvContentPartPr>
              <p14:xfrm>
                <a:off x="4341975" y="5688110"/>
                <a:ext cx="337680" cy="234720"/>
              </p14:xfrm>
            </p:contentPart>
          </mc:Choice>
          <mc:Fallback>
            <p:pic>
              <p:nvPicPr>
                <p:cNvPr id="295" name="Entrada de lápiz 294">
                  <a:extLst>
                    <a:ext uri="{FF2B5EF4-FFF2-40B4-BE49-F238E27FC236}">
                      <a16:creationId xmlns:a16="http://schemas.microsoft.com/office/drawing/2014/main" id="{48710BD4-05DF-457A-3C5A-D0ABF2A8376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324335" y="5670470"/>
                  <a:ext cx="3733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316" name="Entrada de lápiz 315">
                  <a:extLst>
                    <a:ext uri="{FF2B5EF4-FFF2-40B4-BE49-F238E27FC236}">
                      <a16:creationId xmlns:a16="http://schemas.microsoft.com/office/drawing/2014/main" id="{AB4FB728-FFB9-6C7B-861B-44162CAC3C4A}"/>
                    </a:ext>
                  </a:extLst>
                </p14:cNvPr>
                <p14:cNvContentPartPr/>
                <p14:nvPr/>
              </p14:nvContentPartPr>
              <p14:xfrm>
                <a:off x="4910415" y="5488670"/>
                <a:ext cx="189360" cy="136800"/>
              </p14:xfrm>
            </p:contentPart>
          </mc:Choice>
          <mc:Fallback>
            <p:pic>
              <p:nvPicPr>
                <p:cNvPr id="316" name="Entrada de lápiz 315">
                  <a:extLst>
                    <a:ext uri="{FF2B5EF4-FFF2-40B4-BE49-F238E27FC236}">
                      <a16:creationId xmlns:a16="http://schemas.microsoft.com/office/drawing/2014/main" id="{AB4FB728-FFB9-6C7B-861B-44162CAC3C4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892415" y="5471030"/>
                  <a:ext cx="2250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317" name="Entrada de lápiz 316">
                  <a:extLst>
                    <a:ext uri="{FF2B5EF4-FFF2-40B4-BE49-F238E27FC236}">
                      <a16:creationId xmlns:a16="http://schemas.microsoft.com/office/drawing/2014/main" id="{5EB129B7-2327-5C0A-F46B-2FE506F1BDD1}"/>
                    </a:ext>
                  </a:extLst>
                </p14:cNvPr>
                <p14:cNvContentPartPr/>
                <p14:nvPr/>
              </p14:nvContentPartPr>
              <p14:xfrm>
                <a:off x="4828335" y="5672630"/>
                <a:ext cx="292320" cy="30960"/>
              </p14:xfrm>
            </p:contentPart>
          </mc:Choice>
          <mc:Fallback>
            <p:pic>
              <p:nvPicPr>
                <p:cNvPr id="317" name="Entrada de lápiz 316">
                  <a:extLst>
                    <a:ext uri="{FF2B5EF4-FFF2-40B4-BE49-F238E27FC236}">
                      <a16:creationId xmlns:a16="http://schemas.microsoft.com/office/drawing/2014/main" id="{5EB129B7-2327-5C0A-F46B-2FE506F1BDD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810335" y="5654990"/>
                  <a:ext cx="3279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318" name="Entrada de lápiz 317">
                  <a:extLst>
                    <a:ext uri="{FF2B5EF4-FFF2-40B4-BE49-F238E27FC236}">
                      <a16:creationId xmlns:a16="http://schemas.microsoft.com/office/drawing/2014/main" id="{D34CF49E-11C0-F07C-7043-E8306F2E2FF5}"/>
                    </a:ext>
                  </a:extLst>
                </p14:cNvPr>
                <p14:cNvContentPartPr/>
                <p14:nvPr/>
              </p14:nvContentPartPr>
              <p14:xfrm>
                <a:off x="4853535" y="5755790"/>
                <a:ext cx="191520" cy="93960"/>
              </p14:xfrm>
            </p:contentPart>
          </mc:Choice>
          <mc:Fallback>
            <p:pic>
              <p:nvPicPr>
                <p:cNvPr id="318" name="Entrada de lápiz 317">
                  <a:extLst>
                    <a:ext uri="{FF2B5EF4-FFF2-40B4-BE49-F238E27FC236}">
                      <a16:creationId xmlns:a16="http://schemas.microsoft.com/office/drawing/2014/main" id="{D34CF49E-11C0-F07C-7043-E8306F2E2FF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835535" y="5738150"/>
                  <a:ext cx="2271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320" name="Entrada de lápiz 319">
                  <a:extLst>
                    <a:ext uri="{FF2B5EF4-FFF2-40B4-BE49-F238E27FC236}">
                      <a16:creationId xmlns:a16="http://schemas.microsoft.com/office/drawing/2014/main" id="{0F1201B2-8BF8-9FF7-2C30-5924740570D2}"/>
                    </a:ext>
                  </a:extLst>
                </p14:cNvPr>
                <p14:cNvContentPartPr/>
                <p14:nvPr/>
              </p14:nvContentPartPr>
              <p14:xfrm>
                <a:off x="5385615" y="5752190"/>
                <a:ext cx="29880" cy="39240"/>
              </p14:xfrm>
            </p:contentPart>
          </mc:Choice>
          <mc:Fallback>
            <p:pic>
              <p:nvPicPr>
                <p:cNvPr id="320" name="Entrada de lápiz 319">
                  <a:extLst>
                    <a:ext uri="{FF2B5EF4-FFF2-40B4-BE49-F238E27FC236}">
                      <a16:creationId xmlns:a16="http://schemas.microsoft.com/office/drawing/2014/main" id="{0F1201B2-8BF8-9FF7-2C30-5924740570D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367975" y="5734550"/>
                  <a:ext cx="655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321" name="Entrada de lápiz 320">
                  <a:extLst>
                    <a:ext uri="{FF2B5EF4-FFF2-40B4-BE49-F238E27FC236}">
                      <a16:creationId xmlns:a16="http://schemas.microsoft.com/office/drawing/2014/main" id="{CF984109-5964-314E-B04A-4335B021C807}"/>
                    </a:ext>
                  </a:extLst>
                </p14:cNvPr>
                <p14:cNvContentPartPr/>
                <p14:nvPr/>
              </p14:nvContentPartPr>
              <p14:xfrm>
                <a:off x="5605935" y="5705750"/>
                <a:ext cx="10800" cy="6120"/>
              </p14:xfrm>
            </p:contentPart>
          </mc:Choice>
          <mc:Fallback>
            <p:pic>
              <p:nvPicPr>
                <p:cNvPr id="321" name="Entrada de lápiz 320">
                  <a:extLst>
                    <a:ext uri="{FF2B5EF4-FFF2-40B4-BE49-F238E27FC236}">
                      <a16:creationId xmlns:a16="http://schemas.microsoft.com/office/drawing/2014/main" id="{CF984109-5964-314E-B04A-4335B021C80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587935" y="5687750"/>
                  <a:ext cx="46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333" name="Entrada de lápiz 332">
                  <a:extLst>
                    <a:ext uri="{FF2B5EF4-FFF2-40B4-BE49-F238E27FC236}">
                      <a16:creationId xmlns:a16="http://schemas.microsoft.com/office/drawing/2014/main" id="{4CBC2D43-6278-D72E-BBF9-9B8C0789954B}"/>
                    </a:ext>
                  </a:extLst>
                </p14:cNvPr>
                <p14:cNvContentPartPr/>
                <p14:nvPr/>
              </p14:nvContentPartPr>
              <p14:xfrm>
                <a:off x="5554095" y="5649590"/>
                <a:ext cx="10800" cy="8280"/>
              </p14:xfrm>
            </p:contentPart>
          </mc:Choice>
          <mc:Fallback>
            <p:pic>
              <p:nvPicPr>
                <p:cNvPr id="333" name="Entrada de lápiz 332">
                  <a:extLst>
                    <a:ext uri="{FF2B5EF4-FFF2-40B4-BE49-F238E27FC236}">
                      <a16:creationId xmlns:a16="http://schemas.microsoft.com/office/drawing/2014/main" id="{4CBC2D43-6278-D72E-BBF9-9B8C0789954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536455" y="5631590"/>
                  <a:ext cx="464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334" name="Entrada de lápiz 333">
                  <a:extLst>
                    <a:ext uri="{FF2B5EF4-FFF2-40B4-BE49-F238E27FC236}">
                      <a16:creationId xmlns:a16="http://schemas.microsoft.com/office/drawing/2014/main" id="{C8129F93-5106-E9F8-530D-760D67870AAB}"/>
                    </a:ext>
                  </a:extLst>
                </p14:cNvPr>
                <p14:cNvContentPartPr/>
                <p14:nvPr/>
              </p14:nvContentPartPr>
              <p14:xfrm>
                <a:off x="5680095" y="5679470"/>
                <a:ext cx="167400" cy="94320"/>
              </p14:xfrm>
            </p:contentPart>
          </mc:Choice>
          <mc:Fallback>
            <p:pic>
              <p:nvPicPr>
                <p:cNvPr id="334" name="Entrada de lápiz 333">
                  <a:extLst>
                    <a:ext uri="{FF2B5EF4-FFF2-40B4-BE49-F238E27FC236}">
                      <a16:creationId xmlns:a16="http://schemas.microsoft.com/office/drawing/2014/main" id="{C8129F93-5106-E9F8-530D-760D67870AA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662095" y="5661830"/>
                  <a:ext cx="203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335" name="Entrada de lápiz 334">
                  <a:extLst>
                    <a:ext uri="{FF2B5EF4-FFF2-40B4-BE49-F238E27FC236}">
                      <a16:creationId xmlns:a16="http://schemas.microsoft.com/office/drawing/2014/main" id="{D617A91B-BE17-DD31-2E77-D83441CF6239}"/>
                    </a:ext>
                  </a:extLst>
                </p14:cNvPr>
                <p14:cNvContentPartPr/>
                <p14:nvPr/>
              </p14:nvContentPartPr>
              <p14:xfrm>
                <a:off x="5740935" y="5669030"/>
                <a:ext cx="147600" cy="242280"/>
              </p14:xfrm>
            </p:contentPart>
          </mc:Choice>
          <mc:Fallback>
            <p:pic>
              <p:nvPicPr>
                <p:cNvPr id="335" name="Entrada de lápiz 334">
                  <a:extLst>
                    <a:ext uri="{FF2B5EF4-FFF2-40B4-BE49-F238E27FC236}">
                      <a16:creationId xmlns:a16="http://schemas.microsoft.com/office/drawing/2014/main" id="{D617A91B-BE17-DD31-2E77-D83441CF623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722935" y="5651030"/>
                  <a:ext cx="1832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336" name="Entrada de lápiz 335">
                  <a:extLst>
                    <a:ext uri="{FF2B5EF4-FFF2-40B4-BE49-F238E27FC236}">
                      <a16:creationId xmlns:a16="http://schemas.microsoft.com/office/drawing/2014/main" id="{BA3F87C1-E857-CFB3-20FF-35DC8EDDB612}"/>
                    </a:ext>
                  </a:extLst>
                </p14:cNvPr>
                <p14:cNvContentPartPr/>
                <p14:nvPr/>
              </p14:nvContentPartPr>
              <p14:xfrm>
                <a:off x="5947215" y="5573270"/>
                <a:ext cx="165240" cy="190800"/>
              </p14:xfrm>
            </p:contentPart>
          </mc:Choice>
          <mc:Fallback>
            <p:pic>
              <p:nvPicPr>
                <p:cNvPr id="336" name="Entrada de lápiz 335">
                  <a:extLst>
                    <a:ext uri="{FF2B5EF4-FFF2-40B4-BE49-F238E27FC236}">
                      <a16:creationId xmlns:a16="http://schemas.microsoft.com/office/drawing/2014/main" id="{BA3F87C1-E857-CFB3-20FF-35DC8EDDB61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929215" y="5555630"/>
                  <a:ext cx="200880" cy="22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1" name="Grupo 340">
            <a:extLst>
              <a:ext uri="{FF2B5EF4-FFF2-40B4-BE49-F238E27FC236}">
                <a16:creationId xmlns:a16="http://schemas.microsoft.com/office/drawing/2014/main" id="{3FE2D165-76BD-D574-0A1C-F196EFFB41DD}"/>
              </a:ext>
            </a:extLst>
          </p:cNvPr>
          <p:cNvGrpSpPr/>
          <p:nvPr/>
        </p:nvGrpSpPr>
        <p:grpSpPr>
          <a:xfrm>
            <a:off x="6355815" y="5501630"/>
            <a:ext cx="540000" cy="316440"/>
            <a:chOff x="6355815" y="5501630"/>
            <a:chExt cx="540000" cy="31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338" name="Entrada de lápiz 337">
                  <a:extLst>
                    <a:ext uri="{FF2B5EF4-FFF2-40B4-BE49-F238E27FC236}">
                      <a16:creationId xmlns:a16="http://schemas.microsoft.com/office/drawing/2014/main" id="{9DFC60BA-C9DE-00A7-11BD-7E18DA088A5E}"/>
                    </a:ext>
                  </a:extLst>
                </p14:cNvPr>
                <p14:cNvContentPartPr/>
                <p14:nvPr/>
              </p14:nvContentPartPr>
              <p14:xfrm>
                <a:off x="6355815" y="5621150"/>
                <a:ext cx="256320" cy="196920"/>
              </p14:xfrm>
            </p:contentPart>
          </mc:Choice>
          <mc:Fallback>
            <p:pic>
              <p:nvPicPr>
                <p:cNvPr id="338" name="Entrada de lápiz 337">
                  <a:extLst>
                    <a:ext uri="{FF2B5EF4-FFF2-40B4-BE49-F238E27FC236}">
                      <a16:creationId xmlns:a16="http://schemas.microsoft.com/office/drawing/2014/main" id="{9DFC60BA-C9DE-00A7-11BD-7E18DA088A5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337815" y="5603510"/>
                  <a:ext cx="2919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339" name="Entrada de lápiz 338">
                  <a:extLst>
                    <a:ext uri="{FF2B5EF4-FFF2-40B4-BE49-F238E27FC236}">
                      <a16:creationId xmlns:a16="http://schemas.microsoft.com/office/drawing/2014/main" id="{0D7BE89B-2A9D-A115-52B5-BA207B5A2DCA}"/>
                    </a:ext>
                  </a:extLst>
                </p14:cNvPr>
                <p14:cNvContentPartPr/>
                <p14:nvPr/>
              </p14:nvContentPartPr>
              <p14:xfrm>
                <a:off x="6618255" y="5501630"/>
                <a:ext cx="277560" cy="185040"/>
              </p14:xfrm>
            </p:contentPart>
          </mc:Choice>
          <mc:Fallback>
            <p:pic>
              <p:nvPicPr>
                <p:cNvPr id="339" name="Entrada de lápiz 338">
                  <a:extLst>
                    <a:ext uri="{FF2B5EF4-FFF2-40B4-BE49-F238E27FC236}">
                      <a16:creationId xmlns:a16="http://schemas.microsoft.com/office/drawing/2014/main" id="{0D7BE89B-2A9D-A115-52B5-BA207B5A2DCA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600615" y="5483990"/>
                  <a:ext cx="313200" cy="22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340" name="Entrada de lápiz 339">
                <a:extLst>
                  <a:ext uri="{FF2B5EF4-FFF2-40B4-BE49-F238E27FC236}">
                    <a16:creationId xmlns:a16="http://schemas.microsoft.com/office/drawing/2014/main" id="{AF03F394-9A0C-9A86-435C-1B1D185ED264}"/>
                  </a:ext>
                </a:extLst>
              </p14:cNvPr>
              <p14:cNvContentPartPr/>
              <p14:nvPr/>
            </p14:nvContentPartPr>
            <p14:xfrm>
              <a:off x="6863415" y="5337470"/>
              <a:ext cx="357480" cy="35280"/>
            </p14:xfrm>
          </p:contentPart>
        </mc:Choice>
        <mc:Fallback>
          <p:pic>
            <p:nvPicPr>
              <p:cNvPr id="340" name="Entrada de lápiz 339">
                <a:extLst>
                  <a:ext uri="{FF2B5EF4-FFF2-40B4-BE49-F238E27FC236}">
                    <a16:creationId xmlns:a16="http://schemas.microsoft.com/office/drawing/2014/main" id="{AF03F394-9A0C-9A86-435C-1B1D185ED264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6845415" y="5319830"/>
                <a:ext cx="3931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358" name="Entrada de lápiz 357">
                <a:extLst>
                  <a:ext uri="{FF2B5EF4-FFF2-40B4-BE49-F238E27FC236}">
                    <a16:creationId xmlns:a16="http://schemas.microsoft.com/office/drawing/2014/main" id="{3F896C3A-21E4-8383-6ED7-8DCA58110CC1}"/>
                  </a:ext>
                </a:extLst>
              </p14:cNvPr>
              <p14:cNvContentPartPr/>
              <p14:nvPr/>
            </p14:nvContentPartPr>
            <p14:xfrm>
              <a:off x="578535" y="1788590"/>
              <a:ext cx="340560" cy="106200"/>
            </p14:xfrm>
          </p:contentPart>
        </mc:Choice>
        <mc:Fallback>
          <p:pic>
            <p:nvPicPr>
              <p:cNvPr id="358" name="Entrada de lápiz 357">
                <a:extLst>
                  <a:ext uri="{FF2B5EF4-FFF2-40B4-BE49-F238E27FC236}">
                    <a16:creationId xmlns:a16="http://schemas.microsoft.com/office/drawing/2014/main" id="{3F896C3A-21E4-8383-6ED7-8DCA58110CC1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524535" y="1680950"/>
                <a:ext cx="448200" cy="32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6" name="Grupo 375">
            <a:extLst>
              <a:ext uri="{FF2B5EF4-FFF2-40B4-BE49-F238E27FC236}">
                <a16:creationId xmlns:a16="http://schemas.microsoft.com/office/drawing/2014/main" id="{B4F7067B-BCF4-41D1-4EE7-61CA68EC330F}"/>
              </a:ext>
            </a:extLst>
          </p:cNvPr>
          <p:cNvGrpSpPr/>
          <p:nvPr/>
        </p:nvGrpSpPr>
        <p:grpSpPr>
          <a:xfrm>
            <a:off x="8119815" y="5482910"/>
            <a:ext cx="1529640" cy="360000"/>
            <a:chOff x="8119815" y="5482910"/>
            <a:chExt cx="1529640" cy="36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366" name="Entrada de lápiz 365">
                  <a:extLst>
                    <a:ext uri="{FF2B5EF4-FFF2-40B4-BE49-F238E27FC236}">
                      <a16:creationId xmlns:a16="http://schemas.microsoft.com/office/drawing/2014/main" id="{465FF768-8918-D712-2FA8-12810EF9CA19}"/>
                    </a:ext>
                  </a:extLst>
                </p14:cNvPr>
                <p14:cNvContentPartPr/>
                <p14:nvPr/>
              </p14:nvContentPartPr>
              <p14:xfrm>
                <a:off x="8119815" y="5567150"/>
                <a:ext cx="327960" cy="199440"/>
              </p14:xfrm>
            </p:contentPart>
          </mc:Choice>
          <mc:Fallback>
            <p:pic>
              <p:nvPicPr>
                <p:cNvPr id="366" name="Entrada de lápiz 365">
                  <a:extLst>
                    <a:ext uri="{FF2B5EF4-FFF2-40B4-BE49-F238E27FC236}">
                      <a16:creationId xmlns:a16="http://schemas.microsoft.com/office/drawing/2014/main" id="{465FF768-8918-D712-2FA8-12810EF9CA1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102175" y="5549150"/>
                  <a:ext cx="3636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367" name="Entrada de lápiz 366">
                  <a:extLst>
                    <a:ext uri="{FF2B5EF4-FFF2-40B4-BE49-F238E27FC236}">
                      <a16:creationId xmlns:a16="http://schemas.microsoft.com/office/drawing/2014/main" id="{B8A4EAF2-044E-18CD-ADB9-4E84C88E1B55}"/>
                    </a:ext>
                  </a:extLst>
                </p14:cNvPr>
                <p14:cNvContentPartPr/>
                <p14:nvPr/>
              </p14:nvContentPartPr>
              <p14:xfrm>
                <a:off x="8515455" y="5540510"/>
                <a:ext cx="193680" cy="155880"/>
              </p14:xfrm>
            </p:contentPart>
          </mc:Choice>
          <mc:Fallback>
            <p:pic>
              <p:nvPicPr>
                <p:cNvPr id="367" name="Entrada de lápiz 366">
                  <a:extLst>
                    <a:ext uri="{FF2B5EF4-FFF2-40B4-BE49-F238E27FC236}">
                      <a16:creationId xmlns:a16="http://schemas.microsoft.com/office/drawing/2014/main" id="{B8A4EAF2-044E-18CD-ADB9-4E84C88E1B5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497455" y="5522510"/>
                  <a:ext cx="2293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368" name="Entrada de lápiz 367">
                  <a:extLst>
                    <a:ext uri="{FF2B5EF4-FFF2-40B4-BE49-F238E27FC236}">
                      <a16:creationId xmlns:a16="http://schemas.microsoft.com/office/drawing/2014/main" id="{D68E4260-D67A-B90F-9B17-A664C67BF506}"/>
                    </a:ext>
                  </a:extLst>
                </p14:cNvPr>
                <p14:cNvContentPartPr/>
                <p14:nvPr/>
              </p14:nvContentPartPr>
              <p14:xfrm>
                <a:off x="8877615" y="5709350"/>
                <a:ext cx="38160" cy="11160"/>
              </p14:xfrm>
            </p:contentPart>
          </mc:Choice>
          <mc:Fallback>
            <p:pic>
              <p:nvPicPr>
                <p:cNvPr id="368" name="Entrada de lápiz 367">
                  <a:extLst>
                    <a:ext uri="{FF2B5EF4-FFF2-40B4-BE49-F238E27FC236}">
                      <a16:creationId xmlns:a16="http://schemas.microsoft.com/office/drawing/2014/main" id="{D68E4260-D67A-B90F-9B17-A664C67BF50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859615" y="5691710"/>
                  <a:ext cx="73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369" name="Entrada de lápiz 368">
                  <a:extLst>
                    <a:ext uri="{FF2B5EF4-FFF2-40B4-BE49-F238E27FC236}">
                      <a16:creationId xmlns:a16="http://schemas.microsoft.com/office/drawing/2014/main" id="{38E54942-3452-98E8-682A-FB4A37AC2783}"/>
                    </a:ext>
                  </a:extLst>
                </p14:cNvPr>
                <p14:cNvContentPartPr/>
                <p14:nvPr/>
              </p14:nvContentPartPr>
              <p14:xfrm>
                <a:off x="9101535" y="5593070"/>
                <a:ext cx="10800" cy="2160"/>
              </p14:xfrm>
            </p:contentPart>
          </mc:Choice>
          <mc:Fallback>
            <p:pic>
              <p:nvPicPr>
                <p:cNvPr id="369" name="Entrada de lápiz 368">
                  <a:extLst>
                    <a:ext uri="{FF2B5EF4-FFF2-40B4-BE49-F238E27FC236}">
                      <a16:creationId xmlns:a16="http://schemas.microsoft.com/office/drawing/2014/main" id="{38E54942-3452-98E8-682A-FB4A37AC278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083535" y="5575430"/>
                  <a:ext cx="464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370" name="Entrada de lápiz 369">
                  <a:extLst>
                    <a:ext uri="{FF2B5EF4-FFF2-40B4-BE49-F238E27FC236}">
                      <a16:creationId xmlns:a16="http://schemas.microsoft.com/office/drawing/2014/main" id="{293F51A9-3CC6-77CA-6A95-1C17F5645E83}"/>
                    </a:ext>
                  </a:extLst>
                </p14:cNvPr>
                <p14:cNvContentPartPr/>
                <p14:nvPr/>
              </p14:nvContentPartPr>
              <p14:xfrm>
                <a:off x="9070935" y="5579750"/>
                <a:ext cx="30960" cy="11880"/>
              </p14:xfrm>
            </p:contentPart>
          </mc:Choice>
          <mc:Fallback>
            <p:pic>
              <p:nvPicPr>
                <p:cNvPr id="370" name="Entrada de lápiz 369">
                  <a:extLst>
                    <a:ext uri="{FF2B5EF4-FFF2-40B4-BE49-F238E27FC236}">
                      <a16:creationId xmlns:a16="http://schemas.microsoft.com/office/drawing/2014/main" id="{293F51A9-3CC6-77CA-6A95-1C17F5645E8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053295" y="5561750"/>
                  <a:ext cx="666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373" name="Entrada de lápiz 372">
                  <a:extLst>
                    <a:ext uri="{FF2B5EF4-FFF2-40B4-BE49-F238E27FC236}">
                      <a16:creationId xmlns:a16="http://schemas.microsoft.com/office/drawing/2014/main" id="{F3AE5D6F-C9A7-E425-5958-B66D9131E3AA}"/>
                    </a:ext>
                  </a:extLst>
                </p14:cNvPr>
                <p14:cNvContentPartPr/>
                <p14:nvPr/>
              </p14:nvContentPartPr>
              <p14:xfrm>
                <a:off x="9056535" y="5571830"/>
                <a:ext cx="222120" cy="130680"/>
              </p14:xfrm>
            </p:contentPart>
          </mc:Choice>
          <mc:Fallback>
            <p:pic>
              <p:nvPicPr>
                <p:cNvPr id="373" name="Entrada de lápiz 372">
                  <a:extLst>
                    <a:ext uri="{FF2B5EF4-FFF2-40B4-BE49-F238E27FC236}">
                      <a16:creationId xmlns:a16="http://schemas.microsoft.com/office/drawing/2014/main" id="{F3AE5D6F-C9A7-E425-5958-B66D9131E3A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038895" y="5553830"/>
                  <a:ext cx="2577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374" name="Entrada de lápiz 373">
                  <a:extLst>
                    <a:ext uri="{FF2B5EF4-FFF2-40B4-BE49-F238E27FC236}">
                      <a16:creationId xmlns:a16="http://schemas.microsoft.com/office/drawing/2014/main" id="{7527FA7A-A94D-8C78-40D8-765867390386}"/>
                    </a:ext>
                  </a:extLst>
                </p14:cNvPr>
                <p14:cNvContentPartPr/>
                <p14:nvPr/>
              </p14:nvContentPartPr>
              <p14:xfrm>
                <a:off x="9181095" y="5602790"/>
                <a:ext cx="117000" cy="240120"/>
              </p14:xfrm>
            </p:contentPart>
          </mc:Choice>
          <mc:Fallback>
            <p:pic>
              <p:nvPicPr>
                <p:cNvPr id="374" name="Entrada de lápiz 373">
                  <a:extLst>
                    <a:ext uri="{FF2B5EF4-FFF2-40B4-BE49-F238E27FC236}">
                      <a16:creationId xmlns:a16="http://schemas.microsoft.com/office/drawing/2014/main" id="{7527FA7A-A94D-8C78-40D8-76586739038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163455" y="5585150"/>
                  <a:ext cx="1526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375" name="Entrada de lápiz 374">
                  <a:extLst>
                    <a:ext uri="{FF2B5EF4-FFF2-40B4-BE49-F238E27FC236}">
                      <a16:creationId xmlns:a16="http://schemas.microsoft.com/office/drawing/2014/main" id="{F7D0CF11-E994-224D-7D14-CD2541BFA130}"/>
                    </a:ext>
                  </a:extLst>
                </p14:cNvPr>
                <p14:cNvContentPartPr/>
                <p14:nvPr/>
              </p14:nvContentPartPr>
              <p14:xfrm>
                <a:off x="9367215" y="5482910"/>
                <a:ext cx="282240" cy="160560"/>
              </p14:xfrm>
            </p:contentPart>
          </mc:Choice>
          <mc:Fallback>
            <p:pic>
              <p:nvPicPr>
                <p:cNvPr id="375" name="Entrada de lápiz 374">
                  <a:extLst>
                    <a:ext uri="{FF2B5EF4-FFF2-40B4-BE49-F238E27FC236}">
                      <a16:creationId xmlns:a16="http://schemas.microsoft.com/office/drawing/2014/main" id="{F7D0CF11-E994-224D-7D14-CD2541BFA13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349215" y="5465270"/>
                  <a:ext cx="317880" cy="19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342" name="Entrada de lápiz 341">
                <a:extLst>
                  <a:ext uri="{FF2B5EF4-FFF2-40B4-BE49-F238E27FC236}">
                    <a16:creationId xmlns:a16="http://schemas.microsoft.com/office/drawing/2014/main" id="{EFE62F46-5889-69B2-C79C-AB9BF0771070}"/>
                  </a:ext>
                </a:extLst>
              </p14:cNvPr>
              <p14:cNvContentPartPr/>
              <p14:nvPr/>
            </p14:nvContentPartPr>
            <p14:xfrm>
              <a:off x="7494855" y="5267630"/>
              <a:ext cx="256680" cy="27720"/>
            </p14:xfrm>
          </p:contentPart>
        </mc:Choice>
        <mc:Fallback>
          <p:pic>
            <p:nvPicPr>
              <p:cNvPr id="342" name="Entrada de lápiz 341">
                <a:extLst>
                  <a:ext uri="{FF2B5EF4-FFF2-40B4-BE49-F238E27FC236}">
                    <a16:creationId xmlns:a16="http://schemas.microsoft.com/office/drawing/2014/main" id="{EFE62F46-5889-69B2-C79C-AB9BF0771070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7476855" y="5249990"/>
                <a:ext cx="29232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343" name="Entrada de lápiz 342">
                <a:extLst>
                  <a:ext uri="{FF2B5EF4-FFF2-40B4-BE49-F238E27FC236}">
                    <a16:creationId xmlns:a16="http://schemas.microsoft.com/office/drawing/2014/main" id="{05551F0E-5AA1-BDAE-408F-44263C742CE9}"/>
                  </a:ext>
                </a:extLst>
              </p14:cNvPr>
              <p14:cNvContentPartPr/>
              <p14:nvPr/>
            </p14:nvContentPartPr>
            <p14:xfrm>
              <a:off x="7500255" y="5372390"/>
              <a:ext cx="258480" cy="29160"/>
            </p14:xfrm>
          </p:contentPart>
        </mc:Choice>
        <mc:Fallback>
          <p:pic>
            <p:nvPicPr>
              <p:cNvPr id="343" name="Entrada de lápiz 342">
                <a:extLst>
                  <a:ext uri="{FF2B5EF4-FFF2-40B4-BE49-F238E27FC236}">
                    <a16:creationId xmlns:a16="http://schemas.microsoft.com/office/drawing/2014/main" id="{05551F0E-5AA1-BDAE-408F-44263C742CE9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7482255" y="5354750"/>
                <a:ext cx="29412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345" name="Entrada de lápiz 344">
                <a:extLst>
                  <a:ext uri="{FF2B5EF4-FFF2-40B4-BE49-F238E27FC236}">
                    <a16:creationId xmlns:a16="http://schemas.microsoft.com/office/drawing/2014/main" id="{2824CC55-D2A2-24CD-C602-A56CED42757B}"/>
                  </a:ext>
                </a:extLst>
              </p14:cNvPr>
              <p14:cNvContentPartPr/>
              <p14:nvPr/>
            </p14:nvContentPartPr>
            <p14:xfrm>
              <a:off x="7989495" y="5010590"/>
              <a:ext cx="106560" cy="300600"/>
            </p14:xfrm>
          </p:contentPart>
        </mc:Choice>
        <mc:Fallback>
          <p:pic>
            <p:nvPicPr>
              <p:cNvPr id="345" name="Entrada de lápiz 344">
                <a:extLst>
                  <a:ext uri="{FF2B5EF4-FFF2-40B4-BE49-F238E27FC236}">
                    <a16:creationId xmlns:a16="http://schemas.microsoft.com/office/drawing/2014/main" id="{2824CC55-D2A2-24CD-C602-A56CED42757B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7971855" y="4992590"/>
                <a:ext cx="14220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346" name="Entrada de lápiz 345">
                <a:extLst>
                  <a:ext uri="{FF2B5EF4-FFF2-40B4-BE49-F238E27FC236}">
                    <a16:creationId xmlns:a16="http://schemas.microsoft.com/office/drawing/2014/main" id="{EC593A98-1A77-E64C-5B82-8410D1B7F26F}"/>
                  </a:ext>
                </a:extLst>
              </p14:cNvPr>
              <p14:cNvContentPartPr/>
              <p14:nvPr/>
            </p14:nvContentPartPr>
            <p14:xfrm>
              <a:off x="8126655" y="5021750"/>
              <a:ext cx="165600" cy="261720"/>
            </p14:xfrm>
          </p:contentPart>
        </mc:Choice>
        <mc:Fallback>
          <p:pic>
            <p:nvPicPr>
              <p:cNvPr id="346" name="Entrada de lápiz 345">
                <a:extLst>
                  <a:ext uri="{FF2B5EF4-FFF2-40B4-BE49-F238E27FC236}">
                    <a16:creationId xmlns:a16="http://schemas.microsoft.com/office/drawing/2014/main" id="{EC593A98-1A77-E64C-5B82-8410D1B7F26F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8109015" y="5004110"/>
                <a:ext cx="20124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347" name="Entrada de lápiz 346">
                <a:extLst>
                  <a:ext uri="{FF2B5EF4-FFF2-40B4-BE49-F238E27FC236}">
                    <a16:creationId xmlns:a16="http://schemas.microsoft.com/office/drawing/2014/main" id="{C9320217-7874-A8D5-B7B2-78B95F51393D}"/>
                  </a:ext>
                </a:extLst>
              </p14:cNvPr>
              <p14:cNvContentPartPr/>
              <p14:nvPr/>
            </p14:nvContentPartPr>
            <p14:xfrm>
              <a:off x="8442015" y="5040830"/>
              <a:ext cx="208800" cy="175320"/>
            </p14:xfrm>
          </p:contentPart>
        </mc:Choice>
        <mc:Fallback>
          <p:pic>
            <p:nvPicPr>
              <p:cNvPr id="347" name="Entrada de lápiz 346">
                <a:extLst>
                  <a:ext uri="{FF2B5EF4-FFF2-40B4-BE49-F238E27FC236}">
                    <a16:creationId xmlns:a16="http://schemas.microsoft.com/office/drawing/2014/main" id="{C9320217-7874-A8D5-B7B2-78B95F51393D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8424015" y="5023190"/>
                <a:ext cx="24444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348" name="Entrada de lápiz 347">
                <a:extLst>
                  <a:ext uri="{FF2B5EF4-FFF2-40B4-BE49-F238E27FC236}">
                    <a16:creationId xmlns:a16="http://schemas.microsoft.com/office/drawing/2014/main" id="{864B87D5-B7E0-E282-D8ED-08DAED7E6896}"/>
                  </a:ext>
                </a:extLst>
              </p14:cNvPr>
              <p14:cNvContentPartPr/>
              <p14:nvPr/>
            </p14:nvContentPartPr>
            <p14:xfrm>
              <a:off x="8352735" y="5008070"/>
              <a:ext cx="287280" cy="223920"/>
            </p14:xfrm>
          </p:contentPart>
        </mc:Choice>
        <mc:Fallback>
          <p:pic>
            <p:nvPicPr>
              <p:cNvPr id="348" name="Entrada de lápiz 347">
                <a:extLst>
                  <a:ext uri="{FF2B5EF4-FFF2-40B4-BE49-F238E27FC236}">
                    <a16:creationId xmlns:a16="http://schemas.microsoft.com/office/drawing/2014/main" id="{864B87D5-B7E0-E282-D8ED-08DAED7E6896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8335095" y="4990430"/>
                <a:ext cx="32292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349" name="Entrada de lápiz 348">
                <a:extLst>
                  <a:ext uri="{FF2B5EF4-FFF2-40B4-BE49-F238E27FC236}">
                    <a16:creationId xmlns:a16="http://schemas.microsoft.com/office/drawing/2014/main" id="{A93EAD60-6FDF-A581-8B26-CC0AA0C3255F}"/>
                  </a:ext>
                </a:extLst>
              </p14:cNvPr>
              <p14:cNvContentPartPr/>
              <p14:nvPr/>
            </p14:nvContentPartPr>
            <p14:xfrm>
              <a:off x="8801655" y="4787030"/>
              <a:ext cx="230400" cy="177120"/>
            </p14:xfrm>
          </p:contentPart>
        </mc:Choice>
        <mc:Fallback>
          <p:pic>
            <p:nvPicPr>
              <p:cNvPr id="349" name="Entrada de lápiz 348">
                <a:extLst>
                  <a:ext uri="{FF2B5EF4-FFF2-40B4-BE49-F238E27FC236}">
                    <a16:creationId xmlns:a16="http://schemas.microsoft.com/office/drawing/2014/main" id="{A93EAD60-6FDF-A581-8B26-CC0AA0C3255F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8783655" y="4769030"/>
                <a:ext cx="26604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9">
            <p14:nvContentPartPr>
              <p14:cNvPr id="350" name="Entrada de lápiz 349">
                <a:extLst>
                  <a:ext uri="{FF2B5EF4-FFF2-40B4-BE49-F238E27FC236}">
                    <a16:creationId xmlns:a16="http://schemas.microsoft.com/office/drawing/2014/main" id="{A4E3947E-4139-1DF9-A004-E2AA62BB4756}"/>
                  </a:ext>
                </a:extLst>
              </p14:cNvPr>
              <p14:cNvContentPartPr/>
              <p14:nvPr/>
            </p14:nvContentPartPr>
            <p14:xfrm>
              <a:off x="9195135" y="4839590"/>
              <a:ext cx="142920" cy="10080"/>
            </p14:xfrm>
          </p:contentPart>
        </mc:Choice>
        <mc:Fallback>
          <p:pic>
            <p:nvPicPr>
              <p:cNvPr id="350" name="Entrada de lápiz 349">
                <a:extLst>
                  <a:ext uri="{FF2B5EF4-FFF2-40B4-BE49-F238E27FC236}">
                    <a16:creationId xmlns:a16="http://schemas.microsoft.com/office/drawing/2014/main" id="{A4E3947E-4139-1DF9-A004-E2AA62BB4756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9177495" y="4821950"/>
                <a:ext cx="1785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352" name="Entrada de lápiz 351">
                <a:extLst>
                  <a:ext uri="{FF2B5EF4-FFF2-40B4-BE49-F238E27FC236}">
                    <a16:creationId xmlns:a16="http://schemas.microsoft.com/office/drawing/2014/main" id="{220B8508-F0F1-032D-2E0B-F4E444009418}"/>
                  </a:ext>
                </a:extLst>
              </p14:cNvPr>
              <p14:cNvContentPartPr/>
              <p14:nvPr/>
            </p14:nvContentPartPr>
            <p14:xfrm>
              <a:off x="9470535" y="4627910"/>
              <a:ext cx="219960" cy="144720"/>
            </p14:xfrm>
          </p:contentPart>
        </mc:Choice>
        <mc:Fallback>
          <p:pic>
            <p:nvPicPr>
              <p:cNvPr id="352" name="Entrada de lápiz 351">
                <a:extLst>
                  <a:ext uri="{FF2B5EF4-FFF2-40B4-BE49-F238E27FC236}">
                    <a16:creationId xmlns:a16="http://schemas.microsoft.com/office/drawing/2014/main" id="{220B8508-F0F1-032D-2E0B-F4E444009418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9452895" y="4609910"/>
                <a:ext cx="25560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3">
            <p14:nvContentPartPr>
              <p14:cNvPr id="353" name="Entrada de lápiz 352">
                <a:extLst>
                  <a:ext uri="{FF2B5EF4-FFF2-40B4-BE49-F238E27FC236}">
                    <a16:creationId xmlns:a16="http://schemas.microsoft.com/office/drawing/2014/main" id="{9D4BB32B-492B-B618-F44A-9362F6EBADF4}"/>
                  </a:ext>
                </a:extLst>
              </p14:cNvPr>
              <p14:cNvContentPartPr/>
              <p14:nvPr/>
            </p14:nvContentPartPr>
            <p14:xfrm>
              <a:off x="9425175" y="4812590"/>
              <a:ext cx="275760" cy="41040"/>
            </p14:xfrm>
          </p:contentPart>
        </mc:Choice>
        <mc:Fallback>
          <p:pic>
            <p:nvPicPr>
              <p:cNvPr id="353" name="Entrada de lápiz 352">
                <a:extLst>
                  <a:ext uri="{FF2B5EF4-FFF2-40B4-BE49-F238E27FC236}">
                    <a16:creationId xmlns:a16="http://schemas.microsoft.com/office/drawing/2014/main" id="{9D4BB32B-492B-B618-F44A-9362F6EBADF4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9407175" y="4794590"/>
                <a:ext cx="3114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354" name="Entrada de lápiz 353">
                <a:extLst>
                  <a:ext uri="{FF2B5EF4-FFF2-40B4-BE49-F238E27FC236}">
                    <a16:creationId xmlns:a16="http://schemas.microsoft.com/office/drawing/2014/main" id="{D84CF142-242D-B2CF-41A2-F3BC9C24CBE1}"/>
                  </a:ext>
                </a:extLst>
              </p14:cNvPr>
              <p14:cNvContentPartPr/>
              <p14:nvPr/>
            </p14:nvContentPartPr>
            <p14:xfrm>
              <a:off x="9426975" y="4907630"/>
              <a:ext cx="189000" cy="110880"/>
            </p14:xfrm>
          </p:contentPart>
        </mc:Choice>
        <mc:Fallback>
          <p:pic>
            <p:nvPicPr>
              <p:cNvPr id="354" name="Entrada de lápiz 353">
                <a:extLst>
                  <a:ext uri="{FF2B5EF4-FFF2-40B4-BE49-F238E27FC236}">
                    <a16:creationId xmlns:a16="http://schemas.microsoft.com/office/drawing/2014/main" id="{D84CF142-242D-B2CF-41A2-F3BC9C24CBE1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9408975" y="4889630"/>
                <a:ext cx="2246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7">
            <p14:nvContentPartPr>
              <p14:cNvPr id="356" name="Entrada de lápiz 355">
                <a:extLst>
                  <a:ext uri="{FF2B5EF4-FFF2-40B4-BE49-F238E27FC236}">
                    <a16:creationId xmlns:a16="http://schemas.microsoft.com/office/drawing/2014/main" id="{3D0B2C57-08EE-5B81-F325-74B25D44BD0D}"/>
                  </a:ext>
                </a:extLst>
              </p14:cNvPr>
              <p14:cNvContentPartPr/>
              <p14:nvPr/>
            </p14:nvContentPartPr>
            <p14:xfrm>
              <a:off x="7920015" y="5260070"/>
              <a:ext cx="2077560" cy="149760"/>
            </p14:xfrm>
          </p:contentPart>
        </mc:Choice>
        <mc:Fallback>
          <p:pic>
            <p:nvPicPr>
              <p:cNvPr id="356" name="Entrada de lápiz 355">
                <a:extLst>
                  <a:ext uri="{FF2B5EF4-FFF2-40B4-BE49-F238E27FC236}">
                    <a16:creationId xmlns:a16="http://schemas.microsoft.com/office/drawing/2014/main" id="{3D0B2C57-08EE-5B81-F325-74B25D44BD0D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7902375" y="5242070"/>
                <a:ext cx="21132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9">
            <p14:nvContentPartPr>
              <p14:cNvPr id="389" name="Entrada de lápiz 388">
                <a:extLst>
                  <a:ext uri="{FF2B5EF4-FFF2-40B4-BE49-F238E27FC236}">
                    <a16:creationId xmlns:a16="http://schemas.microsoft.com/office/drawing/2014/main" id="{7389DC87-C2F5-7718-CDC6-DA22DC0A18F0}"/>
                  </a:ext>
                </a:extLst>
              </p14:cNvPr>
              <p14:cNvContentPartPr/>
              <p14:nvPr/>
            </p14:nvContentPartPr>
            <p14:xfrm>
              <a:off x="8959695" y="5076110"/>
              <a:ext cx="18000" cy="87120"/>
            </p14:xfrm>
          </p:contentPart>
        </mc:Choice>
        <mc:Fallback>
          <p:pic>
            <p:nvPicPr>
              <p:cNvPr id="389" name="Entrada de lápiz 388">
                <a:extLst>
                  <a:ext uri="{FF2B5EF4-FFF2-40B4-BE49-F238E27FC236}">
                    <a16:creationId xmlns:a16="http://schemas.microsoft.com/office/drawing/2014/main" id="{7389DC87-C2F5-7718-CDC6-DA22DC0A18F0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8942055" y="5058110"/>
                <a:ext cx="5364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1">
            <p14:nvContentPartPr>
              <p14:cNvPr id="390" name="Entrada de lápiz 389">
                <a:extLst>
                  <a:ext uri="{FF2B5EF4-FFF2-40B4-BE49-F238E27FC236}">
                    <a16:creationId xmlns:a16="http://schemas.microsoft.com/office/drawing/2014/main" id="{92FD867A-0DC3-0179-EEA0-377F3A16BB2B}"/>
                  </a:ext>
                </a:extLst>
              </p14:cNvPr>
              <p14:cNvContentPartPr/>
              <p14:nvPr/>
            </p14:nvContentPartPr>
            <p14:xfrm>
              <a:off x="8770695" y="4977110"/>
              <a:ext cx="396360" cy="50760"/>
            </p14:xfrm>
          </p:contentPart>
        </mc:Choice>
        <mc:Fallback>
          <p:pic>
            <p:nvPicPr>
              <p:cNvPr id="390" name="Entrada de lápiz 389">
                <a:extLst>
                  <a:ext uri="{FF2B5EF4-FFF2-40B4-BE49-F238E27FC236}">
                    <a16:creationId xmlns:a16="http://schemas.microsoft.com/office/drawing/2014/main" id="{92FD867A-0DC3-0179-EEA0-377F3A16BB2B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8753055" y="4959470"/>
                <a:ext cx="4320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3">
            <p14:nvContentPartPr>
              <p14:cNvPr id="377" name="Entrada de lápiz 376">
                <a:extLst>
                  <a:ext uri="{FF2B5EF4-FFF2-40B4-BE49-F238E27FC236}">
                    <a16:creationId xmlns:a16="http://schemas.microsoft.com/office/drawing/2014/main" id="{E8C9C3D7-C9AF-8001-081F-5C28129F3B1D}"/>
                  </a:ext>
                </a:extLst>
              </p14:cNvPr>
              <p14:cNvContentPartPr/>
              <p14:nvPr/>
            </p14:nvContentPartPr>
            <p14:xfrm>
              <a:off x="10038975" y="5274830"/>
              <a:ext cx="316080" cy="20520"/>
            </p14:xfrm>
          </p:contentPart>
        </mc:Choice>
        <mc:Fallback>
          <p:pic>
            <p:nvPicPr>
              <p:cNvPr id="377" name="Entrada de lápiz 376">
                <a:extLst>
                  <a:ext uri="{FF2B5EF4-FFF2-40B4-BE49-F238E27FC236}">
                    <a16:creationId xmlns:a16="http://schemas.microsoft.com/office/drawing/2014/main" id="{E8C9C3D7-C9AF-8001-081F-5C28129F3B1D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10020975" y="5257190"/>
                <a:ext cx="3517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5">
            <p14:nvContentPartPr>
              <p14:cNvPr id="378" name="Entrada de lápiz 377">
                <a:extLst>
                  <a:ext uri="{FF2B5EF4-FFF2-40B4-BE49-F238E27FC236}">
                    <a16:creationId xmlns:a16="http://schemas.microsoft.com/office/drawing/2014/main" id="{7DD786C9-6BFE-FE0D-B055-B39862C9D200}"/>
                  </a:ext>
                </a:extLst>
              </p14:cNvPr>
              <p14:cNvContentPartPr/>
              <p14:nvPr/>
            </p14:nvContentPartPr>
            <p14:xfrm>
              <a:off x="10131135" y="5378150"/>
              <a:ext cx="341280" cy="41040"/>
            </p14:xfrm>
          </p:contentPart>
        </mc:Choice>
        <mc:Fallback>
          <p:pic>
            <p:nvPicPr>
              <p:cNvPr id="378" name="Entrada de lápiz 377">
                <a:extLst>
                  <a:ext uri="{FF2B5EF4-FFF2-40B4-BE49-F238E27FC236}">
                    <a16:creationId xmlns:a16="http://schemas.microsoft.com/office/drawing/2014/main" id="{7DD786C9-6BFE-FE0D-B055-B39862C9D200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10113135" y="5360510"/>
                <a:ext cx="3769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7">
            <p14:nvContentPartPr>
              <p14:cNvPr id="379" name="Entrada de lápiz 378">
                <a:extLst>
                  <a:ext uri="{FF2B5EF4-FFF2-40B4-BE49-F238E27FC236}">
                    <a16:creationId xmlns:a16="http://schemas.microsoft.com/office/drawing/2014/main" id="{09D89AE7-7011-8DE6-AA4A-0076FA706680}"/>
                  </a:ext>
                </a:extLst>
              </p14:cNvPr>
              <p14:cNvContentPartPr/>
              <p14:nvPr/>
            </p14:nvContentPartPr>
            <p14:xfrm>
              <a:off x="10585815" y="4950110"/>
              <a:ext cx="62280" cy="216000"/>
            </p14:xfrm>
          </p:contentPart>
        </mc:Choice>
        <mc:Fallback>
          <p:pic>
            <p:nvPicPr>
              <p:cNvPr id="379" name="Entrada de lápiz 378">
                <a:extLst>
                  <a:ext uri="{FF2B5EF4-FFF2-40B4-BE49-F238E27FC236}">
                    <a16:creationId xmlns:a16="http://schemas.microsoft.com/office/drawing/2014/main" id="{09D89AE7-7011-8DE6-AA4A-0076FA706680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10567815" y="4932470"/>
                <a:ext cx="9792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9">
            <p14:nvContentPartPr>
              <p14:cNvPr id="380" name="Entrada de lápiz 379">
                <a:extLst>
                  <a:ext uri="{FF2B5EF4-FFF2-40B4-BE49-F238E27FC236}">
                    <a16:creationId xmlns:a16="http://schemas.microsoft.com/office/drawing/2014/main" id="{AAB880D4-952F-E6DF-F145-1ECCC1E1A03B}"/>
                  </a:ext>
                </a:extLst>
              </p14:cNvPr>
              <p14:cNvContentPartPr/>
              <p14:nvPr/>
            </p14:nvContentPartPr>
            <p14:xfrm>
              <a:off x="10732335" y="4938950"/>
              <a:ext cx="152280" cy="200880"/>
            </p14:xfrm>
          </p:contentPart>
        </mc:Choice>
        <mc:Fallback>
          <p:pic>
            <p:nvPicPr>
              <p:cNvPr id="380" name="Entrada de lápiz 379">
                <a:extLst>
                  <a:ext uri="{FF2B5EF4-FFF2-40B4-BE49-F238E27FC236}">
                    <a16:creationId xmlns:a16="http://schemas.microsoft.com/office/drawing/2014/main" id="{AAB880D4-952F-E6DF-F145-1ECCC1E1A03B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10714695" y="4920950"/>
                <a:ext cx="18792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381" name="Entrada de lápiz 380">
                <a:extLst>
                  <a:ext uri="{FF2B5EF4-FFF2-40B4-BE49-F238E27FC236}">
                    <a16:creationId xmlns:a16="http://schemas.microsoft.com/office/drawing/2014/main" id="{50E9B5DA-A1BE-BD03-BFE2-4DDAB283D183}"/>
                  </a:ext>
                </a:extLst>
              </p14:cNvPr>
              <p14:cNvContentPartPr/>
              <p14:nvPr/>
            </p14:nvContentPartPr>
            <p14:xfrm>
              <a:off x="11066775" y="4945430"/>
              <a:ext cx="245160" cy="147960"/>
            </p14:xfrm>
          </p:contentPart>
        </mc:Choice>
        <mc:Fallback>
          <p:pic>
            <p:nvPicPr>
              <p:cNvPr id="381" name="Entrada de lápiz 380">
                <a:extLst>
                  <a:ext uri="{FF2B5EF4-FFF2-40B4-BE49-F238E27FC236}">
                    <a16:creationId xmlns:a16="http://schemas.microsoft.com/office/drawing/2014/main" id="{50E9B5DA-A1BE-BD03-BFE2-4DDAB283D183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11049135" y="4927430"/>
                <a:ext cx="28080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382" name="Entrada de lápiz 381">
                <a:extLst>
                  <a:ext uri="{FF2B5EF4-FFF2-40B4-BE49-F238E27FC236}">
                    <a16:creationId xmlns:a16="http://schemas.microsoft.com/office/drawing/2014/main" id="{F50FCB26-3BF4-92E4-185E-A212063F6886}"/>
                  </a:ext>
                </a:extLst>
              </p14:cNvPr>
              <p14:cNvContentPartPr/>
              <p14:nvPr/>
            </p14:nvContentPartPr>
            <p14:xfrm>
              <a:off x="11021775" y="4926710"/>
              <a:ext cx="276840" cy="173520"/>
            </p14:xfrm>
          </p:contentPart>
        </mc:Choice>
        <mc:Fallback>
          <p:pic>
            <p:nvPicPr>
              <p:cNvPr id="382" name="Entrada de lápiz 381">
                <a:extLst>
                  <a:ext uri="{FF2B5EF4-FFF2-40B4-BE49-F238E27FC236}">
                    <a16:creationId xmlns:a16="http://schemas.microsoft.com/office/drawing/2014/main" id="{F50FCB26-3BF4-92E4-185E-A212063F6886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11004135" y="4909070"/>
                <a:ext cx="31248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404" name="Entrada de lápiz 403">
                <a:extLst>
                  <a:ext uri="{FF2B5EF4-FFF2-40B4-BE49-F238E27FC236}">
                    <a16:creationId xmlns:a16="http://schemas.microsoft.com/office/drawing/2014/main" id="{5DB50F71-7B46-DC8E-0A67-EEAEEE2B4F46}"/>
                  </a:ext>
                </a:extLst>
              </p14:cNvPr>
              <p14:cNvContentPartPr/>
              <p14:nvPr/>
            </p14:nvContentPartPr>
            <p14:xfrm>
              <a:off x="11427495" y="4595510"/>
              <a:ext cx="191520" cy="153000"/>
            </p14:xfrm>
          </p:contentPart>
        </mc:Choice>
        <mc:Fallback>
          <p:pic>
            <p:nvPicPr>
              <p:cNvPr id="404" name="Entrada de lápiz 403">
                <a:extLst>
                  <a:ext uri="{FF2B5EF4-FFF2-40B4-BE49-F238E27FC236}">
                    <a16:creationId xmlns:a16="http://schemas.microsoft.com/office/drawing/2014/main" id="{5DB50F71-7B46-DC8E-0A67-EEAEEE2B4F46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11409855" y="4577870"/>
                <a:ext cx="22716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405" name="Entrada de lápiz 404">
                <a:extLst>
                  <a:ext uri="{FF2B5EF4-FFF2-40B4-BE49-F238E27FC236}">
                    <a16:creationId xmlns:a16="http://schemas.microsoft.com/office/drawing/2014/main" id="{0DEF71A1-CD69-58C2-1DA9-27B44A810C5B}"/>
                  </a:ext>
                </a:extLst>
              </p14:cNvPr>
              <p14:cNvContentPartPr/>
              <p14:nvPr/>
            </p14:nvContentPartPr>
            <p14:xfrm>
              <a:off x="11644215" y="4576790"/>
              <a:ext cx="205920" cy="123840"/>
            </p14:xfrm>
          </p:contentPart>
        </mc:Choice>
        <mc:Fallback>
          <p:pic>
            <p:nvPicPr>
              <p:cNvPr id="405" name="Entrada de lápiz 404">
                <a:extLst>
                  <a:ext uri="{FF2B5EF4-FFF2-40B4-BE49-F238E27FC236}">
                    <a16:creationId xmlns:a16="http://schemas.microsoft.com/office/drawing/2014/main" id="{0DEF71A1-CD69-58C2-1DA9-27B44A810C5B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11626215" y="4558790"/>
                <a:ext cx="2415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406" name="Entrada de lápiz 405">
                <a:extLst>
                  <a:ext uri="{FF2B5EF4-FFF2-40B4-BE49-F238E27FC236}">
                    <a16:creationId xmlns:a16="http://schemas.microsoft.com/office/drawing/2014/main" id="{4C86CB1B-43F4-626F-EDEF-C055A46A201D}"/>
                  </a:ext>
                </a:extLst>
              </p14:cNvPr>
              <p14:cNvContentPartPr/>
              <p14:nvPr/>
            </p14:nvContentPartPr>
            <p14:xfrm>
              <a:off x="11426775" y="4752470"/>
              <a:ext cx="508680" cy="59760"/>
            </p14:xfrm>
          </p:contentPart>
        </mc:Choice>
        <mc:Fallback>
          <p:pic>
            <p:nvPicPr>
              <p:cNvPr id="406" name="Entrada de lápiz 405">
                <a:extLst>
                  <a:ext uri="{FF2B5EF4-FFF2-40B4-BE49-F238E27FC236}">
                    <a16:creationId xmlns:a16="http://schemas.microsoft.com/office/drawing/2014/main" id="{4C86CB1B-43F4-626F-EDEF-C055A46A201D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11408775" y="4734830"/>
                <a:ext cx="5443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407" name="Entrada de lápiz 406">
                <a:extLst>
                  <a:ext uri="{FF2B5EF4-FFF2-40B4-BE49-F238E27FC236}">
                    <a16:creationId xmlns:a16="http://schemas.microsoft.com/office/drawing/2014/main" id="{3EC9CA12-CDC6-05A4-749C-460369A1A369}"/>
                  </a:ext>
                </a:extLst>
              </p14:cNvPr>
              <p14:cNvContentPartPr/>
              <p14:nvPr/>
            </p14:nvContentPartPr>
            <p14:xfrm>
              <a:off x="11539815" y="4866950"/>
              <a:ext cx="247680" cy="106200"/>
            </p14:xfrm>
          </p:contentPart>
        </mc:Choice>
        <mc:Fallback>
          <p:pic>
            <p:nvPicPr>
              <p:cNvPr id="407" name="Entrada de lápiz 406">
                <a:extLst>
                  <a:ext uri="{FF2B5EF4-FFF2-40B4-BE49-F238E27FC236}">
                    <a16:creationId xmlns:a16="http://schemas.microsoft.com/office/drawing/2014/main" id="{3EC9CA12-CDC6-05A4-749C-460369A1A369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11521815" y="4848950"/>
                <a:ext cx="28332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408" name="Entrada de lápiz 407">
                <a:extLst>
                  <a:ext uri="{FF2B5EF4-FFF2-40B4-BE49-F238E27FC236}">
                    <a16:creationId xmlns:a16="http://schemas.microsoft.com/office/drawing/2014/main" id="{ACCF7CA0-C195-6FE3-DDA9-5D0E1B7FDF7D}"/>
                  </a:ext>
                </a:extLst>
              </p14:cNvPr>
              <p14:cNvContentPartPr/>
              <p14:nvPr/>
            </p14:nvContentPartPr>
            <p14:xfrm>
              <a:off x="10626855" y="5215430"/>
              <a:ext cx="1241280" cy="74880"/>
            </p14:xfrm>
          </p:contentPart>
        </mc:Choice>
        <mc:Fallback>
          <p:pic>
            <p:nvPicPr>
              <p:cNvPr id="408" name="Entrada de lápiz 407">
                <a:extLst>
                  <a:ext uri="{FF2B5EF4-FFF2-40B4-BE49-F238E27FC236}">
                    <a16:creationId xmlns:a16="http://schemas.microsoft.com/office/drawing/2014/main" id="{ACCF7CA0-C195-6FE3-DDA9-5D0E1B7FDF7D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10609215" y="5197790"/>
                <a:ext cx="1276920" cy="11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0" name="Grupo 419">
            <a:extLst>
              <a:ext uri="{FF2B5EF4-FFF2-40B4-BE49-F238E27FC236}">
                <a16:creationId xmlns:a16="http://schemas.microsoft.com/office/drawing/2014/main" id="{B2B3ECC5-23F5-7A5A-4F77-6FB91619251C}"/>
              </a:ext>
            </a:extLst>
          </p:cNvPr>
          <p:cNvGrpSpPr/>
          <p:nvPr/>
        </p:nvGrpSpPr>
        <p:grpSpPr>
          <a:xfrm>
            <a:off x="10771575" y="5360510"/>
            <a:ext cx="1250640" cy="278640"/>
            <a:chOff x="10771575" y="5360510"/>
            <a:chExt cx="1250640" cy="27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411" name="Entrada de lápiz 410">
                  <a:extLst>
                    <a:ext uri="{FF2B5EF4-FFF2-40B4-BE49-F238E27FC236}">
                      <a16:creationId xmlns:a16="http://schemas.microsoft.com/office/drawing/2014/main" id="{8A98D662-E55B-A6EB-6A09-C41B788B5BC0}"/>
                    </a:ext>
                  </a:extLst>
                </p14:cNvPr>
                <p14:cNvContentPartPr/>
                <p14:nvPr/>
              </p14:nvContentPartPr>
              <p14:xfrm>
                <a:off x="10771575" y="5450510"/>
                <a:ext cx="269280" cy="148680"/>
              </p14:xfrm>
            </p:contentPart>
          </mc:Choice>
          <mc:Fallback>
            <p:pic>
              <p:nvPicPr>
                <p:cNvPr id="411" name="Entrada de lápiz 410">
                  <a:extLst>
                    <a:ext uri="{FF2B5EF4-FFF2-40B4-BE49-F238E27FC236}">
                      <a16:creationId xmlns:a16="http://schemas.microsoft.com/office/drawing/2014/main" id="{8A98D662-E55B-A6EB-6A09-C41B788B5BC0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753935" y="5432870"/>
                  <a:ext cx="3049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414" name="Entrada de lápiz 413">
                  <a:extLst>
                    <a:ext uri="{FF2B5EF4-FFF2-40B4-BE49-F238E27FC236}">
                      <a16:creationId xmlns:a16="http://schemas.microsoft.com/office/drawing/2014/main" id="{D5CDD8A6-11E3-660D-4641-DFDA62901C61}"/>
                    </a:ext>
                  </a:extLst>
                </p14:cNvPr>
                <p14:cNvContentPartPr/>
                <p14:nvPr/>
              </p14:nvContentPartPr>
              <p14:xfrm>
                <a:off x="11515335" y="5539070"/>
                <a:ext cx="14400" cy="31320"/>
              </p14:xfrm>
            </p:contentPart>
          </mc:Choice>
          <mc:Fallback>
            <p:pic>
              <p:nvPicPr>
                <p:cNvPr id="414" name="Entrada de lápiz 413">
                  <a:extLst>
                    <a:ext uri="{FF2B5EF4-FFF2-40B4-BE49-F238E27FC236}">
                      <a16:creationId xmlns:a16="http://schemas.microsoft.com/office/drawing/2014/main" id="{D5CDD8A6-11E3-660D-4641-DFDA62901C61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1497335" y="5521070"/>
                  <a:ext cx="500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415" name="Entrada de lápiz 414">
                  <a:extLst>
                    <a:ext uri="{FF2B5EF4-FFF2-40B4-BE49-F238E27FC236}">
                      <a16:creationId xmlns:a16="http://schemas.microsoft.com/office/drawing/2014/main" id="{D829CD6B-3BFF-DC85-F542-5A8B3286590F}"/>
                    </a:ext>
                  </a:extLst>
                </p14:cNvPr>
                <p14:cNvContentPartPr/>
                <p14:nvPr/>
              </p14:nvContentPartPr>
              <p14:xfrm>
                <a:off x="11619375" y="5428910"/>
                <a:ext cx="132480" cy="92160"/>
              </p14:xfrm>
            </p:contentPart>
          </mc:Choice>
          <mc:Fallback>
            <p:pic>
              <p:nvPicPr>
                <p:cNvPr id="415" name="Entrada de lápiz 414">
                  <a:extLst>
                    <a:ext uri="{FF2B5EF4-FFF2-40B4-BE49-F238E27FC236}">
                      <a16:creationId xmlns:a16="http://schemas.microsoft.com/office/drawing/2014/main" id="{D829CD6B-3BFF-DC85-F542-5A8B3286590F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1601735" y="5411270"/>
                  <a:ext cx="1681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416" name="Entrada de lápiz 415">
                  <a:extLst>
                    <a:ext uri="{FF2B5EF4-FFF2-40B4-BE49-F238E27FC236}">
                      <a16:creationId xmlns:a16="http://schemas.microsoft.com/office/drawing/2014/main" id="{FDA7E556-6882-3EEF-8291-6717C7C6D773}"/>
                    </a:ext>
                  </a:extLst>
                </p14:cNvPr>
                <p14:cNvContentPartPr/>
                <p14:nvPr/>
              </p14:nvContentPartPr>
              <p14:xfrm>
                <a:off x="11763375" y="5401910"/>
                <a:ext cx="31320" cy="237240"/>
              </p14:xfrm>
            </p:contentPart>
          </mc:Choice>
          <mc:Fallback>
            <p:pic>
              <p:nvPicPr>
                <p:cNvPr id="416" name="Entrada de lápiz 415">
                  <a:extLst>
                    <a:ext uri="{FF2B5EF4-FFF2-40B4-BE49-F238E27FC236}">
                      <a16:creationId xmlns:a16="http://schemas.microsoft.com/office/drawing/2014/main" id="{FDA7E556-6882-3EEF-8291-6717C7C6D773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1745735" y="5383910"/>
                  <a:ext cx="669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417" name="Entrada de lápiz 416">
                  <a:extLst>
                    <a:ext uri="{FF2B5EF4-FFF2-40B4-BE49-F238E27FC236}">
                      <a16:creationId xmlns:a16="http://schemas.microsoft.com/office/drawing/2014/main" id="{D8F5564A-DCE8-5523-EC10-864B9260B1A0}"/>
                    </a:ext>
                  </a:extLst>
                </p14:cNvPr>
                <p14:cNvContentPartPr/>
                <p14:nvPr/>
              </p14:nvContentPartPr>
              <p14:xfrm>
                <a:off x="11863455" y="5364470"/>
                <a:ext cx="158760" cy="126360"/>
              </p14:xfrm>
            </p:contentPart>
          </mc:Choice>
          <mc:Fallback>
            <p:pic>
              <p:nvPicPr>
                <p:cNvPr id="417" name="Entrada de lápiz 416">
                  <a:extLst>
                    <a:ext uri="{FF2B5EF4-FFF2-40B4-BE49-F238E27FC236}">
                      <a16:creationId xmlns:a16="http://schemas.microsoft.com/office/drawing/2014/main" id="{D8F5564A-DCE8-5523-EC10-864B9260B1A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1845455" y="5346830"/>
                  <a:ext cx="1944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419" name="Entrada de lápiz 418">
                  <a:extLst>
                    <a:ext uri="{FF2B5EF4-FFF2-40B4-BE49-F238E27FC236}">
                      <a16:creationId xmlns:a16="http://schemas.microsoft.com/office/drawing/2014/main" id="{468C361D-F9EA-31F5-DAA7-527441B33E60}"/>
                    </a:ext>
                  </a:extLst>
                </p14:cNvPr>
                <p14:cNvContentPartPr/>
                <p14:nvPr/>
              </p14:nvContentPartPr>
              <p14:xfrm>
                <a:off x="11133375" y="5360510"/>
                <a:ext cx="275760" cy="117360"/>
              </p14:xfrm>
            </p:contentPart>
          </mc:Choice>
          <mc:Fallback>
            <p:pic>
              <p:nvPicPr>
                <p:cNvPr id="419" name="Entrada de lápiz 418">
                  <a:extLst>
                    <a:ext uri="{FF2B5EF4-FFF2-40B4-BE49-F238E27FC236}">
                      <a16:creationId xmlns:a16="http://schemas.microsoft.com/office/drawing/2014/main" id="{468C361D-F9EA-31F5-DAA7-527441B33E60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1115375" y="5342870"/>
                  <a:ext cx="31140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2" name="Grupo 421">
            <a:extLst>
              <a:ext uri="{FF2B5EF4-FFF2-40B4-BE49-F238E27FC236}">
                <a16:creationId xmlns:a16="http://schemas.microsoft.com/office/drawing/2014/main" id="{41EFDC85-B8E5-A84A-C055-21AF46719244}"/>
              </a:ext>
            </a:extLst>
          </p:cNvPr>
          <p:cNvGrpSpPr/>
          <p:nvPr/>
        </p:nvGrpSpPr>
        <p:grpSpPr>
          <a:xfrm>
            <a:off x="5261775" y="4907270"/>
            <a:ext cx="1766880" cy="816480"/>
            <a:chOff x="5261775" y="4907270"/>
            <a:chExt cx="1766880" cy="81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364" name="Entrada de lápiz 363">
                  <a:extLst>
                    <a:ext uri="{FF2B5EF4-FFF2-40B4-BE49-F238E27FC236}">
                      <a16:creationId xmlns:a16="http://schemas.microsoft.com/office/drawing/2014/main" id="{CBA97281-28B9-2A18-417F-9C085DBE48C9}"/>
                    </a:ext>
                  </a:extLst>
                </p14:cNvPr>
                <p14:cNvContentPartPr/>
                <p14:nvPr/>
              </p14:nvContentPartPr>
              <p14:xfrm>
                <a:off x="5261775" y="4907270"/>
                <a:ext cx="356040" cy="199800"/>
              </p14:xfrm>
            </p:contentPart>
          </mc:Choice>
          <mc:Fallback>
            <p:pic>
              <p:nvPicPr>
                <p:cNvPr id="364" name="Entrada de lápiz 363">
                  <a:extLst>
                    <a:ext uri="{FF2B5EF4-FFF2-40B4-BE49-F238E27FC236}">
                      <a16:creationId xmlns:a16="http://schemas.microsoft.com/office/drawing/2014/main" id="{CBA97281-28B9-2A18-417F-9C085DBE48C9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244135" y="4889270"/>
                  <a:ext cx="3916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365" name="Entrada de lápiz 364">
                  <a:extLst>
                    <a:ext uri="{FF2B5EF4-FFF2-40B4-BE49-F238E27FC236}">
                      <a16:creationId xmlns:a16="http://schemas.microsoft.com/office/drawing/2014/main" id="{D690CED5-7DB8-3108-E4ED-CC52E997ECF5}"/>
                    </a:ext>
                  </a:extLst>
                </p14:cNvPr>
                <p14:cNvContentPartPr/>
                <p14:nvPr/>
              </p14:nvContentPartPr>
              <p14:xfrm>
                <a:off x="6632295" y="5494430"/>
                <a:ext cx="396360" cy="229320"/>
              </p14:xfrm>
            </p:contentPart>
          </mc:Choice>
          <mc:Fallback>
            <p:pic>
              <p:nvPicPr>
                <p:cNvPr id="365" name="Entrada de lápiz 364">
                  <a:extLst>
                    <a:ext uri="{FF2B5EF4-FFF2-40B4-BE49-F238E27FC236}">
                      <a16:creationId xmlns:a16="http://schemas.microsoft.com/office/drawing/2014/main" id="{D690CED5-7DB8-3108-E4ED-CC52E997ECF5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614295" y="5476790"/>
                  <a:ext cx="432000" cy="26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1">
            <p14:nvContentPartPr>
              <p14:cNvPr id="423" name="Entrada de lápiz 422">
                <a:extLst>
                  <a:ext uri="{FF2B5EF4-FFF2-40B4-BE49-F238E27FC236}">
                    <a16:creationId xmlns:a16="http://schemas.microsoft.com/office/drawing/2014/main" id="{638CBF51-497D-D89D-7EF8-EEC89216AB55}"/>
                  </a:ext>
                </a:extLst>
              </p14:cNvPr>
              <p14:cNvContentPartPr/>
              <p14:nvPr/>
            </p14:nvContentPartPr>
            <p14:xfrm>
              <a:off x="2582295" y="227630"/>
              <a:ext cx="692654" cy="307800"/>
            </p14:xfrm>
          </p:contentPart>
        </mc:Choice>
        <mc:Fallback>
          <p:pic>
            <p:nvPicPr>
              <p:cNvPr id="423" name="Entrada de lápiz 422">
                <a:extLst>
                  <a:ext uri="{FF2B5EF4-FFF2-40B4-BE49-F238E27FC236}">
                    <a16:creationId xmlns:a16="http://schemas.microsoft.com/office/drawing/2014/main" id="{638CBF51-497D-D89D-7EF8-EEC89216AB55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2564295" y="209609"/>
                <a:ext cx="728295" cy="343482"/>
              </a:xfrm>
              <a:prstGeom prst="rect">
                <a:avLst/>
              </a:prstGeom>
            </p:spPr>
          </p:pic>
        </mc:Fallback>
      </mc:AlternateContent>
      <p:grpSp>
        <p:nvGrpSpPr>
          <p:cNvPr id="433" name="Grupo 432">
            <a:extLst>
              <a:ext uri="{FF2B5EF4-FFF2-40B4-BE49-F238E27FC236}">
                <a16:creationId xmlns:a16="http://schemas.microsoft.com/office/drawing/2014/main" id="{57AED654-7CD4-8798-1937-D4770686E474}"/>
              </a:ext>
            </a:extLst>
          </p:cNvPr>
          <p:cNvGrpSpPr/>
          <p:nvPr/>
        </p:nvGrpSpPr>
        <p:grpSpPr>
          <a:xfrm>
            <a:off x="1589055" y="2573390"/>
            <a:ext cx="373680" cy="164520"/>
            <a:chOff x="1589055" y="2573390"/>
            <a:chExt cx="373680" cy="16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428" name="Entrada de lápiz 427">
                  <a:extLst>
                    <a:ext uri="{FF2B5EF4-FFF2-40B4-BE49-F238E27FC236}">
                      <a16:creationId xmlns:a16="http://schemas.microsoft.com/office/drawing/2014/main" id="{8BAC45F6-64AE-BF58-6C5B-A82B6C8ABD45}"/>
                    </a:ext>
                  </a:extLst>
                </p14:cNvPr>
                <p14:cNvContentPartPr/>
                <p14:nvPr/>
              </p14:nvContentPartPr>
              <p14:xfrm>
                <a:off x="1589055" y="2593550"/>
                <a:ext cx="303480" cy="144360"/>
              </p14:xfrm>
            </p:contentPart>
          </mc:Choice>
          <mc:Fallback>
            <p:pic>
              <p:nvPicPr>
                <p:cNvPr id="428" name="Entrada de lápiz 427">
                  <a:extLst>
                    <a:ext uri="{FF2B5EF4-FFF2-40B4-BE49-F238E27FC236}">
                      <a16:creationId xmlns:a16="http://schemas.microsoft.com/office/drawing/2014/main" id="{8BAC45F6-64AE-BF58-6C5B-A82B6C8ABD45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571055" y="2575550"/>
                  <a:ext cx="3391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429" name="Entrada de lápiz 428">
                  <a:extLst>
                    <a:ext uri="{FF2B5EF4-FFF2-40B4-BE49-F238E27FC236}">
                      <a16:creationId xmlns:a16="http://schemas.microsoft.com/office/drawing/2014/main" id="{97416594-6A7A-303E-D8B0-6E808FD37CC2}"/>
                    </a:ext>
                  </a:extLst>
                </p14:cNvPr>
                <p14:cNvContentPartPr/>
                <p14:nvPr/>
              </p14:nvContentPartPr>
              <p14:xfrm>
                <a:off x="1604175" y="2573390"/>
                <a:ext cx="358560" cy="159120"/>
              </p14:xfrm>
            </p:contentPart>
          </mc:Choice>
          <mc:Fallback>
            <p:pic>
              <p:nvPicPr>
                <p:cNvPr id="429" name="Entrada de lápiz 428">
                  <a:extLst>
                    <a:ext uri="{FF2B5EF4-FFF2-40B4-BE49-F238E27FC236}">
                      <a16:creationId xmlns:a16="http://schemas.microsoft.com/office/drawing/2014/main" id="{97416594-6A7A-303E-D8B0-6E808FD37CC2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586175" y="2555390"/>
                  <a:ext cx="394200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2" name="Grupo 431">
            <a:extLst>
              <a:ext uri="{FF2B5EF4-FFF2-40B4-BE49-F238E27FC236}">
                <a16:creationId xmlns:a16="http://schemas.microsoft.com/office/drawing/2014/main" id="{5E6327F7-2EFD-6177-9D78-62592FD22F1A}"/>
              </a:ext>
            </a:extLst>
          </p:cNvPr>
          <p:cNvGrpSpPr/>
          <p:nvPr/>
        </p:nvGrpSpPr>
        <p:grpSpPr>
          <a:xfrm>
            <a:off x="1604535" y="3989270"/>
            <a:ext cx="244440" cy="245160"/>
            <a:chOff x="1604535" y="3989270"/>
            <a:chExt cx="244440" cy="24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430" name="Entrada de lápiz 429">
                  <a:extLst>
                    <a:ext uri="{FF2B5EF4-FFF2-40B4-BE49-F238E27FC236}">
                      <a16:creationId xmlns:a16="http://schemas.microsoft.com/office/drawing/2014/main" id="{C94AAF68-E97B-21FB-C417-1D0F61E78125}"/>
                    </a:ext>
                  </a:extLst>
                </p14:cNvPr>
                <p14:cNvContentPartPr/>
                <p14:nvPr/>
              </p14:nvContentPartPr>
              <p14:xfrm>
                <a:off x="1604535" y="4042910"/>
                <a:ext cx="230400" cy="182520"/>
              </p14:xfrm>
            </p:contentPart>
          </mc:Choice>
          <mc:Fallback>
            <p:pic>
              <p:nvPicPr>
                <p:cNvPr id="430" name="Entrada de lápiz 429">
                  <a:extLst>
                    <a:ext uri="{FF2B5EF4-FFF2-40B4-BE49-F238E27FC236}">
                      <a16:creationId xmlns:a16="http://schemas.microsoft.com/office/drawing/2014/main" id="{C94AAF68-E97B-21FB-C417-1D0F61E7812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586895" y="4025270"/>
                  <a:ext cx="2660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431" name="Entrada de lápiz 430">
                  <a:extLst>
                    <a:ext uri="{FF2B5EF4-FFF2-40B4-BE49-F238E27FC236}">
                      <a16:creationId xmlns:a16="http://schemas.microsoft.com/office/drawing/2014/main" id="{95389C30-065F-C934-4301-4E9F8715DCC6}"/>
                    </a:ext>
                  </a:extLst>
                </p14:cNvPr>
                <p14:cNvContentPartPr/>
                <p14:nvPr/>
              </p14:nvContentPartPr>
              <p14:xfrm>
                <a:off x="1621455" y="3989270"/>
                <a:ext cx="227520" cy="245160"/>
              </p14:xfrm>
            </p:contentPart>
          </mc:Choice>
          <mc:Fallback>
            <p:pic>
              <p:nvPicPr>
                <p:cNvPr id="431" name="Entrada de lápiz 430">
                  <a:extLst>
                    <a:ext uri="{FF2B5EF4-FFF2-40B4-BE49-F238E27FC236}">
                      <a16:creationId xmlns:a16="http://schemas.microsoft.com/office/drawing/2014/main" id="{95389C30-065F-C934-4301-4E9F8715DCC6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603455" y="3971630"/>
                  <a:ext cx="263160" cy="28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1">
            <p14:nvContentPartPr>
              <p14:cNvPr id="437" name="Entrada de lápiz 436">
                <a:extLst>
                  <a:ext uri="{FF2B5EF4-FFF2-40B4-BE49-F238E27FC236}">
                    <a16:creationId xmlns:a16="http://schemas.microsoft.com/office/drawing/2014/main" id="{64FDC732-C22A-30AC-6ADB-FDB1E87D81CB}"/>
                  </a:ext>
                </a:extLst>
              </p14:cNvPr>
              <p14:cNvContentPartPr/>
              <p14:nvPr/>
            </p14:nvContentPartPr>
            <p14:xfrm>
              <a:off x="1110255" y="3671750"/>
              <a:ext cx="752760" cy="33120"/>
            </p14:xfrm>
          </p:contentPart>
        </mc:Choice>
        <mc:Fallback>
          <p:pic>
            <p:nvPicPr>
              <p:cNvPr id="437" name="Entrada de lápiz 436">
                <a:extLst>
                  <a:ext uri="{FF2B5EF4-FFF2-40B4-BE49-F238E27FC236}">
                    <a16:creationId xmlns:a16="http://schemas.microsoft.com/office/drawing/2014/main" id="{64FDC732-C22A-30AC-6ADB-FDB1E87D81CB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1092255" y="3653750"/>
                <a:ext cx="788400" cy="6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1" name="Grupo 440">
            <a:extLst>
              <a:ext uri="{FF2B5EF4-FFF2-40B4-BE49-F238E27FC236}">
                <a16:creationId xmlns:a16="http://schemas.microsoft.com/office/drawing/2014/main" id="{4A6AAC67-5B7A-82F4-5AF5-A2F8A9CFE446}"/>
              </a:ext>
            </a:extLst>
          </p:cNvPr>
          <p:cNvGrpSpPr/>
          <p:nvPr/>
        </p:nvGrpSpPr>
        <p:grpSpPr>
          <a:xfrm>
            <a:off x="368295" y="753950"/>
            <a:ext cx="1408320" cy="467640"/>
            <a:chOff x="368295" y="753950"/>
            <a:chExt cx="1408320" cy="46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438" name="Entrada de lápiz 437">
                  <a:extLst>
                    <a:ext uri="{FF2B5EF4-FFF2-40B4-BE49-F238E27FC236}">
                      <a16:creationId xmlns:a16="http://schemas.microsoft.com/office/drawing/2014/main" id="{AB2A970A-2CBB-8419-1BF6-F34A0A7CFA5C}"/>
                    </a:ext>
                  </a:extLst>
                </p14:cNvPr>
                <p14:cNvContentPartPr/>
                <p14:nvPr/>
              </p14:nvContentPartPr>
              <p14:xfrm>
                <a:off x="788055" y="1165070"/>
                <a:ext cx="988560" cy="56520"/>
              </p14:xfrm>
            </p:contentPart>
          </mc:Choice>
          <mc:Fallback>
            <p:pic>
              <p:nvPicPr>
                <p:cNvPr id="438" name="Entrada de lápiz 437">
                  <a:extLst>
                    <a:ext uri="{FF2B5EF4-FFF2-40B4-BE49-F238E27FC236}">
                      <a16:creationId xmlns:a16="http://schemas.microsoft.com/office/drawing/2014/main" id="{AB2A970A-2CBB-8419-1BF6-F34A0A7CFA5C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70055" y="1147070"/>
                  <a:ext cx="10242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439" name="Entrada de lápiz 438">
                  <a:extLst>
                    <a:ext uri="{FF2B5EF4-FFF2-40B4-BE49-F238E27FC236}">
                      <a16:creationId xmlns:a16="http://schemas.microsoft.com/office/drawing/2014/main" id="{61904203-8964-396E-B42F-260BC09B8EA5}"/>
                    </a:ext>
                  </a:extLst>
                </p14:cNvPr>
                <p14:cNvContentPartPr/>
                <p14:nvPr/>
              </p14:nvContentPartPr>
              <p14:xfrm>
                <a:off x="368295" y="824150"/>
                <a:ext cx="234360" cy="294480"/>
              </p14:xfrm>
            </p:contentPart>
          </mc:Choice>
          <mc:Fallback>
            <p:pic>
              <p:nvPicPr>
                <p:cNvPr id="439" name="Entrada de lápiz 438">
                  <a:extLst>
                    <a:ext uri="{FF2B5EF4-FFF2-40B4-BE49-F238E27FC236}">
                      <a16:creationId xmlns:a16="http://schemas.microsoft.com/office/drawing/2014/main" id="{61904203-8964-396E-B42F-260BC09B8EA5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50295" y="806510"/>
                  <a:ext cx="2700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440" name="Entrada de lápiz 439">
                  <a:extLst>
                    <a:ext uri="{FF2B5EF4-FFF2-40B4-BE49-F238E27FC236}">
                      <a16:creationId xmlns:a16="http://schemas.microsoft.com/office/drawing/2014/main" id="{597E88E0-C913-8CE6-88E4-D033F7A6E26D}"/>
                    </a:ext>
                  </a:extLst>
                </p14:cNvPr>
                <p14:cNvContentPartPr/>
                <p14:nvPr/>
              </p14:nvContentPartPr>
              <p14:xfrm>
                <a:off x="393855" y="753950"/>
                <a:ext cx="205920" cy="103320"/>
              </p14:xfrm>
            </p:contentPart>
          </mc:Choice>
          <mc:Fallback>
            <p:pic>
              <p:nvPicPr>
                <p:cNvPr id="440" name="Entrada de lápiz 439">
                  <a:extLst>
                    <a:ext uri="{FF2B5EF4-FFF2-40B4-BE49-F238E27FC236}">
                      <a16:creationId xmlns:a16="http://schemas.microsoft.com/office/drawing/2014/main" id="{597E88E0-C913-8CE6-88E4-D033F7A6E26D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76215" y="735950"/>
                  <a:ext cx="24156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4" name="Grupo 443">
            <a:extLst>
              <a:ext uri="{FF2B5EF4-FFF2-40B4-BE49-F238E27FC236}">
                <a16:creationId xmlns:a16="http://schemas.microsoft.com/office/drawing/2014/main" id="{9D40DA85-E539-5687-E8FF-B6D6D7A41320}"/>
              </a:ext>
            </a:extLst>
          </p:cNvPr>
          <p:cNvGrpSpPr/>
          <p:nvPr/>
        </p:nvGrpSpPr>
        <p:grpSpPr>
          <a:xfrm>
            <a:off x="1780575" y="3164150"/>
            <a:ext cx="468000" cy="232920"/>
            <a:chOff x="1780575" y="3164150"/>
            <a:chExt cx="468000" cy="23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442" name="Entrada de lápiz 441">
                  <a:extLst>
                    <a:ext uri="{FF2B5EF4-FFF2-40B4-BE49-F238E27FC236}">
                      <a16:creationId xmlns:a16="http://schemas.microsoft.com/office/drawing/2014/main" id="{6926FE09-D4F2-E51F-9F82-09BBE9FF68BA}"/>
                    </a:ext>
                  </a:extLst>
                </p14:cNvPr>
                <p14:cNvContentPartPr/>
                <p14:nvPr/>
              </p14:nvContentPartPr>
              <p14:xfrm>
                <a:off x="1914135" y="3237590"/>
                <a:ext cx="216720" cy="159480"/>
              </p14:xfrm>
            </p:contentPart>
          </mc:Choice>
          <mc:Fallback>
            <p:pic>
              <p:nvPicPr>
                <p:cNvPr id="442" name="Entrada de lápiz 441">
                  <a:extLst>
                    <a:ext uri="{FF2B5EF4-FFF2-40B4-BE49-F238E27FC236}">
                      <a16:creationId xmlns:a16="http://schemas.microsoft.com/office/drawing/2014/main" id="{6926FE09-D4F2-E51F-9F82-09BBE9FF68BA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896495" y="3219950"/>
                  <a:ext cx="2523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443" name="Entrada de lápiz 442">
                  <a:extLst>
                    <a:ext uri="{FF2B5EF4-FFF2-40B4-BE49-F238E27FC236}">
                      <a16:creationId xmlns:a16="http://schemas.microsoft.com/office/drawing/2014/main" id="{99CED2B8-5E34-E191-5AC2-426DFEDBE63E}"/>
                    </a:ext>
                  </a:extLst>
                </p14:cNvPr>
                <p14:cNvContentPartPr/>
                <p14:nvPr/>
              </p14:nvContentPartPr>
              <p14:xfrm>
                <a:off x="1780575" y="3164150"/>
                <a:ext cx="468000" cy="228600"/>
              </p14:xfrm>
            </p:contentPart>
          </mc:Choice>
          <mc:Fallback>
            <p:pic>
              <p:nvPicPr>
                <p:cNvPr id="443" name="Entrada de lápiz 442">
                  <a:extLst>
                    <a:ext uri="{FF2B5EF4-FFF2-40B4-BE49-F238E27FC236}">
                      <a16:creationId xmlns:a16="http://schemas.microsoft.com/office/drawing/2014/main" id="{99CED2B8-5E34-E191-5AC2-426DFEDBE63E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762575" y="3146150"/>
                  <a:ext cx="503640" cy="264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26680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7E7BAB40-4A72-6958-1FFE-C5990D5AF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01" y="218073"/>
            <a:ext cx="3938783" cy="4352688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737942E5-9322-474B-C06E-6E07F751E2A7}"/>
              </a:ext>
            </a:extLst>
          </p:cNvPr>
          <p:cNvGrpSpPr/>
          <p:nvPr/>
        </p:nvGrpSpPr>
        <p:grpSpPr>
          <a:xfrm>
            <a:off x="664215" y="965241"/>
            <a:ext cx="861120" cy="501120"/>
            <a:chOff x="664215" y="965241"/>
            <a:chExt cx="861120" cy="50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DDD2385A-FB17-499D-BE84-111A2EE39D94}"/>
                    </a:ext>
                  </a:extLst>
                </p14:cNvPr>
                <p14:cNvContentPartPr/>
                <p14:nvPr/>
              </p14:nvContentPartPr>
              <p14:xfrm>
                <a:off x="1159935" y="967401"/>
                <a:ext cx="224280" cy="407520"/>
              </p14:xfrm>
            </p:contentPart>
          </mc:Choice>
          <mc:Fallback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DDD2385A-FB17-499D-BE84-111A2EE39D9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42295" y="949401"/>
                  <a:ext cx="25992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54423C81-1B87-2F55-59DA-C61A54C89FA1}"/>
                    </a:ext>
                  </a:extLst>
                </p14:cNvPr>
                <p14:cNvContentPartPr/>
                <p14:nvPr/>
              </p14:nvContentPartPr>
              <p14:xfrm>
                <a:off x="1315095" y="1304361"/>
                <a:ext cx="210240" cy="162000"/>
              </p14:xfrm>
            </p:contentPart>
          </mc:Choice>
          <mc:Fallback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54423C81-1B87-2F55-59DA-C61A54C89FA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97095" y="1286721"/>
                  <a:ext cx="2458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7E0B3CAF-982C-0946-67CC-3DE11E71E99D}"/>
                    </a:ext>
                  </a:extLst>
                </p14:cNvPr>
                <p14:cNvContentPartPr/>
                <p14:nvPr/>
              </p14:nvContentPartPr>
              <p14:xfrm>
                <a:off x="664215" y="994401"/>
                <a:ext cx="372240" cy="459360"/>
              </p14:xfrm>
            </p:contentPart>
          </mc:Choice>
          <mc:Fallback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7E0B3CAF-982C-0946-67CC-3DE11E71E99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46215" y="976761"/>
                  <a:ext cx="40788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AE7FDB67-ED51-AED1-A319-4B18CEA20A24}"/>
                    </a:ext>
                  </a:extLst>
                </p14:cNvPr>
                <p14:cNvContentPartPr/>
                <p14:nvPr/>
              </p14:nvContentPartPr>
              <p14:xfrm>
                <a:off x="825495" y="965241"/>
                <a:ext cx="183600" cy="133920"/>
              </p14:xfrm>
            </p:contentPart>
          </mc:Choice>
          <mc:Fallback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AE7FDB67-ED51-AED1-A319-4B18CEA20A2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07495" y="947601"/>
                  <a:ext cx="21924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A479FE3D-799C-A41B-334C-685B800A8F88}"/>
              </a:ext>
            </a:extLst>
          </p:cNvPr>
          <p:cNvGrpSpPr/>
          <p:nvPr/>
        </p:nvGrpSpPr>
        <p:grpSpPr>
          <a:xfrm>
            <a:off x="1998015" y="2137401"/>
            <a:ext cx="391680" cy="312480"/>
            <a:chOff x="1998015" y="2137401"/>
            <a:chExt cx="391680" cy="31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DAFB0740-6984-FE1F-B52C-EA628AD47208}"/>
                    </a:ext>
                  </a:extLst>
                </p14:cNvPr>
                <p14:cNvContentPartPr/>
                <p14:nvPr/>
              </p14:nvContentPartPr>
              <p14:xfrm>
                <a:off x="1998015" y="2240361"/>
                <a:ext cx="119880" cy="190080"/>
              </p14:xfrm>
            </p:contentPart>
          </mc:Choice>
          <mc:Fallback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DAFB0740-6984-FE1F-B52C-EA628AD4720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80375" y="2222361"/>
                  <a:ext cx="1555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423F5710-31A4-ABFC-B541-14B464D84E92}"/>
                    </a:ext>
                  </a:extLst>
                </p14:cNvPr>
                <p14:cNvContentPartPr/>
                <p14:nvPr/>
              </p14:nvContentPartPr>
              <p14:xfrm>
                <a:off x="2179815" y="2137401"/>
                <a:ext cx="209880" cy="312480"/>
              </p14:xfrm>
            </p:contentPart>
          </mc:Choice>
          <mc:Fallback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423F5710-31A4-ABFC-B541-14B464D84E9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61815" y="2119401"/>
                  <a:ext cx="2455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E61AED21-6C3A-B6C1-75D3-84F0F2495690}"/>
                    </a:ext>
                  </a:extLst>
                </p14:cNvPr>
                <p14:cNvContentPartPr/>
                <p14:nvPr/>
              </p14:nvContentPartPr>
              <p14:xfrm>
                <a:off x="2058495" y="2149641"/>
                <a:ext cx="59400" cy="197280"/>
              </p14:xfrm>
            </p:contentPart>
          </mc:Choice>
          <mc:Fallback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E61AED21-6C3A-B6C1-75D3-84F0F249569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040495" y="2132001"/>
                  <a:ext cx="95040" cy="23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66" name="Entrada de lápiz 65">
                <a:extLst>
                  <a:ext uri="{FF2B5EF4-FFF2-40B4-BE49-F238E27FC236}">
                    <a16:creationId xmlns:a16="http://schemas.microsoft.com/office/drawing/2014/main" id="{43A9F20A-72F5-25E5-0EBC-5A852FC9928E}"/>
                  </a:ext>
                </a:extLst>
              </p14:cNvPr>
              <p14:cNvContentPartPr/>
              <p14:nvPr/>
            </p14:nvContentPartPr>
            <p14:xfrm>
              <a:off x="715335" y="2242550"/>
              <a:ext cx="389880" cy="172440"/>
            </p14:xfrm>
          </p:contentPart>
        </mc:Choice>
        <mc:Fallback>
          <p:pic>
            <p:nvPicPr>
              <p:cNvPr id="66" name="Entrada de lápiz 65">
                <a:extLst>
                  <a:ext uri="{FF2B5EF4-FFF2-40B4-BE49-F238E27FC236}">
                    <a16:creationId xmlns:a16="http://schemas.microsoft.com/office/drawing/2014/main" id="{43A9F20A-72F5-25E5-0EBC-5A852FC9928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61695" y="2134910"/>
                <a:ext cx="497520" cy="38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upo 85">
            <a:extLst>
              <a:ext uri="{FF2B5EF4-FFF2-40B4-BE49-F238E27FC236}">
                <a16:creationId xmlns:a16="http://schemas.microsoft.com/office/drawing/2014/main" id="{8B384422-3D27-2B48-A339-0D061CA8896D}"/>
              </a:ext>
            </a:extLst>
          </p:cNvPr>
          <p:cNvGrpSpPr/>
          <p:nvPr/>
        </p:nvGrpSpPr>
        <p:grpSpPr>
          <a:xfrm>
            <a:off x="4497135" y="261081"/>
            <a:ext cx="4917960" cy="1344600"/>
            <a:chOff x="4497135" y="261081"/>
            <a:chExt cx="4917960" cy="134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5778B737-96C2-D75D-64C2-06364960127C}"/>
                    </a:ext>
                  </a:extLst>
                </p14:cNvPr>
                <p14:cNvContentPartPr/>
                <p14:nvPr/>
              </p14:nvContentPartPr>
              <p14:xfrm>
                <a:off x="5072055" y="932841"/>
                <a:ext cx="2872440" cy="146520"/>
              </p14:xfrm>
            </p:contentPart>
          </mc:Choice>
          <mc:Fallback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5778B737-96C2-D75D-64C2-06364960127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054415" y="914841"/>
                  <a:ext cx="29080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3197120C-46CB-6580-EF51-5520B4EBF1DA}"/>
                    </a:ext>
                  </a:extLst>
                </p14:cNvPr>
                <p14:cNvContentPartPr/>
                <p14:nvPr/>
              </p14:nvContentPartPr>
              <p14:xfrm>
                <a:off x="5286255" y="1350801"/>
                <a:ext cx="232200" cy="211680"/>
              </p14:xfrm>
            </p:contentPart>
          </mc:Choice>
          <mc:Fallback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3197120C-46CB-6580-EF51-5520B4EBF1D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268255" y="1333161"/>
                  <a:ext cx="2678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83762699-2F35-4CBC-11B0-13273749BCBF}"/>
                    </a:ext>
                  </a:extLst>
                </p14:cNvPr>
                <p14:cNvContentPartPr/>
                <p14:nvPr/>
              </p14:nvContentPartPr>
              <p14:xfrm>
                <a:off x="5650575" y="1368441"/>
                <a:ext cx="179640" cy="183960"/>
              </p14:xfrm>
            </p:contentPart>
          </mc:Choice>
          <mc:Fallback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83762699-2F35-4CBC-11B0-13273749BCB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632935" y="1350441"/>
                  <a:ext cx="2152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BC1C4C30-949E-2CEC-F8A6-AE24DDB0FDD6}"/>
                    </a:ext>
                  </a:extLst>
                </p14:cNvPr>
                <p14:cNvContentPartPr/>
                <p14:nvPr/>
              </p14:nvContentPartPr>
              <p14:xfrm>
                <a:off x="5565255" y="1364481"/>
                <a:ext cx="216000" cy="161280"/>
              </p14:xfrm>
            </p:contentPart>
          </mc:Choice>
          <mc:Fallback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BC1C4C30-949E-2CEC-F8A6-AE24DDB0FDD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547255" y="1346481"/>
                  <a:ext cx="2516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21AE92D4-6F9F-7A3A-35FE-516CBE354E1D}"/>
                    </a:ext>
                  </a:extLst>
                </p14:cNvPr>
                <p14:cNvContentPartPr/>
                <p14:nvPr/>
              </p14:nvContentPartPr>
              <p14:xfrm>
                <a:off x="5922735" y="1145601"/>
                <a:ext cx="93240" cy="143640"/>
              </p14:xfrm>
            </p:contentPart>
          </mc:Choice>
          <mc:Fallback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21AE92D4-6F9F-7A3A-35FE-516CBE354E1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905095" y="1127601"/>
                  <a:ext cx="1288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7C770D74-989E-D8B5-B12F-B1F5FDA908E1}"/>
                    </a:ext>
                  </a:extLst>
                </p14:cNvPr>
                <p14:cNvContentPartPr/>
                <p14:nvPr/>
              </p14:nvContentPartPr>
              <p14:xfrm>
                <a:off x="5862255" y="1318041"/>
                <a:ext cx="212400" cy="29880"/>
              </p14:xfrm>
            </p:contentPart>
          </mc:Choice>
          <mc:Fallback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7C770D74-989E-D8B5-B12F-B1F5FDA908E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844615" y="1300041"/>
                  <a:ext cx="2480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CC196050-854D-CEA4-C49E-C098AA7378A9}"/>
                    </a:ext>
                  </a:extLst>
                </p14:cNvPr>
                <p14:cNvContentPartPr/>
                <p14:nvPr/>
              </p14:nvContentPartPr>
              <p14:xfrm>
                <a:off x="5950455" y="1391481"/>
                <a:ext cx="154800" cy="103320"/>
              </p14:xfrm>
            </p:contentPart>
          </mc:Choice>
          <mc:Fallback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CC196050-854D-CEA4-C49E-C098AA7378A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932455" y="1373841"/>
                  <a:ext cx="190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5CB5E309-9697-278B-9410-36D2B7BBC302}"/>
                    </a:ext>
                  </a:extLst>
                </p14:cNvPr>
                <p14:cNvContentPartPr/>
                <p14:nvPr/>
              </p14:nvContentPartPr>
              <p14:xfrm>
                <a:off x="6326295" y="1498041"/>
                <a:ext cx="20520" cy="6120"/>
              </p14:xfrm>
            </p:contentPart>
          </mc:Choice>
          <mc:Fallback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5CB5E309-9697-278B-9410-36D2B7BBC30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308295" y="1480401"/>
                  <a:ext cx="56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B96556CC-6797-B282-5907-C6B0651B1582}"/>
                    </a:ext>
                  </a:extLst>
                </p14:cNvPr>
                <p14:cNvContentPartPr/>
                <p14:nvPr/>
              </p14:nvContentPartPr>
              <p14:xfrm>
                <a:off x="6473895" y="1356561"/>
                <a:ext cx="360" cy="360"/>
              </p14:xfrm>
            </p:contentPart>
          </mc:Choice>
          <mc:Fallback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B96556CC-6797-B282-5907-C6B0651B158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455895" y="133892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1154675C-6737-6B1D-126F-91E1337B4EAB}"/>
                    </a:ext>
                  </a:extLst>
                </p14:cNvPr>
                <p14:cNvContentPartPr/>
                <p14:nvPr/>
              </p14:nvContentPartPr>
              <p14:xfrm>
                <a:off x="6508095" y="1299321"/>
                <a:ext cx="234360" cy="146520"/>
              </p14:xfrm>
            </p:contentPart>
          </mc:Choice>
          <mc:Fallback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1154675C-6737-6B1D-126F-91E1337B4EA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490455" y="1281681"/>
                  <a:ext cx="2700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0537758B-383E-3BA5-9519-1DCBCF02129A}"/>
                    </a:ext>
                  </a:extLst>
                </p14:cNvPr>
                <p14:cNvContentPartPr/>
                <p14:nvPr/>
              </p14:nvContentPartPr>
              <p14:xfrm>
                <a:off x="6707895" y="1328481"/>
                <a:ext cx="47880" cy="226080"/>
              </p14:xfrm>
            </p:contentPart>
          </mc:Choice>
          <mc:Fallback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0537758B-383E-3BA5-9519-1DCBCF02129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690255" y="1310841"/>
                  <a:ext cx="835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F9CA5A62-A736-6868-9D3D-22141185FA3D}"/>
                    </a:ext>
                  </a:extLst>
                </p14:cNvPr>
                <p14:cNvContentPartPr/>
                <p14:nvPr/>
              </p14:nvContentPartPr>
              <p14:xfrm>
                <a:off x="6831735" y="1081521"/>
                <a:ext cx="122040" cy="130320"/>
              </p14:xfrm>
            </p:contentPart>
          </mc:Choice>
          <mc:Fallback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F9CA5A62-A736-6868-9D3D-22141185FA3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814095" y="1063881"/>
                  <a:ext cx="1576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4411CCE1-F499-1EF6-547D-C28980F84DD8}"/>
                    </a:ext>
                  </a:extLst>
                </p14:cNvPr>
                <p14:cNvContentPartPr/>
                <p14:nvPr/>
              </p14:nvContentPartPr>
              <p14:xfrm>
                <a:off x="7014615" y="1092321"/>
                <a:ext cx="34920" cy="226080"/>
              </p14:xfrm>
            </p:contentPart>
          </mc:Choice>
          <mc:Fallback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4411CCE1-F499-1EF6-547D-C28980F84DD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996615" y="1074681"/>
                  <a:ext cx="705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8EF589F8-5308-6E9D-B9D8-6BFF728C4474}"/>
                    </a:ext>
                  </a:extLst>
                </p14:cNvPr>
                <p14:cNvContentPartPr/>
                <p14:nvPr/>
              </p14:nvContentPartPr>
              <p14:xfrm>
                <a:off x="7103895" y="1180521"/>
                <a:ext cx="127440" cy="171000"/>
              </p14:xfrm>
            </p:contentPart>
          </mc:Choice>
          <mc:Fallback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8EF589F8-5308-6E9D-B9D8-6BFF728C447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085895" y="1162521"/>
                  <a:ext cx="1630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Entrada de lápiz 29">
                  <a:extLst>
                    <a:ext uri="{FF2B5EF4-FFF2-40B4-BE49-F238E27FC236}">
                      <a16:creationId xmlns:a16="http://schemas.microsoft.com/office/drawing/2014/main" id="{0F7C1E39-CF9E-19FD-ED39-E22BD539BB20}"/>
                    </a:ext>
                  </a:extLst>
                </p14:cNvPr>
                <p14:cNvContentPartPr/>
                <p14:nvPr/>
              </p14:nvContentPartPr>
              <p14:xfrm>
                <a:off x="7431135" y="1415241"/>
                <a:ext cx="42120" cy="35280"/>
              </p14:xfrm>
            </p:contentPart>
          </mc:Choice>
          <mc:Fallback>
            <p:pic>
              <p:nvPicPr>
                <p:cNvPr id="30" name="Entrada de lápiz 29">
                  <a:extLst>
                    <a:ext uri="{FF2B5EF4-FFF2-40B4-BE49-F238E27FC236}">
                      <a16:creationId xmlns:a16="http://schemas.microsoft.com/office/drawing/2014/main" id="{0F7C1E39-CF9E-19FD-ED39-E22BD539BB2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413495" y="1397601"/>
                  <a:ext cx="777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Entrada de lápiz 31">
                  <a:extLst>
                    <a:ext uri="{FF2B5EF4-FFF2-40B4-BE49-F238E27FC236}">
                      <a16:creationId xmlns:a16="http://schemas.microsoft.com/office/drawing/2014/main" id="{DE5FC5CC-4162-01DC-C6C1-61A3665AB8AB}"/>
                    </a:ext>
                  </a:extLst>
                </p14:cNvPr>
                <p14:cNvContentPartPr/>
                <p14:nvPr/>
              </p14:nvContentPartPr>
              <p14:xfrm>
                <a:off x="7792935" y="1120401"/>
                <a:ext cx="3960" cy="8280"/>
              </p14:xfrm>
            </p:contentPart>
          </mc:Choice>
          <mc:Fallback>
            <p:pic>
              <p:nvPicPr>
                <p:cNvPr id="32" name="Entrada de lápiz 31">
                  <a:extLst>
                    <a:ext uri="{FF2B5EF4-FFF2-40B4-BE49-F238E27FC236}">
                      <a16:creationId xmlns:a16="http://schemas.microsoft.com/office/drawing/2014/main" id="{DE5FC5CC-4162-01DC-C6C1-61A3665AB8A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774935" y="1102401"/>
                  <a:ext cx="39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AEC16E52-75F2-D39A-530C-957172189152}"/>
                    </a:ext>
                  </a:extLst>
                </p14:cNvPr>
                <p14:cNvContentPartPr/>
                <p14:nvPr/>
              </p14:nvContentPartPr>
              <p14:xfrm>
                <a:off x="7803015" y="1139841"/>
                <a:ext cx="48600" cy="137880"/>
              </p14:xfrm>
            </p:contentPart>
          </mc:Choice>
          <mc:Fallback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id="{AEC16E52-75F2-D39A-530C-95717218915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785375" y="1121841"/>
                  <a:ext cx="842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Entrada de lápiz 33">
                  <a:extLst>
                    <a:ext uri="{FF2B5EF4-FFF2-40B4-BE49-F238E27FC236}">
                      <a16:creationId xmlns:a16="http://schemas.microsoft.com/office/drawing/2014/main" id="{56CF945F-A729-11DE-A348-23B8C2045DE7}"/>
                    </a:ext>
                  </a:extLst>
                </p14:cNvPr>
                <p14:cNvContentPartPr/>
                <p14:nvPr/>
              </p14:nvContentPartPr>
              <p14:xfrm>
                <a:off x="7710135" y="1303641"/>
                <a:ext cx="315360" cy="39960"/>
              </p14:xfrm>
            </p:contentPart>
          </mc:Choice>
          <mc:Fallback>
            <p:pic>
              <p:nvPicPr>
                <p:cNvPr id="34" name="Entrada de lápiz 33">
                  <a:extLst>
                    <a:ext uri="{FF2B5EF4-FFF2-40B4-BE49-F238E27FC236}">
                      <a16:creationId xmlns:a16="http://schemas.microsoft.com/office/drawing/2014/main" id="{56CF945F-A729-11DE-A348-23B8C2045DE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692135" y="1285641"/>
                  <a:ext cx="3510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Entrada de lápiz 35">
                  <a:extLst>
                    <a:ext uri="{FF2B5EF4-FFF2-40B4-BE49-F238E27FC236}">
                      <a16:creationId xmlns:a16="http://schemas.microsoft.com/office/drawing/2014/main" id="{36CE3CFF-10CE-9EEC-D976-AEA75E212D5B}"/>
                    </a:ext>
                  </a:extLst>
                </p14:cNvPr>
                <p14:cNvContentPartPr/>
                <p14:nvPr/>
              </p14:nvContentPartPr>
              <p14:xfrm>
                <a:off x="7809855" y="1442601"/>
                <a:ext cx="180000" cy="163080"/>
              </p14:xfrm>
            </p:contentPart>
          </mc:Choice>
          <mc:Fallback>
            <p:pic>
              <p:nvPicPr>
                <p:cNvPr id="36" name="Entrada de lápiz 35">
                  <a:extLst>
                    <a:ext uri="{FF2B5EF4-FFF2-40B4-BE49-F238E27FC236}">
                      <a16:creationId xmlns:a16="http://schemas.microsoft.com/office/drawing/2014/main" id="{36CE3CFF-10CE-9EEC-D976-AEA75E212D5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792215" y="1424601"/>
                  <a:ext cx="2156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Entrada de lápiz 36">
                  <a:extLst>
                    <a:ext uri="{FF2B5EF4-FFF2-40B4-BE49-F238E27FC236}">
                      <a16:creationId xmlns:a16="http://schemas.microsoft.com/office/drawing/2014/main" id="{CE0D174E-7720-043E-5819-ED2969C7F89B}"/>
                    </a:ext>
                  </a:extLst>
                </p14:cNvPr>
                <p14:cNvContentPartPr/>
                <p14:nvPr/>
              </p14:nvContentPartPr>
              <p14:xfrm>
                <a:off x="8044575" y="1366281"/>
                <a:ext cx="143280" cy="97560"/>
              </p14:xfrm>
            </p:contentPart>
          </mc:Choice>
          <mc:Fallback>
            <p:pic>
              <p:nvPicPr>
                <p:cNvPr id="37" name="Entrada de lápiz 36">
                  <a:extLst>
                    <a:ext uri="{FF2B5EF4-FFF2-40B4-BE49-F238E27FC236}">
                      <a16:creationId xmlns:a16="http://schemas.microsoft.com/office/drawing/2014/main" id="{CE0D174E-7720-043E-5819-ED2969C7F89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026935" y="1348641"/>
                  <a:ext cx="1789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Entrada de lápiz 37">
                  <a:extLst>
                    <a:ext uri="{FF2B5EF4-FFF2-40B4-BE49-F238E27FC236}">
                      <a16:creationId xmlns:a16="http://schemas.microsoft.com/office/drawing/2014/main" id="{60E2BC44-B262-C14C-7D57-DFE2A9DBF27E}"/>
                    </a:ext>
                  </a:extLst>
                </p14:cNvPr>
                <p14:cNvContentPartPr/>
                <p14:nvPr/>
              </p14:nvContentPartPr>
              <p14:xfrm>
                <a:off x="7968615" y="1294641"/>
                <a:ext cx="189000" cy="22320"/>
              </p14:xfrm>
            </p:contentPart>
          </mc:Choice>
          <mc:Fallback>
            <p:pic>
              <p:nvPicPr>
                <p:cNvPr id="38" name="Entrada de lápiz 37">
                  <a:extLst>
                    <a:ext uri="{FF2B5EF4-FFF2-40B4-BE49-F238E27FC236}">
                      <a16:creationId xmlns:a16="http://schemas.microsoft.com/office/drawing/2014/main" id="{60E2BC44-B262-C14C-7D57-DFE2A9DBF27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950975" y="1277001"/>
                  <a:ext cx="224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Entrada de lápiz 38">
                  <a:extLst>
                    <a:ext uri="{FF2B5EF4-FFF2-40B4-BE49-F238E27FC236}">
                      <a16:creationId xmlns:a16="http://schemas.microsoft.com/office/drawing/2014/main" id="{C8E12482-C845-B69A-D5C4-DFEA717D934E}"/>
                    </a:ext>
                  </a:extLst>
                </p14:cNvPr>
                <p14:cNvContentPartPr/>
                <p14:nvPr/>
              </p14:nvContentPartPr>
              <p14:xfrm>
                <a:off x="8291895" y="1318041"/>
                <a:ext cx="42120" cy="25560"/>
              </p14:xfrm>
            </p:contentPart>
          </mc:Choice>
          <mc:Fallback>
            <p:pic>
              <p:nvPicPr>
                <p:cNvPr id="39" name="Entrada de lápiz 38">
                  <a:extLst>
                    <a:ext uri="{FF2B5EF4-FFF2-40B4-BE49-F238E27FC236}">
                      <a16:creationId xmlns:a16="http://schemas.microsoft.com/office/drawing/2014/main" id="{C8E12482-C845-B69A-D5C4-DFEA717D934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274255" y="1300041"/>
                  <a:ext cx="777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Entrada de lápiz 39">
                  <a:extLst>
                    <a:ext uri="{FF2B5EF4-FFF2-40B4-BE49-F238E27FC236}">
                      <a16:creationId xmlns:a16="http://schemas.microsoft.com/office/drawing/2014/main" id="{8D532164-6D27-39BE-165E-4C768FC63CDC}"/>
                    </a:ext>
                  </a:extLst>
                </p14:cNvPr>
                <p14:cNvContentPartPr/>
                <p14:nvPr/>
              </p14:nvContentPartPr>
              <p14:xfrm>
                <a:off x="8391975" y="1155681"/>
                <a:ext cx="320760" cy="257400"/>
              </p14:xfrm>
            </p:contentPart>
          </mc:Choice>
          <mc:Fallback>
            <p:pic>
              <p:nvPicPr>
                <p:cNvPr id="40" name="Entrada de lápiz 39">
                  <a:extLst>
                    <a:ext uri="{FF2B5EF4-FFF2-40B4-BE49-F238E27FC236}">
                      <a16:creationId xmlns:a16="http://schemas.microsoft.com/office/drawing/2014/main" id="{8D532164-6D27-39BE-165E-4C768FC63CD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373975" y="1137681"/>
                  <a:ext cx="3564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Entrada de lápiz 40">
                  <a:extLst>
                    <a:ext uri="{FF2B5EF4-FFF2-40B4-BE49-F238E27FC236}">
                      <a16:creationId xmlns:a16="http://schemas.microsoft.com/office/drawing/2014/main" id="{44259CB6-FE9F-DA2E-7F83-CDB755EBDF97}"/>
                    </a:ext>
                  </a:extLst>
                </p14:cNvPr>
                <p14:cNvContentPartPr/>
                <p14:nvPr/>
              </p14:nvContentPartPr>
              <p14:xfrm>
                <a:off x="8760615" y="1063521"/>
                <a:ext cx="341280" cy="173160"/>
              </p14:xfrm>
            </p:contentPart>
          </mc:Choice>
          <mc:Fallback>
            <p:pic>
              <p:nvPicPr>
                <p:cNvPr id="41" name="Entrada de lápiz 40">
                  <a:extLst>
                    <a:ext uri="{FF2B5EF4-FFF2-40B4-BE49-F238E27FC236}">
                      <a16:creationId xmlns:a16="http://schemas.microsoft.com/office/drawing/2014/main" id="{44259CB6-FE9F-DA2E-7F83-CDB755EBDF9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742615" y="1045881"/>
                  <a:ext cx="3769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Entrada de lápiz 41">
                  <a:extLst>
                    <a:ext uri="{FF2B5EF4-FFF2-40B4-BE49-F238E27FC236}">
                      <a16:creationId xmlns:a16="http://schemas.microsoft.com/office/drawing/2014/main" id="{9F244956-E7DB-8458-DEB3-5D1E5539C806}"/>
                    </a:ext>
                  </a:extLst>
                </p14:cNvPr>
                <p14:cNvContentPartPr/>
                <p14:nvPr/>
              </p14:nvContentPartPr>
              <p14:xfrm>
                <a:off x="7727415" y="870201"/>
                <a:ext cx="1687680" cy="97560"/>
              </p14:xfrm>
            </p:contentPart>
          </mc:Choice>
          <mc:Fallback>
            <p:pic>
              <p:nvPicPr>
                <p:cNvPr id="42" name="Entrada de lápiz 41">
                  <a:extLst>
                    <a:ext uri="{FF2B5EF4-FFF2-40B4-BE49-F238E27FC236}">
                      <a16:creationId xmlns:a16="http://schemas.microsoft.com/office/drawing/2014/main" id="{9F244956-E7DB-8458-DEB3-5D1E5539C80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709415" y="852561"/>
                  <a:ext cx="1723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Entrada de lápiz 43">
                  <a:extLst>
                    <a:ext uri="{FF2B5EF4-FFF2-40B4-BE49-F238E27FC236}">
                      <a16:creationId xmlns:a16="http://schemas.microsoft.com/office/drawing/2014/main" id="{4F794F1C-E753-7B3E-D18A-7EA1FDEA4874}"/>
                    </a:ext>
                  </a:extLst>
                </p14:cNvPr>
                <p14:cNvContentPartPr/>
                <p14:nvPr/>
              </p14:nvContentPartPr>
              <p14:xfrm>
                <a:off x="5337375" y="709641"/>
                <a:ext cx="420480" cy="174240"/>
              </p14:xfrm>
            </p:contentPart>
          </mc:Choice>
          <mc:Fallback>
            <p:pic>
              <p:nvPicPr>
                <p:cNvPr id="44" name="Entrada de lápiz 43">
                  <a:extLst>
                    <a:ext uri="{FF2B5EF4-FFF2-40B4-BE49-F238E27FC236}">
                      <a16:creationId xmlns:a16="http://schemas.microsoft.com/office/drawing/2014/main" id="{4F794F1C-E753-7B3E-D18A-7EA1FDEA487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319375" y="692001"/>
                  <a:ext cx="4561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Entrada de lápiz 44">
                  <a:extLst>
                    <a:ext uri="{FF2B5EF4-FFF2-40B4-BE49-F238E27FC236}">
                      <a16:creationId xmlns:a16="http://schemas.microsoft.com/office/drawing/2014/main" id="{DE6BAF51-3999-3B7A-058F-4DCEEA2CE7B2}"/>
                    </a:ext>
                  </a:extLst>
                </p14:cNvPr>
                <p14:cNvContentPartPr/>
                <p14:nvPr/>
              </p14:nvContentPartPr>
              <p14:xfrm>
                <a:off x="5843535" y="606681"/>
                <a:ext cx="178920" cy="167040"/>
              </p14:xfrm>
            </p:contentPart>
          </mc:Choice>
          <mc:Fallback>
            <p:pic>
              <p:nvPicPr>
                <p:cNvPr id="45" name="Entrada de lápiz 44">
                  <a:extLst>
                    <a:ext uri="{FF2B5EF4-FFF2-40B4-BE49-F238E27FC236}">
                      <a16:creationId xmlns:a16="http://schemas.microsoft.com/office/drawing/2014/main" id="{DE6BAF51-3999-3B7A-058F-4DCEEA2CE7B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825895" y="589041"/>
                  <a:ext cx="2145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Entrada de lápiz 45">
                  <a:extLst>
                    <a:ext uri="{FF2B5EF4-FFF2-40B4-BE49-F238E27FC236}">
                      <a16:creationId xmlns:a16="http://schemas.microsoft.com/office/drawing/2014/main" id="{80C0F5C9-32F2-BED7-0EA4-F84E9CA7344E}"/>
                    </a:ext>
                  </a:extLst>
                </p14:cNvPr>
                <p14:cNvContentPartPr/>
                <p14:nvPr/>
              </p14:nvContentPartPr>
              <p14:xfrm>
                <a:off x="6194895" y="791001"/>
                <a:ext cx="34560" cy="33480"/>
              </p14:xfrm>
            </p:contentPart>
          </mc:Choice>
          <mc:Fallback>
            <p:pic>
              <p:nvPicPr>
                <p:cNvPr id="46" name="Entrada de lápiz 45">
                  <a:extLst>
                    <a:ext uri="{FF2B5EF4-FFF2-40B4-BE49-F238E27FC236}">
                      <a16:creationId xmlns:a16="http://schemas.microsoft.com/office/drawing/2014/main" id="{80C0F5C9-32F2-BED7-0EA4-F84E9CA7344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177255" y="773361"/>
                  <a:ext cx="702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Entrada de lápiz 47">
                  <a:extLst>
                    <a:ext uri="{FF2B5EF4-FFF2-40B4-BE49-F238E27FC236}">
                      <a16:creationId xmlns:a16="http://schemas.microsoft.com/office/drawing/2014/main" id="{BC2FD37C-EBE8-EA25-CFDA-7104839DD896}"/>
                    </a:ext>
                  </a:extLst>
                </p14:cNvPr>
                <p14:cNvContentPartPr/>
                <p14:nvPr/>
              </p14:nvContentPartPr>
              <p14:xfrm>
                <a:off x="6342855" y="662481"/>
                <a:ext cx="262080" cy="214920"/>
              </p14:xfrm>
            </p:contentPart>
          </mc:Choice>
          <mc:Fallback>
            <p:pic>
              <p:nvPicPr>
                <p:cNvPr id="48" name="Entrada de lápiz 47">
                  <a:extLst>
                    <a:ext uri="{FF2B5EF4-FFF2-40B4-BE49-F238E27FC236}">
                      <a16:creationId xmlns:a16="http://schemas.microsoft.com/office/drawing/2014/main" id="{BC2FD37C-EBE8-EA25-CFDA-7104839DD89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325215" y="644481"/>
                  <a:ext cx="2977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Entrada de lápiz 48">
                  <a:extLst>
                    <a:ext uri="{FF2B5EF4-FFF2-40B4-BE49-F238E27FC236}">
                      <a16:creationId xmlns:a16="http://schemas.microsoft.com/office/drawing/2014/main" id="{357BE7C1-E0DB-E856-7741-8E104D7904C5}"/>
                    </a:ext>
                  </a:extLst>
                </p14:cNvPr>
                <p14:cNvContentPartPr/>
                <p14:nvPr/>
              </p14:nvContentPartPr>
              <p14:xfrm>
                <a:off x="6646335" y="662481"/>
                <a:ext cx="260640" cy="161640"/>
              </p14:xfrm>
            </p:contentPart>
          </mc:Choice>
          <mc:Fallback>
            <p:pic>
              <p:nvPicPr>
                <p:cNvPr id="49" name="Entrada de lápiz 48">
                  <a:extLst>
                    <a:ext uri="{FF2B5EF4-FFF2-40B4-BE49-F238E27FC236}">
                      <a16:creationId xmlns:a16="http://schemas.microsoft.com/office/drawing/2014/main" id="{357BE7C1-E0DB-E856-7741-8E104D7904C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628695" y="644841"/>
                  <a:ext cx="2962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Entrada de lápiz 49">
                  <a:extLst>
                    <a:ext uri="{FF2B5EF4-FFF2-40B4-BE49-F238E27FC236}">
                      <a16:creationId xmlns:a16="http://schemas.microsoft.com/office/drawing/2014/main" id="{C679D7E8-95D9-7E19-ACB1-6C7736C9874A}"/>
                    </a:ext>
                  </a:extLst>
                </p14:cNvPr>
                <p14:cNvContentPartPr/>
                <p14:nvPr/>
              </p14:nvContentPartPr>
              <p14:xfrm>
                <a:off x="6687735" y="655281"/>
                <a:ext cx="199440" cy="151920"/>
              </p14:xfrm>
            </p:contentPart>
          </mc:Choice>
          <mc:Fallback>
            <p:pic>
              <p:nvPicPr>
                <p:cNvPr id="50" name="Entrada de lápiz 49">
                  <a:extLst>
                    <a:ext uri="{FF2B5EF4-FFF2-40B4-BE49-F238E27FC236}">
                      <a16:creationId xmlns:a16="http://schemas.microsoft.com/office/drawing/2014/main" id="{C679D7E8-95D9-7E19-ACB1-6C7736C9874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670095" y="637641"/>
                  <a:ext cx="2350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Entrada de lápiz 50">
                  <a:extLst>
                    <a:ext uri="{FF2B5EF4-FFF2-40B4-BE49-F238E27FC236}">
                      <a16:creationId xmlns:a16="http://schemas.microsoft.com/office/drawing/2014/main" id="{7E3B7F28-0449-4EB8-1F6C-3F7A22C587BC}"/>
                    </a:ext>
                  </a:extLst>
                </p14:cNvPr>
                <p14:cNvContentPartPr/>
                <p14:nvPr/>
              </p14:nvContentPartPr>
              <p14:xfrm>
                <a:off x="6972495" y="550521"/>
                <a:ext cx="193680" cy="141840"/>
              </p14:xfrm>
            </p:contentPart>
          </mc:Choice>
          <mc:Fallback>
            <p:pic>
              <p:nvPicPr>
                <p:cNvPr id="51" name="Entrada de lápiz 50">
                  <a:extLst>
                    <a:ext uri="{FF2B5EF4-FFF2-40B4-BE49-F238E27FC236}">
                      <a16:creationId xmlns:a16="http://schemas.microsoft.com/office/drawing/2014/main" id="{7E3B7F28-0449-4EB8-1F6C-3F7A22C587B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954855" y="532881"/>
                  <a:ext cx="2293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2" name="Entrada de lápiz 51">
                  <a:extLst>
                    <a:ext uri="{FF2B5EF4-FFF2-40B4-BE49-F238E27FC236}">
                      <a16:creationId xmlns:a16="http://schemas.microsoft.com/office/drawing/2014/main" id="{350D89D4-4AF7-DF7E-2445-18A21DD964CB}"/>
                    </a:ext>
                  </a:extLst>
                </p14:cNvPr>
                <p14:cNvContentPartPr/>
                <p14:nvPr/>
              </p14:nvContentPartPr>
              <p14:xfrm>
                <a:off x="7365255" y="695961"/>
                <a:ext cx="45720" cy="29520"/>
              </p14:xfrm>
            </p:contentPart>
          </mc:Choice>
          <mc:Fallback>
            <p:pic>
              <p:nvPicPr>
                <p:cNvPr id="52" name="Entrada de lápiz 51">
                  <a:extLst>
                    <a:ext uri="{FF2B5EF4-FFF2-40B4-BE49-F238E27FC236}">
                      <a16:creationId xmlns:a16="http://schemas.microsoft.com/office/drawing/2014/main" id="{350D89D4-4AF7-DF7E-2445-18A21DD964C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347255" y="678321"/>
                  <a:ext cx="813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3" name="Entrada de lápiz 52">
                  <a:extLst>
                    <a:ext uri="{FF2B5EF4-FFF2-40B4-BE49-F238E27FC236}">
                      <a16:creationId xmlns:a16="http://schemas.microsoft.com/office/drawing/2014/main" id="{F2252B49-B148-8D2D-2487-CA918601B3ED}"/>
                    </a:ext>
                  </a:extLst>
                </p14:cNvPr>
                <p14:cNvContentPartPr/>
                <p14:nvPr/>
              </p14:nvContentPartPr>
              <p14:xfrm>
                <a:off x="7596375" y="585801"/>
                <a:ext cx="200880" cy="177120"/>
              </p14:xfrm>
            </p:contentPart>
          </mc:Choice>
          <mc:Fallback>
            <p:pic>
              <p:nvPicPr>
                <p:cNvPr id="53" name="Entrada de lápiz 52">
                  <a:extLst>
                    <a:ext uri="{FF2B5EF4-FFF2-40B4-BE49-F238E27FC236}">
                      <a16:creationId xmlns:a16="http://schemas.microsoft.com/office/drawing/2014/main" id="{F2252B49-B148-8D2D-2487-CA918601B3E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578735" y="567801"/>
                  <a:ext cx="2365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4" name="Entrada de lápiz 53">
                  <a:extLst>
                    <a:ext uri="{FF2B5EF4-FFF2-40B4-BE49-F238E27FC236}">
                      <a16:creationId xmlns:a16="http://schemas.microsoft.com/office/drawing/2014/main" id="{132C9862-7159-0DE1-3338-8DA508BBDEE8}"/>
                    </a:ext>
                  </a:extLst>
                </p14:cNvPr>
                <p14:cNvContentPartPr/>
                <p14:nvPr/>
              </p14:nvContentPartPr>
              <p14:xfrm>
                <a:off x="7571175" y="577881"/>
                <a:ext cx="249480" cy="193320"/>
              </p14:xfrm>
            </p:contentPart>
          </mc:Choice>
          <mc:Fallback>
            <p:pic>
              <p:nvPicPr>
                <p:cNvPr id="54" name="Entrada de lápiz 53">
                  <a:extLst>
                    <a:ext uri="{FF2B5EF4-FFF2-40B4-BE49-F238E27FC236}">
                      <a16:creationId xmlns:a16="http://schemas.microsoft.com/office/drawing/2014/main" id="{132C9862-7159-0DE1-3338-8DA508BBDEE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553175" y="560241"/>
                  <a:ext cx="2851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5" name="Entrada de lápiz 54">
                  <a:extLst>
                    <a:ext uri="{FF2B5EF4-FFF2-40B4-BE49-F238E27FC236}">
                      <a16:creationId xmlns:a16="http://schemas.microsoft.com/office/drawing/2014/main" id="{5C5266DB-2FDA-4608-F4E4-B459BD925342}"/>
                    </a:ext>
                  </a:extLst>
                </p14:cNvPr>
                <p14:cNvContentPartPr/>
                <p14:nvPr/>
              </p14:nvContentPartPr>
              <p14:xfrm>
                <a:off x="8023335" y="281961"/>
                <a:ext cx="86040" cy="195480"/>
              </p14:xfrm>
            </p:contentPart>
          </mc:Choice>
          <mc:Fallback>
            <p:pic>
              <p:nvPicPr>
                <p:cNvPr id="55" name="Entrada de lápiz 54">
                  <a:extLst>
                    <a:ext uri="{FF2B5EF4-FFF2-40B4-BE49-F238E27FC236}">
                      <a16:creationId xmlns:a16="http://schemas.microsoft.com/office/drawing/2014/main" id="{5C5266DB-2FDA-4608-F4E4-B459BD92534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005695" y="264321"/>
                  <a:ext cx="1216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6" name="Entrada de lápiz 55">
                  <a:extLst>
                    <a:ext uri="{FF2B5EF4-FFF2-40B4-BE49-F238E27FC236}">
                      <a16:creationId xmlns:a16="http://schemas.microsoft.com/office/drawing/2014/main" id="{B5DCD749-700D-EFB5-5CC1-3C6938D23437}"/>
                    </a:ext>
                  </a:extLst>
                </p14:cNvPr>
                <p14:cNvContentPartPr/>
                <p14:nvPr/>
              </p14:nvContentPartPr>
              <p14:xfrm>
                <a:off x="7931175" y="492561"/>
                <a:ext cx="281520" cy="39240"/>
              </p14:xfrm>
            </p:contentPart>
          </mc:Choice>
          <mc:Fallback>
            <p:pic>
              <p:nvPicPr>
                <p:cNvPr id="56" name="Entrada de lápiz 55">
                  <a:extLst>
                    <a:ext uri="{FF2B5EF4-FFF2-40B4-BE49-F238E27FC236}">
                      <a16:creationId xmlns:a16="http://schemas.microsoft.com/office/drawing/2014/main" id="{B5DCD749-700D-EFB5-5CC1-3C6938D2343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913175" y="474921"/>
                  <a:ext cx="3171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7" name="Entrada de lápiz 56">
                  <a:extLst>
                    <a:ext uri="{FF2B5EF4-FFF2-40B4-BE49-F238E27FC236}">
                      <a16:creationId xmlns:a16="http://schemas.microsoft.com/office/drawing/2014/main" id="{4D216AA2-752B-3090-5DB6-58AC5A5879DC}"/>
                    </a:ext>
                  </a:extLst>
                </p14:cNvPr>
                <p14:cNvContentPartPr/>
                <p14:nvPr/>
              </p14:nvContentPartPr>
              <p14:xfrm>
                <a:off x="8066175" y="552681"/>
                <a:ext cx="185040" cy="120960"/>
              </p14:xfrm>
            </p:contentPart>
          </mc:Choice>
          <mc:Fallback>
            <p:pic>
              <p:nvPicPr>
                <p:cNvPr id="57" name="Entrada de lápiz 56">
                  <a:extLst>
                    <a:ext uri="{FF2B5EF4-FFF2-40B4-BE49-F238E27FC236}">
                      <a16:creationId xmlns:a16="http://schemas.microsoft.com/office/drawing/2014/main" id="{4D216AA2-752B-3090-5DB6-58AC5A5879D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048535" y="535041"/>
                  <a:ext cx="2206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8" name="Entrada de lápiz 57">
                  <a:extLst>
                    <a:ext uri="{FF2B5EF4-FFF2-40B4-BE49-F238E27FC236}">
                      <a16:creationId xmlns:a16="http://schemas.microsoft.com/office/drawing/2014/main" id="{D571DC94-D6FB-D6B0-1C88-01215573DFE4}"/>
                    </a:ext>
                  </a:extLst>
                </p14:cNvPr>
                <p14:cNvContentPartPr/>
                <p14:nvPr/>
              </p14:nvContentPartPr>
              <p14:xfrm>
                <a:off x="8502135" y="653481"/>
                <a:ext cx="17640" cy="10080"/>
              </p14:xfrm>
            </p:contentPart>
          </mc:Choice>
          <mc:Fallback>
            <p:pic>
              <p:nvPicPr>
                <p:cNvPr id="58" name="Entrada de lápiz 57">
                  <a:extLst>
                    <a:ext uri="{FF2B5EF4-FFF2-40B4-BE49-F238E27FC236}">
                      <a16:creationId xmlns:a16="http://schemas.microsoft.com/office/drawing/2014/main" id="{D571DC94-D6FB-D6B0-1C88-01215573DFE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484495" y="635841"/>
                  <a:ext cx="532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9" name="Entrada de lápiz 58">
                  <a:extLst>
                    <a:ext uri="{FF2B5EF4-FFF2-40B4-BE49-F238E27FC236}">
                      <a16:creationId xmlns:a16="http://schemas.microsoft.com/office/drawing/2014/main" id="{B011A690-CAF2-2DA0-D936-512772E6DE04}"/>
                    </a:ext>
                  </a:extLst>
                </p14:cNvPr>
                <p14:cNvContentPartPr/>
                <p14:nvPr/>
              </p14:nvContentPartPr>
              <p14:xfrm>
                <a:off x="8709135" y="461601"/>
                <a:ext cx="187200" cy="96480"/>
              </p14:xfrm>
            </p:contentPart>
          </mc:Choice>
          <mc:Fallback>
            <p:pic>
              <p:nvPicPr>
                <p:cNvPr id="59" name="Entrada de lápiz 58">
                  <a:extLst>
                    <a:ext uri="{FF2B5EF4-FFF2-40B4-BE49-F238E27FC236}">
                      <a16:creationId xmlns:a16="http://schemas.microsoft.com/office/drawing/2014/main" id="{B011A690-CAF2-2DA0-D936-512772E6DE0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691495" y="443961"/>
                  <a:ext cx="2228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0" name="Entrada de lápiz 59">
                  <a:extLst>
                    <a:ext uri="{FF2B5EF4-FFF2-40B4-BE49-F238E27FC236}">
                      <a16:creationId xmlns:a16="http://schemas.microsoft.com/office/drawing/2014/main" id="{4F521653-2A3E-900D-6807-4E89851E3A7B}"/>
                    </a:ext>
                  </a:extLst>
                </p14:cNvPr>
                <p14:cNvContentPartPr/>
                <p14:nvPr/>
              </p14:nvContentPartPr>
              <p14:xfrm>
                <a:off x="8825775" y="443961"/>
                <a:ext cx="83160" cy="257760"/>
              </p14:xfrm>
            </p:contentPart>
          </mc:Choice>
          <mc:Fallback>
            <p:pic>
              <p:nvPicPr>
                <p:cNvPr id="60" name="Entrada de lápiz 59">
                  <a:extLst>
                    <a:ext uri="{FF2B5EF4-FFF2-40B4-BE49-F238E27FC236}">
                      <a16:creationId xmlns:a16="http://schemas.microsoft.com/office/drawing/2014/main" id="{4F521653-2A3E-900D-6807-4E89851E3A7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807775" y="425961"/>
                  <a:ext cx="1188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1" name="Entrada de lápiz 60">
                  <a:extLst>
                    <a:ext uri="{FF2B5EF4-FFF2-40B4-BE49-F238E27FC236}">
                      <a16:creationId xmlns:a16="http://schemas.microsoft.com/office/drawing/2014/main" id="{62F83454-1D1F-A58F-C9A0-91DB4BEAEE33}"/>
                    </a:ext>
                  </a:extLst>
                </p14:cNvPr>
                <p14:cNvContentPartPr/>
                <p14:nvPr/>
              </p14:nvContentPartPr>
              <p14:xfrm>
                <a:off x="9166695" y="261081"/>
                <a:ext cx="39600" cy="160200"/>
              </p14:xfrm>
            </p:contentPart>
          </mc:Choice>
          <mc:Fallback>
            <p:pic>
              <p:nvPicPr>
                <p:cNvPr id="61" name="Entrada de lápiz 60">
                  <a:extLst>
                    <a:ext uri="{FF2B5EF4-FFF2-40B4-BE49-F238E27FC236}">
                      <a16:creationId xmlns:a16="http://schemas.microsoft.com/office/drawing/2014/main" id="{62F83454-1D1F-A58F-C9A0-91DB4BEAEE3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149055" y="243081"/>
                  <a:ext cx="752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2" name="Entrada de lápiz 61">
                  <a:extLst>
                    <a:ext uri="{FF2B5EF4-FFF2-40B4-BE49-F238E27FC236}">
                      <a16:creationId xmlns:a16="http://schemas.microsoft.com/office/drawing/2014/main" id="{FBB760B8-2190-291C-F87E-058C4F438DAD}"/>
                    </a:ext>
                  </a:extLst>
                </p14:cNvPr>
                <p14:cNvContentPartPr/>
                <p14:nvPr/>
              </p14:nvContentPartPr>
              <p14:xfrm>
                <a:off x="9039255" y="397521"/>
                <a:ext cx="269280" cy="58680"/>
              </p14:xfrm>
            </p:contentPart>
          </mc:Choice>
          <mc:Fallback>
            <p:pic>
              <p:nvPicPr>
                <p:cNvPr id="62" name="Entrada de lápiz 61">
                  <a:extLst>
                    <a:ext uri="{FF2B5EF4-FFF2-40B4-BE49-F238E27FC236}">
                      <a16:creationId xmlns:a16="http://schemas.microsoft.com/office/drawing/2014/main" id="{FBB760B8-2190-291C-F87E-058C4F438DA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021255" y="379521"/>
                  <a:ext cx="3049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3" name="Entrada de lápiz 62">
                  <a:extLst>
                    <a:ext uri="{FF2B5EF4-FFF2-40B4-BE49-F238E27FC236}">
                      <a16:creationId xmlns:a16="http://schemas.microsoft.com/office/drawing/2014/main" id="{87729D6A-53A6-AAE9-E58F-07B7CE6E9FFB}"/>
                    </a:ext>
                  </a:extLst>
                </p14:cNvPr>
                <p14:cNvContentPartPr/>
                <p14:nvPr/>
              </p14:nvContentPartPr>
              <p14:xfrm>
                <a:off x="9087495" y="485001"/>
                <a:ext cx="206640" cy="159120"/>
              </p14:xfrm>
            </p:contentPart>
          </mc:Choice>
          <mc:Fallback>
            <p:pic>
              <p:nvPicPr>
                <p:cNvPr id="63" name="Entrada de lápiz 62">
                  <a:extLst>
                    <a:ext uri="{FF2B5EF4-FFF2-40B4-BE49-F238E27FC236}">
                      <a16:creationId xmlns:a16="http://schemas.microsoft.com/office/drawing/2014/main" id="{87729D6A-53A6-AAE9-E58F-07B7CE6E9FF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069855" y="467001"/>
                  <a:ext cx="2422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7" name="Entrada de lápiz 66">
                  <a:extLst>
                    <a:ext uri="{FF2B5EF4-FFF2-40B4-BE49-F238E27FC236}">
                      <a16:creationId xmlns:a16="http://schemas.microsoft.com/office/drawing/2014/main" id="{A5A00BD4-25DA-9C89-66A1-3E80E87B543A}"/>
                    </a:ext>
                  </a:extLst>
                </p14:cNvPr>
                <p14:cNvContentPartPr/>
                <p14:nvPr/>
              </p14:nvContentPartPr>
              <p14:xfrm>
                <a:off x="4497135" y="1063910"/>
                <a:ext cx="294480" cy="45000"/>
              </p14:xfrm>
            </p:contentPart>
          </mc:Choice>
          <mc:Fallback>
            <p:pic>
              <p:nvPicPr>
                <p:cNvPr id="67" name="Entrada de lápiz 66">
                  <a:extLst>
                    <a:ext uri="{FF2B5EF4-FFF2-40B4-BE49-F238E27FC236}">
                      <a16:creationId xmlns:a16="http://schemas.microsoft.com/office/drawing/2014/main" id="{A5A00BD4-25DA-9C89-66A1-3E80E87B543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479135" y="1046270"/>
                  <a:ext cx="3301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8" name="Entrada de lápiz 67">
                  <a:extLst>
                    <a:ext uri="{FF2B5EF4-FFF2-40B4-BE49-F238E27FC236}">
                      <a16:creationId xmlns:a16="http://schemas.microsoft.com/office/drawing/2014/main" id="{9A34D0DA-6EE1-2973-46AF-7B2E3D0D60A8}"/>
                    </a:ext>
                  </a:extLst>
                </p14:cNvPr>
                <p14:cNvContentPartPr/>
                <p14:nvPr/>
              </p14:nvContentPartPr>
              <p14:xfrm>
                <a:off x="4561935" y="1211870"/>
                <a:ext cx="331560" cy="30240"/>
              </p14:xfrm>
            </p:contentPart>
          </mc:Choice>
          <mc:Fallback>
            <p:pic>
              <p:nvPicPr>
                <p:cNvPr id="68" name="Entrada de lápiz 67">
                  <a:extLst>
                    <a:ext uri="{FF2B5EF4-FFF2-40B4-BE49-F238E27FC236}">
                      <a16:creationId xmlns:a16="http://schemas.microsoft.com/office/drawing/2014/main" id="{9A34D0DA-6EE1-2973-46AF-7B2E3D0D60A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543935" y="1193870"/>
                  <a:ext cx="367200" cy="6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25" name="Entrada de lápiz 124">
                <a:extLst>
                  <a:ext uri="{FF2B5EF4-FFF2-40B4-BE49-F238E27FC236}">
                    <a16:creationId xmlns:a16="http://schemas.microsoft.com/office/drawing/2014/main" id="{4B2C3FB8-DC2F-EAFA-FDC1-55F6FE9FC805}"/>
                  </a:ext>
                </a:extLst>
              </p14:cNvPr>
              <p14:cNvContentPartPr/>
              <p14:nvPr/>
            </p14:nvContentPartPr>
            <p14:xfrm>
              <a:off x="2275575" y="1298630"/>
              <a:ext cx="7200" cy="360"/>
            </p14:xfrm>
          </p:contentPart>
        </mc:Choice>
        <mc:Fallback>
          <p:pic>
            <p:nvPicPr>
              <p:cNvPr id="125" name="Entrada de lápiz 124">
                <a:extLst>
                  <a:ext uri="{FF2B5EF4-FFF2-40B4-BE49-F238E27FC236}">
                    <a16:creationId xmlns:a16="http://schemas.microsoft.com/office/drawing/2014/main" id="{4B2C3FB8-DC2F-EAFA-FDC1-55F6FE9FC80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257935" y="1280630"/>
                <a:ext cx="4284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5303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upo 76">
            <a:extLst>
              <a:ext uri="{FF2B5EF4-FFF2-40B4-BE49-F238E27FC236}">
                <a16:creationId xmlns:a16="http://schemas.microsoft.com/office/drawing/2014/main" id="{25E8C051-8088-30AD-DC8C-A2510325D9D7}"/>
              </a:ext>
            </a:extLst>
          </p:cNvPr>
          <p:cNvGrpSpPr/>
          <p:nvPr/>
        </p:nvGrpSpPr>
        <p:grpSpPr>
          <a:xfrm>
            <a:off x="467655" y="372350"/>
            <a:ext cx="2035440" cy="391680"/>
            <a:chOff x="467655" y="372350"/>
            <a:chExt cx="2035440" cy="39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65" name="Entrada de lápiz 64">
                  <a:extLst>
                    <a:ext uri="{FF2B5EF4-FFF2-40B4-BE49-F238E27FC236}">
                      <a16:creationId xmlns:a16="http://schemas.microsoft.com/office/drawing/2014/main" id="{B06890E0-6B91-0287-165C-C7F6BC3FAAFF}"/>
                    </a:ext>
                  </a:extLst>
                </p14:cNvPr>
                <p14:cNvContentPartPr/>
                <p14:nvPr/>
              </p14:nvContentPartPr>
              <p14:xfrm>
                <a:off x="486015" y="485030"/>
                <a:ext cx="43920" cy="207360"/>
              </p14:xfrm>
            </p:contentPart>
          </mc:Choice>
          <mc:Fallback>
            <p:pic>
              <p:nvPicPr>
                <p:cNvPr id="65" name="Entrada de lápiz 64">
                  <a:extLst>
                    <a:ext uri="{FF2B5EF4-FFF2-40B4-BE49-F238E27FC236}">
                      <a16:creationId xmlns:a16="http://schemas.microsoft.com/office/drawing/2014/main" id="{B06890E0-6B91-0287-165C-C7F6BC3FAAF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8375" y="467030"/>
                  <a:ext cx="795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6" name="Entrada de lápiz 65">
                  <a:extLst>
                    <a:ext uri="{FF2B5EF4-FFF2-40B4-BE49-F238E27FC236}">
                      <a16:creationId xmlns:a16="http://schemas.microsoft.com/office/drawing/2014/main" id="{553378DE-8468-938E-10F5-221277C3BB4B}"/>
                    </a:ext>
                  </a:extLst>
                </p14:cNvPr>
                <p14:cNvContentPartPr/>
                <p14:nvPr/>
              </p14:nvContentPartPr>
              <p14:xfrm>
                <a:off x="467655" y="390710"/>
                <a:ext cx="186840" cy="152640"/>
              </p14:xfrm>
            </p:contentPart>
          </mc:Choice>
          <mc:Fallback>
            <p:pic>
              <p:nvPicPr>
                <p:cNvPr id="66" name="Entrada de lápiz 65">
                  <a:extLst>
                    <a:ext uri="{FF2B5EF4-FFF2-40B4-BE49-F238E27FC236}">
                      <a16:creationId xmlns:a16="http://schemas.microsoft.com/office/drawing/2014/main" id="{553378DE-8468-938E-10F5-221277C3BB4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9655" y="372710"/>
                  <a:ext cx="2224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7" name="Entrada de lápiz 66">
                  <a:extLst>
                    <a:ext uri="{FF2B5EF4-FFF2-40B4-BE49-F238E27FC236}">
                      <a16:creationId xmlns:a16="http://schemas.microsoft.com/office/drawing/2014/main" id="{8A4E8294-6941-B6C5-6C54-F4D06346E3B7}"/>
                    </a:ext>
                  </a:extLst>
                </p14:cNvPr>
                <p14:cNvContentPartPr/>
                <p14:nvPr/>
              </p14:nvContentPartPr>
              <p14:xfrm>
                <a:off x="613815" y="572150"/>
                <a:ext cx="186120" cy="112680"/>
              </p14:xfrm>
            </p:contentPart>
          </mc:Choice>
          <mc:Fallback>
            <p:pic>
              <p:nvPicPr>
                <p:cNvPr id="67" name="Entrada de lápiz 66">
                  <a:extLst>
                    <a:ext uri="{FF2B5EF4-FFF2-40B4-BE49-F238E27FC236}">
                      <a16:creationId xmlns:a16="http://schemas.microsoft.com/office/drawing/2014/main" id="{8A4E8294-6941-B6C5-6C54-F4D06346E3B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6175" y="554150"/>
                  <a:ext cx="2217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8" name="Entrada de lápiz 67">
                  <a:extLst>
                    <a:ext uri="{FF2B5EF4-FFF2-40B4-BE49-F238E27FC236}">
                      <a16:creationId xmlns:a16="http://schemas.microsoft.com/office/drawing/2014/main" id="{A49EB8AD-94C0-7593-254B-40CCA6818B63}"/>
                    </a:ext>
                  </a:extLst>
                </p14:cNvPr>
                <p14:cNvContentPartPr/>
                <p14:nvPr/>
              </p14:nvContentPartPr>
              <p14:xfrm>
                <a:off x="932415" y="372350"/>
                <a:ext cx="41760" cy="318600"/>
              </p14:xfrm>
            </p:contentPart>
          </mc:Choice>
          <mc:Fallback>
            <p:pic>
              <p:nvPicPr>
                <p:cNvPr id="68" name="Entrada de lápiz 67">
                  <a:extLst>
                    <a:ext uri="{FF2B5EF4-FFF2-40B4-BE49-F238E27FC236}">
                      <a16:creationId xmlns:a16="http://schemas.microsoft.com/office/drawing/2014/main" id="{A49EB8AD-94C0-7593-254B-40CCA6818B6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14775" y="354710"/>
                  <a:ext cx="774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9" name="Entrada de lápiz 68">
                  <a:extLst>
                    <a:ext uri="{FF2B5EF4-FFF2-40B4-BE49-F238E27FC236}">
                      <a16:creationId xmlns:a16="http://schemas.microsoft.com/office/drawing/2014/main" id="{ED8FC8B4-9F10-0CAE-8947-0CB1309671E8}"/>
                    </a:ext>
                  </a:extLst>
                </p14:cNvPr>
                <p14:cNvContentPartPr/>
                <p14:nvPr/>
              </p14:nvContentPartPr>
              <p14:xfrm>
                <a:off x="1053015" y="607070"/>
                <a:ext cx="31320" cy="99000"/>
              </p14:xfrm>
            </p:contentPart>
          </mc:Choice>
          <mc:Fallback>
            <p:pic>
              <p:nvPicPr>
                <p:cNvPr id="69" name="Entrada de lápiz 68">
                  <a:extLst>
                    <a:ext uri="{FF2B5EF4-FFF2-40B4-BE49-F238E27FC236}">
                      <a16:creationId xmlns:a16="http://schemas.microsoft.com/office/drawing/2014/main" id="{ED8FC8B4-9F10-0CAE-8947-0CB1309671E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35375" y="589070"/>
                  <a:ext cx="669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0" name="Entrada de lápiz 69">
                  <a:extLst>
                    <a:ext uri="{FF2B5EF4-FFF2-40B4-BE49-F238E27FC236}">
                      <a16:creationId xmlns:a16="http://schemas.microsoft.com/office/drawing/2014/main" id="{DF25BBC5-9BFE-4FBE-6447-4A607B901903}"/>
                    </a:ext>
                  </a:extLst>
                </p14:cNvPr>
                <p14:cNvContentPartPr/>
                <p14:nvPr/>
              </p14:nvContentPartPr>
              <p14:xfrm>
                <a:off x="1005135" y="525710"/>
                <a:ext cx="55440" cy="21600"/>
              </p14:xfrm>
            </p:contentPart>
          </mc:Choice>
          <mc:Fallback>
            <p:pic>
              <p:nvPicPr>
                <p:cNvPr id="70" name="Entrada de lápiz 69">
                  <a:extLst>
                    <a:ext uri="{FF2B5EF4-FFF2-40B4-BE49-F238E27FC236}">
                      <a16:creationId xmlns:a16="http://schemas.microsoft.com/office/drawing/2014/main" id="{DF25BBC5-9BFE-4FBE-6447-4A607B90190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87135" y="507710"/>
                  <a:ext cx="910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71" name="Entrada de lápiz 70">
                  <a:extLst>
                    <a:ext uri="{FF2B5EF4-FFF2-40B4-BE49-F238E27FC236}">
                      <a16:creationId xmlns:a16="http://schemas.microsoft.com/office/drawing/2014/main" id="{6132F338-2226-6C1F-7366-AAA44C5EEEAD}"/>
                    </a:ext>
                  </a:extLst>
                </p14:cNvPr>
                <p14:cNvContentPartPr/>
                <p14:nvPr/>
              </p14:nvContentPartPr>
              <p14:xfrm>
                <a:off x="1207815" y="605270"/>
                <a:ext cx="172800" cy="137880"/>
              </p14:xfrm>
            </p:contentPart>
          </mc:Choice>
          <mc:Fallback>
            <p:pic>
              <p:nvPicPr>
                <p:cNvPr id="71" name="Entrada de lápiz 70">
                  <a:extLst>
                    <a:ext uri="{FF2B5EF4-FFF2-40B4-BE49-F238E27FC236}">
                      <a16:creationId xmlns:a16="http://schemas.microsoft.com/office/drawing/2014/main" id="{6132F338-2226-6C1F-7366-AAA44C5EEEA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90175" y="587270"/>
                  <a:ext cx="2084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72" name="Entrada de lápiz 71">
                  <a:extLst>
                    <a:ext uri="{FF2B5EF4-FFF2-40B4-BE49-F238E27FC236}">
                      <a16:creationId xmlns:a16="http://schemas.microsoft.com/office/drawing/2014/main" id="{F269F337-AE5C-8CC7-3715-F9C34EF85012}"/>
                    </a:ext>
                  </a:extLst>
                </p14:cNvPr>
                <p14:cNvContentPartPr/>
                <p14:nvPr/>
              </p14:nvContentPartPr>
              <p14:xfrm>
                <a:off x="1435335" y="635510"/>
                <a:ext cx="156960" cy="100440"/>
              </p14:xfrm>
            </p:contentPart>
          </mc:Choice>
          <mc:Fallback>
            <p:pic>
              <p:nvPicPr>
                <p:cNvPr id="72" name="Entrada de lápiz 71">
                  <a:extLst>
                    <a:ext uri="{FF2B5EF4-FFF2-40B4-BE49-F238E27FC236}">
                      <a16:creationId xmlns:a16="http://schemas.microsoft.com/office/drawing/2014/main" id="{F269F337-AE5C-8CC7-3715-F9C34EF8501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17695" y="617510"/>
                  <a:ext cx="1926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73" name="Entrada de lápiz 72">
                  <a:extLst>
                    <a:ext uri="{FF2B5EF4-FFF2-40B4-BE49-F238E27FC236}">
                      <a16:creationId xmlns:a16="http://schemas.microsoft.com/office/drawing/2014/main" id="{A18EE745-7B07-9B94-9AA4-4C9CCD7FCEC2}"/>
                    </a:ext>
                  </a:extLst>
                </p14:cNvPr>
                <p14:cNvContentPartPr/>
                <p14:nvPr/>
              </p14:nvContentPartPr>
              <p14:xfrm>
                <a:off x="1748535" y="625070"/>
                <a:ext cx="272520" cy="123840"/>
              </p14:xfrm>
            </p:contentPart>
          </mc:Choice>
          <mc:Fallback>
            <p:pic>
              <p:nvPicPr>
                <p:cNvPr id="73" name="Entrada de lápiz 72">
                  <a:extLst>
                    <a:ext uri="{FF2B5EF4-FFF2-40B4-BE49-F238E27FC236}">
                      <a16:creationId xmlns:a16="http://schemas.microsoft.com/office/drawing/2014/main" id="{A18EE745-7B07-9B94-9AA4-4C9CCD7FCEC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30895" y="607430"/>
                  <a:ext cx="3081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74" name="Entrada de lápiz 73">
                  <a:extLst>
                    <a:ext uri="{FF2B5EF4-FFF2-40B4-BE49-F238E27FC236}">
                      <a16:creationId xmlns:a16="http://schemas.microsoft.com/office/drawing/2014/main" id="{92840AA5-CF28-FEBE-CCF4-C21B7DE5803A}"/>
                    </a:ext>
                  </a:extLst>
                </p14:cNvPr>
                <p14:cNvContentPartPr/>
                <p14:nvPr/>
              </p14:nvContentPartPr>
              <p14:xfrm>
                <a:off x="2131215" y="687350"/>
                <a:ext cx="51120" cy="76680"/>
              </p14:xfrm>
            </p:contentPart>
          </mc:Choice>
          <mc:Fallback>
            <p:pic>
              <p:nvPicPr>
                <p:cNvPr id="74" name="Entrada de lápiz 73">
                  <a:extLst>
                    <a:ext uri="{FF2B5EF4-FFF2-40B4-BE49-F238E27FC236}">
                      <a16:creationId xmlns:a16="http://schemas.microsoft.com/office/drawing/2014/main" id="{92840AA5-CF28-FEBE-CCF4-C21B7DE5803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13215" y="669710"/>
                  <a:ext cx="867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75" name="Entrada de lápiz 74">
                  <a:extLst>
                    <a:ext uri="{FF2B5EF4-FFF2-40B4-BE49-F238E27FC236}">
                      <a16:creationId xmlns:a16="http://schemas.microsoft.com/office/drawing/2014/main" id="{01CBEF3A-A74A-5E67-B53D-1BBA61D33571}"/>
                    </a:ext>
                  </a:extLst>
                </p14:cNvPr>
                <p14:cNvContentPartPr/>
                <p14:nvPr/>
              </p14:nvContentPartPr>
              <p14:xfrm>
                <a:off x="2152455" y="558470"/>
                <a:ext cx="65160" cy="33480"/>
              </p14:xfrm>
            </p:contentPart>
          </mc:Choice>
          <mc:Fallback>
            <p:pic>
              <p:nvPicPr>
                <p:cNvPr id="75" name="Entrada de lápiz 74">
                  <a:extLst>
                    <a:ext uri="{FF2B5EF4-FFF2-40B4-BE49-F238E27FC236}">
                      <a16:creationId xmlns:a16="http://schemas.microsoft.com/office/drawing/2014/main" id="{01CBEF3A-A74A-5E67-B53D-1BBA61D3357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34455" y="540470"/>
                  <a:ext cx="1008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76" name="Entrada de lápiz 75">
                  <a:extLst>
                    <a:ext uri="{FF2B5EF4-FFF2-40B4-BE49-F238E27FC236}">
                      <a16:creationId xmlns:a16="http://schemas.microsoft.com/office/drawing/2014/main" id="{07224663-803B-51AA-BC41-5474AC33B8EF}"/>
                    </a:ext>
                  </a:extLst>
                </p14:cNvPr>
                <p14:cNvContentPartPr/>
                <p14:nvPr/>
              </p14:nvContentPartPr>
              <p14:xfrm>
                <a:off x="2326335" y="655310"/>
                <a:ext cx="176760" cy="103680"/>
              </p14:xfrm>
            </p:contentPart>
          </mc:Choice>
          <mc:Fallback>
            <p:pic>
              <p:nvPicPr>
                <p:cNvPr id="76" name="Entrada de lápiz 75">
                  <a:extLst>
                    <a:ext uri="{FF2B5EF4-FFF2-40B4-BE49-F238E27FC236}">
                      <a16:creationId xmlns:a16="http://schemas.microsoft.com/office/drawing/2014/main" id="{07224663-803B-51AA-BC41-5474AC33B8E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08695" y="637310"/>
                  <a:ext cx="21240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upo 79">
            <a:extLst>
              <a:ext uri="{FF2B5EF4-FFF2-40B4-BE49-F238E27FC236}">
                <a16:creationId xmlns:a16="http://schemas.microsoft.com/office/drawing/2014/main" id="{56AF241F-E363-89B9-2132-4E3BC69EDD85}"/>
              </a:ext>
            </a:extLst>
          </p:cNvPr>
          <p:cNvGrpSpPr/>
          <p:nvPr/>
        </p:nvGrpSpPr>
        <p:grpSpPr>
          <a:xfrm>
            <a:off x="2706135" y="611030"/>
            <a:ext cx="67320" cy="178920"/>
            <a:chOff x="2706135" y="611030"/>
            <a:chExt cx="67320" cy="17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78" name="Entrada de lápiz 77">
                  <a:extLst>
                    <a:ext uri="{FF2B5EF4-FFF2-40B4-BE49-F238E27FC236}">
                      <a16:creationId xmlns:a16="http://schemas.microsoft.com/office/drawing/2014/main" id="{E4D90A4C-7A67-A0DF-A6F0-80013CC9C313}"/>
                    </a:ext>
                  </a:extLst>
                </p14:cNvPr>
                <p14:cNvContentPartPr/>
                <p14:nvPr/>
              </p14:nvContentPartPr>
              <p14:xfrm>
                <a:off x="2706135" y="611030"/>
                <a:ext cx="21960" cy="24120"/>
              </p14:xfrm>
            </p:contentPart>
          </mc:Choice>
          <mc:Fallback>
            <p:pic>
              <p:nvPicPr>
                <p:cNvPr id="78" name="Entrada de lápiz 77">
                  <a:extLst>
                    <a:ext uri="{FF2B5EF4-FFF2-40B4-BE49-F238E27FC236}">
                      <a16:creationId xmlns:a16="http://schemas.microsoft.com/office/drawing/2014/main" id="{E4D90A4C-7A67-A0DF-A6F0-80013CC9C31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88495" y="593030"/>
                  <a:ext cx="576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79" name="Entrada de lápiz 78">
                  <a:extLst>
                    <a:ext uri="{FF2B5EF4-FFF2-40B4-BE49-F238E27FC236}">
                      <a16:creationId xmlns:a16="http://schemas.microsoft.com/office/drawing/2014/main" id="{35CF2A0D-8F26-7FE7-71B1-407427C11EE5}"/>
                    </a:ext>
                  </a:extLst>
                </p14:cNvPr>
                <p14:cNvContentPartPr/>
                <p14:nvPr/>
              </p14:nvContentPartPr>
              <p14:xfrm>
                <a:off x="2743935" y="723350"/>
                <a:ext cx="29520" cy="66600"/>
              </p14:xfrm>
            </p:contentPart>
          </mc:Choice>
          <mc:Fallback>
            <p:pic>
              <p:nvPicPr>
                <p:cNvPr id="79" name="Entrada de lápiz 78">
                  <a:extLst>
                    <a:ext uri="{FF2B5EF4-FFF2-40B4-BE49-F238E27FC236}">
                      <a16:creationId xmlns:a16="http://schemas.microsoft.com/office/drawing/2014/main" id="{35CF2A0D-8F26-7FE7-71B1-407427C11EE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26295" y="705350"/>
                  <a:ext cx="65160" cy="10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81" name="Entrada de lápiz 80">
                <a:extLst>
                  <a:ext uri="{FF2B5EF4-FFF2-40B4-BE49-F238E27FC236}">
                    <a16:creationId xmlns:a16="http://schemas.microsoft.com/office/drawing/2014/main" id="{D4EB45B8-94F9-F19B-E62A-C45C2E582796}"/>
                  </a:ext>
                </a:extLst>
              </p14:cNvPr>
              <p14:cNvContentPartPr/>
              <p14:nvPr/>
            </p14:nvContentPartPr>
            <p14:xfrm>
              <a:off x="3084135" y="582950"/>
              <a:ext cx="324720" cy="203760"/>
            </p14:xfrm>
          </p:contentPart>
        </mc:Choice>
        <mc:Fallback>
          <p:pic>
            <p:nvPicPr>
              <p:cNvPr id="81" name="Entrada de lápiz 80">
                <a:extLst>
                  <a:ext uri="{FF2B5EF4-FFF2-40B4-BE49-F238E27FC236}">
                    <a16:creationId xmlns:a16="http://schemas.microsoft.com/office/drawing/2014/main" id="{D4EB45B8-94F9-F19B-E62A-C45C2E58279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66495" y="564950"/>
                <a:ext cx="36036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82" name="Entrada de lápiz 81">
                <a:extLst>
                  <a:ext uri="{FF2B5EF4-FFF2-40B4-BE49-F238E27FC236}">
                    <a16:creationId xmlns:a16="http://schemas.microsoft.com/office/drawing/2014/main" id="{7FF38D8C-F233-6058-0764-EF48A343E678}"/>
                  </a:ext>
                </a:extLst>
              </p14:cNvPr>
              <p14:cNvContentPartPr/>
              <p14:nvPr/>
            </p14:nvContentPartPr>
            <p14:xfrm>
              <a:off x="3663375" y="648110"/>
              <a:ext cx="172800" cy="127800"/>
            </p14:xfrm>
          </p:contentPart>
        </mc:Choice>
        <mc:Fallback>
          <p:pic>
            <p:nvPicPr>
              <p:cNvPr id="82" name="Entrada de lápiz 81">
                <a:extLst>
                  <a:ext uri="{FF2B5EF4-FFF2-40B4-BE49-F238E27FC236}">
                    <a16:creationId xmlns:a16="http://schemas.microsoft.com/office/drawing/2014/main" id="{7FF38D8C-F233-6058-0764-EF48A343E67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45735" y="630110"/>
                <a:ext cx="208440" cy="16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upo 91">
            <a:extLst>
              <a:ext uri="{FF2B5EF4-FFF2-40B4-BE49-F238E27FC236}">
                <a16:creationId xmlns:a16="http://schemas.microsoft.com/office/drawing/2014/main" id="{BDC27079-88E1-EE61-3D73-9ED1E71B7AD1}"/>
              </a:ext>
            </a:extLst>
          </p:cNvPr>
          <p:cNvGrpSpPr/>
          <p:nvPr/>
        </p:nvGrpSpPr>
        <p:grpSpPr>
          <a:xfrm>
            <a:off x="4125615" y="535430"/>
            <a:ext cx="815760" cy="301320"/>
            <a:chOff x="4125615" y="535430"/>
            <a:chExt cx="815760" cy="30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83" name="Entrada de lápiz 82">
                  <a:extLst>
                    <a:ext uri="{FF2B5EF4-FFF2-40B4-BE49-F238E27FC236}">
                      <a16:creationId xmlns:a16="http://schemas.microsoft.com/office/drawing/2014/main" id="{0353E93B-308B-02C2-C10B-0D1D940AA496}"/>
                    </a:ext>
                  </a:extLst>
                </p14:cNvPr>
                <p14:cNvContentPartPr/>
                <p14:nvPr/>
              </p14:nvContentPartPr>
              <p14:xfrm>
                <a:off x="4125615" y="672950"/>
                <a:ext cx="330480" cy="130320"/>
              </p14:xfrm>
            </p:contentPart>
          </mc:Choice>
          <mc:Fallback>
            <p:pic>
              <p:nvPicPr>
                <p:cNvPr id="83" name="Entrada de lápiz 82">
                  <a:extLst>
                    <a:ext uri="{FF2B5EF4-FFF2-40B4-BE49-F238E27FC236}">
                      <a16:creationId xmlns:a16="http://schemas.microsoft.com/office/drawing/2014/main" id="{0353E93B-308B-02C2-C10B-0D1D940AA49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107615" y="655310"/>
                  <a:ext cx="3661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84" name="Entrada de lápiz 83">
                  <a:extLst>
                    <a:ext uri="{FF2B5EF4-FFF2-40B4-BE49-F238E27FC236}">
                      <a16:creationId xmlns:a16="http://schemas.microsoft.com/office/drawing/2014/main" id="{7325831D-F86C-FC1B-C370-CF2A07C07D4A}"/>
                    </a:ext>
                  </a:extLst>
                </p14:cNvPr>
                <p14:cNvContentPartPr/>
                <p14:nvPr/>
              </p14:nvContentPartPr>
              <p14:xfrm>
                <a:off x="4507935" y="690230"/>
                <a:ext cx="156600" cy="106920"/>
              </p14:xfrm>
            </p:contentPart>
          </mc:Choice>
          <mc:Fallback>
            <p:pic>
              <p:nvPicPr>
                <p:cNvPr id="84" name="Entrada de lápiz 83">
                  <a:extLst>
                    <a:ext uri="{FF2B5EF4-FFF2-40B4-BE49-F238E27FC236}">
                      <a16:creationId xmlns:a16="http://schemas.microsoft.com/office/drawing/2014/main" id="{7325831D-F86C-FC1B-C370-CF2A07C07D4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89935" y="672590"/>
                  <a:ext cx="192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85" name="Entrada de lápiz 84">
                  <a:extLst>
                    <a:ext uri="{FF2B5EF4-FFF2-40B4-BE49-F238E27FC236}">
                      <a16:creationId xmlns:a16="http://schemas.microsoft.com/office/drawing/2014/main" id="{1BFB99AA-1F6A-1665-3DE6-F9FD99E16112}"/>
                    </a:ext>
                  </a:extLst>
                </p14:cNvPr>
                <p14:cNvContentPartPr/>
                <p14:nvPr/>
              </p14:nvContentPartPr>
              <p14:xfrm>
                <a:off x="4627815" y="709310"/>
                <a:ext cx="189720" cy="100800"/>
              </p14:xfrm>
            </p:contentPart>
          </mc:Choice>
          <mc:Fallback>
            <p:pic>
              <p:nvPicPr>
                <p:cNvPr id="85" name="Entrada de lápiz 84">
                  <a:extLst>
                    <a:ext uri="{FF2B5EF4-FFF2-40B4-BE49-F238E27FC236}">
                      <a16:creationId xmlns:a16="http://schemas.microsoft.com/office/drawing/2014/main" id="{1BFB99AA-1F6A-1665-3DE6-F9FD99E1611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10175" y="691670"/>
                  <a:ext cx="2253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86" name="Entrada de lápiz 85">
                  <a:extLst>
                    <a:ext uri="{FF2B5EF4-FFF2-40B4-BE49-F238E27FC236}">
                      <a16:creationId xmlns:a16="http://schemas.microsoft.com/office/drawing/2014/main" id="{460C738B-EDF4-1B76-773B-EEA6246D09F7}"/>
                    </a:ext>
                  </a:extLst>
                </p14:cNvPr>
                <p14:cNvContentPartPr/>
                <p14:nvPr/>
              </p14:nvContentPartPr>
              <p14:xfrm>
                <a:off x="4821135" y="672950"/>
                <a:ext cx="120240" cy="163800"/>
              </p14:xfrm>
            </p:contentPart>
          </mc:Choice>
          <mc:Fallback>
            <p:pic>
              <p:nvPicPr>
                <p:cNvPr id="86" name="Entrada de lápiz 85">
                  <a:extLst>
                    <a:ext uri="{FF2B5EF4-FFF2-40B4-BE49-F238E27FC236}">
                      <a16:creationId xmlns:a16="http://schemas.microsoft.com/office/drawing/2014/main" id="{460C738B-EDF4-1B76-773B-EEA6246D09F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803495" y="654950"/>
                  <a:ext cx="1558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87" name="Entrada de lápiz 86">
                  <a:extLst>
                    <a:ext uri="{FF2B5EF4-FFF2-40B4-BE49-F238E27FC236}">
                      <a16:creationId xmlns:a16="http://schemas.microsoft.com/office/drawing/2014/main" id="{6AC06513-9BCA-CDFE-A8DB-6E3084C31F5E}"/>
                    </a:ext>
                  </a:extLst>
                </p14:cNvPr>
                <p14:cNvContentPartPr/>
                <p14:nvPr/>
              </p14:nvContentPartPr>
              <p14:xfrm>
                <a:off x="4731135" y="535430"/>
                <a:ext cx="110160" cy="73800"/>
              </p14:xfrm>
            </p:contentPart>
          </mc:Choice>
          <mc:Fallback>
            <p:pic>
              <p:nvPicPr>
                <p:cNvPr id="87" name="Entrada de lápiz 86">
                  <a:extLst>
                    <a:ext uri="{FF2B5EF4-FFF2-40B4-BE49-F238E27FC236}">
                      <a16:creationId xmlns:a16="http://schemas.microsoft.com/office/drawing/2014/main" id="{6AC06513-9BCA-CDFE-A8DB-6E3084C31F5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713495" y="517430"/>
                  <a:ext cx="14580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upo 101">
            <a:extLst>
              <a:ext uri="{FF2B5EF4-FFF2-40B4-BE49-F238E27FC236}">
                <a16:creationId xmlns:a16="http://schemas.microsoft.com/office/drawing/2014/main" id="{6E8178F1-7707-4323-ACD0-EB3331110257}"/>
              </a:ext>
            </a:extLst>
          </p:cNvPr>
          <p:cNvGrpSpPr/>
          <p:nvPr/>
        </p:nvGrpSpPr>
        <p:grpSpPr>
          <a:xfrm>
            <a:off x="5257815" y="461630"/>
            <a:ext cx="2045160" cy="354600"/>
            <a:chOff x="5257815" y="461630"/>
            <a:chExt cx="2045160" cy="35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88" name="Entrada de lápiz 87">
                  <a:extLst>
                    <a:ext uri="{FF2B5EF4-FFF2-40B4-BE49-F238E27FC236}">
                      <a16:creationId xmlns:a16="http://schemas.microsoft.com/office/drawing/2014/main" id="{6DA7B727-DF69-73B4-165E-CE98D2DFD3FF}"/>
                    </a:ext>
                  </a:extLst>
                </p14:cNvPr>
                <p14:cNvContentPartPr/>
                <p14:nvPr/>
              </p14:nvContentPartPr>
              <p14:xfrm>
                <a:off x="5361495" y="461630"/>
                <a:ext cx="93240" cy="354600"/>
              </p14:xfrm>
            </p:contentPart>
          </mc:Choice>
          <mc:Fallback>
            <p:pic>
              <p:nvPicPr>
                <p:cNvPr id="88" name="Entrada de lápiz 87">
                  <a:extLst>
                    <a:ext uri="{FF2B5EF4-FFF2-40B4-BE49-F238E27FC236}">
                      <a16:creationId xmlns:a16="http://schemas.microsoft.com/office/drawing/2014/main" id="{6DA7B727-DF69-73B4-165E-CE98D2DFD3F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343495" y="443990"/>
                  <a:ext cx="12888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89" name="Entrada de lápiz 88">
                  <a:extLst>
                    <a:ext uri="{FF2B5EF4-FFF2-40B4-BE49-F238E27FC236}">
                      <a16:creationId xmlns:a16="http://schemas.microsoft.com/office/drawing/2014/main" id="{9C1E0F86-D3B1-BA23-A401-49A7EEFBC3AC}"/>
                    </a:ext>
                  </a:extLst>
                </p14:cNvPr>
                <p14:cNvContentPartPr/>
                <p14:nvPr/>
              </p14:nvContentPartPr>
              <p14:xfrm>
                <a:off x="5257815" y="603110"/>
                <a:ext cx="430920" cy="21600"/>
              </p14:xfrm>
            </p:contentPart>
          </mc:Choice>
          <mc:Fallback>
            <p:pic>
              <p:nvPicPr>
                <p:cNvPr id="89" name="Entrada de lápiz 88">
                  <a:extLst>
                    <a:ext uri="{FF2B5EF4-FFF2-40B4-BE49-F238E27FC236}">
                      <a16:creationId xmlns:a16="http://schemas.microsoft.com/office/drawing/2014/main" id="{9C1E0F86-D3B1-BA23-A401-49A7EEFBC3A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240175" y="585470"/>
                  <a:ext cx="4665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90" name="Entrada de lápiz 89">
                  <a:extLst>
                    <a:ext uri="{FF2B5EF4-FFF2-40B4-BE49-F238E27FC236}">
                      <a16:creationId xmlns:a16="http://schemas.microsoft.com/office/drawing/2014/main" id="{57353339-E7CE-F66B-FD25-08960F15C499}"/>
                    </a:ext>
                  </a:extLst>
                </p14:cNvPr>
                <p14:cNvContentPartPr/>
                <p14:nvPr/>
              </p14:nvContentPartPr>
              <p14:xfrm>
                <a:off x="5602335" y="662150"/>
                <a:ext cx="248400" cy="135000"/>
              </p14:xfrm>
            </p:contentPart>
          </mc:Choice>
          <mc:Fallback>
            <p:pic>
              <p:nvPicPr>
                <p:cNvPr id="90" name="Entrada de lápiz 89">
                  <a:extLst>
                    <a:ext uri="{FF2B5EF4-FFF2-40B4-BE49-F238E27FC236}">
                      <a16:creationId xmlns:a16="http://schemas.microsoft.com/office/drawing/2014/main" id="{57353339-E7CE-F66B-FD25-08960F15C49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84695" y="644510"/>
                  <a:ext cx="2840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93" name="Entrada de lápiz 92">
                  <a:extLst>
                    <a:ext uri="{FF2B5EF4-FFF2-40B4-BE49-F238E27FC236}">
                      <a16:creationId xmlns:a16="http://schemas.microsoft.com/office/drawing/2014/main" id="{1E979DA8-9470-853D-4844-46BFCA232FDA}"/>
                    </a:ext>
                  </a:extLst>
                </p14:cNvPr>
                <p14:cNvContentPartPr/>
                <p14:nvPr/>
              </p14:nvContentPartPr>
              <p14:xfrm>
                <a:off x="5771175" y="526070"/>
                <a:ext cx="75960" cy="71640"/>
              </p14:xfrm>
            </p:contentPart>
          </mc:Choice>
          <mc:Fallback>
            <p:pic>
              <p:nvPicPr>
                <p:cNvPr id="93" name="Entrada de lápiz 92">
                  <a:extLst>
                    <a:ext uri="{FF2B5EF4-FFF2-40B4-BE49-F238E27FC236}">
                      <a16:creationId xmlns:a16="http://schemas.microsoft.com/office/drawing/2014/main" id="{1E979DA8-9470-853D-4844-46BFCA232FD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753535" y="508070"/>
                  <a:ext cx="1116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94" name="Entrada de lápiz 93">
                  <a:extLst>
                    <a:ext uri="{FF2B5EF4-FFF2-40B4-BE49-F238E27FC236}">
                      <a16:creationId xmlns:a16="http://schemas.microsoft.com/office/drawing/2014/main" id="{F2ED5D06-1C72-A96D-F84F-A02B94E52C67}"/>
                    </a:ext>
                  </a:extLst>
                </p14:cNvPr>
                <p14:cNvContentPartPr/>
                <p14:nvPr/>
              </p14:nvContentPartPr>
              <p14:xfrm>
                <a:off x="5878095" y="634790"/>
                <a:ext cx="124200" cy="154440"/>
              </p14:xfrm>
            </p:contentPart>
          </mc:Choice>
          <mc:Fallback>
            <p:pic>
              <p:nvPicPr>
                <p:cNvPr id="94" name="Entrada de lápiz 93">
                  <a:extLst>
                    <a:ext uri="{FF2B5EF4-FFF2-40B4-BE49-F238E27FC236}">
                      <a16:creationId xmlns:a16="http://schemas.microsoft.com/office/drawing/2014/main" id="{F2ED5D06-1C72-A96D-F84F-A02B94E52C6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60095" y="617150"/>
                  <a:ext cx="159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95" name="Entrada de lápiz 94">
                  <a:extLst>
                    <a:ext uri="{FF2B5EF4-FFF2-40B4-BE49-F238E27FC236}">
                      <a16:creationId xmlns:a16="http://schemas.microsoft.com/office/drawing/2014/main" id="{E5CC370F-AF43-9ABC-F9E7-24D2DF86379A}"/>
                    </a:ext>
                  </a:extLst>
                </p14:cNvPr>
                <p14:cNvContentPartPr/>
                <p14:nvPr/>
              </p14:nvContentPartPr>
              <p14:xfrm>
                <a:off x="5905455" y="678710"/>
                <a:ext cx="172440" cy="21240"/>
              </p14:xfrm>
            </p:contentPart>
          </mc:Choice>
          <mc:Fallback>
            <p:pic>
              <p:nvPicPr>
                <p:cNvPr id="95" name="Entrada de lápiz 94">
                  <a:extLst>
                    <a:ext uri="{FF2B5EF4-FFF2-40B4-BE49-F238E27FC236}">
                      <a16:creationId xmlns:a16="http://schemas.microsoft.com/office/drawing/2014/main" id="{E5CC370F-AF43-9ABC-F9E7-24D2DF86379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87815" y="660710"/>
                  <a:ext cx="2080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96" name="Entrada de lápiz 95">
                  <a:extLst>
                    <a:ext uri="{FF2B5EF4-FFF2-40B4-BE49-F238E27FC236}">
                      <a16:creationId xmlns:a16="http://schemas.microsoft.com/office/drawing/2014/main" id="{3C2733BE-D763-6AC9-70F8-FBFECC13E1AA}"/>
                    </a:ext>
                  </a:extLst>
                </p14:cNvPr>
                <p14:cNvContentPartPr/>
                <p14:nvPr/>
              </p14:nvContentPartPr>
              <p14:xfrm>
                <a:off x="6139455" y="662510"/>
                <a:ext cx="269280" cy="111960"/>
              </p14:xfrm>
            </p:contentPart>
          </mc:Choice>
          <mc:Fallback>
            <p:pic>
              <p:nvPicPr>
                <p:cNvPr id="96" name="Entrada de lápiz 95">
                  <a:extLst>
                    <a:ext uri="{FF2B5EF4-FFF2-40B4-BE49-F238E27FC236}">
                      <a16:creationId xmlns:a16="http://schemas.microsoft.com/office/drawing/2014/main" id="{3C2733BE-D763-6AC9-70F8-FBFECC13E1A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121455" y="644510"/>
                  <a:ext cx="3049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97" name="Entrada de lápiz 96">
                  <a:extLst>
                    <a:ext uri="{FF2B5EF4-FFF2-40B4-BE49-F238E27FC236}">
                      <a16:creationId xmlns:a16="http://schemas.microsoft.com/office/drawing/2014/main" id="{1A94EE94-2E53-96AF-5FD9-F5F76BE43A07}"/>
                    </a:ext>
                  </a:extLst>
                </p14:cNvPr>
                <p14:cNvContentPartPr/>
                <p14:nvPr/>
              </p14:nvContentPartPr>
              <p14:xfrm>
                <a:off x="6494415" y="682670"/>
                <a:ext cx="58320" cy="81360"/>
              </p14:xfrm>
            </p:contentPart>
          </mc:Choice>
          <mc:Fallback>
            <p:pic>
              <p:nvPicPr>
                <p:cNvPr id="97" name="Entrada de lápiz 96">
                  <a:extLst>
                    <a:ext uri="{FF2B5EF4-FFF2-40B4-BE49-F238E27FC236}">
                      <a16:creationId xmlns:a16="http://schemas.microsoft.com/office/drawing/2014/main" id="{1A94EE94-2E53-96AF-5FD9-F5F76BE43A0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476775" y="664670"/>
                  <a:ext cx="939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98" name="Entrada de lápiz 97">
                  <a:extLst>
                    <a:ext uri="{FF2B5EF4-FFF2-40B4-BE49-F238E27FC236}">
                      <a16:creationId xmlns:a16="http://schemas.microsoft.com/office/drawing/2014/main" id="{443C576D-A18A-6659-835F-65752B4F3F87}"/>
                    </a:ext>
                  </a:extLst>
                </p14:cNvPr>
                <p14:cNvContentPartPr/>
                <p14:nvPr/>
              </p14:nvContentPartPr>
              <p14:xfrm>
                <a:off x="6535815" y="542990"/>
                <a:ext cx="45000" cy="73800"/>
              </p14:xfrm>
            </p:contentPart>
          </mc:Choice>
          <mc:Fallback>
            <p:pic>
              <p:nvPicPr>
                <p:cNvPr id="98" name="Entrada de lápiz 97">
                  <a:extLst>
                    <a:ext uri="{FF2B5EF4-FFF2-40B4-BE49-F238E27FC236}">
                      <a16:creationId xmlns:a16="http://schemas.microsoft.com/office/drawing/2014/main" id="{443C576D-A18A-6659-835F-65752B4F3F8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517815" y="525350"/>
                  <a:ext cx="806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99" name="Entrada de lápiz 98">
                  <a:extLst>
                    <a:ext uri="{FF2B5EF4-FFF2-40B4-BE49-F238E27FC236}">
                      <a16:creationId xmlns:a16="http://schemas.microsoft.com/office/drawing/2014/main" id="{65D45F17-1763-C128-0438-7BB5159FBEF3}"/>
                    </a:ext>
                  </a:extLst>
                </p14:cNvPr>
                <p14:cNvContentPartPr/>
                <p14:nvPr/>
              </p14:nvContentPartPr>
              <p14:xfrm>
                <a:off x="6707175" y="635510"/>
                <a:ext cx="149400" cy="123480"/>
              </p14:xfrm>
            </p:contentPart>
          </mc:Choice>
          <mc:Fallback>
            <p:pic>
              <p:nvPicPr>
                <p:cNvPr id="99" name="Entrada de lápiz 98">
                  <a:extLst>
                    <a:ext uri="{FF2B5EF4-FFF2-40B4-BE49-F238E27FC236}">
                      <a16:creationId xmlns:a16="http://schemas.microsoft.com/office/drawing/2014/main" id="{65D45F17-1763-C128-0438-7BB5159FBEF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689175" y="617510"/>
                  <a:ext cx="1850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00" name="Entrada de lápiz 99">
                  <a:extLst>
                    <a:ext uri="{FF2B5EF4-FFF2-40B4-BE49-F238E27FC236}">
                      <a16:creationId xmlns:a16="http://schemas.microsoft.com/office/drawing/2014/main" id="{44B92BEF-DBC7-FB33-FC3A-F0AFA46A623A}"/>
                    </a:ext>
                  </a:extLst>
                </p14:cNvPr>
                <p14:cNvContentPartPr/>
                <p14:nvPr/>
              </p14:nvContentPartPr>
              <p14:xfrm>
                <a:off x="6907695" y="657470"/>
                <a:ext cx="153000" cy="89280"/>
              </p14:xfrm>
            </p:contentPart>
          </mc:Choice>
          <mc:Fallback>
            <p:pic>
              <p:nvPicPr>
                <p:cNvPr id="100" name="Entrada de lápiz 99">
                  <a:extLst>
                    <a:ext uri="{FF2B5EF4-FFF2-40B4-BE49-F238E27FC236}">
                      <a16:creationId xmlns:a16="http://schemas.microsoft.com/office/drawing/2014/main" id="{44B92BEF-DBC7-FB33-FC3A-F0AFA46A623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890055" y="639830"/>
                  <a:ext cx="1886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01" name="Entrada de lápiz 100">
                  <a:extLst>
                    <a:ext uri="{FF2B5EF4-FFF2-40B4-BE49-F238E27FC236}">
                      <a16:creationId xmlns:a16="http://schemas.microsoft.com/office/drawing/2014/main" id="{85E4EE6C-21DD-8530-3C40-13FC8A4C67EB}"/>
                    </a:ext>
                  </a:extLst>
                </p14:cNvPr>
                <p14:cNvContentPartPr/>
                <p14:nvPr/>
              </p14:nvContentPartPr>
              <p14:xfrm>
                <a:off x="7063935" y="635150"/>
                <a:ext cx="239040" cy="138600"/>
              </p14:xfrm>
            </p:contentPart>
          </mc:Choice>
          <mc:Fallback>
            <p:pic>
              <p:nvPicPr>
                <p:cNvPr id="101" name="Entrada de lápiz 100">
                  <a:extLst>
                    <a:ext uri="{FF2B5EF4-FFF2-40B4-BE49-F238E27FC236}">
                      <a16:creationId xmlns:a16="http://schemas.microsoft.com/office/drawing/2014/main" id="{85E4EE6C-21DD-8530-3C40-13FC8A4C67E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045935" y="617510"/>
                  <a:ext cx="27468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upo 124">
            <a:extLst>
              <a:ext uri="{FF2B5EF4-FFF2-40B4-BE49-F238E27FC236}">
                <a16:creationId xmlns:a16="http://schemas.microsoft.com/office/drawing/2014/main" id="{D53AB995-B6FF-3D4B-EC2C-D9F3D5442327}"/>
              </a:ext>
            </a:extLst>
          </p:cNvPr>
          <p:cNvGrpSpPr/>
          <p:nvPr/>
        </p:nvGrpSpPr>
        <p:grpSpPr>
          <a:xfrm>
            <a:off x="3791175" y="1095950"/>
            <a:ext cx="4173840" cy="387720"/>
            <a:chOff x="3791175" y="1095950"/>
            <a:chExt cx="4173840" cy="38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03" name="Entrada de lápiz 102">
                  <a:extLst>
                    <a:ext uri="{FF2B5EF4-FFF2-40B4-BE49-F238E27FC236}">
                      <a16:creationId xmlns:a16="http://schemas.microsoft.com/office/drawing/2014/main" id="{A1855E1D-57D2-B6C2-EC19-417ADACD81D0}"/>
                    </a:ext>
                  </a:extLst>
                </p14:cNvPr>
                <p14:cNvContentPartPr/>
                <p14:nvPr/>
              </p14:nvContentPartPr>
              <p14:xfrm>
                <a:off x="3791175" y="1193870"/>
                <a:ext cx="245880" cy="269640"/>
              </p14:xfrm>
            </p:contentPart>
          </mc:Choice>
          <mc:Fallback>
            <p:pic>
              <p:nvPicPr>
                <p:cNvPr id="103" name="Entrada de lápiz 102">
                  <a:extLst>
                    <a:ext uri="{FF2B5EF4-FFF2-40B4-BE49-F238E27FC236}">
                      <a16:creationId xmlns:a16="http://schemas.microsoft.com/office/drawing/2014/main" id="{A1855E1D-57D2-B6C2-EC19-417ADACD81D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773175" y="1176230"/>
                  <a:ext cx="2815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04" name="Entrada de lápiz 103">
                  <a:extLst>
                    <a:ext uri="{FF2B5EF4-FFF2-40B4-BE49-F238E27FC236}">
                      <a16:creationId xmlns:a16="http://schemas.microsoft.com/office/drawing/2014/main" id="{A9A74B17-B935-CEBE-9D8D-1BCA4E4037FC}"/>
                    </a:ext>
                  </a:extLst>
                </p14:cNvPr>
                <p14:cNvContentPartPr/>
                <p14:nvPr/>
              </p14:nvContentPartPr>
              <p14:xfrm>
                <a:off x="4187895" y="1237070"/>
                <a:ext cx="160920" cy="168480"/>
              </p14:xfrm>
            </p:contentPart>
          </mc:Choice>
          <mc:Fallback>
            <p:pic>
              <p:nvPicPr>
                <p:cNvPr id="104" name="Entrada de lápiz 103">
                  <a:extLst>
                    <a:ext uri="{FF2B5EF4-FFF2-40B4-BE49-F238E27FC236}">
                      <a16:creationId xmlns:a16="http://schemas.microsoft.com/office/drawing/2014/main" id="{A9A74B17-B935-CEBE-9D8D-1BCA4E4037F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169895" y="1219430"/>
                  <a:ext cx="1965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05" name="Entrada de lápiz 104">
                  <a:extLst>
                    <a:ext uri="{FF2B5EF4-FFF2-40B4-BE49-F238E27FC236}">
                      <a16:creationId xmlns:a16="http://schemas.microsoft.com/office/drawing/2014/main" id="{DF784507-9A1D-D29E-5C3D-7E92CBEF930B}"/>
                    </a:ext>
                  </a:extLst>
                </p14:cNvPr>
                <p14:cNvContentPartPr/>
                <p14:nvPr/>
              </p14:nvContentPartPr>
              <p14:xfrm>
                <a:off x="4149735" y="1217630"/>
                <a:ext cx="289080" cy="191520"/>
              </p14:xfrm>
            </p:contentPart>
          </mc:Choice>
          <mc:Fallback>
            <p:pic>
              <p:nvPicPr>
                <p:cNvPr id="105" name="Entrada de lápiz 104">
                  <a:extLst>
                    <a:ext uri="{FF2B5EF4-FFF2-40B4-BE49-F238E27FC236}">
                      <a16:creationId xmlns:a16="http://schemas.microsoft.com/office/drawing/2014/main" id="{DF784507-9A1D-D29E-5C3D-7E92CBEF930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132095" y="1199630"/>
                  <a:ext cx="3247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06" name="Entrada de lápiz 105">
                  <a:extLst>
                    <a:ext uri="{FF2B5EF4-FFF2-40B4-BE49-F238E27FC236}">
                      <a16:creationId xmlns:a16="http://schemas.microsoft.com/office/drawing/2014/main" id="{438D0F30-181A-3D7A-13EE-DD87FA1BEC57}"/>
                    </a:ext>
                  </a:extLst>
                </p14:cNvPr>
                <p14:cNvContentPartPr/>
                <p14:nvPr/>
              </p14:nvContentPartPr>
              <p14:xfrm>
                <a:off x="4630695" y="1095950"/>
                <a:ext cx="191160" cy="166320"/>
              </p14:xfrm>
            </p:contentPart>
          </mc:Choice>
          <mc:Fallback>
            <p:pic>
              <p:nvPicPr>
                <p:cNvPr id="106" name="Entrada de lápiz 105">
                  <a:extLst>
                    <a:ext uri="{FF2B5EF4-FFF2-40B4-BE49-F238E27FC236}">
                      <a16:creationId xmlns:a16="http://schemas.microsoft.com/office/drawing/2014/main" id="{438D0F30-181A-3D7A-13EE-DD87FA1BEC5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613055" y="1077950"/>
                  <a:ext cx="2268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07" name="Entrada de lápiz 106">
                  <a:extLst>
                    <a:ext uri="{FF2B5EF4-FFF2-40B4-BE49-F238E27FC236}">
                      <a16:creationId xmlns:a16="http://schemas.microsoft.com/office/drawing/2014/main" id="{AFDE0E1D-59A9-01E5-514C-C2DC79F4DDEC}"/>
                    </a:ext>
                  </a:extLst>
                </p14:cNvPr>
                <p14:cNvContentPartPr/>
                <p14:nvPr/>
              </p14:nvContentPartPr>
              <p14:xfrm>
                <a:off x="5089335" y="1257950"/>
                <a:ext cx="59040" cy="138240"/>
              </p14:xfrm>
            </p:contentPart>
          </mc:Choice>
          <mc:Fallback>
            <p:pic>
              <p:nvPicPr>
                <p:cNvPr id="107" name="Entrada de lápiz 106">
                  <a:extLst>
                    <a:ext uri="{FF2B5EF4-FFF2-40B4-BE49-F238E27FC236}">
                      <a16:creationId xmlns:a16="http://schemas.microsoft.com/office/drawing/2014/main" id="{AFDE0E1D-59A9-01E5-514C-C2DC79F4DDE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071695" y="1239950"/>
                  <a:ext cx="946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08" name="Entrada de lápiz 107">
                  <a:extLst>
                    <a:ext uri="{FF2B5EF4-FFF2-40B4-BE49-F238E27FC236}">
                      <a16:creationId xmlns:a16="http://schemas.microsoft.com/office/drawing/2014/main" id="{6D4D3AAC-63C3-43A6-9EB9-AB5FA58D77E4}"/>
                    </a:ext>
                  </a:extLst>
                </p14:cNvPr>
                <p14:cNvContentPartPr/>
                <p14:nvPr/>
              </p14:nvContentPartPr>
              <p14:xfrm>
                <a:off x="4980615" y="1314110"/>
                <a:ext cx="339840" cy="25200"/>
              </p14:xfrm>
            </p:contentPart>
          </mc:Choice>
          <mc:Fallback>
            <p:pic>
              <p:nvPicPr>
                <p:cNvPr id="108" name="Entrada de lápiz 107">
                  <a:extLst>
                    <a:ext uri="{FF2B5EF4-FFF2-40B4-BE49-F238E27FC236}">
                      <a16:creationId xmlns:a16="http://schemas.microsoft.com/office/drawing/2014/main" id="{6D4D3AAC-63C3-43A6-9EB9-AB5FA58D77E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962615" y="1296110"/>
                  <a:ext cx="3754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09" name="Entrada de lápiz 108">
                  <a:extLst>
                    <a:ext uri="{FF2B5EF4-FFF2-40B4-BE49-F238E27FC236}">
                      <a16:creationId xmlns:a16="http://schemas.microsoft.com/office/drawing/2014/main" id="{FA5FBBE4-F7EA-244C-FE60-979A0A7248A0}"/>
                    </a:ext>
                  </a:extLst>
                </p14:cNvPr>
                <p14:cNvContentPartPr/>
                <p14:nvPr/>
              </p14:nvContentPartPr>
              <p14:xfrm>
                <a:off x="5464815" y="1234550"/>
                <a:ext cx="241200" cy="199440"/>
              </p14:xfrm>
            </p:contentPart>
          </mc:Choice>
          <mc:Fallback>
            <p:pic>
              <p:nvPicPr>
                <p:cNvPr id="109" name="Entrada de lápiz 108">
                  <a:extLst>
                    <a:ext uri="{FF2B5EF4-FFF2-40B4-BE49-F238E27FC236}">
                      <a16:creationId xmlns:a16="http://schemas.microsoft.com/office/drawing/2014/main" id="{FA5FBBE4-F7EA-244C-FE60-979A0A7248A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446815" y="1216910"/>
                  <a:ext cx="2768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10" name="Entrada de lápiz 109">
                  <a:extLst>
                    <a:ext uri="{FF2B5EF4-FFF2-40B4-BE49-F238E27FC236}">
                      <a16:creationId xmlns:a16="http://schemas.microsoft.com/office/drawing/2014/main" id="{D6269260-4FD7-44FD-24CC-4534930F9498}"/>
                    </a:ext>
                  </a:extLst>
                </p14:cNvPr>
                <p14:cNvContentPartPr/>
                <p14:nvPr/>
              </p14:nvContentPartPr>
              <p14:xfrm>
                <a:off x="5802135" y="1288910"/>
                <a:ext cx="251640" cy="194760"/>
              </p14:xfrm>
            </p:contentPart>
          </mc:Choice>
          <mc:Fallback>
            <p:pic>
              <p:nvPicPr>
                <p:cNvPr id="110" name="Entrada de lápiz 109">
                  <a:extLst>
                    <a:ext uri="{FF2B5EF4-FFF2-40B4-BE49-F238E27FC236}">
                      <a16:creationId xmlns:a16="http://schemas.microsoft.com/office/drawing/2014/main" id="{D6269260-4FD7-44FD-24CC-4534930F949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784495" y="1270910"/>
                  <a:ext cx="2872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11" name="Entrada de lápiz 110">
                  <a:extLst>
                    <a:ext uri="{FF2B5EF4-FFF2-40B4-BE49-F238E27FC236}">
                      <a16:creationId xmlns:a16="http://schemas.microsoft.com/office/drawing/2014/main" id="{4293FE15-E30E-23B7-B719-D09337740F67}"/>
                    </a:ext>
                  </a:extLst>
                </p14:cNvPr>
                <p14:cNvContentPartPr/>
                <p14:nvPr/>
              </p14:nvContentPartPr>
              <p14:xfrm>
                <a:off x="5784495" y="1298630"/>
                <a:ext cx="283320" cy="168480"/>
              </p14:xfrm>
            </p:contentPart>
          </mc:Choice>
          <mc:Fallback>
            <p:pic>
              <p:nvPicPr>
                <p:cNvPr id="111" name="Entrada de lápiz 110">
                  <a:extLst>
                    <a:ext uri="{FF2B5EF4-FFF2-40B4-BE49-F238E27FC236}">
                      <a16:creationId xmlns:a16="http://schemas.microsoft.com/office/drawing/2014/main" id="{4293FE15-E30E-23B7-B719-D09337740F6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766495" y="1280630"/>
                  <a:ext cx="3189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12" name="Entrada de lápiz 111">
                  <a:extLst>
                    <a:ext uri="{FF2B5EF4-FFF2-40B4-BE49-F238E27FC236}">
                      <a16:creationId xmlns:a16="http://schemas.microsoft.com/office/drawing/2014/main" id="{30779EF1-B864-EF18-14A8-4581A0D056CA}"/>
                    </a:ext>
                  </a:extLst>
                </p14:cNvPr>
                <p14:cNvContentPartPr/>
                <p14:nvPr/>
              </p14:nvContentPartPr>
              <p14:xfrm>
                <a:off x="6263655" y="1189550"/>
                <a:ext cx="200160" cy="178920"/>
              </p14:xfrm>
            </p:contentPart>
          </mc:Choice>
          <mc:Fallback>
            <p:pic>
              <p:nvPicPr>
                <p:cNvPr id="112" name="Entrada de lápiz 111">
                  <a:extLst>
                    <a:ext uri="{FF2B5EF4-FFF2-40B4-BE49-F238E27FC236}">
                      <a16:creationId xmlns:a16="http://schemas.microsoft.com/office/drawing/2014/main" id="{30779EF1-B864-EF18-14A8-4581A0D056C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246015" y="1171910"/>
                  <a:ext cx="2358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13" name="Entrada de lápiz 112">
                  <a:extLst>
                    <a:ext uri="{FF2B5EF4-FFF2-40B4-BE49-F238E27FC236}">
                      <a16:creationId xmlns:a16="http://schemas.microsoft.com/office/drawing/2014/main" id="{7F5FE0C5-BD52-B8A3-B50D-7C7733103056}"/>
                    </a:ext>
                  </a:extLst>
                </p14:cNvPr>
                <p14:cNvContentPartPr/>
                <p14:nvPr/>
              </p14:nvContentPartPr>
              <p14:xfrm>
                <a:off x="6596295" y="1337150"/>
                <a:ext cx="304920" cy="39240"/>
              </p14:xfrm>
            </p:contentPart>
          </mc:Choice>
          <mc:Fallback>
            <p:pic>
              <p:nvPicPr>
                <p:cNvPr id="113" name="Entrada de lápiz 112">
                  <a:extLst>
                    <a:ext uri="{FF2B5EF4-FFF2-40B4-BE49-F238E27FC236}">
                      <a16:creationId xmlns:a16="http://schemas.microsoft.com/office/drawing/2014/main" id="{7F5FE0C5-BD52-B8A3-B50D-7C773310305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578655" y="1319510"/>
                  <a:ext cx="3405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14" name="Entrada de lápiz 113">
                  <a:extLst>
                    <a:ext uri="{FF2B5EF4-FFF2-40B4-BE49-F238E27FC236}">
                      <a16:creationId xmlns:a16="http://schemas.microsoft.com/office/drawing/2014/main" id="{24705921-1CD4-3D91-536E-9F927D86841B}"/>
                    </a:ext>
                  </a:extLst>
                </p14:cNvPr>
                <p14:cNvContentPartPr/>
                <p14:nvPr/>
              </p14:nvContentPartPr>
              <p14:xfrm>
                <a:off x="7020375" y="1218350"/>
                <a:ext cx="259560" cy="243720"/>
              </p14:xfrm>
            </p:contentPart>
          </mc:Choice>
          <mc:Fallback>
            <p:pic>
              <p:nvPicPr>
                <p:cNvPr id="114" name="Entrada de lápiz 113">
                  <a:extLst>
                    <a:ext uri="{FF2B5EF4-FFF2-40B4-BE49-F238E27FC236}">
                      <a16:creationId xmlns:a16="http://schemas.microsoft.com/office/drawing/2014/main" id="{24705921-1CD4-3D91-536E-9F927D86841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002375" y="1200710"/>
                  <a:ext cx="2952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15" name="Entrada de lápiz 114">
                  <a:extLst>
                    <a:ext uri="{FF2B5EF4-FFF2-40B4-BE49-F238E27FC236}">
                      <a16:creationId xmlns:a16="http://schemas.microsoft.com/office/drawing/2014/main" id="{439B4556-8823-2FBF-4C92-CCA353A3637A}"/>
                    </a:ext>
                  </a:extLst>
                </p14:cNvPr>
                <p14:cNvContentPartPr/>
                <p14:nvPr/>
              </p14:nvContentPartPr>
              <p14:xfrm>
                <a:off x="7325655" y="1316630"/>
                <a:ext cx="247320" cy="141120"/>
              </p14:xfrm>
            </p:contentPart>
          </mc:Choice>
          <mc:Fallback>
            <p:pic>
              <p:nvPicPr>
                <p:cNvPr id="115" name="Entrada de lápiz 114">
                  <a:extLst>
                    <a:ext uri="{FF2B5EF4-FFF2-40B4-BE49-F238E27FC236}">
                      <a16:creationId xmlns:a16="http://schemas.microsoft.com/office/drawing/2014/main" id="{439B4556-8823-2FBF-4C92-CCA353A3637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307655" y="1298630"/>
                  <a:ext cx="2829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16" name="Entrada de lápiz 115">
                  <a:extLst>
                    <a:ext uri="{FF2B5EF4-FFF2-40B4-BE49-F238E27FC236}">
                      <a16:creationId xmlns:a16="http://schemas.microsoft.com/office/drawing/2014/main" id="{F46F4B2D-0975-C211-F19D-57F2DD7431FC}"/>
                    </a:ext>
                  </a:extLst>
                </p14:cNvPr>
                <p14:cNvContentPartPr/>
                <p14:nvPr/>
              </p14:nvContentPartPr>
              <p14:xfrm>
                <a:off x="7342935" y="1273430"/>
                <a:ext cx="229680" cy="208440"/>
              </p14:xfrm>
            </p:contentPart>
          </mc:Choice>
          <mc:Fallback>
            <p:pic>
              <p:nvPicPr>
                <p:cNvPr id="116" name="Entrada de lápiz 115">
                  <a:extLst>
                    <a:ext uri="{FF2B5EF4-FFF2-40B4-BE49-F238E27FC236}">
                      <a16:creationId xmlns:a16="http://schemas.microsoft.com/office/drawing/2014/main" id="{F46F4B2D-0975-C211-F19D-57F2DD7431F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324935" y="1255430"/>
                  <a:ext cx="2653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17" name="Entrada de lápiz 116">
                  <a:extLst>
                    <a:ext uri="{FF2B5EF4-FFF2-40B4-BE49-F238E27FC236}">
                      <a16:creationId xmlns:a16="http://schemas.microsoft.com/office/drawing/2014/main" id="{F23B4C6F-CB8A-4618-950E-61A90B6B815A}"/>
                    </a:ext>
                  </a:extLst>
                </p14:cNvPr>
                <p14:cNvContentPartPr/>
                <p14:nvPr/>
              </p14:nvContentPartPr>
              <p14:xfrm>
                <a:off x="7703295" y="1123310"/>
                <a:ext cx="261720" cy="157320"/>
              </p14:xfrm>
            </p:contentPart>
          </mc:Choice>
          <mc:Fallback>
            <p:pic>
              <p:nvPicPr>
                <p:cNvPr id="117" name="Entrada de lápiz 116">
                  <a:extLst>
                    <a:ext uri="{FF2B5EF4-FFF2-40B4-BE49-F238E27FC236}">
                      <a16:creationId xmlns:a16="http://schemas.microsoft.com/office/drawing/2014/main" id="{F23B4C6F-CB8A-4618-950E-61A90B6B815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685295" y="1105310"/>
                  <a:ext cx="297360" cy="19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33" name="Entrada de lápiz 132">
                <a:extLst>
                  <a:ext uri="{FF2B5EF4-FFF2-40B4-BE49-F238E27FC236}">
                    <a16:creationId xmlns:a16="http://schemas.microsoft.com/office/drawing/2014/main" id="{05FD5141-EDA2-7BAB-BF80-F6963C4336B5}"/>
                  </a:ext>
                </a:extLst>
              </p14:cNvPr>
              <p14:cNvContentPartPr/>
              <p14:nvPr/>
            </p14:nvContentPartPr>
            <p14:xfrm>
              <a:off x="4572735" y="1331390"/>
              <a:ext cx="169560" cy="21600"/>
            </p14:xfrm>
          </p:contentPart>
        </mc:Choice>
        <mc:Fallback>
          <p:pic>
            <p:nvPicPr>
              <p:cNvPr id="133" name="Entrada de lápiz 132">
                <a:extLst>
                  <a:ext uri="{FF2B5EF4-FFF2-40B4-BE49-F238E27FC236}">
                    <a16:creationId xmlns:a16="http://schemas.microsoft.com/office/drawing/2014/main" id="{05FD5141-EDA2-7BAB-BF80-F6963C4336B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555095" y="1313750"/>
                <a:ext cx="2052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34" name="Entrada de lápiz 133">
                <a:extLst>
                  <a:ext uri="{FF2B5EF4-FFF2-40B4-BE49-F238E27FC236}">
                    <a16:creationId xmlns:a16="http://schemas.microsoft.com/office/drawing/2014/main" id="{0210B993-E1B1-A30D-89BD-121E97870685}"/>
                  </a:ext>
                </a:extLst>
              </p14:cNvPr>
              <p14:cNvContentPartPr/>
              <p14:nvPr/>
            </p14:nvContentPartPr>
            <p14:xfrm>
              <a:off x="6280575" y="1364510"/>
              <a:ext cx="223920" cy="29160"/>
            </p14:xfrm>
          </p:contentPart>
        </mc:Choice>
        <mc:Fallback>
          <p:pic>
            <p:nvPicPr>
              <p:cNvPr id="134" name="Entrada de lápiz 133">
                <a:extLst>
                  <a:ext uri="{FF2B5EF4-FFF2-40B4-BE49-F238E27FC236}">
                    <a16:creationId xmlns:a16="http://schemas.microsoft.com/office/drawing/2014/main" id="{0210B993-E1B1-A30D-89BD-121E9787068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262575" y="1346510"/>
                <a:ext cx="2595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35" name="Entrada de lápiz 134">
                <a:extLst>
                  <a:ext uri="{FF2B5EF4-FFF2-40B4-BE49-F238E27FC236}">
                    <a16:creationId xmlns:a16="http://schemas.microsoft.com/office/drawing/2014/main" id="{4F7BC44E-C320-73A7-DE74-365391B8D4EA}"/>
                  </a:ext>
                </a:extLst>
              </p14:cNvPr>
              <p14:cNvContentPartPr/>
              <p14:nvPr/>
            </p14:nvContentPartPr>
            <p14:xfrm>
              <a:off x="7772055" y="1351190"/>
              <a:ext cx="399960" cy="32760"/>
            </p14:xfrm>
          </p:contentPart>
        </mc:Choice>
        <mc:Fallback>
          <p:pic>
            <p:nvPicPr>
              <p:cNvPr id="135" name="Entrada de lápiz 134">
                <a:extLst>
                  <a:ext uri="{FF2B5EF4-FFF2-40B4-BE49-F238E27FC236}">
                    <a16:creationId xmlns:a16="http://schemas.microsoft.com/office/drawing/2014/main" id="{4F7BC44E-C320-73A7-DE74-365391B8D4EA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754415" y="1333550"/>
                <a:ext cx="4356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36" name="Entrada de lápiz 135">
                <a:extLst>
                  <a:ext uri="{FF2B5EF4-FFF2-40B4-BE49-F238E27FC236}">
                    <a16:creationId xmlns:a16="http://schemas.microsoft.com/office/drawing/2014/main" id="{2CECD484-52E3-2F9D-EC88-9725303924BA}"/>
                  </a:ext>
                </a:extLst>
              </p14:cNvPr>
              <p14:cNvContentPartPr/>
              <p14:nvPr/>
            </p14:nvContentPartPr>
            <p14:xfrm>
              <a:off x="9381615" y="1280990"/>
              <a:ext cx="278280" cy="14040"/>
            </p14:xfrm>
          </p:contentPart>
        </mc:Choice>
        <mc:Fallback>
          <p:pic>
            <p:nvPicPr>
              <p:cNvPr id="136" name="Entrada de lápiz 135">
                <a:extLst>
                  <a:ext uri="{FF2B5EF4-FFF2-40B4-BE49-F238E27FC236}">
                    <a16:creationId xmlns:a16="http://schemas.microsoft.com/office/drawing/2014/main" id="{2CECD484-52E3-2F9D-EC88-9725303924B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363615" y="1263350"/>
                <a:ext cx="313920" cy="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upo 138">
            <a:extLst>
              <a:ext uri="{FF2B5EF4-FFF2-40B4-BE49-F238E27FC236}">
                <a16:creationId xmlns:a16="http://schemas.microsoft.com/office/drawing/2014/main" id="{74FF3D3F-2DCD-66B5-E27C-241D61296C64}"/>
              </a:ext>
            </a:extLst>
          </p:cNvPr>
          <p:cNvGrpSpPr/>
          <p:nvPr/>
        </p:nvGrpSpPr>
        <p:grpSpPr>
          <a:xfrm>
            <a:off x="8319615" y="1108910"/>
            <a:ext cx="1879200" cy="398160"/>
            <a:chOff x="8319615" y="1108910"/>
            <a:chExt cx="1879200" cy="39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26" name="Entrada de lápiz 125">
                  <a:extLst>
                    <a:ext uri="{FF2B5EF4-FFF2-40B4-BE49-F238E27FC236}">
                      <a16:creationId xmlns:a16="http://schemas.microsoft.com/office/drawing/2014/main" id="{A7074F86-41A3-6EA6-7BB7-8AEA022CB975}"/>
                    </a:ext>
                  </a:extLst>
                </p14:cNvPr>
                <p14:cNvContentPartPr/>
                <p14:nvPr/>
              </p14:nvContentPartPr>
              <p14:xfrm>
                <a:off x="9546135" y="1385750"/>
                <a:ext cx="302400" cy="23760"/>
              </p14:xfrm>
            </p:contentPart>
          </mc:Choice>
          <mc:Fallback>
            <p:pic>
              <p:nvPicPr>
                <p:cNvPr id="126" name="Entrada de lápiz 125">
                  <a:extLst>
                    <a:ext uri="{FF2B5EF4-FFF2-40B4-BE49-F238E27FC236}">
                      <a16:creationId xmlns:a16="http://schemas.microsoft.com/office/drawing/2014/main" id="{A7074F86-41A3-6EA6-7BB7-8AEA022CB97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528135" y="1368110"/>
                  <a:ext cx="3380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27" name="Entrada de lápiz 126">
                  <a:extLst>
                    <a:ext uri="{FF2B5EF4-FFF2-40B4-BE49-F238E27FC236}">
                      <a16:creationId xmlns:a16="http://schemas.microsoft.com/office/drawing/2014/main" id="{A02A47CB-DFAB-EC76-2BF8-68229754D727}"/>
                    </a:ext>
                  </a:extLst>
                </p14:cNvPr>
                <p14:cNvContentPartPr/>
                <p14:nvPr/>
              </p14:nvContentPartPr>
              <p14:xfrm>
                <a:off x="9928095" y="1298990"/>
                <a:ext cx="38160" cy="208080"/>
              </p14:xfrm>
            </p:contentPart>
          </mc:Choice>
          <mc:Fallback>
            <p:pic>
              <p:nvPicPr>
                <p:cNvPr id="127" name="Entrada de lápiz 126">
                  <a:extLst>
                    <a:ext uri="{FF2B5EF4-FFF2-40B4-BE49-F238E27FC236}">
                      <a16:creationId xmlns:a16="http://schemas.microsoft.com/office/drawing/2014/main" id="{A02A47CB-DFAB-EC76-2BF8-68229754D72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910095" y="1280990"/>
                  <a:ext cx="738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18" name="Entrada de lápiz 117">
                  <a:extLst>
                    <a:ext uri="{FF2B5EF4-FFF2-40B4-BE49-F238E27FC236}">
                      <a16:creationId xmlns:a16="http://schemas.microsoft.com/office/drawing/2014/main" id="{3E992E8B-4187-EB77-D9E8-95316CF34877}"/>
                    </a:ext>
                  </a:extLst>
                </p14:cNvPr>
                <p14:cNvContentPartPr/>
                <p14:nvPr/>
              </p14:nvContentPartPr>
              <p14:xfrm>
                <a:off x="8319615" y="1217270"/>
                <a:ext cx="285120" cy="68040"/>
              </p14:xfrm>
            </p:contentPart>
          </mc:Choice>
          <mc:Fallback>
            <p:pic>
              <p:nvPicPr>
                <p:cNvPr id="118" name="Entrada de lápiz 117">
                  <a:extLst>
                    <a:ext uri="{FF2B5EF4-FFF2-40B4-BE49-F238E27FC236}">
                      <a16:creationId xmlns:a16="http://schemas.microsoft.com/office/drawing/2014/main" id="{3E992E8B-4187-EB77-D9E8-95316CF3487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301975" y="1199270"/>
                  <a:ext cx="3207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19" name="Entrada de lápiz 118">
                  <a:extLst>
                    <a:ext uri="{FF2B5EF4-FFF2-40B4-BE49-F238E27FC236}">
                      <a16:creationId xmlns:a16="http://schemas.microsoft.com/office/drawing/2014/main" id="{766ED666-87BC-4A82-C00C-3F3DF17413D2}"/>
                    </a:ext>
                  </a:extLst>
                </p14:cNvPr>
                <p14:cNvContentPartPr/>
                <p14:nvPr/>
              </p14:nvContentPartPr>
              <p14:xfrm>
                <a:off x="8375775" y="1172630"/>
                <a:ext cx="81720" cy="201960"/>
              </p14:xfrm>
            </p:contentPart>
          </mc:Choice>
          <mc:Fallback>
            <p:pic>
              <p:nvPicPr>
                <p:cNvPr id="119" name="Entrada de lápiz 118">
                  <a:extLst>
                    <a:ext uri="{FF2B5EF4-FFF2-40B4-BE49-F238E27FC236}">
                      <a16:creationId xmlns:a16="http://schemas.microsoft.com/office/drawing/2014/main" id="{766ED666-87BC-4A82-C00C-3F3DF17413D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358135" y="1154990"/>
                  <a:ext cx="1173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20" name="Entrada de lápiz 119">
                  <a:extLst>
                    <a:ext uri="{FF2B5EF4-FFF2-40B4-BE49-F238E27FC236}">
                      <a16:creationId xmlns:a16="http://schemas.microsoft.com/office/drawing/2014/main" id="{B4A1C42A-C2FB-0981-0EE5-18906F55AEB6}"/>
                    </a:ext>
                  </a:extLst>
                </p14:cNvPr>
                <p14:cNvContentPartPr/>
                <p14:nvPr/>
              </p14:nvContentPartPr>
              <p14:xfrm>
                <a:off x="8654415" y="1167590"/>
                <a:ext cx="232920" cy="215640"/>
              </p14:xfrm>
            </p:contentPart>
          </mc:Choice>
          <mc:Fallback>
            <p:pic>
              <p:nvPicPr>
                <p:cNvPr id="120" name="Entrada de lápiz 119">
                  <a:extLst>
                    <a:ext uri="{FF2B5EF4-FFF2-40B4-BE49-F238E27FC236}">
                      <a16:creationId xmlns:a16="http://schemas.microsoft.com/office/drawing/2014/main" id="{B4A1C42A-C2FB-0981-0EE5-18906F55AEB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636415" y="1149950"/>
                  <a:ext cx="2685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21" name="Entrada de lápiz 120">
                  <a:extLst>
                    <a:ext uri="{FF2B5EF4-FFF2-40B4-BE49-F238E27FC236}">
                      <a16:creationId xmlns:a16="http://schemas.microsoft.com/office/drawing/2014/main" id="{F789A89D-EEEF-2E8F-FD68-7AA1FC2D40C4}"/>
                    </a:ext>
                  </a:extLst>
                </p14:cNvPr>
                <p14:cNvContentPartPr/>
                <p14:nvPr/>
              </p14:nvContentPartPr>
              <p14:xfrm>
                <a:off x="9083895" y="1246430"/>
                <a:ext cx="162000" cy="135720"/>
              </p14:xfrm>
            </p:contentPart>
          </mc:Choice>
          <mc:Fallback>
            <p:pic>
              <p:nvPicPr>
                <p:cNvPr id="121" name="Entrada de lápiz 120">
                  <a:extLst>
                    <a:ext uri="{FF2B5EF4-FFF2-40B4-BE49-F238E27FC236}">
                      <a16:creationId xmlns:a16="http://schemas.microsoft.com/office/drawing/2014/main" id="{F789A89D-EEEF-2E8F-FD68-7AA1FC2D40C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065895" y="1228430"/>
                  <a:ext cx="1976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30" name="Entrada de lápiz 129">
                  <a:extLst>
                    <a:ext uri="{FF2B5EF4-FFF2-40B4-BE49-F238E27FC236}">
                      <a16:creationId xmlns:a16="http://schemas.microsoft.com/office/drawing/2014/main" id="{79A1B704-5A88-A41A-B3D1-77D9CE08AC6C}"/>
                    </a:ext>
                  </a:extLst>
                </p14:cNvPr>
                <p14:cNvContentPartPr/>
                <p14:nvPr/>
              </p14:nvContentPartPr>
              <p14:xfrm>
                <a:off x="8920095" y="1201790"/>
                <a:ext cx="491760" cy="232200"/>
              </p14:xfrm>
            </p:contentPart>
          </mc:Choice>
          <mc:Fallback>
            <p:pic>
              <p:nvPicPr>
                <p:cNvPr id="130" name="Entrada de lápiz 129">
                  <a:extLst>
                    <a:ext uri="{FF2B5EF4-FFF2-40B4-BE49-F238E27FC236}">
                      <a16:creationId xmlns:a16="http://schemas.microsoft.com/office/drawing/2014/main" id="{79A1B704-5A88-A41A-B3D1-77D9CE08AC6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902095" y="1183790"/>
                  <a:ext cx="5274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31" name="Entrada de lápiz 130">
                  <a:extLst>
                    <a:ext uri="{FF2B5EF4-FFF2-40B4-BE49-F238E27FC236}">
                      <a16:creationId xmlns:a16="http://schemas.microsoft.com/office/drawing/2014/main" id="{AB2C5B18-E5E6-D784-5202-AD26166A7CE6}"/>
                    </a:ext>
                  </a:extLst>
                </p14:cNvPr>
                <p14:cNvContentPartPr/>
                <p14:nvPr/>
              </p14:nvContentPartPr>
              <p14:xfrm>
                <a:off x="9415455" y="1108910"/>
                <a:ext cx="247680" cy="143640"/>
              </p14:xfrm>
            </p:contentPart>
          </mc:Choice>
          <mc:Fallback>
            <p:pic>
              <p:nvPicPr>
                <p:cNvPr id="131" name="Entrada de lápiz 130">
                  <a:extLst>
                    <a:ext uri="{FF2B5EF4-FFF2-40B4-BE49-F238E27FC236}">
                      <a16:creationId xmlns:a16="http://schemas.microsoft.com/office/drawing/2014/main" id="{AB2C5B18-E5E6-D784-5202-AD26166A7CE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397455" y="1091270"/>
                  <a:ext cx="2833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38" name="Entrada de lápiz 137">
                  <a:extLst>
                    <a:ext uri="{FF2B5EF4-FFF2-40B4-BE49-F238E27FC236}">
                      <a16:creationId xmlns:a16="http://schemas.microsoft.com/office/drawing/2014/main" id="{885EC6E9-A959-A10D-987D-4404CB649B25}"/>
                    </a:ext>
                  </a:extLst>
                </p14:cNvPr>
                <p14:cNvContentPartPr/>
                <p14:nvPr/>
              </p14:nvContentPartPr>
              <p14:xfrm>
                <a:off x="9928095" y="1336430"/>
                <a:ext cx="270720" cy="160920"/>
              </p14:xfrm>
            </p:contentPart>
          </mc:Choice>
          <mc:Fallback>
            <p:pic>
              <p:nvPicPr>
                <p:cNvPr id="138" name="Entrada de lápiz 137">
                  <a:extLst>
                    <a:ext uri="{FF2B5EF4-FFF2-40B4-BE49-F238E27FC236}">
                      <a16:creationId xmlns:a16="http://schemas.microsoft.com/office/drawing/2014/main" id="{885EC6E9-A959-A10D-987D-4404CB649B2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910095" y="1318790"/>
                  <a:ext cx="306360" cy="19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140" name="Entrada de lápiz 139">
                <a:extLst>
                  <a:ext uri="{FF2B5EF4-FFF2-40B4-BE49-F238E27FC236}">
                    <a16:creationId xmlns:a16="http://schemas.microsoft.com/office/drawing/2014/main" id="{E8BF1336-5AA3-99B7-3395-FF8D9549D546}"/>
                  </a:ext>
                </a:extLst>
              </p14:cNvPr>
              <p14:cNvContentPartPr/>
              <p14:nvPr/>
            </p14:nvContentPartPr>
            <p14:xfrm>
              <a:off x="10324095" y="1323830"/>
              <a:ext cx="165240" cy="17640"/>
            </p14:xfrm>
          </p:contentPart>
        </mc:Choice>
        <mc:Fallback>
          <p:pic>
            <p:nvPicPr>
              <p:cNvPr id="140" name="Entrada de lápiz 139">
                <a:extLst>
                  <a:ext uri="{FF2B5EF4-FFF2-40B4-BE49-F238E27FC236}">
                    <a16:creationId xmlns:a16="http://schemas.microsoft.com/office/drawing/2014/main" id="{E8BF1336-5AA3-99B7-3395-FF8D9549D546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0306095" y="1305830"/>
                <a:ext cx="200880" cy="5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upo 153">
            <a:extLst>
              <a:ext uri="{FF2B5EF4-FFF2-40B4-BE49-F238E27FC236}">
                <a16:creationId xmlns:a16="http://schemas.microsoft.com/office/drawing/2014/main" id="{6B49248C-7993-2709-EEED-F1978829AF0B}"/>
              </a:ext>
            </a:extLst>
          </p:cNvPr>
          <p:cNvGrpSpPr/>
          <p:nvPr/>
        </p:nvGrpSpPr>
        <p:grpSpPr>
          <a:xfrm>
            <a:off x="374775" y="2045630"/>
            <a:ext cx="2132280" cy="378720"/>
            <a:chOff x="374775" y="2045630"/>
            <a:chExt cx="2132280" cy="37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41" name="Entrada de lápiz 140">
                  <a:extLst>
                    <a:ext uri="{FF2B5EF4-FFF2-40B4-BE49-F238E27FC236}">
                      <a16:creationId xmlns:a16="http://schemas.microsoft.com/office/drawing/2014/main" id="{35544041-9991-CB06-6FB9-FAD959963C0E}"/>
                    </a:ext>
                  </a:extLst>
                </p14:cNvPr>
                <p14:cNvContentPartPr/>
                <p14:nvPr/>
              </p14:nvContentPartPr>
              <p14:xfrm>
                <a:off x="447135" y="2045630"/>
                <a:ext cx="340560" cy="280800"/>
              </p14:xfrm>
            </p:contentPart>
          </mc:Choice>
          <mc:Fallback>
            <p:pic>
              <p:nvPicPr>
                <p:cNvPr id="141" name="Entrada de lápiz 140">
                  <a:extLst>
                    <a:ext uri="{FF2B5EF4-FFF2-40B4-BE49-F238E27FC236}">
                      <a16:creationId xmlns:a16="http://schemas.microsoft.com/office/drawing/2014/main" id="{35544041-9991-CB06-6FB9-FAD959963C0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29135" y="2027630"/>
                  <a:ext cx="3762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42" name="Entrada de lápiz 141">
                  <a:extLst>
                    <a:ext uri="{FF2B5EF4-FFF2-40B4-BE49-F238E27FC236}">
                      <a16:creationId xmlns:a16="http://schemas.microsoft.com/office/drawing/2014/main" id="{0E397E16-E321-9A00-5D08-53305D72AA55}"/>
                    </a:ext>
                  </a:extLst>
                </p14:cNvPr>
                <p14:cNvContentPartPr/>
                <p14:nvPr/>
              </p14:nvContentPartPr>
              <p14:xfrm>
                <a:off x="374775" y="2198990"/>
                <a:ext cx="282600" cy="8640"/>
              </p14:xfrm>
            </p:contentPart>
          </mc:Choice>
          <mc:Fallback>
            <p:pic>
              <p:nvPicPr>
                <p:cNvPr id="142" name="Entrada de lápiz 141">
                  <a:extLst>
                    <a:ext uri="{FF2B5EF4-FFF2-40B4-BE49-F238E27FC236}">
                      <a16:creationId xmlns:a16="http://schemas.microsoft.com/office/drawing/2014/main" id="{0E397E16-E321-9A00-5D08-53305D72AA5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56775" y="2180990"/>
                  <a:ext cx="3182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43" name="Entrada de lápiz 142">
                  <a:extLst>
                    <a:ext uri="{FF2B5EF4-FFF2-40B4-BE49-F238E27FC236}">
                      <a16:creationId xmlns:a16="http://schemas.microsoft.com/office/drawing/2014/main" id="{A3801783-336F-7968-21AE-2FFFD334BC1E}"/>
                    </a:ext>
                  </a:extLst>
                </p14:cNvPr>
                <p14:cNvContentPartPr/>
                <p14:nvPr/>
              </p14:nvContentPartPr>
              <p14:xfrm>
                <a:off x="615615" y="2223470"/>
                <a:ext cx="162360" cy="94320"/>
              </p14:xfrm>
            </p:contentPart>
          </mc:Choice>
          <mc:Fallback>
            <p:pic>
              <p:nvPicPr>
                <p:cNvPr id="143" name="Entrada de lápiz 142">
                  <a:extLst>
                    <a:ext uri="{FF2B5EF4-FFF2-40B4-BE49-F238E27FC236}">
                      <a16:creationId xmlns:a16="http://schemas.microsoft.com/office/drawing/2014/main" id="{A3801783-336F-7968-21AE-2FFFD334BC1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97615" y="2205830"/>
                  <a:ext cx="198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44" name="Entrada de lápiz 143">
                  <a:extLst>
                    <a:ext uri="{FF2B5EF4-FFF2-40B4-BE49-F238E27FC236}">
                      <a16:creationId xmlns:a16="http://schemas.microsoft.com/office/drawing/2014/main" id="{5D71B3A2-6418-208A-BCDB-28CFF477F3CB}"/>
                    </a:ext>
                  </a:extLst>
                </p14:cNvPr>
                <p14:cNvContentPartPr/>
                <p14:nvPr/>
              </p14:nvContentPartPr>
              <p14:xfrm>
                <a:off x="743415" y="2240030"/>
                <a:ext cx="151920" cy="104760"/>
              </p14:xfrm>
            </p:contentPart>
          </mc:Choice>
          <mc:Fallback>
            <p:pic>
              <p:nvPicPr>
                <p:cNvPr id="144" name="Entrada de lápiz 143">
                  <a:extLst>
                    <a:ext uri="{FF2B5EF4-FFF2-40B4-BE49-F238E27FC236}">
                      <a16:creationId xmlns:a16="http://schemas.microsoft.com/office/drawing/2014/main" id="{5D71B3A2-6418-208A-BCDB-28CFF477F3C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25415" y="2222390"/>
                  <a:ext cx="1875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45" name="Entrada de lápiz 144">
                  <a:extLst>
                    <a:ext uri="{FF2B5EF4-FFF2-40B4-BE49-F238E27FC236}">
                      <a16:creationId xmlns:a16="http://schemas.microsoft.com/office/drawing/2014/main" id="{8959FF8C-D8C2-00F4-8013-36DEA8B72650}"/>
                    </a:ext>
                  </a:extLst>
                </p14:cNvPr>
                <p14:cNvContentPartPr/>
                <p14:nvPr/>
              </p14:nvContentPartPr>
              <p14:xfrm>
                <a:off x="901455" y="2229950"/>
                <a:ext cx="217800" cy="120600"/>
              </p14:xfrm>
            </p:contentPart>
          </mc:Choice>
          <mc:Fallback>
            <p:pic>
              <p:nvPicPr>
                <p:cNvPr id="145" name="Entrada de lápiz 144">
                  <a:extLst>
                    <a:ext uri="{FF2B5EF4-FFF2-40B4-BE49-F238E27FC236}">
                      <a16:creationId xmlns:a16="http://schemas.microsoft.com/office/drawing/2014/main" id="{8959FF8C-D8C2-00F4-8013-36DEA8B7265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83455" y="2212310"/>
                  <a:ext cx="2534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46" name="Entrada de lápiz 145">
                  <a:extLst>
                    <a:ext uri="{FF2B5EF4-FFF2-40B4-BE49-F238E27FC236}">
                      <a16:creationId xmlns:a16="http://schemas.microsoft.com/office/drawing/2014/main" id="{CF1AF77C-89C8-9D4C-66FF-7249BB6448FC}"/>
                    </a:ext>
                  </a:extLst>
                </p14:cNvPr>
                <p14:cNvContentPartPr/>
                <p14:nvPr/>
              </p14:nvContentPartPr>
              <p14:xfrm>
                <a:off x="1203135" y="2050310"/>
                <a:ext cx="122760" cy="291960"/>
              </p14:xfrm>
            </p:contentPart>
          </mc:Choice>
          <mc:Fallback>
            <p:pic>
              <p:nvPicPr>
                <p:cNvPr id="146" name="Entrada de lápiz 145">
                  <a:extLst>
                    <a:ext uri="{FF2B5EF4-FFF2-40B4-BE49-F238E27FC236}">
                      <a16:creationId xmlns:a16="http://schemas.microsoft.com/office/drawing/2014/main" id="{CF1AF77C-89C8-9D4C-66FF-7249BB6448F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85135" y="2032310"/>
                  <a:ext cx="15840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47" name="Entrada de lápiz 146">
                  <a:extLst>
                    <a:ext uri="{FF2B5EF4-FFF2-40B4-BE49-F238E27FC236}">
                      <a16:creationId xmlns:a16="http://schemas.microsoft.com/office/drawing/2014/main" id="{EC27AB2C-B2F2-C181-B303-5C5A788AB118}"/>
                    </a:ext>
                  </a:extLst>
                </p14:cNvPr>
                <p14:cNvContentPartPr/>
                <p14:nvPr/>
              </p14:nvContentPartPr>
              <p14:xfrm>
                <a:off x="1111695" y="2147150"/>
                <a:ext cx="317160" cy="50760"/>
              </p14:xfrm>
            </p:contentPart>
          </mc:Choice>
          <mc:Fallback>
            <p:pic>
              <p:nvPicPr>
                <p:cNvPr id="147" name="Entrada de lápiz 146">
                  <a:extLst>
                    <a:ext uri="{FF2B5EF4-FFF2-40B4-BE49-F238E27FC236}">
                      <a16:creationId xmlns:a16="http://schemas.microsoft.com/office/drawing/2014/main" id="{EC27AB2C-B2F2-C181-B303-5C5A788AB11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94055" y="2129150"/>
                  <a:ext cx="3528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48" name="Entrada de lápiz 147">
                  <a:extLst>
                    <a:ext uri="{FF2B5EF4-FFF2-40B4-BE49-F238E27FC236}">
                      <a16:creationId xmlns:a16="http://schemas.microsoft.com/office/drawing/2014/main" id="{C7231B3F-ABB4-CC3E-2FD8-1DF2FD41F52F}"/>
                    </a:ext>
                  </a:extLst>
                </p14:cNvPr>
                <p14:cNvContentPartPr/>
                <p14:nvPr/>
              </p14:nvContentPartPr>
              <p14:xfrm>
                <a:off x="1340295" y="2234270"/>
                <a:ext cx="179280" cy="107640"/>
              </p14:xfrm>
            </p:contentPart>
          </mc:Choice>
          <mc:Fallback>
            <p:pic>
              <p:nvPicPr>
                <p:cNvPr id="148" name="Entrada de lápiz 147">
                  <a:extLst>
                    <a:ext uri="{FF2B5EF4-FFF2-40B4-BE49-F238E27FC236}">
                      <a16:creationId xmlns:a16="http://schemas.microsoft.com/office/drawing/2014/main" id="{C7231B3F-ABB4-CC3E-2FD8-1DF2FD41F52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322295" y="2216270"/>
                  <a:ext cx="2149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49" name="Entrada de lápiz 148">
                  <a:extLst>
                    <a:ext uri="{FF2B5EF4-FFF2-40B4-BE49-F238E27FC236}">
                      <a16:creationId xmlns:a16="http://schemas.microsoft.com/office/drawing/2014/main" id="{CA40527E-C7AA-C0AF-92EB-AD2306124CB5}"/>
                    </a:ext>
                  </a:extLst>
                </p14:cNvPr>
                <p14:cNvContentPartPr/>
                <p14:nvPr/>
              </p14:nvContentPartPr>
              <p14:xfrm>
                <a:off x="1585455" y="2231750"/>
                <a:ext cx="262800" cy="132120"/>
              </p14:xfrm>
            </p:contentPart>
          </mc:Choice>
          <mc:Fallback>
            <p:pic>
              <p:nvPicPr>
                <p:cNvPr id="149" name="Entrada de lápiz 148">
                  <a:extLst>
                    <a:ext uri="{FF2B5EF4-FFF2-40B4-BE49-F238E27FC236}">
                      <a16:creationId xmlns:a16="http://schemas.microsoft.com/office/drawing/2014/main" id="{CA40527E-C7AA-C0AF-92EB-AD2306124CB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567815" y="2214110"/>
                  <a:ext cx="2984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50" name="Entrada de lápiz 149">
                  <a:extLst>
                    <a:ext uri="{FF2B5EF4-FFF2-40B4-BE49-F238E27FC236}">
                      <a16:creationId xmlns:a16="http://schemas.microsoft.com/office/drawing/2014/main" id="{84C10C53-AD50-9EFE-D22A-1362D54F2FA0}"/>
                    </a:ext>
                  </a:extLst>
                </p14:cNvPr>
                <p14:cNvContentPartPr/>
                <p14:nvPr/>
              </p14:nvContentPartPr>
              <p14:xfrm>
                <a:off x="1820175" y="2271350"/>
                <a:ext cx="311400" cy="135720"/>
              </p14:xfrm>
            </p:contentPart>
          </mc:Choice>
          <mc:Fallback>
            <p:pic>
              <p:nvPicPr>
                <p:cNvPr id="150" name="Entrada de lápiz 149">
                  <a:extLst>
                    <a:ext uri="{FF2B5EF4-FFF2-40B4-BE49-F238E27FC236}">
                      <a16:creationId xmlns:a16="http://schemas.microsoft.com/office/drawing/2014/main" id="{84C10C53-AD50-9EFE-D22A-1362D54F2FA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802535" y="2253710"/>
                  <a:ext cx="3470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51" name="Entrada de lápiz 150">
                  <a:extLst>
                    <a:ext uri="{FF2B5EF4-FFF2-40B4-BE49-F238E27FC236}">
                      <a16:creationId xmlns:a16="http://schemas.microsoft.com/office/drawing/2014/main" id="{0EDC2735-1760-C3D1-116B-F2C04E9F109B}"/>
                    </a:ext>
                  </a:extLst>
                </p14:cNvPr>
                <p14:cNvContentPartPr/>
                <p14:nvPr/>
              </p14:nvContentPartPr>
              <p14:xfrm>
                <a:off x="2165415" y="2285390"/>
                <a:ext cx="187200" cy="127440"/>
              </p14:xfrm>
            </p:contentPart>
          </mc:Choice>
          <mc:Fallback>
            <p:pic>
              <p:nvPicPr>
                <p:cNvPr id="151" name="Entrada de lápiz 150">
                  <a:extLst>
                    <a:ext uri="{FF2B5EF4-FFF2-40B4-BE49-F238E27FC236}">
                      <a16:creationId xmlns:a16="http://schemas.microsoft.com/office/drawing/2014/main" id="{0EDC2735-1760-C3D1-116B-F2C04E9F109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147775" y="2267390"/>
                  <a:ext cx="2228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52" name="Entrada de lápiz 151">
                  <a:extLst>
                    <a:ext uri="{FF2B5EF4-FFF2-40B4-BE49-F238E27FC236}">
                      <a16:creationId xmlns:a16="http://schemas.microsoft.com/office/drawing/2014/main" id="{67484221-19DA-D310-8EDA-3665EA64FB75}"/>
                    </a:ext>
                  </a:extLst>
                </p14:cNvPr>
                <p14:cNvContentPartPr/>
                <p14:nvPr/>
              </p14:nvContentPartPr>
              <p14:xfrm>
                <a:off x="2417055" y="2393030"/>
                <a:ext cx="17640" cy="31320"/>
              </p14:xfrm>
            </p:contentPart>
          </mc:Choice>
          <mc:Fallback>
            <p:pic>
              <p:nvPicPr>
                <p:cNvPr id="152" name="Entrada de lápiz 151">
                  <a:extLst>
                    <a:ext uri="{FF2B5EF4-FFF2-40B4-BE49-F238E27FC236}">
                      <a16:creationId xmlns:a16="http://schemas.microsoft.com/office/drawing/2014/main" id="{67484221-19DA-D310-8EDA-3665EA64FB7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399055" y="2375390"/>
                  <a:ext cx="532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53" name="Entrada de lápiz 152">
                  <a:extLst>
                    <a:ext uri="{FF2B5EF4-FFF2-40B4-BE49-F238E27FC236}">
                      <a16:creationId xmlns:a16="http://schemas.microsoft.com/office/drawing/2014/main" id="{2207DD60-52C1-9F4D-123B-4E269F16A4D5}"/>
                    </a:ext>
                  </a:extLst>
                </p14:cNvPr>
                <p14:cNvContentPartPr/>
                <p14:nvPr/>
              </p14:nvContentPartPr>
              <p14:xfrm>
                <a:off x="2461695" y="2305910"/>
                <a:ext cx="45360" cy="39240"/>
              </p14:xfrm>
            </p:contentPart>
          </mc:Choice>
          <mc:Fallback>
            <p:pic>
              <p:nvPicPr>
                <p:cNvPr id="153" name="Entrada de lápiz 152">
                  <a:extLst>
                    <a:ext uri="{FF2B5EF4-FFF2-40B4-BE49-F238E27FC236}">
                      <a16:creationId xmlns:a16="http://schemas.microsoft.com/office/drawing/2014/main" id="{2207DD60-52C1-9F4D-123B-4E269F16A4D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444055" y="2287910"/>
                  <a:ext cx="81000" cy="7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upo 178">
            <a:extLst>
              <a:ext uri="{FF2B5EF4-FFF2-40B4-BE49-F238E27FC236}">
                <a16:creationId xmlns:a16="http://schemas.microsoft.com/office/drawing/2014/main" id="{F72E6F0E-1DC5-67E3-A748-745228AF2093}"/>
              </a:ext>
            </a:extLst>
          </p:cNvPr>
          <p:cNvGrpSpPr/>
          <p:nvPr/>
        </p:nvGrpSpPr>
        <p:grpSpPr>
          <a:xfrm>
            <a:off x="2690295" y="2717030"/>
            <a:ext cx="4768560" cy="476280"/>
            <a:chOff x="2690295" y="2717030"/>
            <a:chExt cx="4768560" cy="47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55" name="Entrada de lápiz 154">
                  <a:extLst>
                    <a:ext uri="{FF2B5EF4-FFF2-40B4-BE49-F238E27FC236}">
                      <a16:creationId xmlns:a16="http://schemas.microsoft.com/office/drawing/2014/main" id="{24D3A273-F186-BF40-6254-BE63FFF2A1ED}"/>
                    </a:ext>
                  </a:extLst>
                </p14:cNvPr>
                <p14:cNvContentPartPr/>
                <p14:nvPr/>
              </p14:nvContentPartPr>
              <p14:xfrm>
                <a:off x="2690295" y="2761310"/>
                <a:ext cx="23400" cy="247680"/>
              </p14:xfrm>
            </p:contentPart>
          </mc:Choice>
          <mc:Fallback>
            <p:pic>
              <p:nvPicPr>
                <p:cNvPr id="155" name="Entrada de lápiz 154">
                  <a:extLst>
                    <a:ext uri="{FF2B5EF4-FFF2-40B4-BE49-F238E27FC236}">
                      <a16:creationId xmlns:a16="http://schemas.microsoft.com/office/drawing/2014/main" id="{24D3A273-F186-BF40-6254-BE63FFF2A1E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672295" y="2743310"/>
                  <a:ext cx="590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56" name="Entrada de lápiz 155">
                  <a:extLst>
                    <a:ext uri="{FF2B5EF4-FFF2-40B4-BE49-F238E27FC236}">
                      <a16:creationId xmlns:a16="http://schemas.microsoft.com/office/drawing/2014/main" id="{E9A6CBF5-C538-FEA4-729C-9CBD8C80E1E8}"/>
                    </a:ext>
                  </a:extLst>
                </p14:cNvPr>
                <p14:cNvContentPartPr/>
                <p14:nvPr/>
              </p14:nvContentPartPr>
              <p14:xfrm>
                <a:off x="2832495" y="2830790"/>
                <a:ext cx="199080" cy="172800"/>
              </p14:xfrm>
            </p:contentPart>
          </mc:Choice>
          <mc:Fallback>
            <p:pic>
              <p:nvPicPr>
                <p:cNvPr id="156" name="Entrada de lápiz 155">
                  <a:extLst>
                    <a:ext uri="{FF2B5EF4-FFF2-40B4-BE49-F238E27FC236}">
                      <a16:creationId xmlns:a16="http://schemas.microsoft.com/office/drawing/2014/main" id="{E9A6CBF5-C538-FEA4-729C-9CBD8C80E1E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814855" y="2812790"/>
                  <a:ext cx="2347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57" name="Entrada de lápiz 156">
                  <a:extLst>
                    <a:ext uri="{FF2B5EF4-FFF2-40B4-BE49-F238E27FC236}">
                      <a16:creationId xmlns:a16="http://schemas.microsoft.com/office/drawing/2014/main" id="{B4B7727D-6D74-2817-4D18-C76C9D1B7B7B}"/>
                    </a:ext>
                  </a:extLst>
                </p14:cNvPr>
                <p14:cNvContentPartPr/>
                <p14:nvPr/>
              </p14:nvContentPartPr>
              <p14:xfrm>
                <a:off x="3112575" y="2828270"/>
                <a:ext cx="210240" cy="160560"/>
              </p14:xfrm>
            </p:contentPart>
          </mc:Choice>
          <mc:Fallback>
            <p:pic>
              <p:nvPicPr>
                <p:cNvPr id="157" name="Entrada de lápiz 156">
                  <a:extLst>
                    <a:ext uri="{FF2B5EF4-FFF2-40B4-BE49-F238E27FC236}">
                      <a16:creationId xmlns:a16="http://schemas.microsoft.com/office/drawing/2014/main" id="{B4B7727D-6D74-2817-4D18-C76C9D1B7B7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094575" y="2810270"/>
                  <a:ext cx="2458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58" name="Entrada de lápiz 157">
                  <a:extLst>
                    <a:ext uri="{FF2B5EF4-FFF2-40B4-BE49-F238E27FC236}">
                      <a16:creationId xmlns:a16="http://schemas.microsoft.com/office/drawing/2014/main" id="{7FD240F6-EB19-5750-655D-1A90877FED77}"/>
                    </a:ext>
                  </a:extLst>
                </p14:cNvPr>
                <p14:cNvContentPartPr/>
                <p14:nvPr/>
              </p14:nvContentPartPr>
              <p14:xfrm>
                <a:off x="3446655" y="2858510"/>
                <a:ext cx="207000" cy="105480"/>
              </p14:xfrm>
            </p:contentPart>
          </mc:Choice>
          <mc:Fallback>
            <p:pic>
              <p:nvPicPr>
                <p:cNvPr id="158" name="Entrada de lápiz 157">
                  <a:extLst>
                    <a:ext uri="{FF2B5EF4-FFF2-40B4-BE49-F238E27FC236}">
                      <a16:creationId xmlns:a16="http://schemas.microsoft.com/office/drawing/2014/main" id="{7FD240F6-EB19-5750-655D-1A90877FED7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428655" y="2840510"/>
                  <a:ext cx="2426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59" name="Entrada de lápiz 158">
                  <a:extLst>
                    <a:ext uri="{FF2B5EF4-FFF2-40B4-BE49-F238E27FC236}">
                      <a16:creationId xmlns:a16="http://schemas.microsoft.com/office/drawing/2014/main" id="{32B7E61C-7883-39EA-3C95-C84A38117D72}"/>
                    </a:ext>
                  </a:extLst>
                </p14:cNvPr>
                <p14:cNvContentPartPr/>
                <p14:nvPr/>
              </p14:nvContentPartPr>
              <p14:xfrm>
                <a:off x="3769575" y="2874710"/>
                <a:ext cx="355680" cy="150120"/>
              </p14:xfrm>
            </p:contentPart>
          </mc:Choice>
          <mc:Fallback>
            <p:pic>
              <p:nvPicPr>
                <p:cNvPr id="159" name="Entrada de lápiz 158">
                  <a:extLst>
                    <a:ext uri="{FF2B5EF4-FFF2-40B4-BE49-F238E27FC236}">
                      <a16:creationId xmlns:a16="http://schemas.microsoft.com/office/drawing/2014/main" id="{32B7E61C-7883-39EA-3C95-C84A38117D7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751935" y="2857070"/>
                  <a:ext cx="3913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60" name="Entrada de lápiz 159">
                  <a:extLst>
                    <a:ext uri="{FF2B5EF4-FFF2-40B4-BE49-F238E27FC236}">
                      <a16:creationId xmlns:a16="http://schemas.microsoft.com/office/drawing/2014/main" id="{03AF7655-39A7-6BF2-E093-9D2B2532B3EA}"/>
                    </a:ext>
                  </a:extLst>
                </p14:cNvPr>
                <p14:cNvContentPartPr/>
                <p14:nvPr/>
              </p14:nvContentPartPr>
              <p14:xfrm>
                <a:off x="4179615" y="2717030"/>
                <a:ext cx="314280" cy="147960"/>
              </p14:xfrm>
            </p:contentPart>
          </mc:Choice>
          <mc:Fallback>
            <p:pic>
              <p:nvPicPr>
                <p:cNvPr id="160" name="Entrada de lápiz 159">
                  <a:extLst>
                    <a:ext uri="{FF2B5EF4-FFF2-40B4-BE49-F238E27FC236}">
                      <a16:creationId xmlns:a16="http://schemas.microsoft.com/office/drawing/2014/main" id="{03AF7655-39A7-6BF2-E093-9D2B2532B3E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161975" y="2699390"/>
                  <a:ext cx="3499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62" name="Entrada de lápiz 161">
                  <a:extLst>
                    <a:ext uri="{FF2B5EF4-FFF2-40B4-BE49-F238E27FC236}">
                      <a16:creationId xmlns:a16="http://schemas.microsoft.com/office/drawing/2014/main" id="{AFC56D64-D2E1-1C24-3D42-2891C9DC36E2}"/>
                    </a:ext>
                  </a:extLst>
                </p14:cNvPr>
                <p14:cNvContentPartPr/>
                <p14:nvPr/>
              </p14:nvContentPartPr>
              <p14:xfrm>
                <a:off x="4622415" y="2930150"/>
                <a:ext cx="322920" cy="40680"/>
              </p14:xfrm>
            </p:contentPart>
          </mc:Choice>
          <mc:Fallback>
            <p:pic>
              <p:nvPicPr>
                <p:cNvPr id="162" name="Entrada de lápiz 161">
                  <a:extLst>
                    <a:ext uri="{FF2B5EF4-FFF2-40B4-BE49-F238E27FC236}">
                      <a16:creationId xmlns:a16="http://schemas.microsoft.com/office/drawing/2014/main" id="{AFC56D64-D2E1-1C24-3D42-2891C9DC36E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604415" y="2912150"/>
                  <a:ext cx="3585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63" name="Entrada de lápiz 162">
                  <a:extLst>
                    <a:ext uri="{FF2B5EF4-FFF2-40B4-BE49-F238E27FC236}">
                      <a16:creationId xmlns:a16="http://schemas.microsoft.com/office/drawing/2014/main" id="{EA8C1C4B-C930-EF4F-1F53-F68D5EF9DCD0}"/>
                    </a:ext>
                  </a:extLst>
                </p14:cNvPr>
                <p14:cNvContentPartPr/>
                <p14:nvPr/>
              </p14:nvContentPartPr>
              <p14:xfrm>
                <a:off x="4723575" y="3008270"/>
                <a:ext cx="345600" cy="31320"/>
              </p14:xfrm>
            </p:contentPart>
          </mc:Choice>
          <mc:Fallback>
            <p:pic>
              <p:nvPicPr>
                <p:cNvPr id="163" name="Entrada de lápiz 162">
                  <a:extLst>
                    <a:ext uri="{FF2B5EF4-FFF2-40B4-BE49-F238E27FC236}">
                      <a16:creationId xmlns:a16="http://schemas.microsoft.com/office/drawing/2014/main" id="{EA8C1C4B-C930-EF4F-1F53-F68D5EF9DCD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705575" y="2990630"/>
                  <a:ext cx="381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64" name="Entrada de lápiz 163">
                  <a:extLst>
                    <a:ext uri="{FF2B5EF4-FFF2-40B4-BE49-F238E27FC236}">
                      <a16:creationId xmlns:a16="http://schemas.microsoft.com/office/drawing/2014/main" id="{3906A6E8-EF7D-B8C5-4C30-3D648B4F9F0F}"/>
                    </a:ext>
                  </a:extLst>
                </p14:cNvPr>
                <p14:cNvContentPartPr/>
                <p14:nvPr/>
              </p14:nvContentPartPr>
              <p14:xfrm>
                <a:off x="5285535" y="2881550"/>
                <a:ext cx="100080" cy="178560"/>
              </p14:xfrm>
            </p:contentPart>
          </mc:Choice>
          <mc:Fallback>
            <p:pic>
              <p:nvPicPr>
                <p:cNvPr id="164" name="Entrada de lápiz 163">
                  <a:extLst>
                    <a:ext uri="{FF2B5EF4-FFF2-40B4-BE49-F238E27FC236}">
                      <a16:creationId xmlns:a16="http://schemas.microsoft.com/office/drawing/2014/main" id="{3906A6E8-EF7D-B8C5-4C30-3D648B4F9F0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267895" y="2863910"/>
                  <a:ext cx="1357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65" name="Entrada de lápiz 164">
                  <a:extLst>
                    <a:ext uri="{FF2B5EF4-FFF2-40B4-BE49-F238E27FC236}">
                      <a16:creationId xmlns:a16="http://schemas.microsoft.com/office/drawing/2014/main" id="{8C64CA00-5343-3DEC-AB5E-C312F7857A43}"/>
                    </a:ext>
                  </a:extLst>
                </p14:cNvPr>
                <p14:cNvContentPartPr/>
                <p14:nvPr/>
              </p14:nvContentPartPr>
              <p14:xfrm>
                <a:off x="5419815" y="2921510"/>
                <a:ext cx="189360" cy="111600"/>
              </p14:xfrm>
            </p:contentPart>
          </mc:Choice>
          <mc:Fallback>
            <p:pic>
              <p:nvPicPr>
                <p:cNvPr id="165" name="Entrada de lápiz 164">
                  <a:extLst>
                    <a:ext uri="{FF2B5EF4-FFF2-40B4-BE49-F238E27FC236}">
                      <a16:creationId xmlns:a16="http://schemas.microsoft.com/office/drawing/2014/main" id="{8C64CA00-5343-3DEC-AB5E-C312F7857A4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402175" y="2903510"/>
                  <a:ext cx="2250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66" name="Entrada de lápiz 165">
                  <a:extLst>
                    <a:ext uri="{FF2B5EF4-FFF2-40B4-BE49-F238E27FC236}">
                      <a16:creationId xmlns:a16="http://schemas.microsoft.com/office/drawing/2014/main" id="{F355E195-4D09-D368-4821-E0DC5A284DFF}"/>
                    </a:ext>
                  </a:extLst>
                </p14:cNvPr>
                <p14:cNvContentPartPr/>
                <p14:nvPr/>
              </p14:nvContentPartPr>
              <p14:xfrm>
                <a:off x="5740215" y="2935190"/>
                <a:ext cx="282600" cy="115200"/>
              </p14:xfrm>
            </p:contentPart>
          </mc:Choice>
          <mc:Fallback>
            <p:pic>
              <p:nvPicPr>
                <p:cNvPr id="166" name="Entrada de lápiz 165">
                  <a:extLst>
                    <a:ext uri="{FF2B5EF4-FFF2-40B4-BE49-F238E27FC236}">
                      <a16:creationId xmlns:a16="http://schemas.microsoft.com/office/drawing/2014/main" id="{F355E195-4D09-D368-4821-E0DC5A284DF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722575" y="2917190"/>
                  <a:ext cx="3182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68" name="Entrada de lápiz 167">
                  <a:extLst>
                    <a:ext uri="{FF2B5EF4-FFF2-40B4-BE49-F238E27FC236}">
                      <a16:creationId xmlns:a16="http://schemas.microsoft.com/office/drawing/2014/main" id="{3AE552A3-10B5-8048-04EC-5A34E4EBD834}"/>
                    </a:ext>
                  </a:extLst>
                </p14:cNvPr>
                <p14:cNvContentPartPr/>
                <p14:nvPr/>
              </p14:nvContentPartPr>
              <p14:xfrm>
                <a:off x="6563175" y="2889110"/>
                <a:ext cx="75960" cy="169920"/>
              </p14:xfrm>
            </p:contentPart>
          </mc:Choice>
          <mc:Fallback>
            <p:pic>
              <p:nvPicPr>
                <p:cNvPr id="168" name="Entrada de lápiz 167">
                  <a:extLst>
                    <a:ext uri="{FF2B5EF4-FFF2-40B4-BE49-F238E27FC236}">
                      <a16:creationId xmlns:a16="http://schemas.microsoft.com/office/drawing/2014/main" id="{3AE552A3-10B5-8048-04EC-5A34E4EBD83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545535" y="2871110"/>
                  <a:ext cx="1116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69" name="Entrada de lápiz 168">
                  <a:extLst>
                    <a:ext uri="{FF2B5EF4-FFF2-40B4-BE49-F238E27FC236}">
                      <a16:creationId xmlns:a16="http://schemas.microsoft.com/office/drawing/2014/main" id="{04679667-4A83-8EBB-C22B-342859701B88}"/>
                    </a:ext>
                  </a:extLst>
                </p14:cNvPr>
                <p14:cNvContentPartPr/>
                <p14:nvPr/>
              </p14:nvContentPartPr>
              <p14:xfrm>
                <a:off x="6711495" y="2929430"/>
                <a:ext cx="141120" cy="108000"/>
              </p14:xfrm>
            </p:contentPart>
          </mc:Choice>
          <mc:Fallback>
            <p:pic>
              <p:nvPicPr>
                <p:cNvPr id="169" name="Entrada de lápiz 168">
                  <a:extLst>
                    <a:ext uri="{FF2B5EF4-FFF2-40B4-BE49-F238E27FC236}">
                      <a16:creationId xmlns:a16="http://schemas.microsoft.com/office/drawing/2014/main" id="{04679667-4A83-8EBB-C22B-342859701B8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693495" y="2911790"/>
                  <a:ext cx="176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70" name="Entrada de lápiz 169">
                  <a:extLst>
                    <a:ext uri="{FF2B5EF4-FFF2-40B4-BE49-F238E27FC236}">
                      <a16:creationId xmlns:a16="http://schemas.microsoft.com/office/drawing/2014/main" id="{B1C8C3E4-038B-D601-1145-BBAA1968A363}"/>
                    </a:ext>
                  </a:extLst>
                </p14:cNvPr>
                <p14:cNvContentPartPr/>
                <p14:nvPr/>
              </p14:nvContentPartPr>
              <p14:xfrm>
                <a:off x="7011015" y="2929790"/>
                <a:ext cx="248400" cy="147240"/>
              </p14:xfrm>
            </p:contentPart>
          </mc:Choice>
          <mc:Fallback>
            <p:pic>
              <p:nvPicPr>
                <p:cNvPr id="170" name="Entrada de lápiz 169">
                  <a:extLst>
                    <a:ext uri="{FF2B5EF4-FFF2-40B4-BE49-F238E27FC236}">
                      <a16:creationId xmlns:a16="http://schemas.microsoft.com/office/drawing/2014/main" id="{B1C8C3E4-038B-D601-1145-BBAA1968A36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993015" y="2912150"/>
                  <a:ext cx="2840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74" name="Entrada de lápiz 173">
                  <a:extLst>
                    <a:ext uri="{FF2B5EF4-FFF2-40B4-BE49-F238E27FC236}">
                      <a16:creationId xmlns:a16="http://schemas.microsoft.com/office/drawing/2014/main" id="{710E3A17-D2E9-D794-0519-124942E47631}"/>
                    </a:ext>
                  </a:extLst>
                </p14:cNvPr>
                <p14:cNvContentPartPr/>
                <p14:nvPr/>
              </p14:nvContentPartPr>
              <p14:xfrm>
                <a:off x="5192655" y="2786150"/>
                <a:ext cx="203400" cy="362880"/>
              </p14:xfrm>
            </p:contentPart>
          </mc:Choice>
          <mc:Fallback>
            <p:pic>
              <p:nvPicPr>
                <p:cNvPr id="174" name="Entrada de lápiz 173">
                  <a:extLst>
                    <a:ext uri="{FF2B5EF4-FFF2-40B4-BE49-F238E27FC236}">
                      <a16:creationId xmlns:a16="http://schemas.microsoft.com/office/drawing/2014/main" id="{710E3A17-D2E9-D794-0519-124942E4763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174655" y="2768510"/>
                  <a:ext cx="23904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76" name="Entrada de lápiz 175">
                  <a:extLst>
                    <a:ext uri="{FF2B5EF4-FFF2-40B4-BE49-F238E27FC236}">
                      <a16:creationId xmlns:a16="http://schemas.microsoft.com/office/drawing/2014/main" id="{74DDA4FC-6980-CFF0-E11C-76786DEDCB05}"/>
                    </a:ext>
                  </a:extLst>
                </p14:cNvPr>
                <p14:cNvContentPartPr/>
                <p14:nvPr/>
              </p14:nvContentPartPr>
              <p14:xfrm>
                <a:off x="6436095" y="2817470"/>
                <a:ext cx="172440" cy="375840"/>
              </p14:xfrm>
            </p:contentPart>
          </mc:Choice>
          <mc:Fallback>
            <p:pic>
              <p:nvPicPr>
                <p:cNvPr id="176" name="Entrada de lápiz 175">
                  <a:extLst>
                    <a:ext uri="{FF2B5EF4-FFF2-40B4-BE49-F238E27FC236}">
                      <a16:creationId xmlns:a16="http://schemas.microsoft.com/office/drawing/2014/main" id="{74DDA4FC-6980-CFF0-E11C-76786DEDCB0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418455" y="2799830"/>
                  <a:ext cx="20808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77" name="Entrada de lápiz 176">
                  <a:extLst>
                    <a:ext uri="{FF2B5EF4-FFF2-40B4-BE49-F238E27FC236}">
                      <a16:creationId xmlns:a16="http://schemas.microsoft.com/office/drawing/2014/main" id="{3C4FC95F-3496-AC69-63E5-009137AB2BF4}"/>
                    </a:ext>
                  </a:extLst>
                </p14:cNvPr>
                <p14:cNvContentPartPr/>
                <p14:nvPr/>
              </p14:nvContentPartPr>
              <p14:xfrm>
                <a:off x="7313415" y="2828990"/>
                <a:ext cx="145440" cy="317880"/>
              </p14:xfrm>
            </p:contentPart>
          </mc:Choice>
          <mc:Fallback>
            <p:pic>
              <p:nvPicPr>
                <p:cNvPr id="177" name="Entrada de lápiz 176">
                  <a:extLst>
                    <a:ext uri="{FF2B5EF4-FFF2-40B4-BE49-F238E27FC236}">
                      <a16:creationId xmlns:a16="http://schemas.microsoft.com/office/drawing/2014/main" id="{3C4FC95F-3496-AC69-63E5-009137AB2BF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295775" y="2810990"/>
                  <a:ext cx="181080" cy="35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80" name="Entrada de lápiz 179">
                <a:extLst>
                  <a:ext uri="{FF2B5EF4-FFF2-40B4-BE49-F238E27FC236}">
                    <a16:creationId xmlns:a16="http://schemas.microsoft.com/office/drawing/2014/main" id="{F54DEB68-7868-98C8-B391-DEC1BCDDDFAB}"/>
                  </a:ext>
                </a:extLst>
              </p14:cNvPr>
              <p14:cNvContentPartPr/>
              <p14:nvPr/>
            </p14:nvContentPartPr>
            <p14:xfrm>
              <a:off x="6063855" y="2819270"/>
              <a:ext cx="120240" cy="395640"/>
            </p14:xfrm>
          </p:contentPart>
        </mc:Choice>
        <mc:Fallback>
          <p:pic>
            <p:nvPicPr>
              <p:cNvPr id="180" name="Entrada de lápiz 179">
                <a:extLst>
                  <a:ext uri="{FF2B5EF4-FFF2-40B4-BE49-F238E27FC236}">
                    <a16:creationId xmlns:a16="http://schemas.microsoft.com/office/drawing/2014/main" id="{F54DEB68-7868-98C8-B391-DEC1BCDDDFAB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046215" y="2801270"/>
                <a:ext cx="155880" cy="43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upo 196">
            <a:extLst>
              <a:ext uri="{FF2B5EF4-FFF2-40B4-BE49-F238E27FC236}">
                <a16:creationId xmlns:a16="http://schemas.microsoft.com/office/drawing/2014/main" id="{DBD69A6E-3791-C4DF-B131-35BA398A9706}"/>
              </a:ext>
            </a:extLst>
          </p:cNvPr>
          <p:cNvGrpSpPr/>
          <p:nvPr/>
        </p:nvGrpSpPr>
        <p:grpSpPr>
          <a:xfrm>
            <a:off x="573855" y="3488870"/>
            <a:ext cx="1218960" cy="258840"/>
            <a:chOff x="573855" y="3488870"/>
            <a:chExt cx="1218960" cy="25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81" name="Entrada de lápiz 180">
                  <a:extLst>
                    <a:ext uri="{FF2B5EF4-FFF2-40B4-BE49-F238E27FC236}">
                      <a16:creationId xmlns:a16="http://schemas.microsoft.com/office/drawing/2014/main" id="{7FB11711-1193-EBD0-3771-293D03C8B136}"/>
                    </a:ext>
                  </a:extLst>
                </p14:cNvPr>
                <p14:cNvContentPartPr/>
                <p14:nvPr/>
              </p14:nvContentPartPr>
              <p14:xfrm>
                <a:off x="573855" y="3493550"/>
                <a:ext cx="176400" cy="234360"/>
              </p14:xfrm>
            </p:contentPart>
          </mc:Choice>
          <mc:Fallback>
            <p:pic>
              <p:nvPicPr>
                <p:cNvPr id="181" name="Entrada de lápiz 180">
                  <a:extLst>
                    <a:ext uri="{FF2B5EF4-FFF2-40B4-BE49-F238E27FC236}">
                      <a16:creationId xmlns:a16="http://schemas.microsoft.com/office/drawing/2014/main" id="{7FB11711-1193-EBD0-3771-293D03C8B13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56215" y="3475550"/>
                  <a:ext cx="2120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82" name="Entrada de lápiz 181">
                  <a:extLst>
                    <a:ext uri="{FF2B5EF4-FFF2-40B4-BE49-F238E27FC236}">
                      <a16:creationId xmlns:a16="http://schemas.microsoft.com/office/drawing/2014/main" id="{62060643-B121-C2E9-1DAC-E4F59F299735}"/>
                    </a:ext>
                  </a:extLst>
                </p14:cNvPr>
                <p14:cNvContentPartPr/>
                <p14:nvPr/>
              </p14:nvContentPartPr>
              <p14:xfrm>
                <a:off x="578535" y="3617750"/>
                <a:ext cx="150840" cy="7560"/>
              </p14:xfrm>
            </p:contentPart>
          </mc:Choice>
          <mc:Fallback>
            <p:pic>
              <p:nvPicPr>
                <p:cNvPr id="182" name="Entrada de lápiz 181">
                  <a:extLst>
                    <a:ext uri="{FF2B5EF4-FFF2-40B4-BE49-F238E27FC236}">
                      <a16:creationId xmlns:a16="http://schemas.microsoft.com/office/drawing/2014/main" id="{62060643-B121-C2E9-1DAC-E4F59F29973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60535" y="3599750"/>
                  <a:ext cx="1864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83" name="Entrada de lápiz 182">
                  <a:extLst>
                    <a:ext uri="{FF2B5EF4-FFF2-40B4-BE49-F238E27FC236}">
                      <a16:creationId xmlns:a16="http://schemas.microsoft.com/office/drawing/2014/main" id="{92998C70-1B4A-3E0F-5447-81A2CE27C615}"/>
                    </a:ext>
                  </a:extLst>
                </p14:cNvPr>
                <p14:cNvContentPartPr/>
                <p14:nvPr/>
              </p14:nvContentPartPr>
              <p14:xfrm>
                <a:off x="787695" y="3639710"/>
                <a:ext cx="136080" cy="94320"/>
              </p14:xfrm>
            </p:contentPart>
          </mc:Choice>
          <mc:Fallback>
            <p:pic>
              <p:nvPicPr>
                <p:cNvPr id="183" name="Entrada de lápiz 182">
                  <a:extLst>
                    <a:ext uri="{FF2B5EF4-FFF2-40B4-BE49-F238E27FC236}">
                      <a16:creationId xmlns:a16="http://schemas.microsoft.com/office/drawing/2014/main" id="{92998C70-1B4A-3E0F-5447-81A2CE27C61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69695" y="3621710"/>
                  <a:ext cx="171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84" name="Entrada de lápiz 183">
                  <a:extLst>
                    <a:ext uri="{FF2B5EF4-FFF2-40B4-BE49-F238E27FC236}">
                      <a16:creationId xmlns:a16="http://schemas.microsoft.com/office/drawing/2014/main" id="{22987AF8-18A8-6F28-FF30-0B9A2385DA26}"/>
                    </a:ext>
                  </a:extLst>
                </p14:cNvPr>
                <p14:cNvContentPartPr/>
                <p14:nvPr/>
              </p14:nvContentPartPr>
              <p14:xfrm>
                <a:off x="887775" y="3656270"/>
                <a:ext cx="169200" cy="88920"/>
              </p14:xfrm>
            </p:contentPart>
          </mc:Choice>
          <mc:Fallback>
            <p:pic>
              <p:nvPicPr>
                <p:cNvPr id="184" name="Entrada de lápiz 183">
                  <a:extLst>
                    <a:ext uri="{FF2B5EF4-FFF2-40B4-BE49-F238E27FC236}">
                      <a16:creationId xmlns:a16="http://schemas.microsoft.com/office/drawing/2014/main" id="{22987AF8-18A8-6F28-FF30-0B9A2385DA2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70135" y="3638270"/>
                  <a:ext cx="2048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85" name="Entrada de lápiz 184">
                  <a:extLst>
                    <a:ext uri="{FF2B5EF4-FFF2-40B4-BE49-F238E27FC236}">
                      <a16:creationId xmlns:a16="http://schemas.microsoft.com/office/drawing/2014/main" id="{AA35C2FF-318E-AB3A-22E1-C4BECC8BC530}"/>
                    </a:ext>
                  </a:extLst>
                </p14:cNvPr>
                <p14:cNvContentPartPr/>
                <p14:nvPr/>
              </p14:nvContentPartPr>
              <p14:xfrm>
                <a:off x="1084695" y="3636830"/>
                <a:ext cx="192600" cy="92880"/>
              </p14:xfrm>
            </p:contentPart>
          </mc:Choice>
          <mc:Fallback>
            <p:pic>
              <p:nvPicPr>
                <p:cNvPr id="185" name="Entrada de lápiz 184">
                  <a:extLst>
                    <a:ext uri="{FF2B5EF4-FFF2-40B4-BE49-F238E27FC236}">
                      <a16:creationId xmlns:a16="http://schemas.microsoft.com/office/drawing/2014/main" id="{AA35C2FF-318E-AB3A-22E1-C4BECC8BC53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67055" y="3618830"/>
                  <a:ext cx="228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86" name="Entrada de lápiz 185">
                  <a:extLst>
                    <a:ext uri="{FF2B5EF4-FFF2-40B4-BE49-F238E27FC236}">
                      <a16:creationId xmlns:a16="http://schemas.microsoft.com/office/drawing/2014/main" id="{2FA34CEA-6FBC-EA64-FBA5-91B59670E26B}"/>
                    </a:ext>
                  </a:extLst>
                </p14:cNvPr>
                <p14:cNvContentPartPr/>
                <p14:nvPr/>
              </p14:nvContentPartPr>
              <p14:xfrm>
                <a:off x="1288455" y="3488870"/>
                <a:ext cx="95400" cy="256320"/>
              </p14:xfrm>
            </p:contentPart>
          </mc:Choice>
          <mc:Fallback>
            <p:pic>
              <p:nvPicPr>
                <p:cNvPr id="186" name="Entrada de lápiz 185">
                  <a:extLst>
                    <a:ext uri="{FF2B5EF4-FFF2-40B4-BE49-F238E27FC236}">
                      <a16:creationId xmlns:a16="http://schemas.microsoft.com/office/drawing/2014/main" id="{2FA34CEA-6FBC-EA64-FBA5-91B59670E26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270455" y="3471230"/>
                  <a:ext cx="1310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87" name="Entrada de lápiz 186">
                  <a:extLst>
                    <a:ext uri="{FF2B5EF4-FFF2-40B4-BE49-F238E27FC236}">
                      <a16:creationId xmlns:a16="http://schemas.microsoft.com/office/drawing/2014/main" id="{859447B1-D526-F2CE-FCE6-5029ACEA7C1D}"/>
                    </a:ext>
                  </a:extLst>
                </p14:cNvPr>
                <p14:cNvContentPartPr/>
                <p14:nvPr/>
              </p14:nvContentPartPr>
              <p14:xfrm>
                <a:off x="1175055" y="3578510"/>
                <a:ext cx="277920" cy="35280"/>
              </p14:xfrm>
            </p:contentPart>
          </mc:Choice>
          <mc:Fallback>
            <p:pic>
              <p:nvPicPr>
                <p:cNvPr id="187" name="Entrada de lápiz 186">
                  <a:extLst>
                    <a:ext uri="{FF2B5EF4-FFF2-40B4-BE49-F238E27FC236}">
                      <a16:creationId xmlns:a16="http://schemas.microsoft.com/office/drawing/2014/main" id="{859447B1-D526-F2CE-FCE6-5029ACEA7C1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57055" y="3560870"/>
                  <a:ext cx="3135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88" name="Entrada de lápiz 187">
                  <a:extLst>
                    <a:ext uri="{FF2B5EF4-FFF2-40B4-BE49-F238E27FC236}">
                      <a16:creationId xmlns:a16="http://schemas.microsoft.com/office/drawing/2014/main" id="{E357A236-12B2-BC78-741A-0662FE9B53B8}"/>
                    </a:ext>
                  </a:extLst>
                </p14:cNvPr>
                <p14:cNvContentPartPr/>
                <p14:nvPr/>
              </p14:nvContentPartPr>
              <p14:xfrm>
                <a:off x="1451895" y="3633950"/>
                <a:ext cx="152640" cy="100080"/>
              </p14:xfrm>
            </p:contentPart>
          </mc:Choice>
          <mc:Fallback>
            <p:pic>
              <p:nvPicPr>
                <p:cNvPr id="188" name="Entrada de lápiz 187">
                  <a:extLst>
                    <a:ext uri="{FF2B5EF4-FFF2-40B4-BE49-F238E27FC236}">
                      <a16:creationId xmlns:a16="http://schemas.microsoft.com/office/drawing/2014/main" id="{E357A236-12B2-BC78-741A-0662FE9B53B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433895" y="3616310"/>
                  <a:ext cx="188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89" name="Entrada de lápiz 188">
                  <a:extLst>
                    <a:ext uri="{FF2B5EF4-FFF2-40B4-BE49-F238E27FC236}">
                      <a16:creationId xmlns:a16="http://schemas.microsoft.com/office/drawing/2014/main" id="{5E7995B3-E417-C5C1-AE88-46EEA734F152}"/>
                    </a:ext>
                  </a:extLst>
                </p14:cNvPr>
                <p14:cNvContentPartPr/>
                <p14:nvPr/>
              </p14:nvContentPartPr>
              <p14:xfrm>
                <a:off x="1597335" y="3626030"/>
                <a:ext cx="195480" cy="121680"/>
              </p14:xfrm>
            </p:contentPart>
          </mc:Choice>
          <mc:Fallback>
            <p:pic>
              <p:nvPicPr>
                <p:cNvPr id="189" name="Entrada de lápiz 188">
                  <a:extLst>
                    <a:ext uri="{FF2B5EF4-FFF2-40B4-BE49-F238E27FC236}">
                      <a16:creationId xmlns:a16="http://schemas.microsoft.com/office/drawing/2014/main" id="{5E7995B3-E417-C5C1-AE88-46EEA734F15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579335" y="3608390"/>
                  <a:ext cx="23112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upo 199">
            <a:extLst>
              <a:ext uri="{FF2B5EF4-FFF2-40B4-BE49-F238E27FC236}">
                <a16:creationId xmlns:a16="http://schemas.microsoft.com/office/drawing/2014/main" id="{E6B34C0A-F569-EC42-1105-3D84BED580D7}"/>
              </a:ext>
            </a:extLst>
          </p:cNvPr>
          <p:cNvGrpSpPr/>
          <p:nvPr/>
        </p:nvGrpSpPr>
        <p:grpSpPr>
          <a:xfrm>
            <a:off x="2141295" y="3562670"/>
            <a:ext cx="1311840" cy="313200"/>
            <a:chOff x="2141295" y="3562670"/>
            <a:chExt cx="1311840" cy="31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90" name="Entrada de lápiz 189">
                  <a:extLst>
                    <a:ext uri="{FF2B5EF4-FFF2-40B4-BE49-F238E27FC236}">
                      <a16:creationId xmlns:a16="http://schemas.microsoft.com/office/drawing/2014/main" id="{1F6822BA-D88C-25A3-9C8A-26CA6154D9A3}"/>
                    </a:ext>
                  </a:extLst>
                </p14:cNvPr>
                <p14:cNvContentPartPr/>
                <p14:nvPr/>
              </p14:nvContentPartPr>
              <p14:xfrm>
                <a:off x="2141295" y="3562670"/>
                <a:ext cx="213840" cy="243720"/>
              </p14:xfrm>
            </p:contentPart>
          </mc:Choice>
          <mc:Fallback>
            <p:pic>
              <p:nvPicPr>
                <p:cNvPr id="190" name="Entrada de lápiz 189">
                  <a:extLst>
                    <a:ext uri="{FF2B5EF4-FFF2-40B4-BE49-F238E27FC236}">
                      <a16:creationId xmlns:a16="http://schemas.microsoft.com/office/drawing/2014/main" id="{1F6822BA-D88C-25A3-9C8A-26CA6154D9A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123655" y="3544670"/>
                  <a:ext cx="2494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91" name="Entrada de lápiz 190">
                  <a:extLst>
                    <a:ext uri="{FF2B5EF4-FFF2-40B4-BE49-F238E27FC236}">
                      <a16:creationId xmlns:a16="http://schemas.microsoft.com/office/drawing/2014/main" id="{68E96EE2-71DE-06F6-E958-090DDCCE2561}"/>
                    </a:ext>
                  </a:extLst>
                </p14:cNvPr>
                <p14:cNvContentPartPr/>
                <p14:nvPr/>
              </p14:nvContentPartPr>
              <p14:xfrm>
                <a:off x="2325255" y="3701270"/>
                <a:ext cx="182160" cy="92520"/>
              </p14:xfrm>
            </p:contentPart>
          </mc:Choice>
          <mc:Fallback>
            <p:pic>
              <p:nvPicPr>
                <p:cNvPr id="191" name="Entrada de lápiz 190">
                  <a:extLst>
                    <a:ext uri="{FF2B5EF4-FFF2-40B4-BE49-F238E27FC236}">
                      <a16:creationId xmlns:a16="http://schemas.microsoft.com/office/drawing/2014/main" id="{68E96EE2-71DE-06F6-E958-090DDCCE256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307255" y="3683270"/>
                  <a:ext cx="2178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92" name="Entrada de lápiz 191">
                  <a:extLst>
                    <a:ext uri="{FF2B5EF4-FFF2-40B4-BE49-F238E27FC236}">
                      <a16:creationId xmlns:a16="http://schemas.microsoft.com/office/drawing/2014/main" id="{5804799A-C4CA-772E-4E61-292202461D91}"/>
                    </a:ext>
                  </a:extLst>
                </p14:cNvPr>
                <p14:cNvContentPartPr/>
                <p14:nvPr/>
              </p14:nvContentPartPr>
              <p14:xfrm>
                <a:off x="2547735" y="3713870"/>
                <a:ext cx="240120" cy="114480"/>
              </p14:xfrm>
            </p:contentPart>
          </mc:Choice>
          <mc:Fallback>
            <p:pic>
              <p:nvPicPr>
                <p:cNvPr id="192" name="Entrada de lápiz 191">
                  <a:extLst>
                    <a:ext uri="{FF2B5EF4-FFF2-40B4-BE49-F238E27FC236}">
                      <a16:creationId xmlns:a16="http://schemas.microsoft.com/office/drawing/2014/main" id="{5804799A-C4CA-772E-4E61-292202461D9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530095" y="3696230"/>
                  <a:ext cx="2757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93" name="Entrada de lápiz 192">
                  <a:extLst>
                    <a:ext uri="{FF2B5EF4-FFF2-40B4-BE49-F238E27FC236}">
                      <a16:creationId xmlns:a16="http://schemas.microsoft.com/office/drawing/2014/main" id="{046F86CD-70AE-D5B5-10D9-B36F2CE7DBED}"/>
                    </a:ext>
                  </a:extLst>
                </p14:cNvPr>
                <p14:cNvContentPartPr/>
                <p14:nvPr/>
              </p14:nvContentPartPr>
              <p14:xfrm>
                <a:off x="2874975" y="3719990"/>
                <a:ext cx="135360" cy="112680"/>
              </p14:xfrm>
            </p:contentPart>
          </mc:Choice>
          <mc:Fallback>
            <p:pic>
              <p:nvPicPr>
                <p:cNvPr id="193" name="Entrada de lápiz 192">
                  <a:extLst>
                    <a:ext uri="{FF2B5EF4-FFF2-40B4-BE49-F238E27FC236}">
                      <a16:creationId xmlns:a16="http://schemas.microsoft.com/office/drawing/2014/main" id="{046F86CD-70AE-D5B5-10D9-B36F2CE7DBE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856975" y="3702350"/>
                  <a:ext cx="1710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94" name="Entrada de lápiz 193">
                  <a:extLst>
                    <a:ext uri="{FF2B5EF4-FFF2-40B4-BE49-F238E27FC236}">
                      <a16:creationId xmlns:a16="http://schemas.microsoft.com/office/drawing/2014/main" id="{8F413F5D-E96C-0D9C-E23B-EDE6C590CE38}"/>
                    </a:ext>
                  </a:extLst>
                </p14:cNvPr>
                <p14:cNvContentPartPr/>
                <p14:nvPr/>
              </p14:nvContentPartPr>
              <p14:xfrm>
                <a:off x="3061095" y="3754910"/>
                <a:ext cx="192600" cy="120960"/>
              </p14:xfrm>
            </p:contentPart>
          </mc:Choice>
          <mc:Fallback>
            <p:pic>
              <p:nvPicPr>
                <p:cNvPr id="194" name="Entrada de lápiz 193">
                  <a:extLst>
                    <a:ext uri="{FF2B5EF4-FFF2-40B4-BE49-F238E27FC236}">
                      <a16:creationId xmlns:a16="http://schemas.microsoft.com/office/drawing/2014/main" id="{8F413F5D-E96C-0D9C-E23B-EDE6C590CE3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043095" y="3736910"/>
                  <a:ext cx="2282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95" name="Entrada de lápiz 194">
                  <a:extLst>
                    <a:ext uri="{FF2B5EF4-FFF2-40B4-BE49-F238E27FC236}">
                      <a16:creationId xmlns:a16="http://schemas.microsoft.com/office/drawing/2014/main" id="{745D3CBB-0E1A-B0C5-7F0A-DA7EDB318797}"/>
                    </a:ext>
                  </a:extLst>
                </p14:cNvPr>
                <p14:cNvContentPartPr/>
                <p14:nvPr/>
              </p14:nvContentPartPr>
              <p14:xfrm>
                <a:off x="2879295" y="3644390"/>
                <a:ext cx="109440" cy="77760"/>
              </p14:xfrm>
            </p:contentPart>
          </mc:Choice>
          <mc:Fallback>
            <p:pic>
              <p:nvPicPr>
                <p:cNvPr id="195" name="Entrada de lápiz 194">
                  <a:extLst>
                    <a:ext uri="{FF2B5EF4-FFF2-40B4-BE49-F238E27FC236}">
                      <a16:creationId xmlns:a16="http://schemas.microsoft.com/office/drawing/2014/main" id="{745D3CBB-0E1A-B0C5-7F0A-DA7EDB31879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861655" y="3626750"/>
                  <a:ext cx="145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98" name="Entrada de lápiz 197">
                  <a:extLst>
                    <a:ext uri="{FF2B5EF4-FFF2-40B4-BE49-F238E27FC236}">
                      <a16:creationId xmlns:a16="http://schemas.microsoft.com/office/drawing/2014/main" id="{A38C8E26-D080-47A2-2E31-75E0233AE735}"/>
                    </a:ext>
                  </a:extLst>
                </p14:cNvPr>
                <p14:cNvContentPartPr/>
                <p14:nvPr/>
              </p14:nvContentPartPr>
              <p14:xfrm>
                <a:off x="3387975" y="3743750"/>
                <a:ext cx="20880" cy="10080"/>
              </p14:xfrm>
            </p:contentPart>
          </mc:Choice>
          <mc:Fallback>
            <p:pic>
              <p:nvPicPr>
                <p:cNvPr id="198" name="Entrada de lápiz 197">
                  <a:extLst>
                    <a:ext uri="{FF2B5EF4-FFF2-40B4-BE49-F238E27FC236}">
                      <a16:creationId xmlns:a16="http://schemas.microsoft.com/office/drawing/2014/main" id="{A38C8E26-D080-47A2-2E31-75E0233AE73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370335" y="3725750"/>
                  <a:ext cx="565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99" name="Entrada de lápiz 198">
                  <a:extLst>
                    <a:ext uri="{FF2B5EF4-FFF2-40B4-BE49-F238E27FC236}">
                      <a16:creationId xmlns:a16="http://schemas.microsoft.com/office/drawing/2014/main" id="{6609D956-52FD-B5C5-8498-0B40923AC5F9}"/>
                    </a:ext>
                  </a:extLst>
                </p14:cNvPr>
                <p14:cNvContentPartPr/>
                <p14:nvPr/>
              </p14:nvContentPartPr>
              <p14:xfrm>
                <a:off x="3432975" y="3828350"/>
                <a:ext cx="20160" cy="17640"/>
              </p14:xfrm>
            </p:contentPart>
          </mc:Choice>
          <mc:Fallback>
            <p:pic>
              <p:nvPicPr>
                <p:cNvPr id="199" name="Entrada de lápiz 198">
                  <a:extLst>
                    <a:ext uri="{FF2B5EF4-FFF2-40B4-BE49-F238E27FC236}">
                      <a16:creationId xmlns:a16="http://schemas.microsoft.com/office/drawing/2014/main" id="{6609D956-52FD-B5C5-8498-0B40923AC5F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414975" y="3810710"/>
                  <a:ext cx="5580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upo 224">
            <a:extLst>
              <a:ext uri="{FF2B5EF4-FFF2-40B4-BE49-F238E27FC236}">
                <a16:creationId xmlns:a16="http://schemas.microsoft.com/office/drawing/2014/main" id="{50974B01-2589-E7AB-1066-04ABD3A3C808}"/>
              </a:ext>
            </a:extLst>
          </p:cNvPr>
          <p:cNvGrpSpPr/>
          <p:nvPr/>
        </p:nvGrpSpPr>
        <p:grpSpPr>
          <a:xfrm>
            <a:off x="3806295" y="3721790"/>
            <a:ext cx="1142640" cy="315000"/>
            <a:chOff x="3806295" y="3721790"/>
            <a:chExt cx="1142640" cy="31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01" name="Entrada de lápiz 200">
                  <a:extLst>
                    <a:ext uri="{FF2B5EF4-FFF2-40B4-BE49-F238E27FC236}">
                      <a16:creationId xmlns:a16="http://schemas.microsoft.com/office/drawing/2014/main" id="{477CF063-445E-125D-03DA-38F08D077E89}"/>
                    </a:ext>
                  </a:extLst>
                </p14:cNvPr>
                <p14:cNvContentPartPr/>
                <p14:nvPr/>
              </p14:nvContentPartPr>
              <p14:xfrm>
                <a:off x="3806295" y="3721790"/>
                <a:ext cx="321480" cy="30960"/>
              </p14:xfrm>
            </p:contentPart>
          </mc:Choice>
          <mc:Fallback>
            <p:pic>
              <p:nvPicPr>
                <p:cNvPr id="201" name="Entrada de lápiz 200">
                  <a:extLst>
                    <a:ext uri="{FF2B5EF4-FFF2-40B4-BE49-F238E27FC236}">
                      <a16:creationId xmlns:a16="http://schemas.microsoft.com/office/drawing/2014/main" id="{477CF063-445E-125D-03DA-38F08D077E8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788295" y="3704150"/>
                  <a:ext cx="3571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02" name="Entrada de lápiz 201">
                  <a:extLst>
                    <a:ext uri="{FF2B5EF4-FFF2-40B4-BE49-F238E27FC236}">
                      <a16:creationId xmlns:a16="http://schemas.microsoft.com/office/drawing/2014/main" id="{9DB08047-6253-32E8-41D1-B79767856C2A}"/>
                    </a:ext>
                  </a:extLst>
                </p14:cNvPr>
                <p14:cNvContentPartPr/>
                <p14:nvPr/>
              </p14:nvContentPartPr>
              <p14:xfrm>
                <a:off x="3917895" y="3731150"/>
                <a:ext cx="38880" cy="151560"/>
              </p14:xfrm>
            </p:contentPart>
          </mc:Choice>
          <mc:Fallback>
            <p:pic>
              <p:nvPicPr>
                <p:cNvPr id="202" name="Entrada de lápiz 201">
                  <a:extLst>
                    <a:ext uri="{FF2B5EF4-FFF2-40B4-BE49-F238E27FC236}">
                      <a16:creationId xmlns:a16="http://schemas.microsoft.com/office/drawing/2014/main" id="{9DB08047-6253-32E8-41D1-B79767856C2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900255" y="3713510"/>
                  <a:ext cx="745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03" name="Entrada de lápiz 202">
                  <a:extLst>
                    <a:ext uri="{FF2B5EF4-FFF2-40B4-BE49-F238E27FC236}">
                      <a16:creationId xmlns:a16="http://schemas.microsoft.com/office/drawing/2014/main" id="{7E9CF642-1890-324F-D5C7-7360CB1480C4}"/>
                    </a:ext>
                  </a:extLst>
                </p14:cNvPr>
                <p14:cNvContentPartPr/>
                <p14:nvPr/>
              </p14:nvContentPartPr>
              <p14:xfrm>
                <a:off x="4083495" y="3802070"/>
                <a:ext cx="227880" cy="96840"/>
              </p14:xfrm>
            </p:contentPart>
          </mc:Choice>
          <mc:Fallback>
            <p:pic>
              <p:nvPicPr>
                <p:cNvPr id="203" name="Entrada de lápiz 202">
                  <a:extLst>
                    <a:ext uri="{FF2B5EF4-FFF2-40B4-BE49-F238E27FC236}">
                      <a16:creationId xmlns:a16="http://schemas.microsoft.com/office/drawing/2014/main" id="{7E9CF642-1890-324F-D5C7-7360CB1480C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065855" y="3784430"/>
                  <a:ext cx="2635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04" name="Entrada de lápiz 203">
                  <a:extLst>
                    <a:ext uri="{FF2B5EF4-FFF2-40B4-BE49-F238E27FC236}">
                      <a16:creationId xmlns:a16="http://schemas.microsoft.com/office/drawing/2014/main" id="{8B822631-52A1-A95D-F2C1-53671B3E6836}"/>
                    </a:ext>
                  </a:extLst>
                </p14:cNvPr>
                <p14:cNvContentPartPr/>
                <p14:nvPr/>
              </p14:nvContentPartPr>
              <p14:xfrm>
                <a:off x="4355655" y="3785150"/>
                <a:ext cx="182880" cy="124920"/>
              </p14:xfrm>
            </p:contentPart>
          </mc:Choice>
          <mc:Fallback>
            <p:pic>
              <p:nvPicPr>
                <p:cNvPr id="204" name="Entrada de lápiz 203">
                  <a:extLst>
                    <a:ext uri="{FF2B5EF4-FFF2-40B4-BE49-F238E27FC236}">
                      <a16:creationId xmlns:a16="http://schemas.microsoft.com/office/drawing/2014/main" id="{8B822631-52A1-A95D-F2C1-53671B3E683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338015" y="3767510"/>
                  <a:ext cx="2185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05" name="Entrada de lápiz 204">
                  <a:extLst>
                    <a:ext uri="{FF2B5EF4-FFF2-40B4-BE49-F238E27FC236}">
                      <a16:creationId xmlns:a16="http://schemas.microsoft.com/office/drawing/2014/main" id="{C792659B-2FD3-B2C9-6349-63251EA65D12}"/>
                    </a:ext>
                  </a:extLst>
                </p14:cNvPr>
                <p14:cNvContentPartPr/>
                <p14:nvPr/>
              </p14:nvContentPartPr>
              <p14:xfrm>
                <a:off x="4537815" y="3798830"/>
                <a:ext cx="141840" cy="95760"/>
              </p14:xfrm>
            </p:contentPart>
          </mc:Choice>
          <mc:Fallback>
            <p:pic>
              <p:nvPicPr>
                <p:cNvPr id="205" name="Entrada de lápiz 204">
                  <a:extLst>
                    <a:ext uri="{FF2B5EF4-FFF2-40B4-BE49-F238E27FC236}">
                      <a16:creationId xmlns:a16="http://schemas.microsoft.com/office/drawing/2014/main" id="{C792659B-2FD3-B2C9-6349-63251EA65D1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519815" y="3781190"/>
                  <a:ext cx="1774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06" name="Entrada de lápiz 205">
                  <a:extLst>
                    <a:ext uri="{FF2B5EF4-FFF2-40B4-BE49-F238E27FC236}">
                      <a16:creationId xmlns:a16="http://schemas.microsoft.com/office/drawing/2014/main" id="{A1F9E73D-37ED-A85D-60C1-D3A1E8ED971C}"/>
                    </a:ext>
                  </a:extLst>
                </p14:cNvPr>
                <p14:cNvContentPartPr/>
                <p14:nvPr/>
              </p14:nvContentPartPr>
              <p14:xfrm>
                <a:off x="4641495" y="3811070"/>
                <a:ext cx="165960" cy="225720"/>
              </p14:xfrm>
            </p:contentPart>
          </mc:Choice>
          <mc:Fallback>
            <p:pic>
              <p:nvPicPr>
                <p:cNvPr id="206" name="Entrada de lápiz 205">
                  <a:extLst>
                    <a:ext uri="{FF2B5EF4-FFF2-40B4-BE49-F238E27FC236}">
                      <a16:creationId xmlns:a16="http://schemas.microsoft.com/office/drawing/2014/main" id="{A1F9E73D-37ED-A85D-60C1-D3A1E8ED971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623855" y="3793070"/>
                  <a:ext cx="2016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07" name="Entrada de lápiz 206">
                  <a:extLst>
                    <a:ext uri="{FF2B5EF4-FFF2-40B4-BE49-F238E27FC236}">
                      <a16:creationId xmlns:a16="http://schemas.microsoft.com/office/drawing/2014/main" id="{F915DF48-3E54-AE40-4BC7-80F462278E85}"/>
                    </a:ext>
                  </a:extLst>
                </p14:cNvPr>
                <p14:cNvContentPartPr/>
                <p14:nvPr/>
              </p14:nvContentPartPr>
              <p14:xfrm>
                <a:off x="4768935" y="3784070"/>
                <a:ext cx="180000" cy="102600"/>
              </p14:xfrm>
            </p:contentPart>
          </mc:Choice>
          <mc:Fallback>
            <p:pic>
              <p:nvPicPr>
                <p:cNvPr id="207" name="Entrada de lápiz 206">
                  <a:extLst>
                    <a:ext uri="{FF2B5EF4-FFF2-40B4-BE49-F238E27FC236}">
                      <a16:creationId xmlns:a16="http://schemas.microsoft.com/office/drawing/2014/main" id="{F915DF48-3E54-AE40-4BC7-80F462278E8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751295" y="3766070"/>
                  <a:ext cx="21564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upo 223">
            <a:extLst>
              <a:ext uri="{FF2B5EF4-FFF2-40B4-BE49-F238E27FC236}">
                <a16:creationId xmlns:a16="http://schemas.microsoft.com/office/drawing/2014/main" id="{B405159C-E251-E67F-907E-D8FAA8EF78DA}"/>
              </a:ext>
            </a:extLst>
          </p:cNvPr>
          <p:cNvGrpSpPr/>
          <p:nvPr/>
        </p:nvGrpSpPr>
        <p:grpSpPr>
          <a:xfrm>
            <a:off x="5219655" y="3699110"/>
            <a:ext cx="830160" cy="365040"/>
            <a:chOff x="5219655" y="3699110"/>
            <a:chExt cx="830160" cy="36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08" name="Entrada de lápiz 207">
                  <a:extLst>
                    <a:ext uri="{FF2B5EF4-FFF2-40B4-BE49-F238E27FC236}">
                      <a16:creationId xmlns:a16="http://schemas.microsoft.com/office/drawing/2014/main" id="{BC9E474A-29BC-59BA-F45D-5E55DB2041E3}"/>
                    </a:ext>
                  </a:extLst>
                </p14:cNvPr>
                <p14:cNvContentPartPr/>
                <p14:nvPr/>
              </p14:nvContentPartPr>
              <p14:xfrm>
                <a:off x="5219655" y="3824750"/>
                <a:ext cx="186480" cy="103320"/>
              </p14:xfrm>
            </p:contentPart>
          </mc:Choice>
          <mc:Fallback>
            <p:pic>
              <p:nvPicPr>
                <p:cNvPr id="208" name="Entrada de lápiz 207">
                  <a:extLst>
                    <a:ext uri="{FF2B5EF4-FFF2-40B4-BE49-F238E27FC236}">
                      <a16:creationId xmlns:a16="http://schemas.microsoft.com/office/drawing/2014/main" id="{BC9E474A-29BC-59BA-F45D-5E55DB2041E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201655" y="3807110"/>
                  <a:ext cx="2221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09" name="Entrada de lápiz 208">
                  <a:extLst>
                    <a:ext uri="{FF2B5EF4-FFF2-40B4-BE49-F238E27FC236}">
                      <a16:creationId xmlns:a16="http://schemas.microsoft.com/office/drawing/2014/main" id="{93E1384F-08AD-8184-9B14-65A7582B3FD2}"/>
                    </a:ext>
                  </a:extLst>
                </p14:cNvPr>
                <p14:cNvContentPartPr/>
                <p14:nvPr/>
              </p14:nvContentPartPr>
              <p14:xfrm>
                <a:off x="5369055" y="3840230"/>
                <a:ext cx="144000" cy="102960"/>
              </p14:xfrm>
            </p:contentPart>
          </mc:Choice>
          <mc:Fallback>
            <p:pic>
              <p:nvPicPr>
                <p:cNvPr id="209" name="Entrada de lápiz 208">
                  <a:extLst>
                    <a:ext uri="{FF2B5EF4-FFF2-40B4-BE49-F238E27FC236}">
                      <a16:creationId xmlns:a16="http://schemas.microsoft.com/office/drawing/2014/main" id="{93E1384F-08AD-8184-9B14-65A7582B3FD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351415" y="3822230"/>
                  <a:ext cx="179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10" name="Entrada de lápiz 209">
                  <a:extLst>
                    <a:ext uri="{FF2B5EF4-FFF2-40B4-BE49-F238E27FC236}">
                      <a16:creationId xmlns:a16="http://schemas.microsoft.com/office/drawing/2014/main" id="{9F38758B-57F7-256D-59D4-3C89376919A7}"/>
                    </a:ext>
                  </a:extLst>
                </p14:cNvPr>
                <p14:cNvContentPartPr/>
                <p14:nvPr/>
              </p14:nvContentPartPr>
              <p14:xfrm>
                <a:off x="5513055" y="3699110"/>
                <a:ext cx="78840" cy="259200"/>
              </p14:xfrm>
            </p:contentPart>
          </mc:Choice>
          <mc:Fallback>
            <p:pic>
              <p:nvPicPr>
                <p:cNvPr id="210" name="Entrada de lápiz 209">
                  <a:extLst>
                    <a:ext uri="{FF2B5EF4-FFF2-40B4-BE49-F238E27FC236}">
                      <a16:creationId xmlns:a16="http://schemas.microsoft.com/office/drawing/2014/main" id="{9F38758B-57F7-256D-59D4-3C89376919A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495055" y="3681110"/>
                  <a:ext cx="1144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11" name="Entrada de lápiz 210">
                  <a:extLst>
                    <a:ext uri="{FF2B5EF4-FFF2-40B4-BE49-F238E27FC236}">
                      <a16:creationId xmlns:a16="http://schemas.microsoft.com/office/drawing/2014/main" id="{97235DF2-E93D-E946-E42D-60D3780C9901}"/>
                    </a:ext>
                  </a:extLst>
                </p14:cNvPr>
                <p14:cNvContentPartPr/>
                <p14:nvPr/>
              </p14:nvContentPartPr>
              <p14:xfrm>
                <a:off x="5653815" y="3852470"/>
                <a:ext cx="152280" cy="81000"/>
              </p14:xfrm>
            </p:contentPart>
          </mc:Choice>
          <mc:Fallback>
            <p:pic>
              <p:nvPicPr>
                <p:cNvPr id="211" name="Entrada de lápiz 210">
                  <a:extLst>
                    <a:ext uri="{FF2B5EF4-FFF2-40B4-BE49-F238E27FC236}">
                      <a16:creationId xmlns:a16="http://schemas.microsoft.com/office/drawing/2014/main" id="{97235DF2-E93D-E946-E42D-60D3780C990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636175" y="3834470"/>
                  <a:ext cx="1879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12" name="Entrada de lápiz 211">
                  <a:extLst>
                    <a:ext uri="{FF2B5EF4-FFF2-40B4-BE49-F238E27FC236}">
                      <a16:creationId xmlns:a16="http://schemas.microsoft.com/office/drawing/2014/main" id="{29DD235C-8ACC-A5FE-55C4-6A6D71F98E71}"/>
                    </a:ext>
                  </a:extLst>
                </p14:cNvPr>
                <p14:cNvContentPartPr/>
                <p14:nvPr/>
              </p14:nvContentPartPr>
              <p14:xfrm>
                <a:off x="5727615" y="3876950"/>
                <a:ext cx="198360" cy="187200"/>
              </p14:xfrm>
            </p:contentPart>
          </mc:Choice>
          <mc:Fallback>
            <p:pic>
              <p:nvPicPr>
                <p:cNvPr id="212" name="Entrada de lápiz 211">
                  <a:extLst>
                    <a:ext uri="{FF2B5EF4-FFF2-40B4-BE49-F238E27FC236}">
                      <a16:creationId xmlns:a16="http://schemas.microsoft.com/office/drawing/2014/main" id="{29DD235C-8ACC-A5FE-55C4-6A6D71F98E7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709615" y="3858950"/>
                  <a:ext cx="2340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13" name="Entrada de lápiz 212">
                  <a:extLst>
                    <a:ext uri="{FF2B5EF4-FFF2-40B4-BE49-F238E27FC236}">
                      <a16:creationId xmlns:a16="http://schemas.microsoft.com/office/drawing/2014/main" id="{952C02B4-2EEB-0ACE-DF2B-58E5AFC0A6E2}"/>
                    </a:ext>
                  </a:extLst>
                </p14:cNvPr>
                <p14:cNvContentPartPr/>
                <p14:nvPr/>
              </p14:nvContentPartPr>
              <p14:xfrm>
                <a:off x="5921655" y="3882350"/>
                <a:ext cx="128160" cy="76320"/>
              </p14:xfrm>
            </p:contentPart>
          </mc:Choice>
          <mc:Fallback>
            <p:pic>
              <p:nvPicPr>
                <p:cNvPr id="213" name="Entrada de lápiz 212">
                  <a:extLst>
                    <a:ext uri="{FF2B5EF4-FFF2-40B4-BE49-F238E27FC236}">
                      <a16:creationId xmlns:a16="http://schemas.microsoft.com/office/drawing/2014/main" id="{952C02B4-2EEB-0ACE-DF2B-58E5AFC0A6E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904015" y="3864710"/>
                  <a:ext cx="16380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upo 222">
            <a:extLst>
              <a:ext uri="{FF2B5EF4-FFF2-40B4-BE49-F238E27FC236}">
                <a16:creationId xmlns:a16="http://schemas.microsoft.com/office/drawing/2014/main" id="{7D275B35-7031-E7CE-0A33-B6FFBE8AC93B}"/>
              </a:ext>
            </a:extLst>
          </p:cNvPr>
          <p:cNvGrpSpPr/>
          <p:nvPr/>
        </p:nvGrpSpPr>
        <p:grpSpPr>
          <a:xfrm>
            <a:off x="6341415" y="3859670"/>
            <a:ext cx="524880" cy="137880"/>
            <a:chOff x="6341415" y="3859670"/>
            <a:chExt cx="524880" cy="13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14" name="Entrada de lápiz 213">
                  <a:extLst>
                    <a:ext uri="{FF2B5EF4-FFF2-40B4-BE49-F238E27FC236}">
                      <a16:creationId xmlns:a16="http://schemas.microsoft.com/office/drawing/2014/main" id="{A184AD4C-1E8D-B8C2-68AB-32DC3592C1BC}"/>
                    </a:ext>
                  </a:extLst>
                </p14:cNvPr>
                <p14:cNvContentPartPr/>
                <p14:nvPr/>
              </p14:nvContentPartPr>
              <p14:xfrm>
                <a:off x="6341415" y="3859670"/>
                <a:ext cx="267120" cy="115560"/>
              </p14:xfrm>
            </p:contentPart>
          </mc:Choice>
          <mc:Fallback>
            <p:pic>
              <p:nvPicPr>
                <p:cNvPr id="214" name="Entrada de lápiz 213">
                  <a:extLst>
                    <a:ext uri="{FF2B5EF4-FFF2-40B4-BE49-F238E27FC236}">
                      <a16:creationId xmlns:a16="http://schemas.microsoft.com/office/drawing/2014/main" id="{A184AD4C-1E8D-B8C2-68AB-32DC3592C1B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323775" y="3842030"/>
                  <a:ext cx="3027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15" name="Entrada de lápiz 214">
                  <a:extLst>
                    <a:ext uri="{FF2B5EF4-FFF2-40B4-BE49-F238E27FC236}">
                      <a16:creationId xmlns:a16="http://schemas.microsoft.com/office/drawing/2014/main" id="{0ED64516-A822-3BEB-8771-917DFB33C06C}"/>
                    </a:ext>
                  </a:extLst>
                </p14:cNvPr>
                <p14:cNvContentPartPr/>
                <p14:nvPr/>
              </p14:nvContentPartPr>
              <p14:xfrm>
                <a:off x="6618255" y="3859670"/>
                <a:ext cx="248040" cy="137880"/>
              </p14:xfrm>
            </p:contentPart>
          </mc:Choice>
          <mc:Fallback>
            <p:pic>
              <p:nvPicPr>
                <p:cNvPr id="215" name="Entrada de lápiz 214">
                  <a:extLst>
                    <a:ext uri="{FF2B5EF4-FFF2-40B4-BE49-F238E27FC236}">
                      <a16:creationId xmlns:a16="http://schemas.microsoft.com/office/drawing/2014/main" id="{0ED64516-A822-3BEB-8771-917DFB33C06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600615" y="3841670"/>
                  <a:ext cx="283680" cy="17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upo 221">
            <a:extLst>
              <a:ext uri="{FF2B5EF4-FFF2-40B4-BE49-F238E27FC236}">
                <a16:creationId xmlns:a16="http://schemas.microsoft.com/office/drawing/2014/main" id="{28F36C83-CD0A-49B9-A25C-40662D6C36D7}"/>
              </a:ext>
            </a:extLst>
          </p:cNvPr>
          <p:cNvGrpSpPr/>
          <p:nvPr/>
        </p:nvGrpSpPr>
        <p:grpSpPr>
          <a:xfrm>
            <a:off x="7110015" y="3714230"/>
            <a:ext cx="1158480" cy="286200"/>
            <a:chOff x="7110015" y="3714230"/>
            <a:chExt cx="1158480" cy="28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16" name="Entrada de lápiz 215">
                  <a:extLst>
                    <a:ext uri="{FF2B5EF4-FFF2-40B4-BE49-F238E27FC236}">
                      <a16:creationId xmlns:a16="http://schemas.microsoft.com/office/drawing/2014/main" id="{0B386C18-31E4-F0C2-8C7A-94490CC55B85}"/>
                    </a:ext>
                  </a:extLst>
                </p14:cNvPr>
                <p14:cNvContentPartPr/>
                <p14:nvPr/>
              </p14:nvContentPartPr>
              <p14:xfrm>
                <a:off x="7110015" y="3860390"/>
                <a:ext cx="228600" cy="116640"/>
              </p14:xfrm>
            </p:contentPart>
          </mc:Choice>
          <mc:Fallback>
            <p:pic>
              <p:nvPicPr>
                <p:cNvPr id="216" name="Entrada de lápiz 215">
                  <a:extLst>
                    <a:ext uri="{FF2B5EF4-FFF2-40B4-BE49-F238E27FC236}">
                      <a16:creationId xmlns:a16="http://schemas.microsoft.com/office/drawing/2014/main" id="{0B386C18-31E4-F0C2-8C7A-94490CC55B8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092375" y="3842750"/>
                  <a:ext cx="2642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17" name="Entrada de lápiz 216">
                  <a:extLst>
                    <a:ext uri="{FF2B5EF4-FFF2-40B4-BE49-F238E27FC236}">
                      <a16:creationId xmlns:a16="http://schemas.microsoft.com/office/drawing/2014/main" id="{46629452-5DB1-9402-343D-30A37CD1C45C}"/>
                    </a:ext>
                  </a:extLst>
                </p14:cNvPr>
                <p14:cNvContentPartPr/>
                <p14:nvPr/>
              </p14:nvContentPartPr>
              <p14:xfrm>
                <a:off x="7313415" y="3871190"/>
                <a:ext cx="160560" cy="82440"/>
              </p14:xfrm>
            </p:contentPart>
          </mc:Choice>
          <mc:Fallback>
            <p:pic>
              <p:nvPicPr>
                <p:cNvPr id="217" name="Entrada de lápiz 216">
                  <a:extLst>
                    <a:ext uri="{FF2B5EF4-FFF2-40B4-BE49-F238E27FC236}">
                      <a16:creationId xmlns:a16="http://schemas.microsoft.com/office/drawing/2014/main" id="{46629452-5DB1-9402-343D-30A37CD1C45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295415" y="3853550"/>
                  <a:ext cx="196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18" name="Entrada de lápiz 217">
                  <a:extLst>
                    <a:ext uri="{FF2B5EF4-FFF2-40B4-BE49-F238E27FC236}">
                      <a16:creationId xmlns:a16="http://schemas.microsoft.com/office/drawing/2014/main" id="{C1496368-244A-BCF5-50ED-2EB6DBE65F81}"/>
                    </a:ext>
                  </a:extLst>
                </p14:cNvPr>
                <p14:cNvContentPartPr/>
                <p14:nvPr/>
              </p14:nvContentPartPr>
              <p14:xfrm>
                <a:off x="7541295" y="3861830"/>
                <a:ext cx="244800" cy="112320"/>
              </p14:xfrm>
            </p:contentPart>
          </mc:Choice>
          <mc:Fallback>
            <p:pic>
              <p:nvPicPr>
                <p:cNvPr id="218" name="Entrada de lápiz 217">
                  <a:extLst>
                    <a:ext uri="{FF2B5EF4-FFF2-40B4-BE49-F238E27FC236}">
                      <a16:creationId xmlns:a16="http://schemas.microsoft.com/office/drawing/2014/main" id="{C1496368-244A-BCF5-50ED-2EB6DBE65F8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523655" y="3844190"/>
                  <a:ext cx="280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19" name="Entrada de lápiz 218">
                  <a:extLst>
                    <a:ext uri="{FF2B5EF4-FFF2-40B4-BE49-F238E27FC236}">
                      <a16:creationId xmlns:a16="http://schemas.microsoft.com/office/drawing/2014/main" id="{4872A8F7-C9BC-B0C8-E031-AD5B07470555}"/>
                    </a:ext>
                  </a:extLst>
                </p14:cNvPr>
                <p14:cNvContentPartPr/>
                <p14:nvPr/>
              </p14:nvContentPartPr>
              <p14:xfrm>
                <a:off x="7878975" y="3876950"/>
                <a:ext cx="135360" cy="122400"/>
              </p14:xfrm>
            </p:contentPart>
          </mc:Choice>
          <mc:Fallback>
            <p:pic>
              <p:nvPicPr>
                <p:cNvPr id="219" name="Entrada de lápiz 218">
                  <a:extLst>
                    <a:ext uri="{FF2B5EF4-FFF2-40B4-BE49-F238E27FC236}">
                      <a16:creationId xmlns:a16="http://schemas.microsoft.com/office/drawing/2014/main" id="{4872A8F7-C9BC-B0C8-E031-AD5B0747055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860975" y="3858950"/>
                  <a:ext cx="1710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20" name="Entrada de lápiz 219">
                  <a:extLst>
                    <a:ext uri="{FF2B5EF4-FFF2-40B4-BE49-F238E27FC236}">
                      <a16:creationId xmlns:a16="http://schemas.microsoft.com/office/drawing/2014/main" id="{819797C7-CAF2-B309-70AB-ABE0DC667F97}"/>
                    </a:ext>
                  </a:extLst>
                </p14:cNvPr>
                <p14:cNvContentPartPr/>
                <p14:nvPr/>
              </p14:nvContentPartPr>
              <p14:xfrm>
                <a:off x="8137815" y="3893510"/>
                <a:ext cx="130680" cy="106920"/>
              </p14:xfrm>
            </p:contentPart>
          </mc:Choice>
          <mc:Fallback>
            <p:pic>
              <p:nvPicPr>
                <p:cNvPr id="220" name="Entrada de lápiz 219">
                  <a:extLst>
                    <a:ext uri="{FF2B5EF4-FFF2-40B4-BE49-F238E27FC236}">
                      <a16:creationId xmlns:a16="http://schemas.microsoft.com/office/drawing/2014/main" id="{819797C7-CAF2-B309-70AB-ABE0DC667F9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119815" y="3875870"/>
                  <a:ext cx="1663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21" name="Entrada de lápiz 220">
                  <a:extLst>
                    <a:ext uri="{FF2B5EF4-FFF2-40B4-BE49-F238E27FC236}">
                      <a16:creationId xmlns:a16="http://schemas.microsoft.com/office/drawing/2014/main" id="{AC32AA61-F943-13D9-41DC-4B1E9D8DEE3C}"/>
                    </a:ext>
                  </a:extLst>
                </p14:cNvPr>
                <p14:cNvContentPartPr/>
                <p14:nvPr/>
              </p14:nvContentPartPr>
              <p14:xfrm>
                <a:off x="7927215" y="3714230"/>
                <a:ext cx="59040" cy="60480"/>
              </p14:xfrm>
            </p:contentPart>
          </mc:Choice>
          <mc:Fallback>
            <p:pic>
              <p:nvPicPr>
                <p:cNvPr id="221" name="Entrada de lápiz 220">
                  <a:extLst>
                    <a:ext uri="{FF2B5EF4-FFF2-40B4-BE49-F238E27FC236}">
                      <a16:creationId xmlns:a16="http://schemas.microsoft.com/office/drawing/2014/main" id="{AC32AA61-F943-13D9-41DC-4B1E9D8DEE3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909215" y="3696230"/>
                  <a:ext cx="9468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Grupo 290">
            <a:extLst>
              <a:ext uri="{FF2B5EF4-FFF2-40B4-BE49-F238E27FC236}">
                <a16:creationId xmlns:a16="http://schemas.microsoft.com/office/drawing/2014/main" id="{73FB1CAC-C517-D9FD-8C43-4C07F9C0D57D}"/>
              </a:ext>
            </a:extLst>
          </p:cNvPr>
          <p:cNvGrpSpPr/>
          <p:nvPr/>
        </p:nvGrpSpPr>
        <p:grpSpPr>
          <a:xfrm>
            <a:off x="3480855" y="4925630"/>
            <a:ext cx="2184120" cy="335520"/>
            <a:chOff x="3480855" y="4925630"/>
            <a:chExt cx="2184120" cy="33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72" name="Entrada de lápiz 271">
                  <a:extLst>
                    <a:ext uri="{FF2B5EF4-FFF2-40B4-BE49-F238E27FC236}">
                      <a16:creationId xmlns:a16="http://schemas.microsoft.com/office/drawing/2014/main" id="{F5B29A72-A013-624C-0E87-3A3DA9A852F0}"/>
                    </a:ext>
                  </a:extLst>
                </p14:cNvPr>
                <p14:cNvContentPartPr/>
                <p14:nvPr/>
              </p14:nvContentPartPr>
              <p14:xfrm>
                <a:off x="3480855" y="5056670"/>
                <a:ext cx="272520" cy="45000"/>
              </p14:xfrm>
            </p:contentPart>
          </mc:Choice>
          <mc:Fallback>
            <p:pic>
              <p:nvPicPr>
                <p:cNvPr id="272" name="Entrada de lápiz 271">
                  <a:extLst>
                    <a:ext uri="{FF2B5EF4-FFF2-40B4-BE49-F238E27FC236}">
                      <a16:creationId xmlns:a16="http://schemas.microsoft.com/office/drawing/2014/main" id="{F5B29A72-A013-624C-0E87-3A3DA9A852F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463215" y="5038670"/>
                  <a:ext cx="3081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73" name="Entrada de lápiz 272">
                  <a:extLst>
                    <a:ext uri="{FF2B5EF4-FFF2-40B4-BE49-F238E27FC236}">
                      <a16:creationId xmlns:a16="http://schemas.microsoft.com/office/drawing/2014/main" id="{37040B15-E7FF-8FB9-53BF-92FC6AAA993C}"/>
                    </a:ext>
                  </a:extLst>
                </p14:cNvPr>
                <p14:cNvContentPartPr/>
                <p14:nvPr/>
              </p14:nvContentPartPr>
              <p14:xfrm>
                <a:off x="3773895" y="5035070"/>
                <a:ext cx="210600" cy="145440"/>
              </p14:xfrm>
            </p:contentPart>
          </mc:Choice>
          <mc:Fallback>
            <p:pic>
              <p:nvPicPr>
                <p:cNvPr id="273" name="Entrada de lápiz 272">
                  <a:extLst>
                    <a:ext uri="{FF2B5EF4-FFF2-40B4-BE49-F238E27FC236}">
                      <a16:creationId xmlns:a16="http://schemas.microsoft.com/office/drawing/2014/main" id="{37040B15-E7FF-8FB9-53BF-92FC6AAA993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755895" y="5017070"/>
                  <a:ext cx="2462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74" name="Entrada de lápiz 273">
                  <a:extLst>
                    <a:ext uri="{FF2B5EF4-FFF2-40B4-BE49-F238E27FC236}">
                      <a16:creationId xmlns:a16="http://schemas.microsoft.com/office/drawing/2014/main" id="{8EB4523C-274E-319B-B3FB-1451CAECD17D}"/>
                    </a:ext>
                  </a:extLst>
                </p14:cNvPr>
                <p14:cNvContentPartPr/>
                <p14:nvPr/>
              </p14:nvContentPartPr>
              <p14:xfrm>
                <a:off x="4107975" y="5041190"/>
                <a:ext cx="183960" cy="155160"/>
              </p14:xfrm>
            </p:contentPart>
          </mc:Choice>
          <mc:Fallback>
            <p:pic>
              <p:nvPicPr>
                <p:cNvPr id="274" name="Entrada de lápiz 273">
                  <a:extLst>
                    <a:ext uri="{FF2B5EF4-FFF2-40B4-BE49-F238E27FC236}">
                      <a16:creationId xmlns:a16="http://schemas.microsoft.com/office/drawing/2014/main" id="{8EB4523C-274E-319B-B3FB-1451CAECD17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089975" y="5023190"/>
                  <a:ext cx="2196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75" name="Entrada de lápiz 274">
                  <a:extLst>
                    <a:ext uri="{FF2B5EF4-FFF2-40B4-BE49-F238E27FC236}">
                      <a16:creationId xmlns:a16="http://schemas.microsoft.com/office/drawing/2014/main" id="{72C42E1A-709C-95A0-451C-74F55755CD2F}"/>
                    </a:ext>
                  </a:extLst>
                </p14:cNvPr>
                <p14:cNvContentPartPr/>
                <p14:nvPr/>
              </p14:nvContentPartPr>
              <p14:xfrm>
                <a:off x="4085295" y="5042990"/>
                <a:ext cx="195120" cy="106560"/>
              </p14:xfrm>
            </p:contentPart>
          </mc:Choice>
          <mc:Fallback>
            <p:pic>
              <p:nvPicPr>
                <p:cNvPr id="275" name="Entrada de lápiz 274">
                  <a:extLst>
                    <a:ext uri="{FF2B5EF4-FFF2-40B4-BE49-F238E27FC236}">
                      <a16:creationId xmlns:a16="http://schemas.microsoft.com/office/drawing/2014/main" id="{72C42E1A-709C-95A0-451C-74F55755CD2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067295" y="5025350"/>
                  <a:ext cx="230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76" name="Entrada de lápiz 275">
                  <a:extLst>
                    <a:ext uri="{FF2B5EF4-FFF2-40B4-BE49-F238E27FC236}">
                      <a16:creationId xmlns:a16="http://schemas.microsoft.com/office/drawing/2014/main" id="{6324C75E-4830-8E06-5FF5-A49F616E4A6D}"/>
                    </a:ext>
                  </a:extLst>
                </p14:cNvPr>
                <p14:cNvContentPartPr/>
                <p14:nvPr/>
              </p14:nvContentPartPr>
              <p14:xfrm>
                <a:off x="4332615" y="4925630"/>
                <a:ext cx="181080" cy="170280"/>
              </p14:xfrm>
            </p:contentPart>
          </mc:Choice>
          <mc:Fallback>
            <p:pic>
              <p:nvPicPr>
                <p:cNvPr id="276" name="Entrada de lápiz 275">
                  <a:extLst>
                    <a:ext uri="{FF2B5EF4-FFF2-40B4-BE49-F238E27FC236}">
                      <a16:creationId xmlns:a16="http://schemas.microsoft.com/office/drawing/2014/main" id="{6324C75E-4830-8E06-5FF5-A49F616E4A6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314975" y="4907630"/>
                  <a:ext cx="2167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77" name="Entrada de lápiz 276">
                  <a:extLst>
                    <a:ext uri="{FF2B5EF4-FFF2-40B4-BE49-F238E27FC236}">
                      <a16:creationId xmlns:a16="http://schemas.microsoft.com/office/drawing/2014/main" id="{A2B66551-F541-8534-A0F3-6000AF82C0B6}"/>
                    </a:ext>
                  </a:extLst>
                </p14:cNvPr>
                <p14:cNvContentPartPr/>
                <p14:nvPr/>
              </p14:nvContentPartPr>
              <p14:xfrm>
                <a:off x="4669215" y="5081870"/>
                <a:ext cx="64440" cy="130320"/>
              </p14:xfrm>
            </p:contentPart>
          </mc:Choice>
          <mc:Fallback>
            <p:pic>
              <p:nvPicPr>
                <p:cNvPr id="277" name="Entrada de lápiz 276">
                  <a:extLst>
                    <a:ext uri="{FF2B5EF4-FFF2-40B4-BE49-F238E27FC236}">
                      <a16:creationId xmlns:a16="http://schemas.microsoft.com/office/drawing/2014/main" id="{A2B66551-F541-8534-A0F3-6000AF82C0B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651215" y="5063870"/>
                  <a:ext cx="1000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78" name="Entrada de lápiz 277">
                  <a:extLst>
                    <a:ext uri="{FF2B5EF4-FFF2-40B4-BE49-F238E27FC236}">
                      <a16:creationId xmlns:a16="http://schemas.microsoft.com/office/drawing/2014/main" id="{D70061E3-DBE4-84BF-84D5-3C4C1C9BD2C1}"/>
                    </a:ext>
                  </a:extLst>
                </p14:cNvPr>
                <p14:cNvContentPartPr/>
                <p14:nvPr/>
              </p14:nvContentPartPr>
              <p14:xfrm>
                <a:off x="4601535" y="5151710"/>
                <a:ext cx="267840" cy="41040"/>
              </p14:xfrm>
            </p:contentPart>
          </mc:Choice>
          <mc:Fallback>
            <p:pic>
              <p:nvPicPr>
                <p:cNvPr id="278" name="Entrada de lápiz 277">
                  <a:extLst>
                    <a:ext uri="{FF2B5EF4-FFF2-40B4-BE49-F238E27FC236}">
                      <a16:creationId xmlns:a16="http://schemas.microsoft.com/office/drawing/2014/main" id="{D70061E3-DBE4-84BF-84D5-3C4C1C9BD2C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583895" y="5133710"/>
                  <a:ext cx="3034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79" name="Entrada de lápiz 278">
                  <a:extLst>
                    <a:ext uri="{FF2B5EF4-FFF2-40B4-BE49-F238E27FC236}">
                      <a16:creationId xmlns:a16="http://schemas.microsoft.com/office/drawing/2014/main" id="{F46F232A-9C95-E770-BF58-7F0F23F550EE}"/>
                    </a:ext>
                  </a:extLst>
                </p14:cNvPr>
                <p14:cNvContentPartPr/>
                <p14:nvPr/>
              </p14:nvContentPartPr>
              <p14:xfrm>
                <a:off x="4951455" y="5056670"/>
                <a:ext cx="182880" cy="204480"/>
              </p14:xfrm>
            </p:contentPart>
          </mc:Choice>
          <mc:Fallback>
            <p:pic>
              <p:nvPicPr>
                <p:cNvPr id="279" name="Entrada de lápiz 278">
                  <a:extLst>
                    <a:ext uri="{FF2B5EF4-FFF2-40B4-BE49-F238E27FC236}">
                      <a16:creationId xmlns:a16="http://schemas.microsoft.com/office/drawing/2014/main" id="{F46F232A-9C95-E770-BF58-7F0F23F550E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933815" y="5038670"/>
                  <a:ext cx="2185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80" name="Entrada de lápiz 279">
                  <a:extLst>
                    <a:ext uri="{FF2B5EF4-FFF2-40B4-BE49-F238E27FC236}">
                      <a16:creationId xmlns:a16="http://schemas.microsoft.com/office/drawing/2014/main" id="{988154BA-5D87-0076-4AC8-AE64A808A06F}"/>
                    </a:ext>
                  </a:extLst>
                </p14:cNvPr>
                <p14:cNvContentPartPr/>
                <p14:nvPr/>
              </p14:nvContentPartPr>
              <p14:xfrm>
                <a:off x="5226495" y="5068190"/>
                <a:ext cx="162360" cy="187920"/>
              </p14:xfrm>
            </p:contentPart>
          </mc:Choice>
          <mc:Fallback>
            <p:pic>
              <p:nvPicPr>
                <p:cNvPr id="280" name="Entrada de lápiz 279">
                  <a:extLst>
                    <a:ext uri="{FF2B5EF4-FFF2-40B4-BE49-F238E27FC236}">
                      <a16:creationId xmlns:a16="http://schemas.microsoft.com/office/drawing/2014/main" id="{988154BA-5D87-0076-4AC8-AE64A808A06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208495" y="5050550"/>
                  <a:ext cx="1980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81" name="Entrada de lápiz 280">
                  <a:extLst>
                    <a:ext uri="{FF2B5EF4-FFF2-40B4-BE49-F238E27FC236}">
                      <a16:creationId xmlns:a16="http://schemas.microsoft.com/office/drawing/2014/main" id="{AB480970-8889-38CD-5798-73F9C7E69C79}"/>
                    </a:ext>
                  </a:extLst>
                </p14:cNvPr>
                <p14:cNvContentPartPr/>
                <p14:nvPr/>
              </p14:nvContentPartPr>
              <p14:xfrm>
                <a:off x="5189055" y="5085830"/>
                <a:ext cx="207000" cy="122400"/>
              </p14:xfrm>
            </p:contentPart>
          </mc:Choice>
          <mc:Fallback>
            <p:pic>
              <p:nvPicPr>
                <p:cNvPr id="281" name="Entrada de lápiz 280">
                  <a:extLst>
                    <a:ext uri="{FF2B5EF4-FFF2-40B4-BE49-F238E27FC236}">
                      <a16:creationId xmlns:a16="http://schemas.microsoft.com/office/drawing/2014/main" id="{AB480970-8889-38CD-5798-73F9C7E69C7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171415" y="5067830"/>
                  <a:ext cx="2426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82" name="Entrada de lápiz 281">
                  <a:extLst>
                    <a:ext uri="{FF2B5EF4-FFF2-40B4-BE49-F238E27FC236}">
                      <a16:creationId xmlns:a16="http://schemas.microsoft.com/office/drawing/2014/main" id="{E0D78474-BB5F-AB63-222F-580A313FE47B}"/>
                    </a:ext>
                  </a:extLst>
                </p14:cNvPr>
                <p14:cNvContentPartPr/>
                <p14:nvPr/>
              </p14:nvContentPartPr>
              <p14:xfrm>
                <a:off x="5415495" y="4957310"/>
                <a:ext cx="249480" cy="140400"/>
              </p14:xfrm>
            </p:contentPart>
          </mc:Choice>
          <mc:Fallback>
            <p:pic>
              <p:nvPicPr>
                <p:cNvPr id="282" name="Entrada de lápiz 281">
                  <a:extLst>
                    <a:ext uri="{FF2B5EF4-FFF2-40B4-BE49-F238E27FC236}">
                      <a16:creationId xmlns:a16="http://schemas.microsoft.com/office/drawing/2014/main" id="{E0D78474-BB5F-AB63-222F-580A313FE47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397495" y="4939670"/>
                  <a:ext cx="28512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upo 289">
            <a:extLst>
              <a:ext uri="{FF2B5EF4-FFF2-40B4-BE49-F238E27FC236}">
                <a16:creationId xmlns:a16="http://schemas.microsoft.com/office/drawing/2014/main" id="{BD452772-8D8F-D1FC-3758-E9575FE7898F}"/>
              </a:ext>
            </a:extLst>
          </p:cNvPr>
          <p:cNvGrpSpPr/>
          <p:nvPr/>
        </p:nvGrpSpPr>
        <p:grpSpPr>
          <a:xfrm>
            <a:off x="5926335" y="5000150"/>
            <a:ext cx="593280" cy="190080"/>
            <a:chOff x="5926335" y="5000150"/>
            <a:chExt cx="593280" cy="19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83" name="Entrada de lápiz 282">
                  <a:extLst>
                    <a:ext uri="{FF2B5EF4-FFF2-40B4-BE49-F238E27FC236}">
                      <a16:creationId xmlns:a16="http://schemas.microsoft.com/office/drawing/2014/main" id="{202F9A22-03FB-C5BD-3101-35C0A4FFC3D9}"/>
                    </a:ext>
                  </a:extLst>
                </p14:cNvPr>
                <p14:cNvContentPartPr/>
                <p14:nvPr/>
              </p14:nvContentPartPr>
              <p14:xfrm>
                <a:off x="5926335" y="5114630"/>
                <a:ext cx="237240" cy="25560"/>
              </p14:xfrm>
            </p:contentPart>
          </mc:Choice>
          <mc:Fallback>
            <p:pic>
              <p:nvPicPr>
                <p:cNvPr id="283" name="Entrada de lápiz 282">
                  <a:extLst>
                    <a:ext uri="{FF2B5EF4-FFF2-40B4-BE49-F238E27FC236}">
                      <a16:creationId xmlns:a16="http://schemas.microsoft.com/office/drawing/2014/main" id="{202F9A22-03FB-C5BD-3101-35C0A4FFC3D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908335" y="5096990"/>
                  <a:ext cx="2728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84" name="Entrada de lápiz 283">
                  <a:extLst>
                    <a:ext uri="{FF2B5EF4-FFF2-40B4-BE49-F238E27FC236}">
                      <a16:creationId xmlns:a16="http://schemas.microsoft.com/office/drawing/2014/main" id="{C1C478DD-27D2-09C1-F153-1E358E0A0B5C}"/>
                    </a:ext>
                  </a:extLst>
                </p14:cNvPr>
                <p14:cNvContentPartPr/>
                <p14:nvPr/>
              </p14:nvContentPartPr>
              <p14:xfrm>
                <a:off x="6305055" y="5000150"/>
                <a:ext cx="214560" cy="190080"/>
              </p14:xfrm>
            </p:contentPart>
          </mc:Choice>
          <mc:Fallback>
            <p:pic>
              <p:nvPicPr>
                <p:cNvPr id="284" name="Entrada de lápiz 283">
                  <a:extLst>
                    <a:ext uri="{FF2B5EF4-FFF2-40B4-BE49-F238E27FC236}">
                      <a16:creationId xmlns:a16="http://schemas.microsoft.com/office/drawing/2014/main" id="{C1C478DD-27D2-09C1-F153-1E358E0A0B5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287055" y="4982150"/>
                  <a:ext cx="250200" cy="22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upo 293">
            <a:extLst>
              <a:ext uri="{FF2B5EF4-FFF2-40B4-BE49-F238E27FC236}">
                <a16:creationId xmlns:a16="http://schemas.microsoft.com/office/drawing/2014/main" id="{E9554901-3E36-B0E6-6CD3-7AA0B61B27D3}"/>
              </a:ext>
            </a:extLst>
          </p:cNvPr>
          <p:cNvGrpSpPr/>
          <p:nvPr/>
        </p:nvGrpSpPr>
        <p:grpSpPr>
          <a:xfrm>
            <a:off x="6615015" y="5015990"/>
            <a:ext cx="224280" cy="257760"/>
            <a:chOff x="6615015" y="5015990"/>
            <a:chExt cx="224280" cy="25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92" name="Entrada de lápiz 291">
                  <a:extLst>
                    <a:ext uri="{FF2B5EF4-FFF2-40B4-BE49-F238E27FC236}">
                      <a16:creationId xmlns:a16="http://schemas.microsoft.com/office/drawing/2014/main" id="{1362996C-6DE0-AE38-26D3-A4FE0ADFAB42}"/>
                    </a:ext>
                  </a:extLst>
                </p14:cNvPr>
                <p14:cNvContentPartPr/>
                <p14:nvPr/>
              </p14:nvContentPartPr>
              <p14:xfrm>
                <a:off x="6651735" y="5015990"/>
                <a:ext cx="78480" cy="225000"/>
              </p14:xfrm>
            </p:contentPart>
          </mc:Choice>
          <mc:Fallback>
            <p:pic>
              <p:nvPicPr>
                <p:cNvPr id="292" name="Entrada de lápiz 291">
                  <a:extLst>
                    <a:ext uri="{FF2B5EF4-FFF2-40B4-BE49-F238E27FC236}">
                      <a16:creationId xmlns:a16="http://schemas.microsoft.com/office/drawing/2014/main" id="{1362996C-6DE0-AE38-26D3-A4FE0ADFAB4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634095" y="4997990"/>
                  <a:ext cx="1141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93" name="Entrada de lápiz 292">
                  <a:extLst>
                    <a:ext uri="{FF2B5EF4-FFF2-40B4-BE49-F238E27FC236}">
                      <a16:creationId xmlns:a16="http://schemas.microsoft.com/office/drawing/2014/main" id="{017BFDB5-B286-6780-9B96-2605BA108E1D}"/>
                    </a:ext>
                  </a:extLst>
                </p14:cNvPr>
                <p14:cNvContentPartPr/>
                <p14:nvPr/>
              </p14:nvContentPartPr>
              <p14:xfrm>
                <a:off x="6615015" y="5023550"/>
                <a:ext cx="224280" cy="250200"/>
              </p14:xfrm>
            </p:contentPart>
          </mc:Choice>
          <mc:Fallback>
            <p:pic>
              <p:nvPicPr>
                <p:cNvPr id="293" name="Entrada de lápiz 292">
                  <a:extLst>
                    <a:ext uri="{FF2B5EF4-FFF2-40B4-BE49-F238E27FC236}">
                      <a16:creationId xmlns:a16="http://schemas.microsoft.com/office/drawing/2014/main" id="{017BFDB5-B286-6780-9B96-2605BA108E1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597015" y="5005910"/>
                  <a:ext cx="259920" cy="28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295" name="Entrada de lápiz 294">
                <a:extLst>
                  <a:ext uri="{FF2B5EF4-FFF2-40B4-BE49-F238E27FC236}">
                    <a16:creationId xmlns:a16="http://schemas.microsoft.com/office/drawing/2014/main" id="{30396771-90D8-F9C2-F7F4-3D356462C7C4}"/>
                  </a:ext>
                </a:extLst>
              </p14:cNvPr>
              <p14:cNvContentPartPr/>
              <p14:nvPr/>
            </p14:nvContentPartPr>
            <p14:xfrm>
              <a:off x="7511055" y="4465550"/>
              <a:ext cx="225720" cy="41040"/>
            </p14:xfrm>
          </p:contentPart>
        </mc:Choice>
        <mc:Fallback>
          <p:pic>
            <p:nvPicPr>
              <p:cNvPr id="295" name="Entrada de lápiz 294">
                <a:extLst>
                  <a:ext uri="{FF2B5EF4-FFF2-40B4-BE49-F238E27FC236}">
                    <a16:creationId xmlns:a16="http://schemas.microsoft.com/office/drawing/2014/main" id="{30396771-90D8-F9C2-F7F4-3D356462C7C4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7493055" y="4447910"/>
                <a:ext cx="261360" cy="7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8" name="Grupo 297">
            <a:extLst>
              <a:ext uri="{FF2B5EF4-FFF2-40B4-BE49-F238E27FC236}">
                <a16:creationId xmlns:a16="http://schemas.microsoft.com/office/drawing/2014/main" id="{3089CA07-8352-8B76-F511-0EA2E7738D2B}"/>
              </a:ext>
            </a:extLst>
          </p:cNvPr>
          <p:cNvGrpSpPr/>
          <p:nvPr/>
        </p:nvGrpSpPr>
        <p:grpSpPr>
          <a:xfrm>
            <a:off x="3556815" y="4194470"/>
            <a:ext cx="3912480" cy="442440"/>
            <a:chOff x="3556815" y="4194470"/>
            <a:chExt cx="3912480" cy="44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27" name="Entrada de lápiz 226">
                  <a:extLst>
                    <a:ext uri="{FF2B5EF4-FFF2-40B4-BE49-F238E27FC236}">
                      <a16:creationId xmlns:a16="http://schemas.microsoft.com/office/drawing/2014/main" id="{AFA790D8-1FF9-C14B-413E-43EB84B5440C}"/>
                    </a:ext>
                  </a:extLst>
                </p14:cNvPr>
                <p14:cNvContentPartPr/>
                <p14:nvPr/>
              </p14:nvContentPartPr>
              <p14:xfrm>
                <a:off x="4190415" y="4319750"/>
                <a:ext cx="35640" cy="125280"/>
              </p14:xfrm>
            </p:contentPart>
          </mc:Choice>
          <mc:Fallback>
            <p:pic>
              <p:nvPicPr>
                <p:cNvPr id="227" name="Entrada de lápiz 226">
                  <a:extLst>
                    <a:ext uri="{FF2B5EF4-FFF2-40B4-BE49-F238E27FC236}">
                      <a16:creationId xmlns:a16="http://schemas.microsoft.com/office/drawing/2014/main" id="{AFA790D8-1FF9-C14B-413E-43EB84B5440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172775" y="4301750"/>
                  <a:ext cx="712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28" name="Entrada de lápiz 227">
                  <a:extLst>
                    <a:ext uri="{FF2B5EF4-FFF2-40B4-BE49-F238E27FC236}">
                      <a16:creationId xmlns:a16="http://schemas.microsoft.com/office/drawing/2014/main" id="{AFE414EF-8E40-834A-5B81-40870CA64BB5}"/>
                    </a:ext>
                  </a:extLst>
                </p14:cNvPr>
                <p14:cNvContentPartPr/>
                <p14:nvPr/>
              </p14:nvContentPartPr>
              <p14:xfrm>
                <a:off x="4290495" y="4301030"/>
                <a:ext cx="48600" cy="166680"/>
              </p14:xfrm>
            </p:contentPart>
          </mc:Choice>
          <mc:Fallback>
            <p:pic>
              <p:nvPicPr>
                <p:cNvPr id="228" name="Entrada de lápiz 227">
                  <a:extLst>
                    <a:ext uri="{FF2B5EF4-FFF2-40B4-BE49-F238E27FC236}">
                      <a16:creationId xmlns:a16="http://schemas.microsoft.com/office/drawing/2014/main" id="{AFE414EF-8E40-834A-5B81-40870CA64BB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272495" y="4283390"/>
                  <a:ext cx="842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29" name="Entrada de lápiz 228">
                  <a:extLst>
                    <a:ext uri="{FF2B5EF4-FFF2-40B4-BE49-F238E27FC236}">
                      <a16:creationId xmlns:a16="http://schemas.microsoft.com/office/drawing/2014/main" id="{59D6F9A0-86B9-1F27-BC5D-FF5BB0088564}"/>
                    </a:ext>
                  </a:extLst>
                </p14:cNvPr>
                <p14:cNvContentPartPr/>
                <p14:nvPr/>
              </p14:nvContentPartPr>
              <p14:xfrm>
                <a:off x="4080255" y="4449710"/>
                <a:ext cx="340200" cy="129600"/>
              </p14:xfrm>
            </p:contentPart>
          </mc:Choice>
          <mc:Fallback>
            <p:pic>
              <p:nvPicPr>
                <p:cNvPr id="229" name="Entrada de lápiz 228">
                  <a:extLst>
                    <a:ext uri="{FF2B5EF4-FFF2-40B4-BE49-F238E27FC236}">
                      <a16:creationId xmlns:a16="http://schemas.microsoft.com/office/drawing/2014/main" id="{59D6F9A0-86B9-1F27-BC5D-FF5BB008856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062615" y="4432070"/>
                  <a:ext cx="3758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30" name="Entrada de lápiz 229">
                  <a:extLst>
                    <a:ext uri="{FF2B5EF4-FFF2-40B4-BE49-F238E27FC236}">
                      <a16:creationId xmlns:a16="http://schemas.microsoft.com/office/drawing/2014/main" id="{D19E5F39-4731-3021-3934-20EF4A6D1C9F}"/>
                    </a:ext>
                  </a:extLst>
                </p14:cNvPr>
                <p14:cNvContentPartPr/>
                <p14:nvPr/>
              </p14:nvContentPartPr>
              <p14:xfrm>
                <a:off x="3556815" y="4465190"/>
                <a:ext cx="203760" cy="20160"/>
              </p14:xfrm>
            </p:contentPart>
          </mc:Choice>
          <mc:Fallback>
            <p:pic>
              <p:nvPicPr>
                <p:cNvPr id="230" name="Entrada de lápiz 229">
                  <a:extLst>
                    <a:ext uri="{FF2B5EF4-FFF2-40B4-BE49-F238E27FC236}">
                      <a16:creationId xmlns:a16="http://schemas.microsoft.com/office/drawing/2014/main" id="{D19E5F39-4731-3021-3934-20EF4A6D1C9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538815" y="4447550"/>
                  <a:ext cx="239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32" name="Entrada de lápiz 231">
                  <a:extLst>
                    <a:ext uri="{FF2B5EF4-FFF2-40B4-BE49-F238E27FC236}">
                      <a16:creationId xmlns:a16="http://schemas.microsoft.com/office/drawing/2014/main" id="{B873EB1B-CC64-6171-D507-2584FB946EC0}"/>
                    </a:ext>
                  </a:extLst>
                </p14:cNvPr>
                <p14:cNvContentPartPr/>
                <p14:nvPr/>
              </p14:nvContentPartPr>
              <p14:xfrm>
                <a:off x="4546455" y="4504430"/>
                <a:ext cx="305640" cy="15120"/>
              </p14:xfrm>
            </p:contentPart>
          </mc:Choice>
          <mc:Fallback>
            <p:pic>
              <p:nvPicPr>
                <p:cNvPr id="232" name="Entrada de lápiz 231">
                  <a:extLst>
                    <a:ext uri="{FF2B5EF4-FFF2-40B4-BE49-F238E27FC236}">
                      <a16:creationId xmlns:a16="http://schemas.microsoft.com/office/drawing/2014/main" id="{B873EB1B-CC64-6171-D507-2584FB946EC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528455" y="4486790"/>
                  <a:ext cx="341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33" name="Entrada de lápiz 232">
                  <a:extLst>
                    <a:ext uri="{FF2B5EF4-FFF2-40B4-BE49-F238E27FC236}">
                      <a16:creationId xmlns:a16="http://schemas.microsoft.com/office/drawing/2014/main" id="{9A2F1228-C681-3E13-4E55-E293766DF938}"/>
                    </a:ext>
                  </a:extLst>
                </p14:cNvPr>
                <p14:cNvContentPartPr/>
                <p14:nvPr/>
              </p14:nvContentPartPr>
              <p14:xfrm>
                <a:off x="5013735" y="4385990"/>
                <a:ext cx="189720" cy="223560"/>
              </p14:xfrm>
            </p:contentPart>
          </mc:Choice>
          <mc:Fallback>
            <p:pic>
              <p:nvPicPr>
                <p:cNvPr id="233" name="Entrada de lápiz 232">
                  <a:extLst>
                    <a:ext uri="{FF2B5EF4-FFF2-40B4-BE49-F238E27FC236}">
                      <a16:creationId xmlns:a16="http://schemas.microsoft.com/office/drawing/2014/main" id="{9A2F1228-C681-3E13-4E55-E293766DF93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995735" y="4368350"/>
                  <a:ext cx="2253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34" name="Entrada de lápiz 233">
                  <a:extLst>
                    <a:ext uri="{FF2B5EF4-FFF2-40B4-BE49-F238E27FC236}">
                      <a16:creationId xmlns:a16="http://schemas.microsoft.com/office/drawing/2014/main" id="{DFBC7ACC-6525-BB90-1945-8FD5B5AE242F}"/>
                    </a:ext>
                  </a:extLst>
                </p14:cNvPr>
                <p14:cNvContentPartPr/>
                <p14:nvPr/>
              </p14:nvContentPartPr>
              <p14:xfrm>
                <a:off x="5426295" y="4316870"/>
                <a:ext cx="21600" cy="147600"/>
              </p14:xfrm>
            </p:contentPart>
          </mc:Choice>
          <mc:Fallback>
            <p:pic>
              <p:nvPicPr>
                <p:cNvPr id="234" name="Entrada de lápiz 233">
                  <a:extLst>
                    <a:ext uri="{FF2B5EF4-FFF2-40B4-BE49-F238E27FC236}">
                      <a16:creationId xmlns:a16="http://schemas.microsoft.com/office/drawing/2014/main" id="{DFBC7ACC-6525-BB90-1945-8FD5B5AE242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408655" y="4298870"/>
                  <a:ext cx="572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35" name="Entrada de lápiz 234">
                  <a:extLst>
                    <a:ext uri="{FF2B5EF4-FFF2-40B4-BE49-F238E27FC236}">
                      <a16:creationId xmlns:a16="http://schemas.microsoft.com/office/drawing/2014/main" id="{6D09C8D3-D412-18F2-7AFD-672CF89493CB}"/>
                    </a:ext>
                  </a:extLst>
                </p14:cNvPr>
                <p14:cNvContentPartPr/>
                <p14:nvPr/>
              </p14:nvContentPartPr>
              <p14:xfrm>
                <a:off x="5513055" y="4320830"/>
                <a:ext cx="45360" cy="203400"/>
              </p14:xfrm>
            </p:contentPart>
          </mc:Choice>
          <mc:Fallback>
            <p:pic>
              <p:nvPicPr>
                <p:cNvPr id="235" name="Entrada de lápiz 234">
                  <a:extLst>
                    <a:ext uri="{FF2B5EF4-FFF2-40B4-BE49-F238E27FC236}">
                      <a16:creationId xmlns:a16="http://schemas.microsoft.com/office/drawing/2014/main" id="{6D09C8D3-D412-18F2-7AFD-672CF89493C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495055" y="4303190"/>
                  <a:ext cx="810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36" name="Entrada de lápiz 235">
                  <a:extLst>
                    <a:ext uri="{FF2B5EF4-FFF2-40B4-BE49-F238E27FC236}">
                      <a16:creationId xmlns:a16="http://schemas.microsoft.com/office/drawing/2014/main" id="{8AB01C45-D6A1-DEA4-F1C2-DB44FCBF2EB4}"/>
                    </a:ext>
                  </a:extLst>
                </p14:cNvPr>
                <p14:cNvContentPartPr/>
                <p14:nvPr/>
              </p14:nvContentPartPr>
              <p14:xfrm>
                <a:off x="5302815" y="4471310"/>
                <a:ext cx="380520" cy="147960"/>
              </p14:xfrm>
            </p:contentPart>
          </mc:Choice>
          <mc:Fallback>
            <p:pic>
              <p:nvPicPr>
                <p:cNvPr id="236" name="Entrada de lápiz 235">
                  <a:extLst>
                    <a:ext uri="{FF2B5EF4-FFF2-40B4-BE49-F238E27FC236}">
                      <a16:creationId xmlns:a16="http://schemas.microsoft.com/office/drawing/2014/main" id="{8AB01C45-D6A1-DEA4-F1C2-DB44FCBF2EB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285175" y="4453670"/>
                  <a:ext cx="4161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38" name="Entrada de lápiz 237">
                  <a:extLst>
                    <a:ext uri="{FF2B5EF4-FFF2-40B4-BE49-F238E27FC236}">
                      <a16:creationId xmlns:a16="http://schemas.microsoft.com/office/drawing/2014/main" id="{F4AABBCF-0835-106D-2741-791BBF24165A}"/>
                    </a:ext>
                  </a:extLst>
                </p14:cNvPr>
                <p14:cNvContentPartPr/>
                <p14:nvPr/>
              </p14:nvContentPartPr>
              <p14:xfrm>
                <a:off x="5888175" y="4483910"/>
                <a:ext cx="270000" cy="30600"/>
              </p14:xfrm>
            </p:contentPart>
          </mc:Choice>
          <mc:Fallback>
            <p:pic>
              <p:nvPicPr>
                <p:cNvPr id="238" name="Entrada de lápiz 237">
                  <a:extLst>
                    <a:ext uri="{FF2B5EF4-FFF2-40B4-BE49-F238E27FC236}">
                      <a16:creationId xmlns:a16="http://schemas.microsoft.com/office/drawing/2014/main" id="{F4AABBCF-0835-106D-2741-791BBF24165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870175" y="4466270"/>
                  <a:ext cx="3056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39" name="Entrada de lápiz 238">
                  <a:extLst>
                    <a:ext uri="{FF2B5EF4-FFF2-40B4-BE49-F238E27FC236}">
                      <a16:creationId xmlns:a16="http://schemas.microsoft.com/office/drawing/2014/main" id="{47973D83-BCC2-9E76-B564-573051203240}"/>
                    </a:ext>
                  </a:extLst>
                </p14:cNvPr>
                <p14:cNvContentPartPr/>
                <p14:nvPr/>
              </p14:nvContentPartPr>
              <p14:xfrm>
                <a:off x="6328095" y="4378790"/>
                <a:ext cx="179640" cy="204120"/>
              </p14:xfrm>
            </p:contentPart>
          </mc:Choice>
          <mc:Fallback>
            <p:pic>
              <p:nvPicPr>
                <p:cNvPr id="239" name="Entrada de lápiz 238">
                  <a:extLst>
                    <a:ext uri="{FF2B5EF4-FFF2-40B4-BE49-F238E27FC236}">
                      <a16:creationId xmlns:a16="http://schemas.microsoft.com/office/drawing/2014/main" id="{47973D83-BCC2-9E76-B564-57305120324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310095" y="4360790"/>
                  <a:ext cx="2152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40" name="Entrada de lápiz 239">
                  <a:extLst>
                    <a:ext uri="{FF2B5EF4-FFF2-40B4-BE49-F238E27FC236}">
                      <a16:creationId xmlns:a16="http://schemas.microsoft.com/office/drawing/2014/main" id="{471C2D24-C6BF-E2D1-8EA5-D9EFF131B27F}"/>
                    </a:ext>
                  </a:extLst>
                </p14:cNvPr>
                <p14:cNvContentPartPr/>
                <p14:nvPr/>
              </p14:nvContentPartPr>
              <p14:xfrm>
                <a:off x="6776655" y="4341710"/>
                <a:ext cx="17640" cy="133560"/>
              </p14:xfrm>
            </p:contentPart>
          </mc:Choice>
          <mc:Fallback>
            <p:pic>
              <p:nvPicPr>
                <p:cNvPr id="240" name="Entrada de lápiz 239">
                  <a:extLst>
                    <a:ext uri="{FF2B5EF4-FFF2-40B4-BE49-F238E27FC236}">
                      <a16:creationId xmlns:a16="http://schemas.microsoft.com/office/drawing/2014/main" id="{471C2D24-C6BF-E2D1-8EA5-D9EFF131B27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759015" y="4324070"/>
                  <a:ext cx="532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41" name="Entrada de lápiz 240">
                  <a:extLst>
                    <a:ext uri="{FF2B5EF4-FFF2-40B4-BE49-F238E27FC236}">
                      <a16:creationId xmlns:a16="http://schemas.microsoft.com/office/drawing/2014/main" id="{8FB006EE-CCF9-E44D-B013-13DF775F0BC4}"/>
                    </a:ext>
                  </a:extLst>
                </p14:cNvPr>
                <p14:cNvContentPartPr/>
                <p14:nvPr/>
              </p14:nvContentPartPr>
              <p14:xfrm>
                <a:off x="6859455" y="4335950"/>
                <a:ext cx="38160" cy="199800"/>
              </p14:xfrm>
            </p:contentPart>
          </mc:Choice>
          <mc:Fallback>
            <p:pic>
              <p:nvPicPr>
                <p:cNvPr id="241" name="Entrada de lápiz 240">
                  <a:extLst>
                    <a:ext uri="{FF2B5EF4-FFF2-40B4-BE49-F238E27FC236}">
                      <a16:creationId xmlns:a16="http://schemas.microsoft.com/office/drawing/2014/main" id="{8FB006EE-CCF9-E44D-B013-13DF775F0BC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841815" y="4318310"/>
                  <a:ext cx="738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42" name="Entrada de lápiz 241">
                  <a:extLst>
                    <a:ext uri="{FF2B5EF4-FFF2-40B4-BE49-F238E27FC236}">
                      <a16:creationId xmlns:a16="http://schemas.microsoft.com/office/drawing/2014/main" id="{B1AD6619-1AE4-B78E-3AA1-9290AE0556ED}"/>
                    </a:ext>
                  </a:extLst>
                </p14:cNvPr>
                <p14:cNvContentPartPr/>
                <p14:nvPr/>
              </p14:nvContentPartPr>
              <p14:xfrm>
                <a:off x="6636255" y="4529630"/>
                <a:ext cx="358920" cy="62280"/>
              </p14:xfrm>
            </p:contentPart>
          </mc:Choice>
          <mc:Fallback>
            <p:pic>
              <p:nvPicPr>
                <p:cNvPr id="242" name="Entrada de lápiz 241">
                  <a:extLst>
                    <a:ext uri="{FF2B5EF4-FFF2-40B4-BE49-F238E27FC236}">
                      <a16:creationId xmlns:a16="http://schemas.microsoft.com/office/drawing/2014/main" id="{B1AD6619-1AE4-B78E-3AA1-9290AE0556E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618255" y="4511990"/>
                  <a:ext cx="3945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43" name="Entrada de lápiz 242">
                  <a:extLst>
                    <a:ext uri="{FF2B5EF4-FFF2-40B4-BE49-F238E27FC236}">
                      <a16:creationId xmlns:a16="http://schemas.microsoft.com/office/drawing/2014/main" id="{553BE3CC-2563-CCC3-C717-03B2E041656C}"/>
                    </a:ext>
                  </a:extLst>
                </p14:cNvPr>
                <p14:cNvContentPartPr/>
                <p14:nvPr/>
              </p14:nvContentPartPr>
              <p14:xfrm>
                <a:off x="5747055" y="4217870"/>
                <a:ext cx="221040" cy="117360"/>
              </p14:xfrm>
            </p:contentPart>
          </mc:Choice>
          <mc:Fallback>
            <p:pic>
              <p:nvPicPr>
                <p:cNvPr id="243" name="Entrada de lápiz 242">
                  <a:extLst>
                    <a:ext uri="{FF2B5EF4-FFF2-40B4-BE49-F238E27FC236}">
                      <a16:creationId xmlns:a16="http://schemas.microsoft.com/office/drawing/2014/main" id="{553BE3CC-2563-CCC3-C717-03B2E041656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729055" y="4199870"/>
                  <a:ext cx="2566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45" name="Entrada de lápiz 244">
                  <a:extLst>
                    <a:ext uri="{FF2B5EF4-FFF2-40B4-BE49-F238E27FC236}">
                      <a16:creationId xmlns:a16="http://schemas.microsoft.com/office/drawing/2014/main" id="{B602F66C-CCCD-81F3-44BD-2F6DB48848C4}"/>
                    </a:ext>
                  </a:extLst>
                </p14:cNvPr>
                <p14:cNvContentPartPr/>
                <p14:nvPr/>
              </p14:nvContentPartPr>
              <p14:xfrm>
                <a:off x="4400655" y="4194470"/>
                <a:ext cx="237960" cy="149760"/>
              </p14:xfrm>
            </p:contentPart>
          </mc:Choice>
          <mc:Fallback>
            <p:pic>
              <p:nvPicPr>
                <p:cNvPr id="245" name="Entrada de lápiz 244">
                  <a:extLst>
                    <a:ext uri="{FF2B5EF4-FFF2-40B4-BE49-F238E27FC236}">
                      <a16:creationId xmlns:a16="http://schemas.microsoft.com/office/drawing/2014/main" id="{B602F66C-CCCD-81F3-44BD-2F6DB48848C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382655" y="4176830"/>
                  <a:ext cx="2736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47" name="Entrada de lápiz 246">
                  <a:extLst>
                    <a:ext uri="{FF2B5EF4-FFF2-40B4-BE49-F238E27FC236}">
                      <a16:creationId xmlns:a16="http://schemas.microsoft.com/office/drawing/2014/main" id="{CFC87C7A-3A72-2CC2-C728-2F1457C85311}"/>
                    </a:ext>
                  </a:extLst>
                </p14:cNvPr>
                <p14:cNvContentPartPr/>
                <p14:nvPr/>
              </p14:nvContentPartPr>
              <p14:xfrm>
                <a:off x="7232055" y="4452590"/>
                <a:ext cx="171720" cy="15480"/>
              </p14:xfrm>
            </p:contentPart>
          </mc:Choice>
          <mc:Fallback>
            <p:pic>
              <p:nvPicPr>
                <p:cNvPr id="247" name="Entrada de lápiz 246">
                  <a:extLst>
                    <a:ext uri="{FF2B5EF4-FFF2-40B4-BE49-F238E27FC236}">
                      <a16:creationId xmlns:a16="http://schemas.microsoft.com/office/drawing/2014/main" id="{CFC87C7A-3A72-2CC2-C728-2F1457C8531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214055" y="4434590"/>
                  <a:ext cx="2073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48" name="Entrada de lápiz 247">
                  <a:extLst>
                    <a:ext uri="{FF2B5EF4-FFF2-40B4-BE49-F238E27FC236}">
                      <a16:creationId xmlns:a16="http://schemas.microsoft.com/office/drawing/2014/main" id="{F4C14457-10DD-B849-C58E-1A0330C01A47}"/>
                    </a:ext>
                  </a:extLst>
                </p14:cNvPr>
                <p14:cNvContentPartPr/>
                <p14:nvPr/>
              </p14:nvContentPartPr>
              <p14:xfrm>
                <a:off x="7211175" y="4536830"/>
                <a:ext cx="258120" cy="28800"/>
              </p14:xfrm>
            </p:contentPart>
          </mc:Choice>
          <mc:Fallback>
            <p:pic>
              <p:nvPicPr>
                <p:cNvPr id="248" name="Entrada de lápiz 247">
                  <a:extLst>
                    <a:ext uri="{FF2B5EF4-FFF2-40B4-BE49-F238E27FC236}">
                      <a16:creationId xmlns:a16="http://schemas.microsoft.com/office/drawing/2014/main" id="{F4C14457-10DD-B849-C58E-1A0330C01A4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193535" y="4518830"/>
                  <a:ext cx="2937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97" name="Entrada de lápiz 296">
                  <a:extLst>
                    <a:ext uri="{FF2B5EF4-FFF2-40B4-BE49-F238E27FC236}">
                      <a16:creationId xmlns:a16="http://schemas.microsoft.com/office/drawing/2014/main" id="{B59D3E08-2B43-3A29-8EB2-806B41036797}"/>
                    </a:ext>
                  </a:extLst>
                </p14:cNvPr>
                <p14:cNvContentPartPr/>
                <p14:nvPr/>
              </p14:nvContentPartPr>
              <p14:xfrm>
                <a:off x="3787575" y="4380230"/>
                <a:ext cx="244440" cy="256680"/>
              </p14:xfrm>
            </p:contentPart>
          </mc:Choice>
          <mc:Fallback>
            <p:pic>
              <p:nvPicPr>
                <p:cNvPr id="297" name="Entrada de lápiz 296">
                  <a:extLst>
                    <a:ext uri="{FF2B5EF4-FFF2-40B4-BE49-F238E27FC236}">
                      <a16:creationId xmlns:a16="http://schemas.microsoft.com/office/drawing/2014/main" id="{B59D3E08-2B43-3A29-8EB2-806B4103679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769575" y="4362230"/>
                  <a:ext cx="280080" cy="29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upo 299">
            <a:extLst>
              <a:ext uri="{FF2B5EF4-FFF2-40B4-BE49-F238E27FC236}">
                <a16:creationId xmlns:a16="http://schemas.microsoft.com/office/drawing/2014/main" id="{216BDD5D-DE68-FAF4-7EC0-417CD45E099B}"/>
              </a:ext>
            </a:extLst>
          </p:cNvPr>
          <p:cNvGrpSpPr/>
          <p:nvPr/>
        </p:nvGrpSpPr>
        <p:grpSpPr>
          <a:xfrm>
            <a:off x="7764495" y="4244150"/>
            <a:ext cx="3405960" cy="401760"/>
            <a:chOff x="7764495" y="4244150"/>
            <a:chExt cx="3405960" cy="40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50" name="Entrada de lápiz 249">
                  <a:extLst>
                    <a:ext uri="{FF2B5EF4-FFF2-40B4-BE49-F238E27FC236}">
                      <a16:creationId xmlns:a16="http://schemas.microsoft.com/office/drawing/2014/main" id="{9C8C8C81-9E2E-887F-D542-CFF2AB0ACF54}"/>
                    </a:ext>
                  </a:extLst>
                </p14:cNvPr>
                <p14:cNvContentPartPr/>
                <p14:nvPr/>
              </p14:nvContentPartPr>
              <p14:xfrm>
                <a:off x="8088135" y="4384190"/>
                <a:ext cx="59040" cy="137880"/>
              </p14:xfrm>
            </p:contentPart>
          </mc:Choice>
          <mc:Fallback>
            <p:pic>
              <p:nvPicPr>
                <p:cNvPr id="250" name="Entrada de lápiz 249">
                  <a:extLst>
                    <a:ext uri="{FF2B5EF4-FFF2-40B4-BE49-F238E27FC236}">
                      <a16:creationId xmlns:a16="http://schemas.microsoft.com/office/drawing/2014/main" id="{9C8C8C81-9E2E-887F-D542-CFF2AB0ACF5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070495" y="4366550"/>
                  <a:ext cx="946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51" name="Entrada de lápiz 250">
                  <a:extLst>
                    <a:ext uri="{FF2B5EF4-FFF2-40B4-BE49-F238E27FC236}">
                      <a16:creationId xmlns:a16="http://schemas.microsoft.com/office/drawing/2014/main" id="{B6C81C22-6EEF-17D0-3AE4-0DA5B1BC160C}"/>
                    </a:ext>
                  </a:extLst>
                </p14:cNvPr>
                <p14:cNvContentPartPr/>
                <p14:nvPr/>
              </p14:nvContentPartPr>
              <p14:xfrm>
                <a:off x="8232855" y="4353590"/>
                <a:ext cx="21600" cy="208080"/>
              </p14:xfrm>
            </p:contentPart>
          </mc:Choice>
          <mc:Fallback>
            <p:pic>
              <p:nvPicPr>
                <p:cNvPr id="251" name="Entrada de lápiz 250">
                  <a:extLst>
                    <a:ext uri="{FF2B5EF4-FFF2-40B4-BE49-F238E27FC236}">
                      <a16:creationId xmlns:a16="http://schemas.microsoft.com/office/drawing/2014/main" id="{B6C81C22-6EEF-17D0-3AE4-0DA5B1BC160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215215" y="4335590"/>
                  <a:ext cx="572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52" name="Entrada de lápiz 251">
                  <a:extLst>
                    <a:ext uri="{FF2B5EF4-FFF2-40B4-BE49-F238E27FC236}">
                      <a16:creationId xmlns:a16="http://schemas.microsoft.com/office/drawing/2014/main" id="{C805A11B-475F-44F1-8E30-B7904FE929DB}"/>
                    </a:ext>
                  </a:extLst>
                </p14:cNvPr>
                <p14:cNvContentPartPr/>
                <p14:nvPr/>
              </p14:nvContentPartPr>
              <p14:xfrm>
                <a:off x="8012535" y="4532150"/>
                <a:ext cx="389160" cy="113760"/>
              </p14:xfrm>
            </p:contentPart>
          </mc:Choice>
          <mc:Fallback>
            <p:pic>
              <p:nvPicPr>
                <p:cNvPr id="252" name="Entrada de lápiz 251">
                  <a:extLst>
                    <a:ext uri="{FF2B5EF4-FFF2-40B4-BE49-F238E27FC236}">
                      <a16:creationId xmlns:a16="http://schemas.microsoft.com/office/drawing/2014/main" id="{C805A11B-475F-44F1-8E30-B7904FE929D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994895" y="4514150"/>
                  <a:ext cx="424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54" name="Entrada de lápiz 253">
                  <a:extLst>
                    <a:ext uri="{FF2B5EF4-FFF2-40B4-BE49-F238E27FC236}">
                      <a16:creationId xmlns:a16="http://schemas.microsoft.com/office/drawing/2014/main" id="{DD2EF2E0-C439-11ED-110F-E0CD46504989}"/>
                    </a:ext>
                  </a:extLst>
                </p14:cNvPr>
                <p14:cNvContentPartPr/>
                <p14:nvPr/>
              </p14:nvContentPartPr>
              <p14:xfrm>
                <a:off x="8557575" y="4403990"/>
                <a:ext cx="281520" cy="31680"/>
              </p14:xfrm>
            </p:contentPart>
          </mc:Choice>
          <mc:Fallback>
            <p:pic>
              <p:nvPicPr>
                <p:cNvPr id="254" name="Entrada de lápiz 253">
                  <a:extLst>
                    <a:ext uri="{FF2B5EF4-FFF2-40B4-BE49-F238E27FC236}">
                      <a16:creationId xmlns:a16="http://schemas.microsoft.com/office/drawing/2014/main" id="{DD2EF2E0-C439-11ED-110F-E0CD4650498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539575" y="4386350"/>
                  <a:ext cx="3171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55" name="Entrada de lápiz 254">
                  <a:extLst>
                    <a:ext uri="{FF2B5EF4-FFF2-40B4-BE49-F238E27FC236}">
                      <a16:creationId xmlns:a16="http://schemas.microsoft.com/office/drawing/2014/main" id="{64C60028-C268-9CF5-61EA-2B606CB87F72}"/>
                    </a:ext>
                  </a:extLst>
                </p14:cNvPr>
                <p14:cNvContentPartPr/>
                <p14:nvPr/>
              </p14:nvContentPartPr>
              <p14:xfrm>
                <a:off x="8481255" y="4362950"/>
                <a:ext cx="124200" cy="153360"/>
              </p14:xfrm>
            </p:contentPart>
          </mc:Choice>
          <mc:Fallback>
            <p:pic>
              <p:nvPicPr>
                <p:cNvPr id="255" name="Entrada de lápiz 254">
                  <a:extLst>
                    <a:ext uri="{FF2B5EF4-FFF2-40B4-BE49-F238E27FC236}">
                      <a16:creationId xmlns:a16="http://schemas.microsoft.com/office/drawing/2014/main" id="{64C60028-C268-9CF5-61EA-2B606CB87F7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463615" y="4345310"/>
                  <a:ext cx="1598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56" name="Entrada de lápiz 255">
                  <a:extLst>
                    <a:ext uri="{FF2B5EF4-FFF2-40B4-BE49-F238E27FC236}">
                      <a16:creationId xmlns:a16="http://schemas.microsoft.com/office/drawing/2014/main" id="{907DED94-7F8D-1D8D-D1DB-EC4CC4E29356}"/>
                    </a:ext>
                  </a:extLst>
                </p14:cNvPr>
                <p14:cNvContentPartPr/>
                <p14:nvPr/>
              </p14:nvContentPartPr>
              <p14:xfrm>
                <a:off x="8919015" y="4336310"/>
                <a:ext cx="117000" cy="185760"/>
              </p14:xfrm>
            </p:contentPart>
          </mc:Choice>
          <mc:Fallback>
            <p:pic>
              <p:nvPicPr>
                <p:cNvPr id="256" name="Entrada de lápiz 255">
                  <a:extLst>
                    <a:ext uri="{FF2B5EF4-FFF2-40B4-BE49-F238E27FC236}">
                      <a16:creationId xmlns:a16="http://schemas.microsoft.com/office/drawing/2014/main" id="{907DED94-7F8D-1D8D-D1DB-EC4CC4E2935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901015" y="4318670"/>
                  <a:ext cx="1526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57" name="Entrada de lápiz 256">
                  <a:extLst>
                    <a:ext uri="{FF2B5EF4-FFF2-40B4-BE49-F238E27FC236}">
                      <a16:creationId xmlns:a16="http://schemas.microsoft.com/office/drawing/2014/main" id="{21BF9F85-DBE0-E22D-1F02-88FF5AA55231}"/>
                    </a:ext>
                  </a:extLst>
                </p14:cNvPr>
                <p14:cNvContentPartPr/>
                <p14:nvPr/>
              </p14:nvContentPartPr>
              <p14:xfrm>
                <a:off x="8918295" y="4436750"/>
                <a:ext cx="179280" cy="27720"/>
              </p14:xfrm>
            </p:contentPart>
          </mc:Choice>
          <mc:Fallback>
            <p:pic>
              <p:nvPicPr>
                <p:cNvPr id="257" name="Entrada de lápiz 256">
                  <a:extLst>
                    <a:ext uri="{FF2B5EF4-FFF2-40B4-BE49-F238E27FC236}">
                      <a16:creationId xmlns:a16="http://schemas.microsoft.com/office/drawing/2014/main" id="{21BF9F85-DBE0-E22D-1F02-88FF5AA5523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900295" y="4419110"/>
                  <a:ext cx="2149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58" name="Entrada de lápiz 257">
                  <a:extLst>
                    <a:ext uri="{FF2B5EF4-FFF2-40B4-BE49-F238E27FC236}">
                      <a16:creationId xmlns:a16="http://schemas.microsoft.com/office/drawing/2014/main" id="{24FD33A1-3DFC-45CE-5A43-0EE672622445}"/>
                    </a:ext>
                  </a:extLst>
                </p14:cNvPr>
                <p14:cNvContentPartPr/>
                <p14:nvPr/>
              </p14:nvContentPartPr>
              <p14:xfrm>
                <a:off x="9093975" y="4438550"/>
                <a:ext cx="141480" cy="83880"/>
              </p14:xfrm>
            </p:contentPart>
          </mc:Choice>
          <mc:Fallback>
            <p:pic>
              <p:nvPicPr>
                <p:cNvPr id="258" name="Entrada de lápiz 257">
                  <a:extLst>
                    <a:ext uri="{FF2B5EF4-FFF2-40B4-BE49-F238E27FC236}">
                      <a16:creationId xmlns:a16="http://schemas.microsoft.com/office/drawing/2014/main" id="{24FD33A1-3DFC-45CE-5A43-0EE67262244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075975" y="4420910"/>
                  <a:ext cx="1771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59" name="Entrada de lápiz 258">
                  <a:extLst>
                    <a:ext uri="{FF2B5EF4-FFF2-40B4-BE49-F238E27FC236}">
                      <a16:creationId xmlns:a16="http://schemas.microsoft.com/office/drawing/2014/main" id="{0164F8B4-E78F-BE7D-2AFF-AF191164E807}"/>
                    </a:ext>
                  </a:extLst>
                </p14:cNvPr>
                <p14:cNvContentPartPr/>
                <p14:nvPr/>
              </p14:nvContentPartPr>
              <p14:xfrm>
                <a:off x="9224655" y="4456550"/>
                <a:ext cx="134640" cy="77760"/>
              </p14:xfrm>
            </p:contentPart>
          </mc:Choice>
          <mc:Fallback>
            <p:pic>
              <p:nvPicPr>
                <p:cNvPr id="259" name="Entrada de lápiz 258">
                  <a:extLst>
                    <a:ext uri="{FF2B5EF4-FFF2-40B4-BE49-F238E27FC236}">
                      <a16:creationId xmlns:a16="http://schemas.microsoft.com/office/drawing/2014/main" id="{0164F8B4-E78F-BE7D-2AFF-AF191164E80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207015" y="4438550"/>
                  <a:ext cx="1702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60" name="Entrada de lápiz 259">
                  <a:extLst>
                    <a:ext uri="{FF2B5EF4-FFF2-40B4-BE49-F238E27FC236}">
                      <a16:creationId xmlns:a16="http://schemas.microsoft.com/office/drawing/2014/main" id="{0507B49F-5646-DD9E-037E-01A5F7A45E62}"/>
                    </a:ext>
                  </a:extLst>
                </p14:cNvPr>
                <p14:cNvContentPartPr/>
                <p14:nvPr/>
              </p14:nvContentPartPr>
              <p14:xfrm>
                <a:off x="9360015" y="4439630"/>
                <a:ext cx="150840" cy="97560"/>
              </p14:xfrm>
            </p:contentPart>
          </mc:Choice>
          <mc:Fallback>
            <p:pic>
              <p:nvPicPr>
                <p:cNvPr id="260" name="Entrada de lápiz 259">
                  <a:extLst>
                    <a:ext uri="{FF2B5EF4-FFF2-40B4-BE49-F238E27FC236}">
                      <a16:creationId xmlns:a16="http://schemas.microsoft.com/office/drawing/2014/main" id="{0507B49F-5646-DD9E-037E-01A5F7A45E6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342375" y="4421990"/>
                  <a:ext cx="1864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61" name="Entrada de lápiz 260">
                  <a:extLst>
                    <a:ext uri="{FF2B5EF4-FFF2-40B4-BE49-F238E27FC236}">
                      <a16:creationId xmlns:a16="http://schemas.microsoft.com/office/drawing/2014/main" id="{E234E96B-E160-5269-5D63-47A23356DE24}"/>
                    </a:ext>
                  </a:extLst>
                </p14:cNvPr>
                <p14:cNvContentPartPr/>
                <p14:nvPr/>
              </p14:nvContentPartPr>
              <p14:xfrm>
                <a:off x="9417975" y="4288070"/>
                <a:ext cx="303120" cy="243000"/>
              </p14:xfrm>
            </p:contentPart>
          </mc:Choice>
          <mc:Fallback>
            <p:pic>
              <p:nvPicPr>
                <p:cNvPr id="261" name="Entrada de lápiz 260">
                  <a:extLst>
                    <a:ext uri="{FF2B5EF4-FFF2-40B4-BE49-F238E27FC236}">
                      <a16:creationId xmlns:a16="http://schemas.microsoft.com/office/drawing/2014/main" id="{E234E96B-E160-5269-5D63-47A23356DE2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399975" y="4270430"/>
                  <a:ext cx="3387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62" name="Entrada de lápiz 261">
                  <a:extLst>
                    <a:ext uri="{FF2B5EF4-FFF2-40B4-BE49-F238E27FC236}">
                      <a16:creationId xmlns:a16="http://schemas.microsoft.com/office/drawing/2014/main" id="{112499B4-B76D-F4DB-E410-294D49A0944C}"/>
                    </a:ext>
                  </a:extLst>
                </p14:cNvPr>
                <p14:cNvContentPartPr/>
                <p14:nvPr/>
              </p14:nvContentPartPr>
              <p14:xfrm>
                <a:off x="9695895" y="4450790"/>
                <a:ext cx="114120" cy="75960"/>
              </p14:xfrm>
            </p:contentPart>
          </mc:Choice>
          <mc:Fallback>
            <p:pic>
              <p:nvPicPr>
                <p:cNvPr id="262" name="Entrada de lápiz 261">
                  <a:extLst>
                    <a:ext uri="{FF2B5EF4-FFF2-40B4-BE49-F238E27FC236}">
                      <a16:creationId xmlns:a16="http://schemas.microsoft.com/office/drawing/2014/main" id="{112499B4-B76D-F4DB-E410-294D49A0944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678255" y="4432790"/>
                  <a:ext cx="1497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63" name="Entrada de lápiz 262">
                  <a:extLst>
                    <a:ext uri="{FF2B5EF4-FFF2-40B4-BE49-F238E27FC236}">
                      <a16:creationId xmlns:a16="http://schemas.microsoft.com/office/drawing/2014/main" id="{CCD701BC-E2E4-EF15-20FF-C943A6C682C6}"/>
                    </a:ext>
                  </a:extLst>
                </p14:cNvPr>
                <p14:cNvContentPartPr/>
                <p14:nvPr/>
              </p14:nvContentPartPr>
              <p14:xfrm>
                <a:off x="9841335" y="4418750"/>
                <a:ext cx="117000" cy="94320"/>
              </p14:xfrm>
            </p:contentPart>
          </mc:Choice>
          <mc:Fallback>
            <p:pic>
              <p:nvPicPr>
                <p:cNvPr id="263" name="Entrada de lápiz 262">
                  <a:extLst>
                    <a:ext uri="{FF2B5EF4-FFF2-40B4-BE49-F238E27FC236}">
                      <a16:creationId xmlns:a16="http://schemas.microsoft.com/office/drawing/2014/main" id="{CCD701BC-E2E4-EF15-20FF-C943A6C682C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823335" y="4400750"/>
                  <a:ext cx="1526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64" name="Entrada de lápiz 263">
                  <a:extLst>
                    <a:ext uri="{FF2B5EF4-FFF2-40B4-BE49-F238E27FC236}">
                      <a16:creationId xmlns:a16="http://schemas.microsoft.com/office/drawing/2014/main" id="{20E43C24-9F7B-04FD-348F-1175157605B9}"/>
                    </a:ext>
                  </a:extLst>
                </p14:cNvPr>
                <p14:cNvContentPartPr/>
                <p14:nvPr/>
              </p14:nvContentPartPr>
              <p14:xfrm>
                <a:off x="9841335" y="4441070"/>
                <a:ext cx="182880" cy="34200"/>
              </p14:xfrm>
            </p:contentPart>
          </mc:Choice>
          <mc:Fallback>
            <p:pic>
              <p:nvPicPr>
                <p:cNvPr id="264" name="Entrada de lápiz 263">
                  <a:extLst>
                    <a:ext uri="{FF2B5EF4-FFF2-40B4-BE49-F238E27FC236}">
                      <a16:creationId xmlns:a16="http://schemas.microsoft.com/office/drawing/2014/main" id="{20E43C24-9F7B-04FD-348F-1175157605B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823335" y="4423070"/>
                  <a:ext cx="2185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65" name="Entrada de lápiz 264">
                  <a:extLst>
                    <a:ext uri="{FF2B5EF4-FFF2-40B4-BE49-F238E27FC236}">
                      <a16:creationId xmlns:a16="http://schemas.microsoft.com/office/drawing/2014/main" id="{8A44C754-7061-2D01-98A4-8C012CFF46FA}"/>
                    </a:ext>
                  </a:extLst>
                </p14:cNvPr>
                <p14:cNvContentPartPr/>
                <p14:nvPr/>
              </p14:nvContentPartPr>
              <p14:xfrm>
                <a:off x="10161375" y="4403990"/>
                <a:ext cx="193320" cy="115560"/>
              </p14:xfrm>
            </p:contentPart>
          </mc:Choice>
          <mc:Fallback>
            <p:pic>
              <p:nvPicPr>
                <p:cNvPr id="265" name="Entrada de lápiz 264">
                  <a:extLst>
                    <a:ext uri="{FF2B5EF4-FFF2-40B4-BE49-F238E27FC236}">
                      <a16:creationId xmlns:a16="http://schemas.microsoft.com/office/drawing/2014/main" id="{8A44C754-7061-2D01-98A4-8C012CFF46F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143735" y="4386350"/>
                  <a:ext cx="2289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66" name="Entrada de lápiz 265">
                  <a:extLst>
                    <a:ext uri="{FF2B5EF4-FFF2-40B4-BE49-F238E27FC236}">
                      <a16:creationId xmlns:a16="http://schemas.microsoft.com/office/drawing/2014/main" id="{CBAFA431-291E-5409-D898-861D16BE89D1}"/>
                    </a:ext>
                  </a:extLst>
                </p14:cNvPr>
                <p14:cNvContentPartPr/>
                <p14:nvPr/>
              </p14:nvContentPartPr>
              <p14:xfrm>
                <a:off x="10374855" y="4394990"/>
                <a:ext cx="135000" cy="98280"/>
              </p14:xfrm>
            </p:contentPart>
          </mc:Choice>
          <mc:Fallback>
            <p:pic>
              <p:nvPicPr>
                <p:cNvPr id="266" name="Entrada de lápiz 265">
                  <a:extLst>
                    <a:ext uri="{FF2B5EF4-FFF2-40B4-BE49-F238E27FC236}">
                      <a16:creationId xmlns:a16="http://schemas.microsoft.com/office/drawing/2014/main" id="{CBAFA431-291E-5409-D898-861D16BE89D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357215" y="4376990"/>
                  <a:ext cx="1706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67" name="Entrada de lápiz 266">
                  <a:extLst>
                    <a:ext uri="{FF2B5EF4-FFF2-40B4-BE49-F238E27FC236}">
                      <a16:creationId xmlns:a16="http://schemas.microsoft.com/office/drawing/2014/main" id="{1436B9A1-1664-6CEB-56D4-6D4847ED401B}"/>
                    </a:ext>
                  </a:extLst>
                </p14:cNvPr>
                <p14:cNvContentPartPr/>
                <p14:nvPr/>
              </p14:nvContentPartPr>
              <p14:xfrm>
                <a:off x="10574655" y="4369790"/>
                <a:ext cx="207000" cy="119160"/>
              </p14:xfrm>
            </p:contentPart>
          </mc:Choice>
          <mc:Fallback>
            <p:pic>
              <p:nvPicPr>
                <p:cNvPr id="267" name="Entrada de lápiz 266">
                  <a:extLst>
                    <a:ext uri="{FF2B5EF4-FFF2-40B4-BE49-F238E27FC236}">
                      <a16:creationId xmlns:a16="http://schemas.microsoft.com/office/drawing/2014/main" id="{1436B9A1-1664-6CEB-56D4-6D4847ED401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557015" y="4352150"/>
                  <a:ext cx="2426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68" name="Entrada de lápiz 267">
                  <a:extLst>
                    <a:ext uri="{FF2B5EF4-FFF2-40B4-BE49-F238E27FC236}">
                      <a16:creationId xmlns:a16="http://schemas.microsoft.com/office/drawing/2014/main" id="{E06EBFD1-3CAE-0DCB-90CA-327B428865EC}"/>
                    </a:ext>
                  </a:extLst>
                </p14:cNvPr>
                <p14:cNvContentPartPr/>
                <p14:nvPr/>
              </p14:nvContentPartPr>
              <p14:xfrm>
                <a:off x="10832055" y="4373030"/>
                <a:ext cx="122040" cy="127800"/>
              </p14:xfrm>
            </p:contentPart>
          </mc:Choice>
          <mc:Fallback>
            <p:pic>
              <p:nvPicPr>
                <p:cNvPr id="268" name="Entrada de lápiz 267">
                  <a:extLst>
                    <a:ext uri="{FF2B5EF4-FFF2-40B4-BE49-F238E27FC236}">
                      <a16:creationId xmlns:a16="http://schemas.microsoft.com/office/drawing/2014/main" id="{E06EBFD1-3CAE-0DCB-90CA-327B428865E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814055" y="4355390"/>
                  <a:ext cx="1576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69" name="Entrada de lápiz 268">
                  <a:extLst>
                    <a:ext uri="{FF2B5EF4-FFF2-40B4-BE49-F238E27FC236}">
                      <a16:creationId xmlns:a16="http://schemas.microsoft.com/office/drawing/2014/main" id="{44FBB746-795D-9305-A271-66DF65BE8566}"/>
                    </a:ext>
                  </a:extLst>
                </p14:cNvPr>
                <p14:cNvContentPartPr/>
                <p14:nvPr/>
              </p14:nvContentPartPr>
              <p14:xfrm>
                <a:off x="11043015" y="4361510"/>
                <a:ext cx="127440" cy="133920"/>
              </p14:xfrm>
            </p:contentPart>
          </mc:Choice>
          <mc:Fallback>
            <p:pic>
              <p:nvPicPr>
                <p:cNvPr id="269" name="Entrada de lápiz 268">
                  <a:extLst>
                    <a:ext uri="{FF2B5EF4-FFF2-40B4-BE49-F238E27FC236}">
                      <a16:creationId xmlns:a16="http://schemas.microsoft.com/office/drawing/2014/main" id="{44FBB746-795D-9305-A271-66DF65BE856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025375" y="4343870"/>
                  <a:ext cx="163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70" name="Entrada de lápiz 269">
                  <a:extLst>
                    <a:ext uri="{FF2B5EF4-FFF2-40B4-BE49-F238E27FC236}">
                      <a16:creationId xmlns:a16="http://schemas.microsoft.com/office/drawing/2014/main" id="{13DB8645-F7CB-E95A-88F9-9024EFDC0AC0}"/>
                    </a:ext>
                  </a:extLst>
                </p14:cNvPr>
                <p14:cNvContentPartPr/>
                <p14:nvPr/>
              </p14:nvContentPartPr>
              <p14:xfrm>
                <a:off x="10884615" y="4244150"/>
                <a:ext cx="76320" cy="66240"/>
              </p14:xfrm>
            </p:contentPart>
          </mc:Choice>
          <mc:Fallback>
            <p:pic>
              <p:nvPicPr>
                <p:cNvPr id="270" name="Entrada de lápiz 269">
                  <a:extLst>
                    <a:ext uri="{FF2B5EF4-FFF2-40B4-BE49-F238E27FC236}">
                      <a16:creationId xmlns:a16="http://schemas.microsoft.com/office/drawing/2014/main" id="{13DB8645-F7CB-E95A-88F9-9024EFDC0AC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866615" y="4226150"/>
                  <a:ext cx="1119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99" name="Entrada de lápiz 298">
                  <a:extLst>
                    <a:ext uri="{FF2B5EF4-FFF2-40B4-BE49-F238E27FC236}">
                      <a16:creationId xmlns:a16="http://schemas.microsoft.com/office/drawing/2014/main" id="{7273D171-3582-9B09-E7C0-803F7D65C4D8}"/>
                    </a:ext>
                  </a:extLst>
                </p14:cNvPr>
                <p14:cNvContentPartPr/>
                <p14:nvPr/>
              </p14:nvContentPartPr>
              <p14:xfrm>
                <a:off x="7764495" y="4384550"/>
                <a:ext cx="242640" cy="208800"/>
              </p14:xfrm>
            </p:contentPart>
          </mc:Choice>
          <mc:Fallback>
            <p:pic>
              <p:nvPicPr>
                <p:cNvPr id="299" name="Entrada de lápiz 298">
                  <a:extLst>
                    <a:ext uri="{FF2B5EF4-FFF2-40B4-BE49-F238E27FC236}">
                      <a16:creationId xmlns:a16="http://schemas.microsoft.com/office/drawing/2014/main" id="{7273D171-3582-9B09-E7C0-803F7D65C4D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746855" y="4366550"/>
                  <a:ext cx="278280" cy="24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upo 302">
            <a:extLst>
              <a:ext uri="{FF2B5EF4-FFF2-40B4-BE49-F238E27FC236}">
                <a16:creationId xmlns:a16="http://schemas.microsoft.com/office/drawing/2014/main" id="{395B74F2-5771-8BAC-9825-F6A6205D744B}"/>
              </a:ext>
            </a:extLst>
          </p:cNvPr>
          <p:cNvGrpSpPr/>
          <p:nvPr/>
        </p:nvGrpSpPr>
        <p:grpSpPr>
          <a:xfrm>
            <a:off x="6984735" y="5135150"/>
            <a:ext cx="343440" cy="86040"/>
            <a:chOff x="6984735" y="5135150"/>
            <a:chExt cx="343440" cy="8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301" name="Entrada de lápiz 300">
                  <a:extLst>
                    <a:ext uri="{FF2B5EF4-FFF2-40B4-BE49-F238E27FC236}">
                      <a16:creationId xmlns:a16="http://schemas.microsoft.com/office/drawing/2014/main" id="{F7D5756F-69A8-C1A9-F230-20FDA1745708}"/>
                    </a:ext>
                  </a:extLst>
                </p14:cNvPr>
                <p14:cNvContentPartPr/>
                <p14:nvPr/>
              </p14:nvContentPartPr>
              <p14:xfrm>
                <a:off x="6984735" y="5135150"/>
                <a:ext cx="226440" cy="22680"/>
              </p14:xfrm>
            </p:contentPart>
          </mc:Choice>
          <mc:Fallback>
            <p:pic>
              <p:nvPicPr>
                <p:cNvPr id="301" name="Entrada de lápiz 300">
                  <a:extLst>
                    <a:ext uri="{FF2B5EF4-FFF2-40B4-BE49-F238E27FC236}">
                      <a16:creationId xmlns:a16="http://schemas.microsoft.com/office/drawing/2014/main" id="{F7D5756F-69A8-C1A9-F230-20FDA174570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967095" y="5117150"/>
                  <a:ext cx="2620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302" name="Entrada de lápiz 301">
                  <a:extLst>
                    <a:ext uri="{FF2B5EF4-FFF2-40B4-BE49-F238E27FC236}">
                      <a16:creationId xmlns:a16="http://schemas.microsoft.com/office/drawing/2014/main" id="{D6144A15-958A-BB1B-82B9-B7918C3C48AA}"/>
                    </a:ext>
                  </a:extLst>
                </p14:cNvPr>
                <p14:cNvContentPartPr/>
                <p14:nvPr/>
              </p14:nvContentPartPr>
              <p14:xfrm>
                <a:off x="6990495" y="5205710"/>
                <a:ext cx="337680" cy="15480"/>
              </p14:xfrm>
            </p:contentPart>
          </mc:Choice>
          <mc:Fallback>
            <p:pic>
              <p:nvPicPr>
                <p:cNvPr id="302" name="Entrada de lápiz 301">
                  <a:extLst>
                    <a:ext uri="{FF2B5EF4-FFF2-40B4-BE49-F238E27FC236}">
                      <a16:creationId xmlns:a16="http://schemas.microsoft.com/office/drawing/2014/main" id="{D6144A15-958A-BB1B-82B9-B7918C3C48A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972495" y="5188070"/>
                  <a:ext cx="37332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upo 323">
            <a:extLst>
              <a:ext uri="{FF2B5EF4-FFF2-40B4-BE49-F238E27FC236}">
                <a16:creationId xmlns:a16="http://schemas.microsoft.com/office/drawing/2014/main" id="{6876D671-23CD-739F-9854-66C158404124}"/>
              </a:ext>
            </a:extLst>
          </p:cNvPr>
          <p:cNvGrpSpPr/>
          <p:nvPr/>
        </p:nvGrpSpPr>
        <p:grpSpPr>
          <a:xfrm>
            <a:off x="7564335" y="4951910"/>
            <a:ext cx="3418560" cy="372240"/>
            <a:chOff x="7564335" y="4951910"/>
            <a:chExt cx="3418560" cy="37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304" name="Entrada de lápiz 303">
                  <a:extLst>
                    <a:ext uri="{FF2B5EF4-FFF2-40B4-BE49-F238E27FC236}">
                      <a16:creationId xmlns:a16="http://schemas.microsoft.com/office/drawing/2014/main" id="{146D1F56-C875-1EAC-239F-7CB0A3D59ECF}"/>
                    </a:ext>
                  </a:extLst>
                </p14:cNvPr>
                <p14:cNvContentPartPr/>
                <p14:nvPr/>
              </p14:nvContentPartPr>
              <p14:xfrm>
                <a:off x="7564335" y="5091950"/>
                <a:ext cx="290160" cy="179640"/>
              </p14:xfrm>
            </p:contentPart>
          </mc:Choice>
          <mc:Fallback>
            <p:pic>
              <p:nvPicPr>
                <p:cNvPr id="304" name="Entrada de lápiz 303">
                  <a:extLst>
                    <a:ext uri="{FF2B5EF4-FFF2-40B4-BE49-F238E27FC236}">
                      <a16:creationId xmlns:a16="http://schemas.microsoft.com/office/drawing/2014/main" id="{146D1F56-C875-1EAC-239F-7CB0A3D59EC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546695" y="5074310"/>
                  <a:ext cx="3258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305" name="Entrada de lápiz 304">
                  <a:extLst>
                    <a:ext uri="{FF2B5EF4-FFF2-40B4-BE49-F238E27FC236}">
                      <a16:creationId xmlns:a16="http://schemas.microsoft.com/office/drawing/2014/main" id="{A5065B88-C40B-56B9-55B0-D2F6046DB395}"/>
                    </a:ext>
                  </a:extLst>
                </p14:cNvPr>
                <p14:cNvContentPartPr/>
                <p14:nvPr/>
              </p14:nvContentPartPr>
              <p14:xfrm>
                <a:off x="7631655" y="5128670"/>
                <a:ext cx="205560" cy="122040"/>
              </p14:xfrm>
            </p:contentPart>
          </mc:Choice>
          <mc:Fallback>
            <p:pic>
              <p:nvPicPr>
                <p:cNvPr id="305" name="Entrada de lápiz 304">
                  <a:extLst>
                    <a:ext uri="{FF2B5EF4-FFF2-40B4-BE49-F238E27FC236}">
                      <a16:creationId xmlns:a16="http://schemas.microsoft.com/office/drawing/2014/main" id="{A5065B88-C40B-56B9-55B0-D2F6046DB39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614015" y="5110670"/>
                  <a:ext cx="2412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306" name="Entrada de lápiz 305">
                  <a:extLst>
                    <a:ext uri="{FF2B5EF4-FFF2-40B4-BE49-F238E27FC236}">
                      <a16:creationId xmlns:a16="http://schemas.microsoft.com/office/drawing/2014/main" id="{F410FECA-A07B-9E3E-917A-C53648C1E991}"/>
                    </a:ext>
                  </a:extLst>
                </p14:cNvPr>
                <p14:cNvContentPartPr/>
                <p14:nvPr/>
              </p14:nvContentPartPr>
              <p14:xfrm>
                <a:off x="8030535" y="5062430"/>
                <a:ext cx="258480" cy="259920"/>
              </p14:xfrm>
            </p:contentPart>
          </mc:Choice>
          <mc:Fallback>
            <p:pic>
              <p:nvPicPr>
                <p:cNvPr id="306" name="Entrada de lápiz 305">
                  <a:extLst>
                    <a:ext uri="{FF2B5EF4-FFF2-40B4-BE49-F238E27FC236}">
                      <a16:creationId xmlns:a16="http://schemas.microsoft.com/office/drawing/2014/main" id="{F410FECA-A07B-9E3E-917A-C53648C1E99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012535" y="5044790"/>
                  <a:ext cx="2941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307" name="Entrada de lápiz 306">
                  <a:extLst>
                    <a:ext uri="{FF2B5EF4-FFF2-40B4-BE49-F238E27FC236}">
                      <a16:creationId xmlns:a16="http://schemas.microsoft.com/office/drawing/2014/main" id="{5CE3862A-CB94-4698-64D8-925275DA3E32}"/>
                    </a:ext>
                  </a:extLst>
                </p14:cNvPr>
                <p14:cNvContentPartPr/>
                <p14:nvPr/>
              </p14:nvContentPartPr>
              <p14:xfrm>
                <a:off x="8085615" y="4990790"/>
                <a:ext cx="62280" cy="6120"/>
              </p14:xfrm>
            </p:contentPart>
          </mc:Choice>
          <mc:Fallback>
            <p:pic>
              <p:nvPicPr>
                <p:cNvPr id="307" name="Entrada de lápiz 306">
                  <a:extLst>
                    <a:ext uri="{FF2B5EF4-FFF2-40B4-BE49-F238E27FC236}">
                      <a16:creationId xmlns:a16="http://schemas.microsoft.com/office/drawing/2014/main" id="{5CE3862A-CB94-4698-64D8-925275DA3E3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067615" y="4973150"/>
                  <a:ext cx="97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308" name="Entrada de lápiz 307">
                  <a:extLst>
                    <a:ext uri="{FF2B5EF4-FFF2-40B4-BE49-F238E27FC236}">
                      <a16:creationId xmlns:a16="http://schemas.microsoft.com/office/drawing/2014/main" id="{5AEB9EFC-7D74-0E65-DEFA-31BE2F99F560}"/>
                    </a:ext>
                  </a:extLst>
                </p14:cNvPr>
                <p14:cNvContentPartPr/>
                <p14:nvPr/>
              </p14:nvContentPartPr>
              <p14:xfrm>
                <a:off x="8044215" y="4987910"/>
                <a:ext cx="145080" cy="131040"/>
              </p14:xfrm>
            </p:contentPart>
          </mc:Choice>
          <mc:Fallback>
            <p:pic>
              <p:nvPicPr>
                <p:cNvPr id="308" name="Entrada de lápiz 307">
                  <a:extLst>
                    <a:ext uri="{FF2B5EF4-FFF2-40B4-BE49-F238E27FC236}">
                      <a16:creationId xmlns:a16="http://schemas.microsoft.com/office/drawing/2014/main" id="{5AEB9EFC-7D74-0E65-DEFA-31BE2F99F56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026215" y="4969910"/>
                  <a:ext cx="1807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310" name="Entrada de lápiz 309">
                  <a:extLst>
                    <a:ext uri="{FF2B5EF4-FFF2-40B4-BE49-F238E27FC236}">
                      <a16:creationId xmlns:a16="http://schemas.microsoft.com/office/drawing/2014/main" id="{26D2303F-3F5A-7B84-3BE9-4CCD9095FFC0}"/>
                    </a:ext>
                  </a:extLst>
                </p14:cNvPr>
                <p14:cNvContentPartPr/>
                <p14:nvPr/>
              </p14:nvContentPartPr>
              <p14:xfrm>
                <a:off x="8312775" y="5128310"/>
                <a:ext cx="188640" cy="18000"/>
              </p14:xfrm>
            </p:contentPart>
          </mc:Choice>
          <mc:Fallback>
            <p:pic>
              <p:nvPicPr>
                <p:cNvPr id="310" name="Entrada de lápiz 309">
                  <a:extLst>
                    <a:ext uri="{FF2B5EF4-FFF2-40B4-BE49-F238E27FC236}">
                      <a16:creationId xmlns:a16="http://schemas.microsoft.com/office/drawing/2014/main" id="{26D2303F-3F5A-7B84-3BE9-4CCD9095FFC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294775" y="5110670"/>
                  <a:ext cx="2242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311" name="Entrada de lápiz 310">
                  <a:extLst>
                    <a:ext uri="{FF2B5EF4-FFF2-40B4-BE49-F238E27FC236}">
                      <a16:creationId xmlns:a16="http://schemas.microsoft.com/office/drawing/2014/main" id="{53D4C976-3DAE-8DBE-9ADE-D07300EC79CB}"/>
                    </a:ext>
                  </a:extLst>
                </p14:cNvPr>
                <p14:cNvContentPartPr/>
                <p14:nvPr/>
              </p14:nvContentPartPr>
              <p14:xfrm>
                <a:off x="8540655" y="5048750"/>
                <a:ext cx="137520" cy="172800"/>
              </p14:xfrm>
            </p:contentPart>
          </mc:Choice>
          <mc:Fallback>
            <p:pic>
              <p:nvPicPr>
                <p:cNvPr id="311" name="Entrada de lápiz 310">
                  <a:extLst>
                    <a:ext uri="{FF2B5EF4-FFF2-40B4-BE49-F238E27FC236}">
                      <a16:creationId xmlns:a16="http://schemas.microsoft.com/office/drawing/2014/main" id="{53D4C976-3DAE-8DBE-9ADE-D07300EC79C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522655" y="5031110"/>
                  <a:ext cx="1731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312" name="Entrada de lápiz 311">
                  <a:extLst>
                    <a:ext uri="{FF2B5EF4-FFF2-40B4-BE49-F238E27FC236}">
                      <a16:creationId xmlns:a16="http://schemas.microsoft.com/office/drawing/2014/main" id="{11746669-0E21-ADE0-1B9A-F9DC9A1CB2A3}"/>
                    </a:ext>
                  </a:extLst>
                </p14:cNvPr>
                <p14:cNvContentPartPr/>
                <p14:nvPr/>
              </p14:nvContentPartPr>
              <p14:xfrm>
                <a:off x="8787975" y="5080070"/>
                <a:ext cx="172440" cy="170640"/>
              </p14:xfrm>
            </p:contentPart>
          </mc:Choice>
          <mc:Fallback>
            <p:pic>
              <p:nvPicPr>
                <p:cNvPr id="312" name="Entrada de lápiz 311">
                  <a:extLst>
                    <a:ext uri="{FF2B5EF4-FFF2-40B4-BE49-F238E27FC236}">
                      <a16:creationId xmlns:a16="http://schemas.microsoft.com/office/drawing/2014/main" id="{11746669-0E21-ADE0-1B9A-F9DC9A1CB2A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770335" y="5062430"/>
                  <a:ext cx="2080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313" name="Entrada de lápiz 312">
                  <a:extLst>
                    <a:ext uri="{FF2B5EF4-FFF2-40B4-BE49-F238E27FC236}">
                      <a16:creationId xmlns:a16="http://schemas.microsoft.com/office/drawing/2014/main" id="{0B54399F-CD5B-B7B8-C0D9-0F1E8D9644F5}"/>
                    </a:ext>
                  </a:extLst>
                </p14:cNvPr>
                <p14:cNvContentPartPr/>
                <p14:nvPr/>
              </p14:nvContentPartPr>
              <p14:xfrm>
                <a:off x="8795535" y="5089790"/>
                <a:ext cx="141120" cy="164520"/>
              </p14:xfrm>
            </p:contentPart>
          </mc:Choice>
          <mc:Fallback>
            <p:pic>
              <p:nvPicPr>
                <p:cNvPr id="313" name="Entrada de lápiz 312">
                  <a:extLst>
                    <a:ext uri="{FF2B5EF4-FFF2-40B4-BE49-F238E27FC236}">
                      <a16:creationId xmlns:a16="http://schemas.microsoft.com/office/drawing/2014/main" id="{0B54399F-CD5B-B7B8-C0D9-0F1E8D9644F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777535" y="5072150"/>
                  <a:ext cx="1767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314" name="Entrada de lápiz 313">
                  <a:extLst>
                    <a:ext uri="{FF2B5EF4-FFF2-40B4-BE49-F238E27FC236}">
                      <a16:creationId xmlns:a16="http://schemas.microsoft.com/office/drawing/2014/main" id="{F30CB291-EDFF-30F4-1887-982409849E4C}"/>
                    </a:ext>
                  </a:extLst>
                </p14:cNvPr>
                <p14:cNvContentPartPr/>
                <p14:nvPr/>
              </p14:nvContentPartPr>
              <p14:xfrm>
                <a:off x="9004695" y="4951910"/>
                <a:ext cx="227880" cy="151560"/>
              </p14:xfrm>
            </p:contentPart>
          </mc:Choice>
          <mc:Fallback>
            <p:pic>
              <p:nvPicPr>
                <p:cNvPr id="314" name="Entrada de lápiz 313">
                  <a:extLst>
                    <a:ext uri="{FF2B5EF4-FFF2-40B4-BE49-F238E27FC236}">
                      <a16:creationId xmlns:a16="http://schemas.microsoft.com/office/drawing/2014/main" id="{F30CB291-EDFF-30F4-1887-982409849E4C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987055" y="4934270"/>
                  <a:ext cx="2635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315" name="Entrada de lápiz 314">
                  <a:extLst>
                    <a:ext uri="{FF2B5EF4-FFF2-40B4-BE49-F238E27FC236}">
                      <a16:creationId xmlns:a16="http://schemas.microsoft.com/office/drawing/2014/main" id="{5C52D189-C01A-AC06-9426-90F0D7BEBFEB}"/>
                    </a:ext>
                  </a:extLst>
                </p14:cNvPr>
                <p14:cNvContentPartPr/>
                <p14:nvPr/>
              </p14:nvContentPartPr>
              <p14:xfrm>
                <a:off x="9356415" y="5114990"/>
                <a:ext cx="3960" cy="3600"/>
              </p14:xfrm>
            </p:contentPart>
          </mc:Choice>
          <mc:Fallback>
            <p:pic>
              <p:nvPicPr>
                <p:cNvPr id="315" name="Entrada de lápiz 314">
                  <a:extLst>
                    <a:ext uri="{FF2B5EF4-FFF2-40B4-BE49-F238E27FC236}">
                      <a16:creationId xmlns:a16="http://schemas.microsoft.com/office/drawing/2014/main" id="{5C52D189-C01A-AC06-9426-90F0D7BEBFEB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338415" y="5097350"/>
                  <a:ext cx="396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316" name="Entrada de lápiz 315">
                  <a:extLst>
                    <a:ext uri="{FF2B5EF4-FFF2-40B4-BE49-F238E27FC236}">
                      <a16:creationId xmlns:a16="http://schemas.microsoft.com/office/drawing/2014/main" id="{D361EA85-07C1-E80B-4D34-1A64D6244B42}"/>
                    </a:ext>
                  </a:extLst>
                </p14:cNvPr>
                <p14:cNvContentPartPr/>
                <p14:nvPr/>
              </p14:nvContentPartPr>
              <p14:xfrm>
                <a:off x="9363255" y="5079710"/>
                <a:ext cx="54360" cy="155160"/>
              </p14:xfrm>
            </p:contentPart>
          </mc:Choice>
          <mc:Fallback>
            <p:pic>
              <p:nvPicPr>
                <p:cNvPr id="316" name="Entrada de lápiz 315">
                  <a:extLst>
                    <a:ext uri="{FF2B5EF4-FFF2-40B4-BE49-F238E27FC236}">
                      <a16:creationId xmlns:a16="http://schemas.microsoft.com/office/drawing/2014/main" id="{D361EA85-07C1-E80B-4D34-1A64D6244B4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345255" y="5062070"/>
                  <a:ext cx="900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317" name="Entrada de lápiz 316">
                  <a:extLst>
                    <a:ext uri="{FF2B5EF4-FFF2-40B4-BE49-F238E27FC236}">
                      <a16:creationId xmlns:a16="http://schemas.microsoft.com/office/drawing/2014/main" id="{88503ED9-5DCF-7575-E8A4-650D7C147822}"/>
                    </a:ext>
                  </a:extLst>
                </p14:cNvPr>
                <p14:cNvContentPartPr/>
                <p14:nvPr/>
              </p14:nvContentPartPr>
              <p14:xfrm>
                <a:off x="9263175" y="5134070"/>
                <a:ext cx="237960" cy="45000"/>
              </p14:xfrm>
            </p:contentPart>
          </mc:Choice>
          <mc:Fallback>
            <p:pic>
              <p:nvPicPr>
                <p:cNvPr id="317" name="Entrada de lápiz 316">
                  <a:extLst>
                    <a:ext uri="{FF2B5EF4-FFF2-40B4-BE49-F238E27FC236}">
                      <a16:creationId xmlns:a16="http://schemas.microsoft.com/office/drawing/2014/main" id="{88503ED9-5DCF-7575-E8A4-650D7C14782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245535" y="5116430"/>
                  <a:ext cx="2736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318" name="Entrada de lápiz 317">
                  <a:extLst>
                    <a:ext uri="{FF2B5EF4-FFF2-40B4-BE49-F238E27FC236}">
                      <a16:creationId xmlns:a16="http://schemas.microsoft.com/office/drawing/2014/main" id="{2893EAF9-F4ED-C3D1-58CC-1E9CDCDB1944}"/>
                    </a:ext>
                  </a:extLst>
                </p14:cNvPr>
                <p14:cNvContentPartPr/>
                <p14:nvPr/>
              </p14:nvContentPartPr>
              <p14:xfrm>
                <a:off x="9617415" y="5040110"/>
                <a:ext cx="242280" cy="200880"/>
              </p14:xfrm>
            </p:contentPart>
          </mc:Choice>
          <mc:Fallback>
            <p:pic>
              <p:nvPicPr>
                <p:cNvPr id="318" name="Entrada de lápiz 317">
                  <a:extLst>
                    <a:ext uri="{FF2B5EF4-FFF2-40B4-BE49-F238E27FC236}">
                      <a16:creationId xmlns:a16="http://schemas.microsoft.com/office/drawing/2014/main" id="{2893EAF9-F4ED-C3D1-58CC-1E9CDCDB194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599415" y="5022470"/>
                  <a:ext cx="2779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319" name="Entrada de lápiz 318">
                  <a:extLst>
                    <a:ext uri="{FF2B5EF4-FFF2-40B4-BE49-F238E27FC236}">
                      <a16:creationId xmlns:a16="http://schemas.microsoft.com/office/drawing/2014/main" id="{68283328-A7E8-BE24-50D7-091174BBEEAE}"/>
                    </a:ext>
                  </a:extLst>
                </p14:cNvPr>
                <p14:cNvContentPartPr/>
                <p14:nvPr/>
              </p14:nvContentPartPr>
              <p14:xfrm>
                <a:off x="9920895" y="5050910"/>
                <a:ext cx="210600" cy="120960"/>
              </p14:xfrm>
            </p:contentPart>
          </mc:Choice>
          <mc:Fallback>
            <p:pic>
              <p:nvPicPr>
                <p:cNvPr id="319" name="Entrada de lápiz 318">
                  <a:extLst>
                    <a:ext uri="{FF2B5EF4-FFF2-40B4-BE49-F238E27FC236}">
                      <a16:creationId xmlns:a16="http://schemas.microsoft.com/office/drawing/2014/main" id="{68283328-A7E8-BE24-50D7-091174BBEEA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903255" y="5032910"/>
                  <a:ext cx="2462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320" name="Entrada de lápiz 319">
                  <a:extLst>
                    <a:ext uri="{FF2B5EF4-FFF2-40B4-BE49-F238E27FC236}">
                      <a16:creationId xmlns:a16="http://schemas.microsoft.com/office/drawing/2014/main" id="{2983703D-5A25-9763-114B-97876313D825}"/>
                    </a:ext>
                  </a:extLst>
                </p14:cNvPr>
                <p14:cNvContentPartPr/>
                <p14:nvPr/>
              </p14:nvContentPartPr>
              <p14:xfrm>
                <a:off x="9956175" y="5053070"/>
                <a:ext cx="178560" cy="139680"/>
              </p14:xfrm>
            </p:contentPart>
          </mc:Choice>
          <mc:Fallback>
            <p:pic>
              <p:nvPicPr>
                <p:cNvPr id="320" name="Entrada de lápiz 319">
                  <a:extLst>
                    <a:ext uri="{FF2B5EF4-FFF2-40B4-BE49-F238E27FC236}">
                      <a16:creationId xmlns:a16="http://schemas.microsoft.com/office/drawing/2014/main" id="{2983703D-5A25-9763-114B-97876313D82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938535" y="5035070"/>
                  <a:ext cx="2142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321" name="Entrada de lápiz 320">
                  <a:extLst>
                    <a:ext uri="{FF2B5EF4-FFF2-40B4-BE49-F238E27FC236}">
                      <a16:creationId xmlns:a16="http://schemas.microsoft.com/office/drawing/2014/main" id="{8FCB3AC2-E211-243E-5AE5-DF71D54A2343}"/>
                    </a:ext>
                  </a:extLst>
                </p14:cNvPr>
                <p14:cNvContentPartPr/>
                <p14:nvPr/>
              </p14:nvContentPartPr>
              <p14:xfrm>
                <a:off x="10295295" y="5102030"/>
                <a:ext cx="179640" cy="23040"/>
              </p14:xfrm>
            </p:contentPart>
          </mc:Choice>
          <mc:Fallback>
            <p:pic>
              <p:nvPicPr>
                <p:cNvPr id="321" name="Entrada de lápiz 320">
                  <a:extLst>
                    <a:ext uri="{FF2B5EF4-FFF2-40B4-BE49-F238E27FC236}">
                      <a16:creationId xmlns:a16="http://schemas.microsoft.com/office/drawing/2014/main" id="{8FCB3AC2-E211-243E-5AE5-DF71D54A234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277655" y="5084030"/>
                  <a:ext cx="2152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322" name="Entrada de lápiz 321">
                  <a:extLst>
                    <a:ext uri="{FF2B5EF4-FFF2-40B4-BE49-F238E27FC236}">
                      <a16:creationId xmlns:a16="http://schemas.microsoft.com/office/drawing/2014/main" id="{F08F6C3F-4A08-E1C8-BF6E-6D941E37D36F}"/>
                    </a:ext>
                  </a:extLst>
                </p14:cNvPr>
                <p14:cNvContentPartPr/>
                <p14:nvPr/>
              </p14:nvContentPartPr>
              <p14:xfrm>
                <a:off x="10558095" y="5008070"/>
                <a:ext cx="226800" cy="168840"/>
              </p14:xfrm>
            </p:contentPart>
          </mc:Choice>
          <mc:Fallback>
            <p:pic>
              <p:nvPicPr>
                <p:cNvPr id="322" name="Entrada de lápiz 321">
                  <a:extLst>
                    <a:ext uri="{FF2B5EF4-FFF2-40B4-BE49-F238E27FC236}">
                      <a16:creationId xmlns:a16="http://schemas.microsoft.com/office/drawing/2014/main" id="{F08F6C3F-4A08-E1C8-BF6E-6D941E37D36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540455" y="4990430"/>
                  <a:ext cx="2624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323" name="Entrada de lápiz 322">
                  <a:extLst>
                    <a:ext uri="{FF2B5EF4-FFF2-40B4-BE49-F238E27FC236}">
                      <a16:creationId xmlns:a16="http://schemas.microsoft.com/office/drawing/2014/main" id="{5748C0A5-E980-AF79-2E67-09756171CB05}"/>
                    </a:ext>
                  </a:extLst>
                </p14:cNvPr>
                <p14:cNvContentPartPr/>
                <p14:nvPr/>
              </p14:nvContentPartPr>
              <p14:xfrm>
                <a:off x="10850775" y="4986830"/>
                <a:ext cx="132120" cy="337320"/>
              </p14:xfrm>
            </p:contentPart>
          </mc:Choice>
          <mc:Fallback>
            <p:pic>
              <p:nvPicPr>
                <p:cNvPr id="323" name="Entrada de lápiz 322">
                  <a:extLst>
                    <a:ext uri="{FF2B5EF4-FFF2-40B4-BE49-F238E27FC236}">
                      <a16:creationId xmlns:a16="http://schemas.microsoft.com/office/drawing/2014/main" id="{5748C0A5-E980-AF79-2E67-09756171CB0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833135" y="4969190"/>
                  <a:ext cx="167760" cy="372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95749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upo 46">
            <a:extLst>
              <a:ext uri="{FF2B5EF4-FFF2-40B4-BE49-F238E27FC236}">
                <a16:creationId xmlns:a16="http://schemas.microsoft.com/office/drawing/2014/main" id="{B838A6B1-436E-6A65-49A2-AC41609913E7}"/>
              </a:ext>
            </a:extLst>
          </p:cNvPr>
          <p:cNvGrpSpPr/>
          <p:nvPr/>
        </p:nvGrpSpPr>
        <p:grpSpPr>
          <a:xfrm>
            <a:off x="613455" y="318350"/>
            <a:ext cx="1180440" cy="340920"/>
            <a:chOff x="613455" y="318350"/>
            <a:chExt cx="1180440" cy="34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Entrada de lápiz 1">
                  <a:extLst>
                    <a:ext uri="{FF2B5EF4-FFF2-40B4-BE49-F238E27FC236}">
                      <a16:creationId xmlns:a16="http://schemas.microsoft.com/office/drawing/2014/main" id="{22264AD3-B763-EE28-D9E0-9A48CFDE35E2}"/>
                    </a:ext>
                  </a:extLst>
                </p14:cNvPr>
                <p14:cNvContentPartPr/>
                <p14:nvPr/>
              </p14:nvContentPartPr>
              <p14:xfrm>
                <a:off x="613455" y="362990"/>
                <a:ext cx="212760" cy="292680"/>
              </p14:xfrm>
            </p:contentPart>
          </mc:Choice>
          <mc:Fallback>
            <p:pic>
              <p:nvPicPr>
                <p:cNvPr id="2" name="Entrada de lápiz 1">
                  <a:extLst>
                    <a:ext uri="{FF2B5EF4-FFF2-40B4-BE49-F238E27FC236}">
                      <a16:creationId xmlns:a16="http://schemas.microsoft.com/office/drawing/2014/main" id="{22264AD3-B763-EE28-D9E0-9A48CFDE35E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95815" y="344990"/>
                  <a:ext cx="2484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Entrada de lápiz 2">
                  <a:extLst>
                    <a:ext uri="{FF2B5EF4-FFF2-40B4-BE49-F238E27FC236}">
                      <a16:creationId xmlns:a16="http://schemas.microsoft.com/office/drawing/2014/main" id="{3EBA6191-55A9-E742-E1FD-4EC743405045}"/>
                    </a:ext>
                  </a:extLst>
                </p14:cNvPr>
                <p14:cNvContentPartPr/>
                <p14:nvPr/>
              </p14:nvContentPartPr>
              <p14:xfrm>
                <a:off x="814695" y="552350"/>
                <a:ext cx="249120" cy="106200"/>
              </p14:xfrm>
            </p:contentPart>
          </mc:Choice>
          <mc:Fallback>
            <p:pic>
              <p:nvPicPr>
                <p:cNvPr id="3" name="Entrada de lápiz 2">
                  <a:extLst>
                    <a:ext uri="{FF2B5EF4-FFF2-40B4-BE49-F238E27FC236}">
                      <a16:creationId xmlns:a16="http://schemas.microsoft.com/office/drawing/2014/main" id="{3EBA6191-55A9-E742-E1FD-4EC74340504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97055" y="534350"/>
                  <a:ext cx="2847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Entrada de lápiz 3">
                  <a:extLst>
                    <a:ext uri="{FF2B5EF4-FFF2-40B4-BE49-F238E27FC236}">
                      <a16:creationId xmlns:a16="http://schemas.microsoft.com/office/drawing/2014/main" id="{337A4D9F-4D1A-62BC-D1D2-9A0E62F68C51}"/>
                    </a:ext>
                  </a:extLst>
                </p14:cNvPr>
                <p14:cNvContentPartPr/>
                <p14:nvPr/>
              </p14:nvContentPartPr>
              <p14:xfrm>
                <a:off x="1101255" y="562430"/>
                <a:ext cx="172440" cy="96840"/>
              </p14:xfrm>
            </p:contentPart>
          </mc:Choice>
          <mc:Fallback>
            <p:pic>
              <p:nvPicPr>
                <p:cNvPr id="4" name="Entrada de lápiz 3">
                  <a:extLst>
                    <a:ext uri="{FF2B5EF4-FFF2-40B4-BE49-F238E27FC236}">
                      <a16:creationId xmlns:a16="http://schemas.microsoft.com/office/drawing/2014/main" id="{337A4D9F-4D1A-62BC-D1D2-9A0E62F68C5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83615" y="544790"/>
                  <a:ext cx="2080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Entrada de lápiz 4">
                  <a:extLst>
                    <a:ext uri="{FF2B5EF4-FFF2-40B4-BE49-F238E27FC236}">
                      <a16:creationId xmlns:a16="http://schemas.microsoft.com/office/drawing/2014/main" id="{09B6C2E3-0AD3-3C92-3BBF-99642789950D}"/>
                    </a:ext>
                  </a:extLst>
                </p14:cNvPr>
                <p14:cNvContentPartPr/>
                <p14:nvPr/>
              </p14:nvContentPartPr>
              <p14:xfrm>
                <a:off x="1283775" y="318350"/>
                <a:ext cx="59760" cy="327600"/>
              </p14:xfrm>
            </p:contentPart>
          </mc:Choice>
          <mc:Fallback>
            <p:pic>
              <p:nvPicPr>
                <p:cNvPr id="5" name="Entrada de lápiz 4">
                  <a:extLst>
                    <a:ext uri="{FF2B5EF4-FFF2-40B4-BE49-F238E27FC236}">
                      <a16:creationId xmlns:a16="http://schemas.microsoft.com/office/drawing/2014/main" id="{09B6C2E3-0AD3-3C92-3BBF-99642789950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66135" y="300710"/>
                  <a:ext cx="9540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E222CC30-7E8B-A05F-8297-53A7EBA9B840}"/>
                    </a:ext>
                  </a:extLst>
                </p14:cNvPr>
                <p14:cNvContentPartPr/>
                <p14:nvPr/>
              </p14:nvContentPartPr>
              <p14:xfrm>
                <a:off x="1156695" y="442190"/>
                <a:ext cx="330480" cy="41040"/>
              </p14:xfrm>
            </p:contentPart>
          </mc:Choice>
          <mc:Fallback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E222CC30-7E8B-A05F-8297-53A7EBA9B84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39055" y="424550"/>
                  <a:ext cx="3661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E79866B4-3BDE-BA68-6820-150D661B1F5A}"/>
                    </a:ext>
                  </a:extLst>
                </p14:cNvPr>
                <p14:cNvContentPartPr/>
                <p14:nvPr/>
              </p14:nvContentPartPr>
              <p14:xfrm>
                <a:off x="1390335" y="529670"/>
                <a:ext cx="126360" cy="104040"/>
              </p14:xfrm>
            </p:contentPart>
          </mc:Choice>
          <mc:Fallback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E79866B4-3BDE-BA68-6820-150D661B1F5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72335" y="511670"/>
                  <a:ext cx="162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7305D86C-B847-1B62-6DD8-F6BEE893896E}"/>
                    </a:ext>
                  </a:extLst>
                </p14:cNvPr>
                <p14:cNvContentPartPr/>
                <p14:nvPr/>
              </p14:nvContentPartPr>
              <p14:xfrm>
                <a:off x="1555935" y="526430"/>
                <a:ext cx="237960" cy="87120"/>
              </p14:xfrm>
            </p:contentPart>
          </mc:Choice>
          <mc:Fallback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7305D86C-B847-1B62-6DD8-F6BEE893896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38295" y="508430"/>
                  <a:ext cx="27360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0CC7E41B-6AF6-F1E4-7D8B-ADE5EB2132CF}"/>
              </a:ext>
            </a:extLst>
          </p:cNvPr>
          <p:cNvGrpSpPr/>
          <p:nvPr/>
        </p:nvGrpSpPr>
        <p:grpSpPr>
          <a:xfrm>
            <a:off x="2129055" y="409070"/>
            <a:ext cx="2147760" cy="391680"/>
            <a:chOff x="2129055" y="409070"/>
            <a:chExt cx="2147760" cy="39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41271D92-A2D2-7D00-EC99-6BC662ECF204}"/>
                    </a:ext>
                  </a:extLst>
                </p14:cNvPr>
                <p14:cNvContentPartPr/>
                <p14:nvPr/>
              </p14:nvContentPartPr>
              <p14:xfrm>
                <a:off x="2129055" y="409070"/>
                <a:ext cx="966600" cy="262080"/>
              </p14:xfrm>
            </p:contentPart>
          </mc:Choice>
          <mc:Fallback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41271D92-A2D2-7D00-EC99-6BC662ECF20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11415" y="391430"/>
                  <a:ext cx="10022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75B164FD-7918-48C7-9426-346D867F043C}"/>
                    </a:ext>
                  </a:extLst>
                </p14:cNvPr>
                <p14:cNvContentPartPr/>
                <p14:nvPr/>
              </p14:nvContentPartPr>
              <p14:xfrm>
                <a:off x="3164415" y="534710"/>
                <a:ext cx="180000" cy="128520"/>
              </p14:xfrm>
            </p:contentPart>
          </mc:Choice>
          <mc:Fallback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75B164FD-7918-48C7-9426-346D867F043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46415" y="517070"/>
                  <a:ext cx="2156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449F7464-C516-A275-B5DD-04EC38ED9ACD}"/>
                    </a:ext>
                  </a:extLst>
                </p14:cNvPr>
                <p14:cNvContentPartPr/>
                <p14:nvPr/>
              </p14:nvContentPartPr>
              <p14:xfrm>
                <a:off x="2982615" y="431030"/>
                <a:ext cx="167400" cy="102960"/>
              </p14:xfrm>
            </p:contentPart>
          </mc:Choice>
          <mc:Fallback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449F7464-C516-A275-B5DD-04EC38ED9AC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64975" y="413390"/>
                  <a:ext cx="2030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D8623CA9-07AE-83A0-022D-6B7768DBBF43}"/>
                    </a:ext>
                  </a:extLst>
                </p14:cNvPr>
                <p14:cNvContentPartPr/>
                <p14:nvPr/>
              </p14:nvContentPartPr>
              <p14:xfrm>
                <a:off x="3632775" y="603470"/>
                <a:ext cx="35280" cy="197280"/>
              </p14:xfrm>
            </p:contentPart>
          </mc:Choice>
          <mc:Fallback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D8623CA9-07AE-83A0-022D-6B7768DBBF4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14775" y="585470"/>
                  <a:ext cx="709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A38A11E1-6A5C-088D-D98B-D51977129EDE}"/>
                    </a:ext>
                  </a:extLst>
                </p14:cNvPr>
                <p14:cNvContentPartPr/>
                <p14:nvPr/>
              </p14:nvContentPartPr>
              <p14:xfrm>
                <a:off x="3580935" y="555230"/>
                <a:ext cx="154800" cy="107640"/>
              </p14:xfrm>
            </p:contentPart>
          </mc:Choice>
          <mc:Fallback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A38A11E1-6A5C-088D-D98B-D51977129ED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63295" y="537590"/>
                  <a:ext cx="190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E76997F4-E4E1-E71F-EABF-11D590D73407}"/>
                    </a:ext>
                  </a:extLst>
                </p14:cNvPr>
                <p14:cNvContentPartPr/>
                <p14:nvPr/>
              </p14:nvContentPartPr>
              <p14:xfrm>
                <a:off x="3832215" y="539390"/>
                <a:ext cx="185760" cy="105480"/>
              </p14:xfrm>
            </p:contentPart>
          </mc:Choice>
          <mc:Fallback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E76997F4-E4E1-E71F-EABF-11D590D7340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14575" y="521750"/>
                  <a:ext cx="2214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CEC4CF73-D5F2-B0B1-2BE2-FA625DC3BCB1}"/>
                    </a:ext>
                  </a:extLst>
                </p14:cNvPr>
                <p14:cNvContentPartPr/>
                <p14:nvPr/>
              </p14:nvContentPartPr>
              <p14:xfrm>
                <a:off x="4014375" y="518510"/>
                <a:ext cx="262440" cy="106560"/>
              </p14:xfrm>
            </p:contentPart>
          </mc:Choice>
          <mc:Fallback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CEC4CF73-D5F2-B0B1-2BE2-FA625DC3BCB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96375" y="500870"/>
                  <a:ext cx="29808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6047CFD6-8244-4777-73DC-93282DB892F6}"/>
              </a:ext>
            </a:extLst>
          </p:cNvPr>
          <p:cNvGrpSpPr/>
          <p:nvPr/>
        </p:nvGrpSpPr>
        <p:grpSpPr>
          <a:xfrm>
            <a:off x="4577415" y="461630"/>
            <a:ext cx="2003760" cy="309960"/>
            <a:chOff x="4577415" y="461630"/>
            <a:chExt cx="2003760" cy="30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A13B99A2-F6AC-F157-A655-D721C8148C99}"/>
                    </a:ext>
                  </a:extLst>
                </p14:cNvPr>
                <p14:cNvContentPartPr/>
                <p14:nvPr/>
              </p14:nvContentPartPr>
              <p14:xfrm>
                <a:off x="4577415" y="559550"/>
                <a:ext cx="322920" cy="107280"/>
              </p14:xfrm>
            </p:contentPart>
          </mc:Choice>
          <mc:Fallback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A13B99A2-F6AC-F157-A655-D721C8148C9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559415" y="541550"/>
                  <a:ext cx="3585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5B7DDF96-ED9E-2A45-824A-477DA333237F}"/>
                    </a:ext>
                  </a:extLst>
                </p14:cNvPr>
                <p14:cNvContentPartPr/>
                <p14:nvPr/>
              </p14:nvContentPartPr>
              <p14:xfrm>
                <a:off x="4868655" y="559550"/>
                <a:ext cx="246240" cy="212040"/>
              </p14:xfrm>
            </p:contentPart>
          </mc:Choice>
          <mc:Fallback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5B7DDF96-ED9E-2A45-824A-477DA333237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851015" y="541550"/>
                  <a:ext cx="2818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513EFBF5-2F4C-5F2E-474A-C6120CDA393E}"/>
                    </a:ext>
                  </a:extLst>
                </p14:cNvPr>
                <p14:cNvContentPartPr/>
                <p14:nvPr/>
              </p14:nvContentPartPr>
              <p14:xfrm>
                <a:off x="5103015" y="541190"/>
                <a:ext cx="75960" cy="94680"/>
              </p14:xfrm>
            </p:contentPart>
          </mc:Choice>
          <mc:Fallback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513EFBF5-2F4C-5F2E-474A-C6120CDA393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085375" y="523190"/>
                  <a:ext cx="1116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A20FD9B4-54FB-DC87-CE5C-24C21F56FEFB}"/>
                    </a:ext>
                  </a:extLst>
                </p14:cNvPr>
                <p14:cNvContentPartPr/>
                <p14:nvPr/>
              </p14:nvContentPartPr>
              <p14:xfrm>
                <a:off x="5127135" y="551990"/>
                <a:ext cx="193320" cy="36720"/>
              </p14:xfrm>
            </p:contentPart>
          </mc:Choice>
          <mc:Fallback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A20FD9B4-54FB-DC87-CE5C-24C21F56FEF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09495" y="534350"/>
                  <a:ext cx="2289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D56FC09D-C796-0F04-AA2E-5D389588711B}"/>
                    </a:ext>
                  </a:extLst>
                </p14:cNvPr>
                <p14:cNvContentPartPr/>
                <p14:nvPr/>
              </p14:nvContentPartPr>
              <p14:xfrm>
                <a:off x="5333415" y="549110"/>
                <a:ext cx="118080" cy="95040"/>
              </p14:xfrm>
            </p:contentPart>
          </mc:Choice>
          <mc:Fallback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D56FC09D-C796-0F04-AA2E-5D389588711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315415" y="531110"/>
                  <a:ext cx="153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AC25C22A-47EB-C156-B1BC-C332317A39DA}"/>
                    </a:ext>
                  </a:extLst>
                </p14:cNvPr>
                <p14:cNvContentPartPr/>
                <p14:nvPr/>
              </p14:nvContentPartPr>
              <p14:xfrm>
                <a:off x="5516295" y="599150"/>
                <a:ext cx="77040" cy="166680"/>
              </p14:xfrm>
            </p:contentPart>
          </mc:Choice>
          <mc:Fallback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AC25C22A-47EB-C156-B1BC-C332317A39D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498655" y="581510"/>
                  <a:ext cx="1126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4330C4D1-B847-8561-A129-A55B0F223CD3}"/>
                    </a:ext>
                  </a:extLst>
                </p14:cNvPr>
                <p14:cNvContentPartPr/>
                <p14:nvPr/>
              </p14:nvContentPartPr>
              <p14:xfrm>
                <a:off x="5479215" y="545150"/>
                <a:ext cx="447480" cy="100080"/>
              </p14:xfrm>
            </p:contentPart>
          </mc:Choice>
          <mc:Fallback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4330C4D1-B847-8561-A129-A55B0F223CD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461215" y="527150"/>
                  <a:ext cx="4831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A1F2C913-40F5-484D-691F-1D708A517737}"/>
                    </a:ext>
                  </a:extLst>
                </p14:cNvPr>
                <p14:cNvContentPartPr/>
                <p14:nvPr/>
              </p14:nvContentPartPr>
              <p14:xfrm>
                <a:off x="5913735" y="564230"/>
                <a:ext cx="264240" cy="82800"/>
              </p14:xfrm>
            </p:contentPart>
          </mc:Choice>
          <mc:Fallback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A1F2C913-40F5-484D-691F-1D708A51773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95735" y="546230"/>
                  <a:ext cx="299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D6991365-07BD-5835-C06A-6BC7D69DDF7C}"/>
                    </a:ext>
                  </a:extLst>
                </p14:cNvPr>
                <p14:cNvContentPartPr/>
                <p14:nvPr/>
              </p14:nvContentPartPr>
              <p14:xfrm>
                <a:off x="6167175" y="576110"/>
                <a:ext cx="17640" cy="60120"/>
              </p14:xfrm>
            </p:contentPart>
          </mc:Choice>
          <mc:Fallback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D6991365-07BD-5835-C06A-6BC7D69DDF7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149535" y="558110"/>
                  <a:ext cx="53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FAB3DA34-B34B-AB15-7BCE-E3D56B38007B}"/>
                    </a:ext>
                  </a:extLst>
                </p14:cNvPr>
                <p14:cNvContentPartPr/>
                <p14:nvPr/>
              </p14:nvContentPartPr>
              <p14:xfrm>
                <a:off x="6167895" y="482870"/>
                <a:ext cx="65160" cy="50760"/>
              </p14:xfrm>
            </p:contentPart>
          </mc:Choice>
          <mc:Fallback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FAB3DA34-B34B-AB15-7BCE-E3D56B38007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149895" y="465230"/>
                  <a:ext cx="1008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DFF45178-13F8-6E00-5020-9828CCD3CC8E}"/>
                    </a:ext>
                  </a:extLst>
                </p14:cNvPr>
                <p14:cNvContentPartPr/>
                <p14:nvPr/>
              </p14:nvContentPartPr>
              <p14:xfrm>
                <a:off x="6247455" y="561710"/>
                <a:ext cx="147240" cy="86400"/>
              </p14:xfrm>
            </p:contentPart>
          </mc:Choice>
          <mc:Fallback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DFF45178-13F8-6E00-5020-9828CCD3CC8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229815" y="544070"/>
                  <a:ext cx="1828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9D3C9776-7011-5DAC-9CA6-C741EE64216B}"/>
                    </a:ext>
                  </a:extLst>
                </p14:cNvPr>
                <p14:cNvContentPartPr/>
                <p14:nvPr/>
              </p14:nvContentPartPr>
              <p14:xfrm>
                <a:off x="6477135" y="557750"/>
                <a:ext cx="104040" cy="105480"/>
              </p14:xfrm>
            </p:contentPart>
          </mc:Choice>
          <mc:Fallback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9D3C9776-7011-5DAC-9CA6-C741EE64216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459495" y="539750"/>
                  <a:ext cx="1396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D559160B-B194-088A-9D83-98B1A4B1166B}"/>
                    </a:ext>
                  </a:extLst>
                </p14:cNvPr>
                <p14:cNvContentPartPr/>
                <p14:nvPr/>
              </p14:nvContentPartPr>
              <p14:xfrm>
                <a:off x="6371655" y="461630"/>
                <a:ext cx="123120" cy="61200"/>
              </p14:xfrm>
            </p:contentPart>
          </mc:Choice>
          <mc:Fallback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D559160B-B194-088A-9D83-98B1A4B1166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353655" y="443990"/>
                  <a:ext cx="15876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E91AACCA-5BDE-1AAB-1183-ACD8AA202265}"/>
              </a:ext>
            </a:extLst>
          </p:cNvPr>
          <p:cNvGrpSpPr/>
          <p:nvPr/>
        </p:nvGrpSpPr>
        <p:grpSpPr>
          <a:xfrm>
            <a:off x="7042695" y="352550"/>
            <a:ext cx="2785680" cy="368280"/>
            <a:chOff x="7042695" y="352550"/>
            <a:chExt cx="2785680" cy="36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D651D470-68BB-2AD3-9041-201C55D4B0B9}"/>
                    </a:ext>
                  </a:extLst>
                </p14:cNvPr>
                <p14:cNvContentPartPr/>
                <p14:nvPr/>
              </p14:nvContentPartPr>
              <p14:xfrm>
                <a:off x="7042695" y="566030"/>
                <a:ext cx="170640" cy="101160"/>
              </p14:xfrm>
            </p:contentPart>
          </mc:Choice>
          <mc:Fallback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D651D470-68BB-2AD3-9041-201C55D4B0B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24695" y="548390"/>
                  <a:ext cx="206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0" name="Entrada de lápiz 29">
                  <a:extLst>
                    <a:ext uri="{FF2B5EF4-FFF2-40B4-BE49-F238E27FC236}">
                      <a16:creationId xmlns:a16="http://schemas.microsoft.com/office/drawing/2014/main" id="{9B46C627-7648-F368-990F-2317DBE92AEA}"/>
                    </a:ext>
                  </a:extLst>
                </p14:cNvPr>
                <p14:cNvContentPartPr/>
                <p14:nvPr/>
              </p14:nvContentPartPr>
              <p14:xfrm>
                <a:off x="7165815" y="352550"/>
                <a:ext cx="69840" cy="286200"/>
              </p14:xfrm>
            </p:contentPart>
          </mc:Choice>
          <mc:Fallback>
            <p:pic>
              <p:nvPicPr>
                <p:cNvPr id="30" name="Entrada de lápiz 29">
                  <a:extLst>
                    <a:ext uri="{FF2B5EF4-FFF2-40B4-BE49-F238E27FC236}">
                      <a16:creationId xmlns:a16="http://schemas.microsoft.com/office/drawing/2014/main" id="{9B46C627-7648-F368-990F-2317DBE92AE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148175" y="334910"/>
                  <a:ext cx="1054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1" name="Entrada de lápiz 30">
                  <a:extLst>
                    <a:ext uri="{FF2B5EF4-FFF2-40B4-BE49-F238E27FC236}">
                      <a16:creationId xmlns:a16="http://schemas.microsoft.com/office/drawing/2014/main" id="{F1F9ED32-4452-4ED9-98A9-720B96C1114F}"/>
                    </a:ext>
                  </a:extLst>
                </p14:cNvPr>
                <p14:cNvContentPartPr/>
                <p14:nvPr/>
              </p14:nvContentPartPr>
              <p14:xfrm>
                <a:off x="7286415" y="533270"/>
                <a:ext cx="241560" cy="127800"/>
              </p14:xfrm>
            </p:contentPart>
          </mc:Choice>
          <mc:Fallback>
            <p:pic>
              <p:nvPicPr>
                <p:cNvPr id="31" name="Entrada de lápiz 30">
                  <a:extLst>
                    <a:ext uri="{FF2B5EF4-FFF2-40B4-BE49-F238E27FC236}">
                      <a16:creationId xmlns:a16="http://schemas.microsoft.com/office/drawing/2014/main" id="{F1F9ED32-4452-4ED9-98A9-720B96C1114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268415" y="515630"/>
                  <a:ext cx="2772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2" name="Entrada de lápiz 31">
                  <a:extLst>
                    <a:ext uri="{FF2B5EF4-FFF2-40B4-BE49-F238E27FC236}">
                      <a16:creationId xmlns:a16="http://schemas.microsoft.com/office/drawing/2014/main" id="{C6B67A74-BC23-F3EA-DF1E-4C964F111E68}"/>
                    </a:ext>
                  </a:extLst>
                </p14:cNvPr>
                <p14:cNvContentPartPr/>
                <p14:nvPr/>
              </p14:nvContentPartPr>
              <p14:xfrm>
                <a:off x="7768815" y="430310"/>
                <a:ext cx="104040" cy="290520"/>
              </p14:xfrm>
            </p:contentPart>
          </mc:Choice>
          <mc:Fallback>
            <p:pic>
              <p:nvPicPr>
                <p:cNvPr id="32" name="Entrada de lápiz 31">
                  <a:extLst>
                    <a:ext uri="{FF2B5EF4-FFF2-40B4-BE49-F238E27FC236}">
                      <a16:creationId xmlns:a16="http://schemas.microsoft.com/office/drawing/2014/main" id="{C6B67A74-BC23-F3EA-DF1E-4C964F111E6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750815" y="412670"/>
                  <a:ext cx="1396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DC79524B-3F2F-2310-57F6-6B10FE81A3FA}"/>
                    </a:ext>
                  </a:extLst>
                </p14:cNvPr>
                <p14:cNvContentPartPr/>
                <p14:nvPr/>
              </p14:nvContentPartPr>
              <p14:xfrm>
                <a:off x="7640655" y="575750"/>
                <a:ext cx="327960" cy="29520"/>
              </p14:xfrm>
            </p:contentPart>
          </mc:Choice>
          <mc:Fallback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id="{DC79524B-3F2F-2310-57F6-6B10FE81A3F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623015" y="558110"/>
                  <a:ext cx="3636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4" name="Entrada de lápiz 33">
                  <a:extLst>
                    <a:ext uri="{FF2B5EF4-FFF2-40B4-BE49-F238E27FC236}">
                      <a16:creationId xmlns:a16="http://schemas.microsoft.com/office/drawing/2014/main" id="{7C11F75B-3B63-F20B-A9F3-6B0759C6ECCA}"/>
                    </a:ext>
                  </a:extLst>
                </p14:cNvPr>
                <p14:cNvContentPartPr/>
                <p14:nvPr/>
              </p14:nvContentPartPr>
              <p14:xfrm>
                <a:off x="7957815" y="564590"/>
                <a:ext cx="141840" cy="120600"/>
              </p14:xfrm>
            </p:contentPart>
          </mc:Choice>
          <mc:Fallback>
            <p:pic>
              <p:nvPicPr>
                <p:cNvPr id="34" name="Entrada de lápiz 33">
                  <a:extLst>
                    <a:ext uri="{FF2B5EF4-FFF2-40B4-BE49-F238E27FC236}">
                      <a16:creationId xmlns:a16="http://schemas.microsoft.com/office/drawing/2014/main" id="{7C11F75B-3B63-F20B-A9F3-6B0759C6ECC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940175" y="546590"/>
                  <a:ext cx="1774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278259F1-20E3-B139-B950-8FE63DE36065}"/>
                    </a:ext>
                  </a:extLst>
                </p14:cNvPr>
                <p14:cNvContentPartPr/>
                <p14:nvPr/>
              </p14:nvContentPartPr>
              <p14:xfrm>
                <a:off x="8071575" y="447590"/>
                <a:ext cx="57600" cy="66600"/>
              </p14:xfrm>
            </p:contentPart>
          </mc:Choice>
          <mc:Fallback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278259F1-20E3-B139-B950-8FE63DE3606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053935" y="429590"/>
                  <a:ext cx="932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6" name="Entrada de lápiz 35">
                  <a:extLst>
                    <a:ext uri="{FF2B5EF4-FFF2-40B4-BE49-F238E27FC236}">
                      <a16:creationId xmlns:a16="http://schemas.microsoft.com/office/drawing/2014/main" id="{750C752F-2A61-BA20-4DC7-6B8963F63FFC}"/>
                    </a:ext>
                  </a:extLst>
                </p14:cNvPr>
                <p14:cNvContentPartPr/>
                <p14:nvPr/>
              </p14:nvContentPartPr>
              <p14:xfrm>
                <a:off x="8194335" y="548750"/>
                <a:ext cx="149040" cy="106200"/>
              </p14:xfrm>
            </p:contentPart>
          </mc:Choice>
          <mc:Fallback>
            <p:pic>
              <p:nvPicPr>
                <p:cNvPr id="36" name="Entrada de lápiz 35">
                  <a:extLst>
                    <a:ext uri="{FF2B5EF4-FFF2-40B4-BE49-F238E27FC236}">
                      <a16:creationId xmlns:a16="http://schemas.microsoft.com/office/drawing/2014/main" id="{750C752F-2A61-BA20-4DC7-6B8963F63FF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176695" y="531110"/>
                  <a:ext cx="1846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7" name="Entrada de lápiz 36">
                  <a:extLst>
                    <a:ext uri="{FF2B5EF4-FFF2-40B4-BE49-F238E27FC236}">
                      <a16:creationId xmlns:a16="http://schemas.microsoft.com/office/drawing/2014/main" id="{64C8FDAF-C31B-4140-E2EE-7569FD88D586}"/>
                    </a:ext>
                  </a:extLst>
                </p14:cNvPr>
                <p14:cNvContentPartPr/>
                <p14:nvPr/>
              </p14:nvContentPartPr>
              <p14:xfrm>
                <a:off x="8412495" y="542990"/>
                <a:ext cx="317160" cy="105120"/>
              </p14:xfrm>
            </p:contentPart>
          </mc:Choice>
          <mc:Fallback>
            <p:pic>
              <p:nvPicPr>
                <p:cNvPr id="37" name="Entrada de lápiz 36">
                  <a:extLst>
                    <a:ext uri="{FF2B5EF4-FFF2-40B4-BE49-F238E27FC236}">
                      <a16:creationId xmlns:a16="http://schemas.microsoft.com/office/drawing/2014/main" id="{64C8FDAF-C31B-4140-E2EE-7569FD88D58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394855" y="525350"/>
                  <a:ext cx="352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8" name="Entrada de lápiz 37">
                  <a:extLst>
                    <a:ext uri="{FF2B5EF4-FFF2-40B4-BE49-F238E27FC236}">
                      <a16:creationId xmlns:a16="http://schemas.microsoft.com/office/drawing/2014/main" id="{3708C187-0491-5666-B169-5CB274BDC5E4}"/>
                    </a:ext>
                  </a:extLst>
                </p14:cNvPr>
                <p14:cNvContentPartPr/>
                <p14:nvPr/>
              </p14:nvContentPartPr>
              <p14:xfrm>
                <a:off x="8846655" y="553430"/>
                <a:ext cx="28440" cy="85320"/>
              </p14:xfrm>
            </p:contentPart>
          </mc:Choice>
          <mc:Fallback>
            <p:pic>
              <p:nvPicPr>
                <p:cNvPr id="38" name="Entrada de lápiz 37">
                  <a:extLst>
                    <a:ext uri="{FF2B5EF4-FFF2-40B4-BE49-F238E27FC236}">
                      <a16:creationId xmlns:a16="http://schemas.microsoft.com/office/drawing/2014/main" id="{3708C187-0491-5666-B169-5CB274BDC5E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828655" y="535790"/>
                  <a:ext cx="640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9" name="Entrada de lápiz 38">
                  <a:extLst>
                    <a:ext uri="{FF2B5EF4-FFF2-40B4-BE49-F238E27FC236}">
                      <a16:creationId xmlns:a16="http://schemas.microsoft.com/office/drawing/2014/main" id="{1A2548EC-A93A-670D-04D4-4F204A2E8583}"/>
                    </a:ext>
                  </a:extLst>
                </p14:cNvPr>
                <p14:cNvContentPartPr/>
                <p14:nvPr/>
              </p14:nvContentPartPr>
              <p14:xfrm>
                <a:off x="8843055" y="461270"/>
                <a:ext cx="83160" cy="72720"/>
              </p14:xfrm>
            </p:contentPart>
          </mc:Choice>
          <mc:Fallback>
            <p:pic>
              <p:nvPicPr>
                <p:cNvPr id="39" name="Entrada de lápiz 38">
                  <a:extLst>
                    <a:ext uri="{FF2B5EF4-FFF2-40B4-BE49-F238E27FC236}">
                      <a16:creationId xmlns:a16="http://schemas.microsoft.com/office/drawing/2014/main" id="{1A2548EC-A93A-670D-04D4-4F204A2E858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825415" y="443270"/>
                  <a:ext cx="1188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0" name="Entrada de lápiz 39">
                  <a:extLst>
                    <a:ext uri="{FF2B5EF4-FFF2-40B4-BE49-F238E27FC236}">
                      <a16:creationId xmlns:a16="http://schemas.microsoft.com/office/drawing/2014/main" id="{494A39BE-96A8-0000-5C6E-CC26E7C95BCA}"/>
                    </a:ext>
                  </a:extLst>
                </p14:cNvPr>
                <p14:cNvContentPartPr/>
                <p14:nvPr/>
              </p14:nvContentPartPr>
              <p14:xfrm>
                <a:off x="9053295" y="531830"/>
                <a:ext cx="179280" cy="143640"/>
              </p14:xfrm>
            </p:contentPart>
          </mc:Choice>
          <mc:Fallback>
            <p:pic>
              <p:nvPicPr>
                <p:cNvPr id="40" name="Entrada de lápiz 39">
                  <a:extLst>
                    <a:ext uri="{FF2B5EF4-FFF2-40B4-BE49-F238E27FC236}">
                      <a16:creationId xmlns:a16="http://schemas.microsoft.com/office/drawing/2014/main" id="{494A39BE-96A8-0000-5C6E-CC26E7C95BC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035295" y="513830"/>
                  <a:ext cx="2149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1" name="Entrada de lápiz 40">
                  <a:extLst>
                    <a:ext uri="{FF2B5EF4-FFF2-40B4-BE49-F238E27FC236}">
                      <a16:creationId xmlns:a16="http://schemas.microsoft.com/office/drawing/2014/main" id="{4D188FA4-7E74-5FDE-AECB-B7E48DE1AFF1}"/>
                    </a:ext>
                  </a:extLst>
                </p14:cNvPr>
                <p14:cNvContentPartPr/>
                <p14:nvPr/>
              </p14:nvContentPartPr>
              <p14:xfrm>
                <a:off x="9286935" y="548750"/>
                <a:ext cx="126000" cy="89640"/>
              </p14:xfrm>
            </p:contentPart>
          </mc:Choice>
          <mc:Fallback>
            <p:pic>
              <p:nvPicPr>
                <p:cNvPr id="41" name="Entrada de lápiz 40">
                  <a:extLst>
                    <a:ext uri="{FF2B5EF4-FFF2-40B4-BE49-F238E27FC236}">
                      <a16:creationId xmlns:a16="http://schemas.microsoft.com/office/drawing/2014/main" id="{4D188FA4-7E74-5FDE-AECB-B7E48DE1AFF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269295" y="531110"/>
                  <a:ext cx="1616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2" name="Entrada de lápiz 41">
                  <a:extLst>
                    <a:ext uri="{FF2B5EF4-FFF2-40B4-BE49-F238E27FC236}">
                      <a16:creationId xmlns:a16="http://schemas.microsoft.com/office/drawing/2014/main" id="{73BB44D7-F740-132E-3F46-C2301B5E2DCD}"/>
                    </a:ext>
                  </a:extLst>
                </p14:cNvPr>
                <p14:cNvContentPartPr/>
                <p14:nvPr/>
              </p14:nvContentPartPr>
              <p14:xfrm>
                <a:off x="9456855" y="533270"/>
                <a:ext cx="165240" cy="147600"/>
              </p14:xfrm>
            </p:contentPart>
          </mc:Choice>
          <mc:Fallback>
            <p:pic>
              <p:nvPicPr>
                <p:cNvPr id="42" name="Entrada de lápiz 41">
                  <a:extLst>
                    <a:ext uri="{FF2B5EF4-FFF2-40B4-BE49-F238E27FC236}">
                      <a16:creationId xmlns:a16="http://schemas.microsoft.com/office/drawing/2014/main" id="{73BB44D7-F740-132E-3F46-C2301B5E2DC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438855" y="515630"/>
                  <a:ext cx="2008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3" name="Entrada de lápiz 42">
                  <a:extLst>
                    <a:ext uri="{FF2B5EF4-FFF2-40B4-BE49-F238E27FC236}">
                      <a16:creationId xmlns:a16="http://schemas.microsoft.com/office/drawing/2014/main" id="{D90EED46-5F5F-C8DF-2B73-281753936CEE}"/>
                    </a:ext>
                  </a:extLst>
                </p14:cNvPr>
                <p14:cNvContentPartPr/>
                <p14:nvPr/>
              </p14:nvContentPartPr>
              <p14:xfrm>
                <a:off x="9762495" y="550550"/>
                <a:ext cx="65880" cy="124200"/>
              </p14:xfrm>
            </p:contentPart>
          </mc:Choice>
          <mc:Fallback>
            <p:pic>
              <p:nvPicPr>
                <p:cNvPr id="43" name="Entrada de lápiz 42">
                  <a:extLst>
                    <a:ext uri="{FF2B5EF4-FFF2-40B4-BE49-F238E27FC236}">
                      <a16:creationId xmlns:a16="http://schemas.microsoft.com/office/drawing/2014/main" id="{D90EED46-5F5F-C8DF-2B73-281753936CE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744855" y="532550"/>
                  <a:ext cx="10152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upo 79">
            <a:extLst>
              <a:ext uri="{FF2B5EF4-FFF2-40B4-BE49-F238E27FC236}">
                <a16:creationId xmlns:a16="http://schemas.microsoft.com/office/drawing/2014/main" id="{6894C810-2ECF-4DAD-9B6F-375432C65163}"/>
              </a:ext>
            </a:extLst>
          </p:cNvPr>
          <p:cNvGrpSpPr/>
          <p:nvPr/>
        </p:nvGrpSpPr>
        <p:grpSpPr>
          <a:xfrm>
            <a:off x="3075135" y="1093070"/>
            <a:ext cx="4097880" cy="576000"/>
            <a:chOff x="3075135" y="1093070"/>
            <a:chExt cx="4097880" cy="57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8" name="Entrada de lápiz 47">
                  <a:extLst>
                    <a:ext uri="{FF2B5EF4-FFF2-40B4-BE49-F238E27FC236}">
                      <a16:creationId xmlns:a16="http://schemas.microsoft.com/office/drawing/2014/main" id="{14A29FFD-B186-8068-4686-D8D2BE605B90}"/>
                    </a:ext>
                  </a:extLst>
                </p14:cNvPr>
                <p14:cNvContentPartPr/>
                <p14:nvPr/>
              </p14:nvContentPartPr>
              <p14:xfrm>
                <a:off x="3498135" y="1199270"/>
                <a:ext cx="48240" cy="175320"/>
              </p14:xfrm>
            </p:contentPart>
          </mc:Choice>
          <mc:Fallback>
            <p:pic>
              <p:nvPicPr>
                <p:cNvPr id="48" name="Entrada de lápiz 47">
                  <a:extLst>
                    <a:ext uri="{FF2B5EF4-FFF2-40B4-BE49-F238E27FC236}">
                      <a16:creationId xmlns:a16="http://schemas.microsoft.com/office/drawing/2014/main" id="{14A29FFD-B186-8068-4686-D8D2BE605B9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480495" y="1181270"/>
                  <a:ext cx="838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9" name="Entrada de lápiz 48">
                  <a:extLst>
                    <a:ext uri="{FF2B5EF4-FFF2-40B4-BE49-F238E27FC236}">
                      <a16:creationId xmlns:a16="http://schemas.microsoft.com/office/drawing/2014/main" id="{6CB17141-C994-F3C7-0069-7048DF44E797}"/>
                    </a:ext>
                  </a:extLst>
                </p14:cNvPr>
                <p14:cNvContentPartPr/>
                <p14:nvPr/>
              </p14:nvContentPartPr>
              <p14:xfrm>
                <a:off x="3591375" y="1192790"/>
                <a:ext cx="69480" cy="179640"/>
              </p14:xfrm>
            </p:contentPart>
          </mc:Choice>
          <mc:Fallback>
            <p:pic>
              <p:nvPicPr>
                <p:cNvPr id="49" name="Entrada de lápiz 48">
                  <a:extLst>
                    <a:ext uri="{FF2B5EF4-FFF2-40B4-BE49-F238E27FC236}">
                      <a16:creationId xmlns:a16="http://schemas.microsoft.com/office/drawing/2014/main" id="{6CB17141-C994-F3C7-0069-7048DF44E79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573375" y="1175150"/>
                  <a:ext cx="1051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0" name="Entrada de lápiz 49">
                  <a:extLst>
                    <a:ext uri="{FF2B5EF4-FFF2-40B4-BE49-F238E27FC236}">
                      <a16:creationId xmlns:a16="http://schemas.microsoft.com/office/drawing/2014/main" id="{BB88E683-E75C-BF5D-E600-E8145A42DA79}"/>
                    </a:ext>
                  </a:extLst>
                </p14:cNvPr>
                <p14:cNvContentPartPr/>
                <p14:nvPr/>
              </p14:nvContentPartPr>
              <p14:xfrm>
                <a:off x="3432975" y="1345070"/>
                <a:ext cx="317520" cy="146880"/>
              </p14:xfrm>
            </p:contentPart>
          </mc:Choice>
          <mc:Fallback>
            <p:pic>
              <p:nvPicPr>
                <p:cNvPr id="50" name="Entrada de lápiz 49">
                  <a:extLst>
                    <a:ext uri="{FF2B5EF4-FFF2-40B4-BE49-F238E27FC236}">
                      <a16:creationId xmlns:a16="http://schemas.microsoft.com/office/drawing/2014/main" id="{BB88E683-E75C-BF5D-E600-E8145A42DA7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414975" y="1327430"/>
                  <a:ext cx="353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2" name="Entrada de lápiz 51">
                  <a:extLst>
                    <a:ext uri="{FF2B5EF4-FFF2-40B4-BE49-F238E27FC236}">
                      <a16:creationId xmlns:a16="http://schemas.microsoft.com/office/drawing/2014/main" id="{7539879A-BE8F-8194-B224-C53AB7B73950}"/>
                    </a:ext>
                  </a:extLst>
                </p14:cNvPr>
                <p14:cNvContentPartPr/>
                <p14:nvPr/>
              </p14:nvContentPartPr>
              <p14:xfrm>
                <a:off x="3190695" y="1240310"/>
                <a:ext cx="152280" cy="299160"/>
              </p14:xfrm>
            </p:contentPart>
          </mc:Choice>
          <mc:Fallback>
            <p:pic>
              <p:nvPicPr>
                <p:cNvPr id="52" name="Entrada de lápiz 51">
                  <a:extLst>
                    <a:ext uri="{FF2B5EF4-FFF2-40B4-BE49-F238E27FC236}">
                      <a16:creationId xmlns:a16="http://schemas.microsoft.com/office/drawing/2014/main" id="{7539879A-BE8F-8194-B224-C53AB7B7395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173055" y="1222670"/>
                  <a:ext cx="1879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3" name="Entrada de lápiz 52">
                  <a:extLst>
                    <a:ext uri="{FF2B5EF4-FFF2-40B4-BE49-F238E27FC236}">
                      <a16:creationId xmlns:a16="http://schemas.microsoft.com/office/drawing/2014/main" id="{576CBB9F-66D7-F808-3759-96464EE2FEAA}"/>
                    </a:ext>
                  </a:extLst>
                </p14:cNvPr>
                <p14:cNvContentPartPr/>
                <p14:nvPr/>
              </p14:nvContentPartPr>
              <p14:xfrm>
                <a:off x="3815655" y="1376030"/>
                <a:ext cx="227160" cy="21600"/>
              </p14:xfrm>
            </p:contentPart>
          </mc:Choice>
          <mc:Fallback>
            <p:pic>
              <p:nvPicPr>
                <p:cNvPr id="53" name="Entrada de lápiz 52">
                  <a:extLst>
                    <a:ext uri="{FF2B5EF4-FFF2-40B4-BE49-F238E27FC236}">
                      <a16:creationId xmlns:a16="http://schemas.microsoft.com/office/drawing/2014/main" id="{576CBB9F-66D7-F808-3759-96464EE2FEA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797655" y="1358390"/>
                  <a:ext cx="2628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4" name="Entrada de lápiz 53">
                  <a:extLst>
                    <a:ext uri="{FF2B5EF4-FFF2-40B4-BE49-F238E27FC236}">
                      <a16:creationId xmlns:a16="http://schemas.microsoft.com/office/drawing/2014/main" id="{3716992B-56C1-BD8E-6EA9-8152F4D881D2}"/>
                    </a:ext>
                  </a:extLst>
                </p14:cNvPr>
                <p14:cNvContentPartPr/>
                <p14:nvPr/>
              </p14:nvContentPartPr>
              <p14:xfrm>
                <a:off x="4183935" y="1277030"/>
                <a:ext cx="189360" cy="235080"/>
              </p14:xfrm>
            </p:contentPart>
          </mc:Choice>
          <mc:Fallback>
            <p:pic>
              <p:nvPicPr>
                <p:cNvPr id="54" name="Entrada de lápiz 53">
                  <a:extLst>
                    <a:ext uri="{FF2B5EF4-FFF2-40B4-BE49-F238E27FC236}">
                      <a16:creationId xmlns:a16="http://schemas.microsoft.com/office/drawing/2014/main" id="{3716992B-56C1-BD8E-6EA9-8152F4D881D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166295" y="1259390"/>
                  <a:ext cx="2250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5" name="Entrada de lápiz 54">
                  <a:extLst>
                    <a:ext uri="{FF2B5EF4-FFF2-40B4-BE49-F238E27FC236}">
                      <a16:creationId xmlns:a16="http://schemas.microsoft.com/office/drawing/2014/main" id="{84438EFE-E47C-42E4-6980-F0876EB424E4}"/>
                    </a:ext>
                  </a:extLst>
                </p14:cNvPr>
                <p14:cNvContentPartPr/>
                <p14:nvPr/>
              </p14:nvContentPartPr>
              <p14:xfrm>
                <a:off x="4515135" y="1236710"/>
                <a:ext cx="47880" cy="160920"/>
              </p14:xfrm>
            </p:contentPart>
          </mc:Choice>
          <mc:Fallback>
            <p:pic>
              <p:nvPicPr>
                <p:cNvPr id="55" name="Entrada de lápiz 54">
                  <a:extLst>
                    <a:ext uri="{FF2B5EF4-FFF2-40B4-BE49-F238E27FC236}">
                      <a16:creationId xmlns:a16="http://schemas.microsoft.com/office/drawing/2014/main" id="{84438EFE-E47C-42E4-6980-F0876EB424E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497135" y="1218710"/>
                  <a:ext cx="835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6" name="Entrada de lápiz 55">
                  <a:extLst>
                    <a:ext uri="{FF2B5EF4-FFF2-40B4-BE49-F238E27FC236}">
                      <a16:creationId xmlns:a16="http://schemas.microsoft.com/office/drawing/2014/main" id="{F6534E25-75A7-E161-2660-F6DEDB5BE186}"/>
                    </a:ext>
                  </a:extLst>
                </p14:cNvPr>
                <p14:cNvContentPartPr/>
                <p14:nvPr/>
              </p14:nvContentPartPr>
              <p14:xfrm>
                <a:off x="4583175" y="1242110"/>
                <a:ext cx="59040" cy="200160"/>
              </p14:xfrm>
            </p:contentPart>
          </mc:Choice>
          <mc:Fallback>
            <p:pic>
              <p:nvPicPr>
                <p:cNvPr id="56" name="Entrada de lápiz 55">
                  <a:extLst>
                    <a:ext uri="{FF2B5EF4-FFF2-40B4-BE49-F238E27FC236}">
                      <a16:creationId xmlns:a16="http://schemas.microsoft.com/office/drawing/2014/main" id="{F6534E25-75A7-E161-2660-F6DEDB5BE18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565175" y="1224470"/>
                  <a:ext cx="946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7" name="Entrada de lápiz 56">
                  <a:extLst>
                    <a:ext uri="{FF2B5EF4-FFF2-40B4-BE49-F238E27FC236}">
                      <a16:creationId xmlns:a16="http://schemas.microsoft.com/office/drawing/2014/main" id="{5D478C9A-881E-001E-53BA-02E145DC2C1C}"/>
                    </a:ext>
                  </a:extLst>
                </p14:cNvPr>
                <p14:cNvContentPartPr/>
                <p14:nvPr/>
              </p14:nvContentPartPr>
              <p14:xfrm>
                <a:off x="4414335" y="1405190"/>
                <a:ext cx="320760" cy="92160"/>
              </p14:xfrm>
            </p:contentPart>
          </mc:Choice>
          <mc:Fallback>
            <p:pic>
              <p:nvPicPr>
                <p:cNvPr id="57" name="Entrada de lápiz 56">
                  <a:extLst>
                    <a:ext uri="{FF2B5EF4-FFF2-40B4-BE49-F238E27FC236}">
                      <a16:creationId xmlns:a16="http://schemas.microsoft.com/office/drawing/2014/main" id="{5D478C9A-881E-001E-53BA-02E145DC2C1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396695" y="1387190"/>
                  <a:ext cx="3564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9" name="Entrada de lápiz 58">
                  <a:extLst>
                    <a:ext uri="{FF2B5EF4-FFF2-40B4-BE49-F238E27FC236}">
                      <a16:creationId xmlns:a16="http://schemas.microsoft.com/office/drawing/2014/main" id="{0C6AB298-4C94-D366-CE33-D678FA880B00}"/>
                    </a:ext>
                  </a:extLst>
                </p14:cNvPr>
                <p14:cNvContentPartPr/>
                <p14:nvPr/>
              </p14:nvContentPartPr>
              <p14:xfrm>
                <a:off x="4927335" y="1385750"/>
                <a:ext cx="244800" cy="14040"/>
              </p14:xfrm>
            </p:contentPart>
          </mc:Choice>
          <mc:Fallback>
            <p:pic>
              <p:nvPicPr>
                <p:cNvPr id="59" name="Entrada de lápiz 58">
                  <a:extLst>
                    <a:ext uri="{FF2B5EF4-FFF2-40B4-BE49-F238E27FC236}">
                      <a16:creationId xmlns:a16="http://schemas.microsoft.com/office/drawing/2014/main" id="{0C6AB298-4C94-D366-CE33-D678FA880B0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909695" y="1368110"/>
                  <a:ext cx="2804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0" name="Entrada de lápiz 59">
                  <a:extLst>
                    <a:ext uri="{FF2B5EF4-FFF2-40B4-BE49-F238E27FC236}">
                      <a16:creationId xmlns:a16="http://schemas.microsoft.com/office/drawing/2014/main" id="{7267A919-303D-4B0F-E0E8-05075E38DC56}"/>
                    </a:ext>
                  </a:extLst>
                </p14:cNvPr>
                <p14:cNvContentPartPr/>
                <p14:nvPr/>
              </p14:nvContentPartPr>
              <p14:xfrm>
                <a:off x="4998975" y="1319510"/>
                <a:ext cx="66600" cy="194760"/>
              </p14:xfrm>
            </p:contentPart>
          </mc:Choice>
          <mc:Fallback>
            <p:pic>
              <p:nvPicPr>
                <p:cNvPr id="60" name="Entrada de lápiz 59">
                  <a:extLst>
                    <a:ext uri="{FF2B5EF4-FFF2-40B4-BE49-F238E27FC236}">
                      <a16:creationId xmlns:a16="http://schemas.microsoft.com/office/drawing/2014/main" id="{7267A919-303D-4B0F-E0E8-05075E38DC5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981335" y="1301870"/>
                  <a:ext cx="1022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1" name="Entrada de lápiz 60">
                  <a:extLst>
                    <a:ext uri="{FF2B5EF4-FFF2-40B4-BE49-F238E27FC236}">
                      <a16:creationId xmlns:a16="http://schemas.microsoft.com/office/drawing/2014/main" id="{52F8E913-A040-A32E-9BAF-E992E41EB23B}"/>
                    </a:ext>
                  </a:extLst>
                </p14:cNvPr>
                <p14:cNvContentPartPr/>
                <p14:nvPr/>
              </p14:nvContentPartPr>
              <p14:xfrm>
                <a:off x="5299575" y="1291790"/>
                <a:ext cx="159480" cy="202680"/>
              </p14:xfrm>
            </p:contentPart>
          </mc:Choice>
          <mc:Fallback>
            <p:pic>
              <p:nvPicPr>
                <p:cNvPr id="61" name="Entrada de lápiz 60">
                  <a:extLst>
                    <a:ext uri="{FF2B5EF4-FFF2-40B4-BE49-F238E27FC236}">
                      <a16:creationId xmlns:a16="http://schemas.microsoft.com/office/drawing/2014/main" id="{52F8E913-A040-A32E-9BAF-E992E41EB23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281935" y="1274150"/>
                  <a:ext cx="1951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2" name="Entrada de lápiz 61">
                  <a:extLst>
                    <a:ext uri="{FF2B5EF4-FFF2-40B4-BE49-F238E27FC236}">
                      <a16:creationId xmlns:a16="http://schemas.microsoft.com/office/drawing/2014/main" id="{99B873E0-CFBF-4E93-85FD-1C75C4D2C158}"/>
                    </a:ext>
                  </a:extLst>
                </p14:cNvPr>
                <p14:cNvContentPartPr/>
                <p14:nvPr/>
              </p14:nvContentPartPr>
              <p14:xfrm>
                <a:off x="5701335" y="1247870"/>
                <a:ext cx="301320" cy="228960"/>
              </p14:xfrm>
            </p:contentPart>
          </mc:Choice>
          <mc:Fallback>
            <p:pic>
              <p:nvPicPr>
                <p:cNvPr id="62" name="Entrada de lápiz 61">
                  <a:extLst>
                    <a:ext uri="{FF2B5EF4-FFF2-40B4-BE49-F238E27FC236}">
                      <a16:creationId xmlns:a16="http://schemas.microsoft.com/office/drawing/2014/main" id="{99B873E0-CFBF-4E93-85FD-1C75C4D2C15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683695" y="1229870"/>
                  <a:ext cx="3369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3" name="Entrada de lápiz 62">
                  <a:extLst>
                    <a:ext uri="{FF2B5EF4-FFF2-40B4-BE49-F238E27FC236}">
                      <a16:creationId xmlns:a16="http://schemas.microsoft.com/office/drawing/2014/main" id="{D68F5999-5564-3826-85BF-27212A1C668A}"/>
                    </a:ext>
                  </a:extLst>
                </p14:cNvPr>
                <p14:cNvContentPartPr/>
                <p14:nvPr/>
              </p14:nvContentPartPr>
              <p14:xfrm>
                <a:off x="5661015" y="1294670"/>
                <a:ext cx="237240" cy="149400"/>
              </p14:xfrm>
            </p:contentPart>
          </mc:Choice>
          <mc:Fallback>
            <p:pic>
              <p:nvPicPr>
                <p:cNvPr id="63" name="Entrada de lápiz 62">
                  <a:extLst>
                    <a:ext uri="{FF2B5EF4-FFF2-40B4-BE49-F238E27FC236}">
                      <a16:creationId xmlns:a16="http://schemas.microsoft.com/office/drawing/2014/main" id="{D68F5999-5564-3826-85BF-27212A1C668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643375" y="1277030"/>
                  <a:ext cx="2728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4" name="Entrada de lápiz 63">
                  <a:extLst>
                    <a:ext uri="{FF2B5EF4-FFF2-40B4-BE49-F238E27FC236}">
                      <a16:creationId xmlns:a16="http://schemas.microsoft.com/office/drawing/2014/main" id="{B68F838D-86AF-F12D-6B9E-D28E08D6B1C6}"/>
                    </a:ext>
                  </a:extLst>
                </p14:cNvPr>
                <p14:cNvContentPartPr/>
                <p14:nvPr/>
              </p14:nvContentPartPr>
              <p14:xfrm>
                <a:off x="6062415" y="1372070"/>
                <a:ext cx="196560" cy="17640"/>
              </p14:xfrm>
            </p:contentPart>
          </mc:Choice>
          <mc:Fallback>
            <p:pic>
              <p:nvPicPr>
                <p:cNvPr id="64" name="Entrada de lápiz 63">
                  <a:extLst>
                    <a:ext uri="{FF2B5EF4-FFF2-40B4-BE49-F238E27FC236}">
                      <a16:creationId xmlns:a16="http://schemas.microsoft.com/office/drawing/2014/main" id="{B68F838D-86AF-F12D-6B9E-D28E08D6B1C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044415" y="1354070"/>
                  <a:ext cx="2322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5" name="Entrada de lápiz 64">
                  <a:extLst>
                    <a:ext uri="{FF2B5EF4-FFF2-40B4-BE49-F238E27FC236}">
                      <a16:creationId xmlns:a16="http://schemas.microsoft.com/office/drawing/2014/main" id="{4A6E9463-23A1-C77A-FA1D-B93DEB57304A}"/>
                    </a:ext>
                  </a:extLst>
                </p14:cNvPr>
                <p14:cNvContentPartPr/>
                <p14:nvPr/>
              </p14:nvContentPartPr>
              <p14:xfrm>
                <a:off x="6418815" y="1284950"/>
                <a:ext cx="194400" cy="178560"/>
              </p14:xfrm>
            </p:contentPart>
          </mc:Choice>
          <mc:Fallback>
            <p:pic>
              <p:nvPicPr>
                <p:cNvPr id="65" name="Entrada de lápiz 64">
                  <a:extLst>
                    <a:ext uri="{FF2B5EF4-FFF2-40B4-BE49-F238E27FC236}">
                      <a16:creationId xmlns:a16="http://schemas.microsoft.com/office/drawing/2014/main" id="{4A6E9463-23A1-C77A-FA1D-B93DEB57304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400815" y="1267310"/>
                  <a:ext cx="2300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1" name="Entrada de lápiz 70">
                  <a:extLst>
                    <a:ext uri="{FF2B5EF4-FFF2-40B4-BE49-F238E27FC236}">
                      <a16:creationId xmlns:a16="http://schemas.microsoft.com/office/drawing/2014/main" id="{70B1F2F0-D762-B304-6BC2-9BAD837B14A6}"/>
                    </a:ext>
                  </a:extLst>
                </p14:cNvPr>
                <p14:cNvContentPartPr/>
                <p14:nvPr/>
              </p14:nvContentPartPr>
              <p14:xfrm>
                <a:off x="6763335" y="1212230"/>
                <a:ext cx="296280" cy="311400"/>
              </p14:xfrm>
            </p:contentPart>
          </mc:Choice>
          <mc:Fallback>
            <p:pic>
              <p:nvPicPr>
                <p:cNvPr id="71" name="Entrada de lápiz 70">
                  <a:extLst>
                    <a:ext uri="{FF2B5EF4-FFF2-40B4-BE49-F238E27FC236}">
                      <a16:creationId xmlns:a16="http://schemas.microsoft.com/office/drawing/2014/main" id="{70B1F2F0-D762-B304-6BC2-9BAD837B14A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745695" y="1194590"/>
                  <a:ext cx="33192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2" name="Entrada de lápiz 71">
                  <a:extLst>
                    <a:ext uri="{FF2B5EF4-FFF2-40B4-BE49-F238E27FC236}">
                      <a16:creationId xmlns:a16="http://schemas.microsoft.com/office/drawing/2014/main" id="{5FC5DD2C-83A1-5341-B2E5-F2355FBC5C1B}"/>
                    </a:ext>
                  </a:extLst>
                </p14:cNvPr>
                <p14:cNvContentPartPr/>
                <p14:nvPr/>
              </p14:nvContentPartPr>
              <p14:xfrm>
                <a:off x="6745695" y="1298630"/>
                <a:ext cx="76680" cy="198000"/>
              </p14:xfrm>
            </p:contentPart>
          </mc:Choice>
          <mc:Fallback>
            <p:pic>
              <p:nvPicPr>
                <p:cNvPr id="72" name="Entrada de lápiz 71">
                  <a:extLst>
                    <a:ext uri="{FF2B5EF4-FFF2-40B4-BE49-F238E27FC236}">
                      <a16:creationId xmlns:a16="http://schemas.microsoft.com/office/drawing/2014/main" id="{5FC5DD2C-83A1-5341-B2E5-F2355FBC5C1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728055" y="1280630"/>
                  <a:ext cx="1123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4" name="Entrada de lápiz 73">
                  <a:extLst>
                    <a:ext uri="{FF2B5EF4-FFF2-40B4-BE49-F238E27FC236}">
                      <a16:creationId xmlns:a16="http://schemas.microsoft.com/office/drawing/2014/main" id="{F3FD8AB1-680D-1532-CA9C-4BAADAB385AD}"/>
                    </a:ext>
                  </a:extLst>
                </p14:cNvPr>
                <p14:cNvContentPartPr/>
                <p14:nvPr/>
              </p14:nvContentPartPr>
              <p14:xfrm>
                <a:off x="3178455" y="1102790"/>
                <a:ext cx="10080" cy="5040"/>
              </p14:xfrm>
            </p:contentPart>
          </mc:Choice>
          <mc:Fallback>
            <p:pic>
              <p:nvPicPr>
                <p:cNvPr id="74" name="Entrada de lápiz 73">
                  <a:extLst>
                    <a:ext uri="{FF2B5EF4-FFF2-40B4-BE49-F238E27FC236}">
                      <a16:creationId xmlns:a16="http://schemas.microsoft.com/office/drawing/2014/main" id="{F3FD8AB1-680D-1532-CA9C-4BAADAB385A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160815" y="1085150"/>
                  <a:ext cx="45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5" name="Entrada de lápiz 74">
                  <a:extLst>
                    <a:ext uri="{FF2B5EF4-FFF2-40B4-BE49-F238E27FC236}">
                      <a16:creationId xmlns:a16="http://schemas.microsoft.com/office/drawing/2014/main" id="{1971CE27-40C1-0BDC-9B17-B7371CDB20C4}"/>
                    </a:ext>
                  </a:extLst>
                </p14:cNvPr>
                <p14:cNvContentPartPr/>
                <p14:nvPr/>
              </p14:nvContentPartPr>
              <p14:xfrm>
                <a:off x="3075135" y="1093070"/>
                <a:ext cx="147600" cy="496440"/>
              </p14:xfrm>
            </p:contentPart>
          </mc:Choice>
          <mc:Fallback>
            <p:pic>
              <p:nvPicPr>
                <p:cNvPr id="75" name="Entrada de lápiz 74">
                  <a:extLst>
                    <a:ext uri="{FF2B5EF4-FFF2-40B4-BE49-F238E27FC236}">
                      <a16:creationId xmlns:a16="http://schemas.microsoft.com/office/drawing/2014/main" id="{1971CE27-40C1-0BDC-9B17-B7371CDB20C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057135" y="1075430"/>
                  <a:ext cx="18324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6" name="Entrada de lápiz 75">
                  <a:extLst>
                    <a:ext uri="{FF2B5EF4-FFF2-40B4-BE49-F238E27FC236}">
                      <a16:creationId xmlns:a16="http://schemas.microsoft.com/office/drawing/2014/main" id="{2B37E12D-4D01-B37B-3EAF-D01998E9C2BE}"/>
                    </a:ext>
                  </a:extLst>
                </p14:cNvPr>
                <p14:cNvContentPartPr/>
                <p14:nvPr/>
              </p14:nvContentPartPr>
              <p14:xfrm>
                <a:off x="4700895" y="1178390"/>
                <a:ext cx="137520" cy="482400"/>
              </p14:xfrm>
            </p:contentPart>
          </mc:Choice>
          <mc:Fallback>
            <p:pic>
              <p:nvPicPr>
                <p:cNvPr id="76" name="Entrada de lápiz 75">
                  <a:extLst>
                    <a:ext uri="{FF2B5EF4-FFF2-40B4-BE49-F238E27FC236}">
                      <a16:creationId xmlns:a16="http://schemas.microsoft.com/office/drawing/2014/main" id="{2B37E12D-4D01-B37B-3EAF-D01998E9C2B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682895" y="1160750"/>
                  <a:ext cx="17316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8" name="Entrada de lápiz 77">
                  <a:extLst>
                    <a:ext uri="{FF2B5EF4-FFF2-40B4-BE49-F238E27FC236}">
                      <a16:creationId xmlns:a16="http://schemas.microsoft.com/office/drawing/2014/main" id="{645C3E84-BEE4-DD3A-BE7D-7E70654D94DE}"/>
                    </a:ext>
                  </a:extLst>
                </p14:cNvPr>
                <p14:cNvContentPartPr/>
                <p14:nvPr/>
              </p14:nvContentPartPr>
              <p14:xfrm>
                <a:off x="5137935" y="1149590"/>
                <a:ext cx="203040" cy="519480"/>
              </p14:xfrm>
            </p:contentPart>
          </mc:Choice>
          <mc:Fallback>
            <p:pic>
              <p:nvPicPr>
                <p:cNvPr id="78" name="Entrada de lápiz 77">
                  <a:extLst>
                    <a:ext uri="{FF2B5EF4-FFF2-40B4-BE49-F238E27FC236}">
                      <a16:creationId xmlns:a16="http://schemas.microsoft.com/office/drawing/2014/main" id="{645C3E84-BEE4-DD3A-BE7D-7E70654D94D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120295" y="1131590"/>
                  <a:ext cx="23868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9" name="Entrada de lápiz 78">
                  <a:extLst>
                    <a:ext uri="{FF2B5EF4-FFF2-40B4-BE49-F238E27FC236}">
                      <a16:creationId xmlns:a16="http://schemas.microsoft.com/office/drawing/2014/main" id="{F83109B2-A2F1-DB00-4C85-864B43E9664D}"/>
                    </a:ext>
                  </a:extLst>
                </p14:cNvPr>
                <p14:cNvContentPartPr/>
                <p14:nvPr/>
              </p14:nvContentPartPr>
              <p14:xfrm>
                <a:off x="6993735" y="1114670"/>
                <a:ext cx="179280" cy="536760"/>
              </p14:xfrm>
            </p:contentPart>
          </mc:Choice>
          <mc:Fallback>
            <p:pic>
              <p:nvPicPr>
                <p:cNvPr id="79" name="Entrada de lápiz 78">
                  <a:extLst>
                    <a:ext uri="{FF2B5EF4-FFF2-40B4-BE49-F238E27FC236}">
                      <a16:creationId xmlns:a16="http://schemas.microsoft.com/office/drawing/2014/main" id="{F83109B2-A2F1-DB00-4C85-864B43E9664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976095" y="1096670"/>
                  <a:ext cx="214920" cy="57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upo 110">
            <a:extLst>
              <a:ext uri="{FF2B5EF4-FFF2-40B4-BE49-F238E27FC236}">
                <a16:creationId xmlns:a16="http://schemas.microsoft.com/office/drawing/2014/main" id="{3C00627A-69F8-5411-C58A-4C725047A799}"/>
              </a:ext>
            </a:extLst>
          </p:cNvPr>
          <p:cNvGrpSpPr/>
          <p:nvPr/>
        </p:nvGrpSpPr>
        <p:grpSpPr>
          <a:xfrm>
            <a:off x="4555815" y="2083070"/>
            <a:ext cx="153720" cy="141840"/>
            <a:chOff x="4555815" y="2083070"/>
            <a:chExt cx="153720" cy="14184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2">
              <p14:nvContentPartPr>
                <p14:cNvPr id="109" name="Entrada de lápiz 108">
                  <a:extLst>
                    <a:ext uri="{FF2B5EF4-FFF2-40B4-BE49-F238E27FC236}">
                      <a16:creationId xmlns:a16="http://schemas.microsoft.com/office/drawing/2014/main" id="{6F3554BD-D767-34E8-66CB-40F42C41C9F3}"/>
                    </a:ext>
                  </a:extLst>
                </p14:cNvPr>
                <p14:cNvContentPartPr/>
                <p14:nvPr/>
              </p14:nvContentPartPr>
              <p14:xfrm>
                <a:off x="4555815" y="2083070"/>
                <a:ext cx="152280" cy="137520"/>
              </p14:xfrm>
            </p:contentPart>
          </mc:Choice>
          <mc:Fallback>
            <p:pic>
              <p:nvPicPr>
                <p:cNvPr id="109" name="Entrada de lápiz 108">
                  <a:extLst>
                    <a:ext uri="{FF2B5EF4-FFF2-40B4-BE49-F238E27FC236}">
                      <a16:creationId xmlns:a16="http://schemas.microsoft.com/office/drawing/2014/main" id="{6F3554BD-D767-34E8-66CB-40F42C41C9F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537815" y="1975430"/>
                  <a:ext cx="18792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4">
              <p14:nvContentPartPr>
                <p14:cNvPr id="110" name="Entrada de lápiz 109">
                  <a:extLst>
                    <a:ext uri="{FF2B5EF4-FFF2-40B4-BE49-F238E27FC236}">
                      <a16:creationId xmlns:a16="http://schemas.microsoft.com/office/drawing/2014/main" id="{2543D07B-70E0-FDA7-9080-694F700D5FB7}"/>
                    </a:ext>
                  </a:extLst>
                </p14:cNvPr>
                <p14:cNvContentPartPr/>
                <p14:nvPr/>
              </p14:nvContentPartPr>
              <p14:xfrm>
                <a:off x="4569135" y="2087390"/>
                <a:ext cx="140400" cy="137520"/>
              </p14:xfrm>
            </p:contentPart>
          </mc:Choice>
          <mc:Fallback>
            <p:pic>
              <p:nvPicPr>
                <p:cNvPr id="110" name="Entrada de lápiz 109">
                  <a:extLst>
                    <a:ext uri="{FF2B5EF4-FFF2-40B4-BE49-F238E27FC236}">
                      <a16:creationId xmlns:a16="http://schemas.microsoft.com/office/drawing/2014/main" id="{2543D07B-70E0-FDA7-9080-694F700D5FB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551135" y="1979750"/>
                  <a:ext cx="176040" cy="35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81" name="Entrada de lápiz 80">
                <a:extLst>
                  <a:ext uri="{FF2B5EF4-FFF2-40B4-BE49-F238E27FC236}">
                    <a16:creationId xmlns:a16="http://schemas.microsoft.com/office/drawing/2014/main" id="{B30F74D4-A218-E105-A2DD-1A6C11DC4A3F}"/>
                  </a:ext>
                </a:extLst>
              </p14:cNvPr>
              <p14:cNvContentPartPr/>
              <p14:nvPr/>
            </p14:nvContentPartPr>
            <p14:xfrm>
              <a:off x="3340815" y="1957430"/>
              <a:ext cx="160920" cy="281160"/>
            </p14:xfrm>
          </p:contentPart>
        </mc:Choice>
        <mc:Fallback>
          <p:pic>
            <p:nvPicPr>
              <p:cNvPr id="81" name="Entrada de lápiz 80">
                <a:extLst>
                  <a:ext uri="{FF2B5EF4-FFF2-40B4-BE49-F238E27FC236}">
                    <a16:creationId xmlns:a16="http://schemas.microsoft.com/office/drawing/2014/main" id="{B30F74D4-A218-E105-A2DD-1A6C11DC4A3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322815" y="1939790"/>
                <a:ext cx="19656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82" name="Entrada de lápiz 81">
                <a:extLst>
                  <a:ext uri="{FF2B5EF4-FFF2-40B4-BE49-F238E27FC236}">
                    <a16:creationId xmlns:a16="http://schemas.microsoft.com/office/drawing/2014/main" id="{7FC5B964-F27A-5ED2-0280-1CE8946EF5AA}"/>
                  </a:ext>
                </a:extLst>
              </p14:cNvPr>
              <p14:cNvContentPartPr/>
              <p14:nvPr/>
            </p14:nvContentPartPr>
            <p14:xfrm>
              <a:off x="3598215" y="2022950"/>
              <a:ext cx="189720" cy="168840"/>
            </p14:xfrm>
          </p:contentPart>
        </mc:Choice>
        <mc:Fallback>
          <p:pic>
            <p:nvPicPr>
              <p:cNvPr id="82" name="Entrada de lápiz 81">
                <a:extLst>
                  <a:ext uri="{FF2B5EF4-FFF2-40B4-BE49-F238E27FC236}">
                    <a16:creationId xmlns:a16="http://schemas.microsoft.com/office/drawing/2014/main" id="{7FC5B964-F27A-5ED2-0280-1CE8946EF5A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580215" y="2005310"/>
                <a:ext cx="22536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83" name="Entrada de lápiz 82">
                <a:extLst>
                  <a:ext uri="{FF2B5EF4-FFF2-40B4-BE49-F238E27FC236}">
                    <a16:creationId xmlns:a16="http://schemas.microsoft.com/office/drawing/2014/main" id="{FDDECCC0-12FE-5CAB-C24F-963B3DF152F3}"/>
                  </a:ext>
                </a:extLst>
              </p14:cNvPr>
              <p14:cNvContentPartPr/>
              <p14:nvPr/>
            </p14:nvContentPartPr>
            <p14:xfrm>
              <a:off x="3574095" y="2052110"/>
              <a:ext cx="241560" cy="139680"/>
            </p14:xfrm>
          </p:contentPart>
        </mc:Choice>
        <mc:Fallback>
          <p:pic>
            <p:nvPicPr>
              <p:cNvPr id="83" name="Entrada de lápiz 82">
                <a:extLst>
                  <a:ext uri="{FF2B5EF4-FFF2-40B4-BE49-F238E27FC236}">
                    <a16:creationId xmlns:a16="http://schemas.microsoft.com/office/drawing/2014/main" id="{FDDECCC0-12FE-5CAB-C24F-963B3DF152F3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556095" y="2034470"/>
                <a:ext cx="27720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84" name="Entrada de lápiz 83">
                <a:extLst>
                  <a:ext uri="{FF2B5EF4-FFF2-40B4-BE49-F238E27FC236}">
                    <a16:creationId xmlns:a16="http://schemas.microsoft.com/office/drawing/2014/main" id="{3E9D39EF-3EAA-D89E-0E5E-98AE5E038BB8}"/>
                  </a:ext>
                </a:extLst>
              </p14:cNvPr>
              <p14:cNvContentPartPr/>
              <p14:nvPr/>
            </p14:nvContentPartPr>
            <p14:xfrm>
              <a:off x="3989175" y="2116190"/>
              <a:ext cx="262440" cy="14040"/>
            </p14:xfrm>
          </p:contentPart>
        </mc:Choice>
        <mc:Fallback>
          <p:pic>
            <p:nvPicPr>
              <p:cNvPr id="84" name="Entrada de lápiz 83">
                <a:extLst>
                  <a:ext uri="{FF2B5EF4-FFF2-40B4-BE49-F238E27FC236}">
                    <a16:creationId xmlns:a16="http://schemas.microsoft.com/office/drawing/2014/main" id="{3E9D39EF-3EAA-D89E-0E5E-98AE5E038BB8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971175" y="2098190"/>
                <a:ext cx="2980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85" name="Entrada de lápiz 84">
                <a:extLst>
                  <a:ext uri="{FF2B5EF4-FFF2-40B4-BE49-F238E27FC236}">
                    <a16:creationId xmlns:a16="http://schemas.microsoft.com/office/drawing/2014/main" id="{2A6F3B47-6ADA-FC72-B58D-464B6BFC77D1}"/>
                  </a:ext>
                </a:extLst>
              </p14:cNvPr>
              <p14:cNvContentPartPr/>
              <p14:nvPr/>
            </p14:nvContentPartPr>
            <p14:xfrm>
              <a:off x="4311015" y="2055350"/>
              <a:ext cx="162360" cy="234720"/>
            </p14:xfrm>
          </p:contentPart>
        </mc:Choice>
        <mc:Fallback>
          <p:pic>
            <p:nvPicPr>
              <p:cNvPr id="85" name="Entrada de lápiz 84">
                <a:extLst>
                  <a:ext uri="{FF2B5EF4-FFF2-40B4-BE49-F238E27FC236}">
                    <a16:creationId xmlns:a16="http://schemas.microsoft.com/office/drawing/2014/main" id="{2A6F3B47-6ADA-FC72-B58D-464B6BFC77D1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293015" y="2037710"/>
                <a:ext cx="19800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03" name="Entrada de lápiz 102">
                <a:extLst>
                  <a:ext uri="{FF2B5EF4-FFF2-40B4-BE49-F238E27FC236}">
                    <a16:creationId xmlns:a16="http://schemas.microsoft.com/office/drawing/2014/main" id="{C7650FBB-9F87-A30F-97B8-A4BFC0D452BD}"/>
                  </a:ext>
                </a:extLst>
              </p14:cNvPr>
              <p14:cNvContentPartPr/>
              <p14:nvPr/>
            </p14:nvContentPartPr>
            <p14:xfrm>
              <a:off x="3144615" y="1891910"/>
              <a:ext cx="140400" cy="354240"/>
            </p14:xfrm>
          </p:contentPart>
        </mc:Choice>
        <mc:Fallback>
          <p:pic>
            <p:nvPicPr>
              <p:cNvPr id="103" name="Entrada de lápiz 102">
                <a:extLst>
                  <a:ext uri="{FF2B5EF4-FFF2-40B4-BE49-F238E27FC236}">
                    <a16:creationId xmlns:a16="http://schemas.microsoft.com/office/drawing/2014/main" id="{C7650FBB-9F87-A30F-97B8-A4BFC0D452BD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126975" y="1873910"/>
                <a:ext cx="17604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23" name="Entrada de lápiz 122">
                <a:extLst>
                  <a:ext uri="{FF2B5EF4-FFF2-40B4-BE49-F238E27FC236}">
                    <a16:creationId xmlns:a16="http://schemas.microsoft.com/office/drawing/2014/main" id="{6348469B-F29D-444F-60E6-EEFFBFA551B8}"/>
                  </a:ext>
                </a:extLst>
              </p14:cNvPr>
              <p14:cNvContentPartPr/>
              <p14:nvPr/>
            </p14:nvContentPartPr>
            <p14:xfrm>
              <a:off x="3798015" y="1906670"/>
              <a:ext cx="255240" cy="128160"/>
            </p14:xfrm>
          </p:contentPart>
        </mc:Choice>
        <mc:Fallback>
          <p:pic>
            <p:nvPicPr>
              <p:cNvPr id="123" name="Entrada de lápiz 122">
                <a:extLst>
                  <a:ext uri="{FF2B5EF4-FFF2-40B4-BE49-F238E27FC236}">
                    <a16:creationId xmlns:a16="http://schemas.microsoft.com/office/drawing/2014/main" id="{6348469B-F29D-444F-60E6-EEFFBFA551B8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780015" y="1889030"/>
                <a:ext cx="290880" cy="16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upo 138">
            <a:extLst>
              <a:ext uri="{FF2B5EF4-FFF2-40B4-BE49-F238E27FC236}">
                <a16:creationId xmlns:a16="http://schemas.microsoft.com/office/drawing/2014/main" id="{5ABD09C1-6EA6-053C-4B9D-07676513A22C}"/>
              </a:ext>
            </a:extLst>
          </p:cNvPr>
          <p:cNvGrpSpPr/>
          <p:nvPr/>
        </p:nvGrpSpPr>
        <p:grpSpPr>
          <a:xfrm>
            <a:off x="4517295" y="1895150"/>
            <a:ext cx="3816000" cy="556200"/>
            <a:chOff x="4517295" y="1895150"/>
            <a:chExt cx="3816000" cy="55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6" name="Entrada de lápiz 105">
                  <a:extLst>
                    <a:ext uri="{FF2B5EF4-FFF2-40B4-BE49-F238E27FC236}">
                      <a16:creationId xmlns:a16="http://schemas.microsoft.com/office/drawing/2014/main" id="{7CF60D8E-7A54-0352-F5EA-B2B445048CF7}"/>
                    </a:ext>
                  </a:extLst>
                </p14:cNvPr>
                <p14:cNvContentPartPr/>
                <p14:nvPr/>
              </p14:nvContentPartPr>
              <p14:xfrm>
                <a:off x="6776655" y="1991990"/>
                <a:ext cx="247320" cy="459360"/>
              </p14:xfrm>
            </p:contentPart>
          </mc:Choice>
          <mc:Fallback>
            <p:pic>
              <p:nvPicPr>
                <p:cNvPr id="106" name="Entrada de lápiz 105">
                  <a:extLst>
                    <a:ext uri="{FF2B5EF4-FFF2-40B4-BE49-F238E27FC236}">
                      <a16:creationId xmlns:a16="http://schemas.microsoft.com/office/drawing/2014/main" id="{7CF60D8E-7A54-0352-F5EA-B2B445048CF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759015" y="1974350"/>
                  <a:ext cx="28296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5" name="Entrada de lápiz 104">
                  <a:extLst>
                    <a:ext uri="{FF2B5EF4-FFF2-40B4-BE49-F238E27FC236}">
                      <a16:creationId xmlns:a16="http://schemas.microsoft.com/office/drawing/2014/main" id="{F1D7F5D0-BEBA-E6CE-F2CF-EC3AD859A169}"/>
                    </a:ext>
                  </a:extLst>
                </p14:cNvPr>
                <p14:cNvContentPartPr/>
                <p14:nvPr/>
              </p14:nvContentPartPr>
              <p14:xfrm>
                <a:off x="5078895" y="1984070"/>
                <a:ext cx="210600" cy="358920"/>
              </p14:xfrm>
            </p:contentPart>
          </mc:Choice>
          <mc:Fallback>
            <p:pic>
              <p:nvPicPr>
                <p:cNvPr id="105" name="Entrada de lápiz 104">
                  <a:extLst>
                    <a:ext uri="{FF2B5EF4-FFF2-40B4-BE49-F238E27FC236}">
                      <a16:creationId xmlns:a16="http://schemas.microsoft.com/office/drawing/2014/main" id="{F1D7F5D0-BEBA-E6CE-F2CF-EC3AD859A16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061255" y="1966070"/>
                  <a:ext cx="24624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4" name="Entrada de lápiz 93">
                  <a:extLst>
                    <a:ext uri="{FF2B5EF4-FFF2-40B4-BE49-F238E27FC236}">
                      <a16:creationId xmlns:a16="http://schemas.microsoft.com/office/drawing/2014/main" id="{4D015141-C8CC-D8BD-4D87-C3B4E5DE93B3}"/>
                    </a:ext>
                  </a:extLst>
                </p14:cNvPr>
                <p14:cNvContentPartPr/>
                <p14:nvPr/>
              </p14:nvContentPartPr>
              <p14:xfrm>
                <a:off x="5947575" y="2178110"/>
                <a:ext cx="254160" cy="8280"/>
              </p14:xfrm>
            </p:contentPart>
          </mc:Choice>
          <mc:Fallback>
            <p:pic>
              <p:nvPicPr>
                <p:cNvPr id="94" name="Entrada de lápiz 93">
                  <a:extLst>
                    <a:ext uri="{FF2B5EF4-FFF2-40B4-BE49-F238E27FC236}">
                      <a16:creationId xmlns:a16="http://schemas.microsoft.com/office/drawing/2014/main" id="{4D015141-C8CC-D8BD-4D87-C3B4E5DE93B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929575" y="2160470"/>
                  <a:ext cx="2898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5" name="Entrada de lápiz 94">
                  <a:extLst>
                    <a:ext uri="{FF2B5EF4-FFF2-40B4-BE49-F238E27FC236}">
                      <a16:creationId xmlns:a16="http://schemas.microsoft.com/office/drawing/2014/main" id="{ED1F03EA-D20A-2ACD-2890-43B17F322ECF}"/>
                    </a:ext>
                  </a:extLst>
                </p14:cNvPr>
                <p14:cNvContentPartPr/>
                <p14:nvPr/>
              </p14:nvContentPartPr>
              <p14:xfrm>
                <a:off x="6311535" y="2061830"/>
                <a:ext cx="225000" cy="199800"/>
              </p14:xfrm>
            </p:contentPart>
          </mc:Choice>
          <mc:Fallback>
            <p:pic>
              <p:nvPicPr>
                <p:cNvPr id="95" name="Entrada de lápiz 94">
                  <a:extLst>
                    <a:ext uri="{FF2B5EF4-FFF2-40B4-BE49-F238E27FC236}">
                      <a16:creationId xmlns:a16="http://schemas.microsoft.com/office/drawing/2014/main" id="{ED1F03EA-D20A-2ACD-2890-43B17F322EC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93895" y="2044190"/>
                  <a:ext cx="2606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6" name="Entrada de lápiz 95">
                  <a:extLst>
                    <a:ext uri="{FF2B5EF4-FFF2-40B4-BE49-F238E27FC236}">
                      <a16:creationId xmlns:a16="http://schemas.microsoft.com/office/drawing/2014/main" id="{C7D09394-EEBD-34DE-8D28-6D012CF7E039}"/>
                    </a:ext>
                  </a:extLst>
                </p14:cNvPr>
                <p14:cNvContentPartPr/>
                <p14:nvPr/>
              </p14:nvContentPartPr>
              <p14:xfrm>
                <a:off x="6698175" y="2071190"/>
                <a:ext cx="213480" cy="87840"/>
              </p14:xfrm>
            </p:contentPart>
          </mc:Choice>
          <mc:Fallback>
            <p:pic>
              <p:nvPicPr>
                <p:cNvPr id="96" name="Entrada de lápiz 95">
                  <a:extLst>
                    <a:ext uri="{FF2B5EF4-FFF2-40B4-BE49-F238E27FC236}">
                      <a16:creationId xmlns:a16="http://schemas.microsoft.com/office/drawing/2014/main" id="{C7D09394-EEBD-34DE-8D28-6D012CF7E03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680175" y="2053190"/>
                  <a:ext cx="2491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7" name="Entrada de lápiz 96">
                  <a:extLst>
                    <a:ext uri="{FF2B5EF4-FFF2-40B4-BE49-F238E27FC236}">
                      <a16:creationId xmlns:a16="http://schemas.microsoft.com/office/drawing/2014/main" id="{D931EF0F-605E-FB04-0E50-945C5DF17EEA}"/>
                    </a:ext>
                  </a:extLst>
                </p14:cNvPr>
                <p14:cNvContentPartPr/>
                <p14:nvPr/>
              </p14:nvContentPartPr>
              <p14:xfrm>
                <a:off x="6774135" y="2083070"/>
                <a:ext cx="158400" cy="230400"/>
              </p14:xfrm>
            </p:contentPart>
          </mc:Choice>
          <mc:Fallback>
            <p:pic>
              <p:nvPicPr>
                <p:cNvPr id="97" name="Entrada de lápiz 96">
                  <a:extLst>
                    <a:ext uri="{FF2B5EF4-FFF2-40B4-BE49-F238E27FC236}">
                      <a16:creationId xmlns:a16="http://schemas.microsoft.com/office/drawing/2014/main" id="{D931EF0F-605E-FB04-0E50-945C5DF17EE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756135" y="2065430"/>
                  <a:ext cx="1940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0" name="Entrada de lápiz 99">
                  <a:extLst>
                    <a:ext uri="{FF2B5EF4-FFF2-40B4-BE49-F238E27FC236}">
                      <a16:creationId xmlns:a16="http://schemas.microsoft.com/office/drawing/2014/main" id="{93C739B3-7BC0-E74A-A0EF-C340D9889D3C}"/>
                    </a:ext>
                  </a:extLst>
                </p14:cNvPr>
                <p14:cNvContentPartPr/>
                <p14:nvPr/>
              </p14:nvContentPartPr>
              <p14:xfrm>
                <a:off x="7083375" y="2164430"/>
                <a:ext cx="191160" cy="17640"/>
              </p14:xfrm>
            </p:contentPart>
          </mc:Choice>
          <mc:Fallback>
            <p:pic>
              <p:nvPicPr>
                <p:cNvPr id="100" name="Entrada de lápiz 99">
                  <a:extLst>
                    <a:ext uri="{FF2B5EF4-FFF2-40B4-BE49-F238E27FC236}">
                      <a16:creationId xmlns:a16="http://schemas.microsoft.com/office/drawing/2014/main" id="{93C739B3-7BC0-E74A-A0EF-C340D9889D3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065375" y="2146790"/>
                  <a:ext cx="2268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1" name="Entrada de lápiz 100">
                  <a:extLst>
                    <a:ext uri="{FF2B5EF4-FFF2-40B4-BE49-F238E27FC236}">
                      <a16:creationId xmlns:a16="http://schemas.microsoft.com/office/drawing/2014/main" id="{3B8BBE7D-6F44-A6D7-D7D4-4F89244D65D5}"/>
                    </a:ext>
                  </a:extLst>
                </p14:cNvPr>
                <p14:cNvContentPartPr/>
                <p14:nvPr/>
              </p14:nvContentPartPr>
              <p14:xfrm>
                <a:off x="7086615" y="2243990"/>
                <a:ext cx="218160" cy="35280"/>
              </p14:xfrm>
            </p:contentPart>
          </mc:Choice>
          <mc:Fallback>
            <p:pic>
              <p:nvPicPr>
                <p:cNvPr id="101" name="Entrada de lápiz 100">
                  <a:extLst>
                    <a:ext uri="{FF2B5EF4-FFF2-40B4-BE49-F238E27FC236}">
                      <a16:creationId xmlns:a16="http://schemas.microsoft.com/office/drawing/2014/main" id="{3B8BBE7D-6F44-A6D7-D7D4-4F89244D65D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068615" y="2225990"/>
                  <a:ext cx="2538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6" name="Entrada de lápiz 115">
                  <a:extLst>
                    <a:ext uri="{FF2B5EF4-FFF2-40B4-BE49-F238E27FC236}">
                      <a16:creationId xmlns:a16="http://schemas.microsoft.com/office/drawing/2014/main" id="{C9674700-8B1C-7CC5-B656-0442D26E44DD}"/>
                    </a:ext>
                  </a:extLst>
                </p14:cNvPr>
                <p14:cNvContentPartPr/>
                <p14:nvPr/>
              </p14:nvContentPartPr>
              <p14:xfrm>
                <a:off x="7606095" y="2145350"/>
                <a:ext cx="108360" cy="194040"/>
              </p14:xfrm>
            </p:contentPart>
          </mc:Choice>
          <mc:Fallback>
            <p:pic>
              <p:nvPicPr>
                <p:cNvPr id="116" name="Entrada de lápiz 115">
                  <a:extLst>
                    <a:ext uri="{FF2B5EF4-FFF2-40B4-BE49-F238E27FC236}">
                      <a16:creationId xmlns:a16="http://schemas.microsoft.com/office/drawing/2014/main" id="{C9674700-8B1C-7CC5-B656-0442D26E44D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588095" y="2127350"/>
                  <a:ext cx="1440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7" name="Entrada de lápiz 116">
                  <a:extLst>
                    <a:ext uri="{FF2B5EF4-FFF2-40B4-BE49-F238E27FC236}">
                      <a16:creationId xmlns:a16="http://schemas.microsoft.com/office/drawing/2014/main" id="{480F5B6F-A573-C29E-615D-A1D960EA0F10}"/>
                    </a:ext>
                  </a:extLst>
                </p14:cNvPr>
                <p14:cNvContentPartPr/>
                <p14:nvPr/>
              </p14:nvContentPartPr>
              <p14:xfrm>
                <a:off x="7486215" y="2147150"/>
                <a:ext cx="455040" cy="171360"/>
              </p14:xfrm>
            </p:contentPart>
          </mc:Choice>
          <mc:Fallback>
            <p:pic>
              <p:nvPicPr>
                <p:cNvPr id="117" name="Entrada de lápiz 116">
                  <a:extLst>
                    <a:ext uri="{FF2B5EF4-FFF2-40B4-BE49-F238E27FC236}">
                      <a16:creationId xmlns:a16="http://schemas.microsoft.com/office/drawing/2014/main" id="{480F5B6F-A573-C29E-615D-A1D960EA0F1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468575" y="2129150"/>
                  <a:ext cx="4906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8" name="Entrada de lápiz 117">
                  <a:extLst>
                    <a:ext uri="{FF2B5EF4-FFF2-40B4-BE49-F238E27FC236}">
                      <a16:creationId xmlns:a16="http://schemas.microsoft.com/office/drawing/2014/main" id="{404F583A-68E4-4E24-1CA2-93072F8BDA58}"/>
                    </a:ext>
                  </a:extLst>
                </p14:cNvPr>
                <p14:cNvContentPartPr/>
                <p14:nvPr/>
              </p14:nvContentPartPr>
              <p14:xfrm>
                <a:off x="7858455" y="2114030"/>
                <a:ext cx="275400" cy="294480"/>
              </p14:xfrm>
            </p:contentPart>
          </mc:Choice>
          <mc:Fallback>
            <p:pic>
              <p:nvPicPr>
                <p:cNvPr id="118" name="Entrada de lápiz 117">
                  <a:extLst>
                    <a:ext uri="{FF2B5EF4-FFF2-40B4-BE49-F238E27FC236}">
                      <a16:creationId xmlns:a16="http://schemas.microsoft.com/office/drawing/2014/main" id="{404F583A-68E4-4E24-1CA2-93072F8BDA5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840815" y="2096390"/>
                  <a:ext cx="3110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0" name="Entrada de lápiz 119">
                  <a:extLst>
                    <a:ext uri="{FF2B5EF4-FFF2-40B4-BE49-F238E27FC236}">
                      <a16:creationId xmlns:a16="http://schemas.microsoft.com/office/drawing/2014/main" id="{137762A6-244B-EB30-0D23-2A7BEDA60510}"/>
                    </a:ext>
                  </a:extLst>
                </p14:cNvPr>
                <p14:cNvContentPartPr/>
                <p14:nvPr/>
              </p14:nvContentPartPr>
              <p14:xfrm>
                <a:off x="8165175" y="2184230"/>
                <a:ext cx="168120" cy="149040"/>
              </p14:xfrm>
            </p:contentPart>
          </mc:Choice>
          <mc:Fallback>
            <p:pic>
              <p:nvPicPr>
                <p:cNvPr id="120" name="Entrada de lápiz 119">
                  <a:extLst>
                    <a:ext uri="{FF2B5EF4-FFF2-40B4-BE49-F238E27FC236}">
                      <a16:creationId xmlns:a16="http://schemas.microsoft.com/office/drawing/2014/main" id="{137762A6-244B-EB30-0D23-2A7BEDA6051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147535" y="2166590"/>
                  <a:ext cx="2037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90" name="Entrada de lápiz 89">
                  <a:extLst>
                    <a:ext uri="{FF2B5EF4-FFF2-40B4-BE49-F238E27FC236}">
                      <a16:creationId xmlns:a16="http://schemas.microsoft.com/office/drawing/2014/main" id="{800C05CC-0C5E-B8B6-1280-13C0523CC844}"/>
                    </a:ext>
                  </a:extLst>
                </p14:cNvPr>
                <p14:cNvContentPartPr/>
                <p14:nvPr/>
              </p14:nvContentPartPr>
              <p14:xfrm>
                <a:off x="4872255" y="2170190"/>
                <a:ext cx="227520" cy="16920"/>
              </p14:xfrm>
            </p:contentPart>
          </mc:Choice>
          <mc:Fallback>
            <p:pic>
              <p:nvPicPr>
                <p:cNvPr id="90" name="Entrada de lápiz 89">
                  <a:extLst>
                    <a:ext uri="{FF2B5EF4-FFF2-40B4-BE49-F238E27FC236}">
                      <a16:creationId xmlns:a16="http://schemas.microsoft.com/office/drawing/2014/main" id="{800C05CC-0C5E-B8B6-1280-13C0523CC84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854615" y="2152550"/>
                  <a:ext cx="263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91" name="Entrada de lápiz 90">
                  <a:extLst>
                    <a:ext uri="{FF2B5EF4-FFF2-40B4-BE49-F238E27FC236}">
                      <a16:creationId xmlns:a16="http://schemas.microsoft.com/office/drawing/2014/main" id="{72A98CD3-9D88-AC75-084E-F74448CF9FF3}"/>
                    </a:ext>
                  </a:extLst>
                </p14:cNvPr>
                <p14:cNvContentPartPr/>
                <p14:nvPr/>
              </p14:nvContentPartPr>
              <p14:xfrm>
                <a:off x="4927335" y="2098910"/>
                <a:ext cx="72720" cy="194760"/>
              </p14:xfrm>
            </p:contentPart>
          </mc:Choice>
          <mc:Fallback>
            <p:pic>
              <p:nvPicPr>
                <p:cNvPr id="91" name="Entrada de lápiz 90">
                  <a:extLst>
                    <a:ext uri="{FF2B5EF4-FFF2-40B4-BE49-F238E27FC236}">
                      <a16:creationId xmlns:a16="http://schemas.microsoft.com/office/drawing/2014/main" id="{72A98CD3-9D88-AC75-084E-F74448CF9FF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909335" y="2081270"/>
                  <a:ext cx="1083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92" name="Entrada de lápiz 91">
                  <a:extLst>
                    <a:ext uri="{FF2B5EF4-FFF2-40B4-BE49-F238E27FC236}">
                      <a16:creationId xmlns:a16="http://schemas.microsoft.com/office/drawing/2014/main" id="{68CF549F-E1A7-7F60-10C3-1E2EE397B73A}"/>
                    </a:ext>
                  </a:extLst>
                </p14:cNvPr>
                <p14:cNvContentPartPr/>
                <p14:nvPr/>
              </p14:nvContentPartPr>
              <p14:xfrm>
                <a:off x="5182215" y="2075150"/>
                <a:ext cx="186120" cy="194760"/>
              </p14:xfrm>
            </p:contentPart>
          </mc:Choice>
          <mc:Fallback>
            <p:pic>
              <p:nvPicPr>
                <p:cNvPr id="92" name="Entrada de lápiz 91">
                  <a:extLst>
                    <a:ext uri="{FF2B5EF4-FFF2-40B4-BE49-F238E27FC236}">
                      <a16:creationId xmlns:a16="http://schemas.microsoft.com/office/drawing/2014/main" id="{68CF549F-E1A7-7F60-10C3-1E2EE397B73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164575" y="2057150"/>
                  <a:ext cx="2217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93" name="Entrada de lápiz 92">
                  <a:extLst>
                    <a:ext uri="{FF2B5EF4-FFF2-40B4-BE49-F238E27FC236}">
                      <a16:creationId xmlns:a16="http://schemas.microsoft.com/office/drawing/2014/main" id="{80A40D19-58E1-67A8-47D5-A29B7AD9E084}"/>
                    </a:ext>
                  </a:extLst>
                </p14:cNvPr>
                <p14:cNvContentPartPr/>
                <p14:nvPr/>
              </p14:nvContentPartPr>
              <p14:xfrm>
                <a:off x="5513055" y="2110070"/>
                <a:ext cx="194040" cy="214200"/>
              </p14:xfrm>
            </p:contentPart>
          </mc:Choice>
          <mc:Fallback>
            <p:pic>
              <p:nvPicPr>
                <p:cNvPr id="93" name="Entrada de lápiz 92">
                  <a:extLst>
                    <a:ext uri="{FF2B5EF4-FFF2-40B4-BE49-F238E27FC236}">
                      <a16:creationId xmlns:a16="http://schemas.microsoft.com/office/drawing/2014/main" id="{80A40D19-58E1-67A8-47D5-A29B7AD9E08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495055" y="2092430"/>
                  <a:ext cx="2296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2" name="Entrada de lápiz 111">
                  <a:extLst>
                    <a:ext uri="{FF2B5EF4-FFF2-40B4-BE49-F238E27FC236}">
                      <a16:creationId xmlns:a16="http://schemas.microsoft.com/office/drawing/2014/main" id="{DD3531A0-1EB7-7829-F872-EC139708693D}"/>
                    </a:ext>
                  </a:extLst>
                </p14:cNvPr>
                <p14:cNvContentPartPr/>
                <p14:nvPr/>
              </p14:nvContentPartPr>
              <p14:xfrm>
                <a:off x="4607295" y="2067590"/>
                <a:ext cx="133920" cy="187920"/>
              </p14:xfrm>
            </p:contentPart>
          </mc:Choice>
          <mc:Fallback>
            <p:pic>
              <p:nvPicPr>
                <p:cNvPr id="112" name="Entrada de lápiz 111">
                  <a:extLst>
                    <a:ext uri="{FF2B5EF4-FFF2-40B4-BE49-F238E27FC236}">
                      <a16:creationId xmlns:a16="http://schemas.microsoft.com/office/drawing/2014/main" id="{DD3531A0-1EB7-7829-F872-EC139708693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589295" y="2049950"/>
                  <a:ext cx="1695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3" name="Entrada de lápiz 112">
                  <a:extLst>
                    <a:ext uri="{FF2B5EF4-FFF2-40B4-BE49-F238E27FC236}">
                      <a16:creationId xmlns:a16="http://schemas.microsoft.com/office/drawing/2014/main" id="{4E807286-B909-585A-E7C7-EC644EDEB695}"/>
                    </a:ext>
                  </a:extLst>
                </p14:cNvPr>
                <p14:cNvContentPartPr/>
                <p14:nvPr/>
              </p14:nvContentPartPr>
              <p14:xfrm>
                <a:off x="4517295" y="2116190"/>
                <a:ext cx="245160" cy="144360"/>
              </p14:xfrm>
            </p:contentPart>
          </mc:Choice>
          <mc:Fallback>
            <p:pic>
              <p:nvPicPr>
                <p:cNvPr id="113" name="Entrada de lápiz 112">
                  <a:extLst>
                    <a:ext uri="{FF2B5EF4-FFF2-40B4-BE49-F238E27FC236}">
                      <a16:creationId xmlns:a16="http://schemas.microsoft.com/office/drawing/2014/main" id="{4E807286-B909-585A-E7C7-EC644EDEB69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499655" y="2098190"/>
                  <a:ext cx="2808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4" name="Entrada de lápiz 113">
                  <a:extLst>
                    <a:ext uri="{FF2B5EF4-FFF2-40B4-BE49-F238E27FC236}">
                      <a16:creationId xmlns:a16="http://schemas.microsoft.com/office/drawing/2014/main" id="{BB127EEC-6B5B-F0EF-E4FA-FECB9A77569D}"/>
                    </a:ext>
                  </a:extLst>
                </p14:cNvPr>
                <p14:cNvContentPartPr/>
                <p14:nvPr/>
              </p14:nvContentPartPr>
              <p14:xfrm>
                <a:off x="4737975" y="2026190"/>
                <a:ext cx="109800" cy="313920"/>
              </p14:xfrm>
            </p:contentPart>
          </mc:Choice>
          <mc:Fallback>
            <p:pic>
              <p:nvPicPr>
                <p:cNvPr id="114" name="Entrada de lápiz 113">
                  <a:extLst>
                    <a:ext uri="{FF2B5EF4-FFF2-40B4-BE49-F238E27FC236}">
                      <a16:creationId xmlns:a16="http://schemas.microsoft.com/office/drawing/2014/main" id="{BB127EEC-6B5B-F0EF-E4FA-FECB9A77569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720335" y="2008190"/>
                  <a:ext cx="14544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4" name="Entrada de lápiz 123">
                  <a:extLst>
                    <a:ext uri="{FF2B5EF4-FFF2-40B4-BE49-F238E27FC236}">
                      <a16:creationId xmlns:a16="http://schemas.microsoft.com/office/drawing/2014/main" id="{8E92D496-DC80-6F78-B266-3A9472287C12}"/>
                    </a:ext>
                  </a:extLst>
                </p14:cNvPr>
                <p14:cNvContentPartPr/>
                <p14:nvPr/>
              </p14:nvContentPartPr>
              <p14:xfrm>
                <a:off x="4650855" y="1895150"/>
                <a:ext cx="153000" cy="93240"/>
              </p14:xfrm>
            </p:contentPart>
          </mc:Choice>
          <mc:Fallback>
            <p:pic>
              <p:nvPicPr>
                <p:cNvPr id="124" name="Entrada de lápiz 123">
                  <a:extLst>
                    <a:ext uri="{FF2B5EF4-FFF2-40B4-BE49-F238E27FC236}">
                      <a16:creationId xmlns:a16="http://schemas.microsoft.com/office/drawing/2014/main" id="{8E92D496-DC80-6F78-B266-3A9472287C1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632855" y="1877510"/>
                  <a:ext cx="1886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7" name="Entrada de lápiz 126">
                  <a:extLst>
                    <a:ext uri="{FF2B5EF4-FFF2-40B4-BE49-F238E27FC236}">
                      <a16:creationId xmlns:a16="http://schemas.microsoft.com/office/drawing/2014/main" id="{09FE621F-8EFC-4EC9-4537-6DD17D21636A}"/>
                    </a:ext>
                  </a:extLst>
                </p14:cNvPr>
                <p14:cNvContentPartPr/>
                <p14:nvPr/>
              </p14:nvContentPartPr>
              <p14:xfrm>
                <a:off x="5750295" y="1945550"/>
                <a:ext cx="182880" cy="106920"/>
              </p14:xfrm>
            </p:contentPart>
          </mc:Choice>
          <mc:Fallback>
            <p:pic>
              <p:nvPicPr>
                <p:cNvPr id="127" name="Entrada de lápiz 126">
                  <a:extLst>
                    <a:ext uri="{FF2B5EF4-FFF2-40B4-BE49-F238E27FC236}">
                      <a16:creationId xmlns:a16="http://schemas.microsoft.com/office/drawing/2014/main" id="{09FE621F-8EFC-4EC9-4537-6DD17D21636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732295" y="1927550"/>
                  <a:ext cx="2185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8" name="Entrada de lápiz 127">
                  <a:extLst>
                    <a:ext uri="{FF2B5EF4-FFF2-40B4-BE49-F238E27FC236}">
                      <a16:creationId xmlns:a16="http://schemas.microsoft.com/office/drawing/2014/main" id="{221BF763-5D6A-57AB-07D7-E2E1A606C165}"/>
                    </a:ext>
                  </a:extLst>
                </p14:cNvPr>
                <p14:cNvContentPartPr/>
                <p14:nvPr/>
              </p14:nvContentPartPr>
              <p14:xfrm>
                <a:off x="6774135" y="1927910"/>
                <a:ext cx="152280" cy="100080"/>
              </p14:xfrm>
            </p:contentPart>
          </mc:Choice>
          <mc:Fallback>
            <p:pic>
              <p:nvPicPr>
                <p:cNvPr id="128" name="Entrada de lápiz 127">
                  <a:extLst>
                    <a:ext uri="{FF2B5EF4-FFF2-40B4-BE49-F238E27FC236}">
                      <a16:creationId xmlns:a16="http://schemas.microsoft.com/office/drawing/2014/main" id="{221BF763-5D6A-57AB-07D7-E2E1A606C16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756135" y="1909910"/>
                  <a:ext cx="187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8" name="Entrada de lápiz 137">
                  <a:extLst>
                    <a:ext uri="{FF2B5EF4-FFF2-40B4-BE49-F238E27FC236}">
                      <a16:creationId xmlns:a16="http://schemas.microsoft.com/office/drawing/2014/main" id="{E2B6DAAC-E95F-D598-1657-B442D22A2C13}"/>
                    </a:ext>
                  </a:extLst>
                </p14:cNvPr>
                <p14:cNvContentPartPr/>
                <p14:nvPr/>
              </p14:nvContentPartPr>
              <p14:xfrm>
                <a:off x="7775655" y="1978670"/>
                <a:ext cx="279360" cy="132120"/>
              </p14:xfrm>
            </p:contentPart>
          </mc:Choice>
          <mc:Fallback>
            <p:pic>
              <p:nvPicPr>
                <p:cNvPr id="138" name="Entrada de lápiz 137">
                  <a:extLst>
                    <a:ext uri="{FF2B5EF4-FFF2-40B4-BE49-F238E27FC236}">
                      <a16:creationId xmlns:a16="http://schemas.microsoft.com/office/drawing/2014/main" id="{E2B6DAAC-E95F-D598-1657-B442D22A2C1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757655" y="1960670"/>
                  <a:ext cx="31500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upo 162">
            <a:extLst>
              <a:ext uri="{FF2B5EF4-FFF2-40B4-BE49-F238E27FC236}">
                <a16:creationId xmlns:a16="http://schemas.microsoft.com/office/drawing/2014/main" id="{37BBA090-E7E0-FCAC-6D66-38CA58BF4280}"/>
              </a:ext>
            </a:extLst>
          </p:cNvPr>
          <p:cNvGrpSpPr/>
          <p:nvPr/>
        </p:nvGrpSpPr>
        <p:grpSpPr>
          <a:xfrm>
            <a:off x="8430495" y="2099270"/>
            <a:ext cx="3343320" cy="381240"/>
            <a:chOff x="8430495" y="2099270"/>
            <a:chExt cx="3343320" cy="38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0" name="Entrada de lápiz 139">
                  <a:extLst>
                    <a:ext uri="{FF2B5EF4-FFF2-40B4-BE49-F238E27FC236}">
                      <a16:creationId xmlns:a16="http://schemas.microsoft.com/office/drawing/2014/main" id="{EA9942BF-7A9C-0134-BEA0-327266BFD592}"/>
                    </a:ext>
                  </a:extLst>
                </p14:cNvPr>
                <p14:cNvContentPartPr/>
                <p14:nvPr/>
              </p14:nvContentPartPr>
              <p14:xfrm>
                <a:off x="8430495" y="2267030"/>
                <a:ext cx="185040" cy="3240"/>
              </p14:xfrm>
            </p:contentPart>
          </mc:Choice>
          <mc:Fallback>
            <p:pic>
              <p:nvPicPr>
                <p:cNvPr id="140" name="Entrada de lápiz 139">
                  <a:extLst>
                    <a:ext uri="{FF2B5EF4-FFF2-40B4-BE49-F238E27FC236}">
                      <a16:creationId xmlns:a16="http://schemas.microsoft.com/office/drawing/2014/main" id="{EA9942BF-7A9C-0134-BEA0-327266BFD59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412495" y="2249390"/>
                  <a:ext cx="220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1" name="Entrada de lápiz 140">
                  <a:extLst>
                    <a:ext uri="{FF2B5EF4-FFF2-40B4-BE49-F238E27FC236}">
                      <a16:creationId xmlns:a16="http://schemas.microsoft.com/office/drawing/2014/main" id="{7CD43A41-4E7B-242C-47AD-108F815F8CE6}"/>
                    </a:ext>
                  </a:extLst>
                </p14:cNvPr>
                <p14:cNvContentPartPr/>
                <p14:nvPr/>
              </p14:nvContentPartPr>
              <p14:xfrm>
                <a:off x="8704455" y="2214830"/>
                <a:ext cx="190080" cy="151920"/>
              </p14:xfrm>
            </p:contentPart>
          </mc:Choice>
          <mc:Fallback>
            <p:pic>
              <p:nvPicPr>
                <p:cNvPr id="141" name="Entrada de lápiz 140">
                  <a:extLst>
                    <a:ext uri="{FF2B5EF4-FFF2-40B4-BE49-F238E27FC236}">
                      <a16:creationId xmlns:a16="http://schemas.microsoft.com/office/drawing/2014/main" id="{7CD43A41-4E7B-242C-47AD-108F815F8CE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686815" y="2197190"/>
                  <a:ext cx="2257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2" name="Entrada de lápiz 141">
                  <a:extLst>
                    <a:ext uri="{FF2B5EF4-FFF2-40B4-BE49-F238E27FC236}">
                      <a16:creationId xmlns:a16="http://schemas.microsoft.com/office/drawing/2014/main" id="{8FDEDF81-9C96-5508-3AD0-F68FB4886F37}"/>
                    </a:ext>
                  </a:extLst>
                </p14:cNvPr>
                <p14:cNvContentPartPr/>
                <p14:nvPr/>
              </p14:nvContentPartPr>
              <p14:xfrm>
                <a:off x="8985975" y="2251550"/>
                <a:ext cx="226080" cy="112680"/>
              </p14:xfrm>
            </p:contentPart>
          </mc:Choice>
          <mc:Fallback>
            <p:pic>
              <p:nvPicPr>
                <p:cNvPr id="142" name="Entrada de lápiz 141">
                  <a:extLst>
                    <a:ext uri="{FF2B5EF4-FFF2-40B4-BE49-F238E27FC236}">
                      <a16:creationId xmlns:a16="http://schemas.microsoft.com/office/drawing/2014/main" id="{8FDEDF81-9C96-5508-3AD0-F68FB4886F3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967975" y="2233910"/>
                  <a:ext cx="2617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3" name="Entrada de lápiz 142">
                  <a:extLst>
                    <a:ext uri="{FF2B5EF4-FFF2-40B4-BE49-F238E27FC236}">
                      <a16:creationId xmlns:a16="http://schemas.microsoft.com/office/drawing/2014/main" id="{730FE841-1051-0FEE-28D0-C7070E1D8531}"/>
                    </a:ext>
                  </a:extLst>
                </p14:cNvPr>
                <p14:cNvContentPartPr/>
                <p14:nvPr/>
              </p14:nvContentPartPr>
              <p14:xfrm>
                <a:off x="8955015" y="2234630"/>
                <a:ext cx="232920" cy="118440"/>
              </p14:xfrm>
            </p:contentPart>
          </mc:Choice>
          <mc:Fallback>
            <p:pic>
              <p:nvPicPr>
                <p:cNvPr id="143" name="Entrada de lápiz 142">
                  <a:extLst>
                    <a:ext uri="{FF2B5EF4-FFF2-40B4-BE49-F238E27FC236}">
                      <a16:creationId xmlns:a16="http://schemas.microsoft.com/office/drawing/2014/main" id="{730FE841-1051-0FEE-28D0-C7070E1D853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937015" y="2216630"/>
                  <a:ext cx="2685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5" name="Entrada de lápiz 144">
                  <a:extLst>
                    <a:ext uri="{FF2B5EF4-FFF2-40B4-BE49-F238E27FC236}">
                      <a16:creationId xmlns:a16="http://schemas.microsoft.com/office/drawing/2014/main" id="{29215C14-ADC7-F654-463D-841CDDD5A296}"/>
                    </a:ext>
                  </a:extLst>
                </p14:cNvPr>
                <p14:cNvContentPartPr/>
                <p14:nvPr/>
              </p14:nvContentPartPr>
              <p14:xfrm>
                <a:off x="9307095" y="2135630"/>
                <a:ext cx="92160" cy="288360"/>
              </p14:xfrm>
            </p:contentPart>
          </mc:Choice>
          <mc:Fallback>
            <p:pic>
              <p:nvPicPr>
                <p:cNvPr id="145" name="Entrada de lápiz 144">
                  <a:extLst>
                    <a:ext uri="{FF2B5EF4-FFF2-40B4-BE49-F238E27FC236}">
                      <a16:creationId xmlns:a16="http://schemas.microsoft.com/office/drawing/2014/main" id="{29215C14-ADC7-F654-463D-841CDDD5A29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289455" y="2117990"/>
                  <a:ext cx="12780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6" name="Entrada de lápiz 145">
                  <a:extLst>
                    <a:ext uri="{FF2B5EF4-FFF2-40B4-BE49-F238E27FC236}">
                      <a16:creationId xmlns:a16="http://schemas.microsoft.com/office/drawing/2014/main" id="{0B832270-427F-6F01-DAF2-794866C61617}"/>
                    </a:ext>
                  </a:extLst>
                </p14:cNvPr>
                <p14:cNvContentPartPr/>
                <p14:nvPr/>
              </p14:nvContentPartPr>
              <p14:xfrm>
                <a:off x="9521655" y="2236070"/>
                <a:ext cx="38160" cy="11880"/>
              </p14:xfrm>
            </p:contentPart>
          </mc:Choice>
          <mc:Fallback>
            <p:pic>
              <p:nvPicPr>
                <p:cNvPr id="146" name="Entrada de lápiz 145">
                  <a:extLst>
                    <a:ext uri="{FF2B5EF4-FFF2-40B4-BE49-F238E27FC236}">
                      <a16:creationId xmlns:a16="http://schemas.microsoft.com/office/drawing/2014/main" id="{0B832270-427F-6F01-DAF2-794866C6161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503655" y="2218430"/>
                  <a:ext cx="738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7" name="Entrada de lápiz 146">
                  <a:extLst>
                    <a:ext uri="{FF2B5EF4-FFF2-40B4-BE49-F238E27FC236}">
                      <a16:creationId xmlns:a16="http://schemas.microsoft.com/office/drawing/2014/main" id="{9E4A76EA-C718-233D-E1DD-43C73E4A5BA0}"/>
                    </a:ext>
                  </a:extLst>
                </p14:cNvPr>
                <p14:cNvContentPartPr/>
                <p14:nvPr/>
              </p14:nvContentPartPr>
              <p14:xfrm>
                <a:off x="9677175" y="2191070"/>
                <a:ext cx="69480" cy="178920"/>
              </p14:xfrm>
            </p:contentPart>
          </mc:Choice>
          <mc:Fallback>
            <p:pic>
              <p:nvPicPr>
                <p:cNvPr id="147" name="Entrada de lápiz 146">
                  <a:extLst>
                    <a:ext uri="{FF2B5EF4-FFF2-40B4-BE49-F238E27FC236}">
                      <a16:creationId xmlns:a16="http://schemas.microsoft.com/office/drawing/2014/main" id="{9E4A76EA-C718-233D-E1DD-43C73E4A5BA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659175" y="2173430"/>
                  <a:ext cx="1051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8" name="Entrada de lápiz 147">
                  <a:extLst>
                    <a:ext uri="{FF2B5EF4-FFF2-40B4-BE49-F238E27FC236}">
                      <a16:creationId xmlns:a16="http://schemas.microsoft.com/office/drawing/2014/main" id="{A801EC5B-6CB8-882D-370A-43599F8023D6}"/>
                    </a:ext>
                  </a:extLst>
                </p14:cNvPr>
                <p14:cNvContentPartPr/>
                <p14:nvPr/>
              </p14:nvContentPartPr>
              <p14:xfrm>
                <a:off x="9614535" y="2270990"/>
                <a:ext cx="293040" cy="27720"/>
              </p14:xfrm>
            </p:contentPart>
          </mc:Choice>
          <mc:Fallback>
            <p:pic>
              <p:nvPicPr>
                <p:cNvPr id="148" name="Entrada de lápiz 147">
                  <a:extLst>
                    <a:ext uri="{FF2B5EF4-FFF2-40B4-BE49-F238E27FC236}">
                      <a16:creationId xmlns:a16="http://schemas.microsoft.com/office/drawing/2014/main" id="{A801EC5B-6CB8-882D-370A-43599F8023D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596895" y="2253350"/>
                  <a:ext cx="3286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50" name="Entrada de lápiz 149">
                  <a:extLst>
                    <a:ext uri="{FF2B5EF4-FFF2-40B4-BE49-F238E27FC236}">
                      <a16:creationId xmlns:a16="http://schemas.microsoft.com/office/drawing/2014/main" id="{9B1FDDC5-E70B-0AFF-F0E3-3C748606FD1B}"/>
                    </a:ext>
                  </a:extLst>
                </p14:cNvPr>
                <p14:cNvContentPartPr/>
                <p14:nvPr/>
              </p14:nvContentPartPr>
              <p14:xfrm>
                <a:off x="10116735" y="2168750"/>
                <a:ext cx="173160" cy="102960"/>
              </p14:xfrm>
            </p:contentPart>
          </mc:Choice>
          <mc:Fallback>
            <p:pic>
              <p:nvPicPr>
                <p:cNvPr id="150" name="Entrada de lápiz 149">
                  <a:extLst>
                    <a:ext uri="{FF2B5EF4-FFF2-40B4-BE49-F238E27FC236}">
                      <a16:creationId xmlns:a16="http://schemas.microsoft.com/office/drawing/2014/main" id="{9B1FDDC5-E70B-0AFF-F0E3-3C748606FD1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099095" y="2150750"/>
                  <a:ext cx="2088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51" name="Entrada de lápiz 150">
                  <a:extLst>
                    <a:ext uri="{FF2B5EF4-FFF2-40B4-BE49-F238E27FC236}">
                      <a16:creationId xmlns:a16="http://schemas.microsoft.com/office/drawing/2014/main" id="{C59B3DC3-D9AD-6DFB-A7E8-55B8231254FF}"/>
                    </a:ext>
                  </a:extLst>
                </p14:cNvPr>
                <p14:cNvContentPartPr/>
                <p14:nvPr/>
              </p14:nvContentPartPr>
              <p14:xfrm>
                <a:off x="10106655" y="2189270"/>
                <a:ext cx="240480" cy="227160"/>
              </p14:xfrm>
            </p:contentPart>
          </mc:Choice>
          <mc:Fallback>
            <p:pic>
              <p:nvPicPr>
                <p:cNvPr id="151" name="Entrada de lápiz 150">
                  <a:extLst>
                    <a:ext uri="{FF2B5EF4-FFF2-40B4-BE49-F238E27FC236}">
                      <a16:creationId xmlns:a16="http://schemas.microsoft.com/office/drawing/2014/main" id="{C59B3DC3-D9AD-6DFB-A7E8-55B8231254F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089015" y="2171630"/>
                  <a:ext cx="2761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52" name="Entrada de lápiz 151">
                  <a:extLst>
                    <a:ext uri="{FF2B5EF4-FFF2-40B4-BE49-F238E27FC236}">
                      <a16:creationId xmlns:a16="http://schemas.microsoft.com/office/drawing/2014/main" id="{1E969AC5-C06A-2221-E5DE-CA5C2CA77119}"/>
                    </a:ext>
                  </a:extLst>
                </p14:cNvPr>
                <p14:cNvContentPartPr/>
                <p14:nvPr/>
              </p14:nvContentPartPr>
              <p14:xfrm>
                <a:off x="10432455" y="2099270"/>
                <a:ext cx="163440" cy="138240"/>
              </p14:xfrm>
            </p:contentPart>
          </mc:Choice>
          <mc:Fallback>
            <p:pic>
              <p:nvPicPr>
                <p:cNvPr id="152" name="Entrada de lápiz 151">
                  <a:extLst>
                    <a:ext uri="{FF2B5EF4-FFF2-40B4-BE49-F238E27FC236}">
                      <a16:creationId xmlns:a16="http://schemas.microsoft.com/office/drawing/2014/main" id="{1E969AC5-C06A-2221-E5DE-CA5C2CA7711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414455" y="2081270"/>
                  <a:ext cx="1990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3" name="Entrada de lápiz 152">
                  <a:extLst>
                    <a:ext uri="{FF2B5EF4-FFF2-40B4-BE49-F238E27FC236}">
                      <a16:creationId xmlns:a16="http://schemas.microsoft.com/office/drawing/2014/main" id="{D7BB5593-1684-DC0A-6235-53B3C2C5AED3}"/>
                    </a:ext>
                  </a:extLst>
                </p14:cNvPr>
                <p14:cNvContentPartPr/>
                <p14:nvPr/>
              </p14:nvContentPartPr>
              <p14:xfrm>
                <a:off x="10521015" y="2214830"/>
                <a:ext cx="178920" cy="211680"/>
              </p14:xfrm>
            </p:contentPart>
          </mc:Choice>
          <mc:Fallback>
            <p:pic>
              <p:nvPicPr>
                <p:cNvPr id="153" name="Entrada de lápiz 152">
                  <a:extLst>
                    <a:ext uri="{FF2B5EF4-FFF2-40B4-BE49-F238E27FC236}">
                      <a16:creationId xmlns:a16="http://schemas.microsoft.com/office/drawing/2014/main" id="{D7BB5593-1684-DC0A-6235-53B3C2C5AED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503015" y="2197190"/>
                  <a:ext cx="2145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5" name="Entrada de lápiz 154">
                  <a:extLst>
                    <a:ext uri="{FF2B5EF4-FFF2-40B4-BE49-F238E27FC236}">
                      <a16:creationId xmlns:a16="http://schemas.microsoft.com/office/drawing/2014/main" id="{198F2484-7D29-CF41-44F4-A2DB97593401}"/>
                    </a:ext>
                  </a:extLst>
                </p14:cNvPr>
                <p14:cNvContentPartPr/>
                <p14:nvPr/>
              </p14:nvContentPartPr>
              <p14:xfrm>
                <a:off x="10757535" y="2232110"/>
                <a:ext cx="246600" cy="156960"/>
              </p14:xfrm>
            </p:contentPart>
          </mc:Choice>
          <mc:Fallback>
            <p:pic>
              <p:nvPicPr>
                <p:cNvPr id="155" name="Entrada de lápiz 154">
                  <a:extLst>
                    <a:ext uri="{FF2B5EF4-FFF2-40B4-BE49-F238E27FC236}">
                      <a16:creationId xmlns:a16="http://schemas.microsoft.com/office/drawing/2014/main" id="{198F2484-7D29-CF41-44F4-A2DB9759340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739895" y="2214110"/>
                  <a:ext cx="2822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6" name="Entrada de lápiz 155">
                  <a:extLst>
                    <a:ext uri="{FF2B5EF4-FFF2-40B4-BE49-F238E27FC236}">
                      <a16:creationId xmlns:a16="http://schemas.microsoft.com/office/drawing/2014/main" id="{D0FF7FAD-9987-36D2-DAD8-B7B43DA67DAE}"/>
                    </a:ext>
                  </a:extLst>
                </p14:cNvPr>
                <p14:cNvContentPartPr/>
                <p14:nvPr/>
              </p14:nvContentPartPr>
              <p14:xfrm>
                <a:off x="11016015" y="2317430"/>
                <a:ext cx="189720" cy="11880"/>
              </p14:xfrm>
            </p:contentPart>
          </mc:Choice>
          <mc:Fallback>
            <p:pic>
              <p:nvPicPr>
                <p:cNvPr id="156" name="Entrada de lápiz 155">
                  <a:extLst>
                    <a:ext uri="{FF2B5EF4-FFF2-40B4-BE49-F238E27FC236}">
                      <a16:creationId xmlns:a16="http://schemas.microsoft.com/office/drawing/2014/main" id="{D0FF7FAD-9987-36D2-DAD8-B7B43DA67DA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998375" y="2299790"/>
                  <a:ext cx="2253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8" name="Entrada de lápiz 157">
                  <a:extLst>
                    <a:ext uri="{FF2B5EF4-FFF2-40B4-BE49-F238E27FC236}">
                      <a16:creationId xmlns:a16="http://schemas.microsoft.com/office/drawing/2014/main" id="{4A46A848-3CC9-CBCA-36F8-CC44E9DCADA7}"/>
                    </a:ext>
                  </a:extLst>
                </p14:cNvPr>
                <p14:cNvContentPartPr/>
                <p14:nvPr/>
              </p14:nvContentPartPr>
              <p14:xfrm>
                <a:off x="11275575" y="2227430"/>
                <a:ext cx="184680" cy="152280"/>
              </p14:xfrm>
            </p:contentPart>
          </mc:Choice>
          <mc:Fallback>
            <p:pic>
              <p:nvPicPr>
                <p:cNvPr id="158" name="Entrada de lápiz 157">
                  <a:extLst>
                    <a:ext uri="{FF2B5EF4-FFF2-40B4-BE49-F238E27FC236}">
                      <a16:creationId xmlns:a16="http://schemas.microsoft.com/office/drawing/2014/main" id="{4A46A848-3CC9-CBCA-36F8-CC44E9DCADA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257935" y="2209790"/>
                  <a:ext cx="2203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9" name="Entrada de lápiz 158">
                  <a:extLst>
                    <a:ext uri="{FF2B5EF4-FFF2-40B4-BE49-F238E27FC236}">
                      <a16:creationId xmlns:a16="http://schemas.microsoft.com/office/drawing/2014/main" id="{E00CA516-242F-75E5-629B-54E4B80139E6}"/>
                    </a:ext>
                  </a:extLst>
                </p14:cNvPr>
                <p14:cNvContentPartPr/>
                <p14:nvPr/>
              </p14:nvContentPartPr>
              <p14:xfrm>
                <a:off x="11522535" y="2249750"/>
                <a:ext cx="65880" cy="85680"/>
              </p14:xfrm>
            </p:contentPart>
          </mc:Choice>
          <mc:Fallback>
            <p:pic>
              <p:nvPicPr>
                <p:cNvPr id="159" name="Entrada de lápiz 158">
                  <a:extLst>
                    <a:ext uri="{FF2B5EF4-FFF2-40B4-BE49-F238E27FC236}">
                      <a16:creationId xmlns:a16="http://schemas.microsoft.com/office/drawing/2014/main" id="{E00CA516-242F-75E5-629B-54E4B80139E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504535" y="2231750"/>
                  <a:ext cx="1015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60" name="Entrada de lápiz 159">
                  <a:extLst>
                    <a:ext uri="{FF2B5EF4-FFF2-40B4-BE49-F238E27FC236}">
                      <a16:creationId xmlns:a16="http://schemas.microsoft.com/office/drawing/2014/main" id="{82B04909-96C8-1494-5E2B-54648F6DB02A}"/>
                    </a:ext>
                  </a:extLst>
                </p14:cNvPr>
                <p14:cNvContentPartPr/>
                <p14:nvPr/>
              </p14:nvContentPartPr>
              <p14:xfrm>
                <a:off x="11570055" y="2261270"/>
                <a:ext cx="83520" cy="139680"/>
              </p14:xfrm>
            </p:contentPart>
          </mc:Choice>
          <mc:Fallback>
            <p:pic>
              <p:nvPicPr>
                <p:cNvPr id="160" name="Entrada de lápiz 159">
                  <a:extLst>
                    <a:ext uri="{FF2B5EF4-FFF2-40B4-BE49-F238E27FC236}">
                      <a16:creationId xmlns:a16="http://schemas.microsoft.com/office/drawing/2014/main" id="{82B04909-96C8-1494-5E2B-54648F6DB02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552415" y="2243630"/>
                  <a:ext cx="1191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62" name="Entrada de lápiz 161">
                  <a:extLst>
                    <a:ext uri="{FF2B5EF4-FFF2-40B4-BE49-F238E27FC236}">
                      <a16:creationId xmlns:a16="http://schemas.microsoft.com/office/drawing/2014/main" id="{D2E4AFC3-EB81-6BF8-07C1-5AE59DB6BD1C}"/>
                    </a:ext>
                  </a:extLst>
                </p14:cNvPr>
                <p14:cNvContentPartPr/>
                <p14:nvPr/>
              </p14:nvContentPartPr>
              <p14:xfrm>
                <a:off x="11611815" y="2183150"/>
                <a:ext cx="162000" cy="297360"/>
              </p14:xfrm>
            </p:contentPart>
          </mc:Choice>
          <mc:Fallback>
            <p:pic>
              <p:nvPicPr>
                <p:cNvPr id="162" name="Entrada de lápiz 161">
                  <a:extLst>
                    <a:ext uri="{FF2B5EF4-FFF2-40B4-BE49-F238E27FC236}">
                      <a16:creationId xmlns:a16="http://schemas.microsoft.com/office/drawing/2014/main" id="{D2E4AFC3-EB81-6BF8-07C1-5AE59DB6BD1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594175" y="2165150"/>
                  <a:ext cx="197640" cy="33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64" name="Entrada de lápiz 163">
                <a:extLst>
                  <a:ext uri="{FF2B5EF4-FFF2-40B4-BE49-F238E27FC236}">
                    <a16:creationId xmlns:a16="http://schemas.microsoft.com/office/drawing/2014/main" id="{5D74FCDF-FD95-920A-1CB6-5EE537D6F062}"/>
                  </a:ext>
                </a:extLst>
              </p14:cNvPr>
              <p14:cNvContentPartPr/>
              <p14:nvPr/>
            </p14:nvContentPartPr>
            <p14:xfrm>
              <a:off x="8075175" y="2524790"/>
              <a:ext cx="1054080" cy="30240"/>
            </p14:xfrm>
          </p:contentPart>
        </mc:Choice>
        <mc:Fallback>
          <p:pic>
            <p:nvPicPr>
              <p:cNvPr id="164" name="Entrada de lápiz 163">
                <a:extLst>
                  <a:ext uri="{FF2B5EF4-FFF2-40B4-BE49-F238E27FC236}">
                    <a16:creationId xmlns:a16="http://schemas.microsoft.com/office/drawing/2014/main" id="{5D74FCDF-FD95-920A-1CB6-5EE537D6F062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8057535" y="2507150"/>
                <a:ext cx="10897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65" name="Entrada de lápiz 164">
                <a:extLst>
                  <a:ext uri="{FF2B5EF4-FFF2-40B4-BE49-F238E27FC236}">
                    <a16:creationId xmlns:a16="http://schemas.microsoft.com/office/drawing/2014/main" id="{BFE766AD-2BDE-C81F-E1C5-3C5D264CCBF9}"/>
                  </a:ext>
                </a:extLst>
              </p14:cNvPr>
              <p14:cNvContentPartPr/>
              <p14:nvPr/>
            </p14:nvContentPartPr>
            <p14:xfrm>
              <a:off x="10735575" y="2532710"/>
              <a:ext cx="948960" cy="57240"/>
            </p14:xfrm>
          </p:contentPart>
        </mc:Choice>
        <mc:Fallback>
          <p:pic>
            <p:nvPicPr>
              <p:cNvPr id="165" name="Entrada de lápiz 164">
                <a:extLst>
                  <a:ext uri="{FF2B5EF4-FFF2-40B4-BE49-F238E27FC236}">
                    <a16:creationId xmlns:a16="http://schemas.microsoft.com/office/drawing/2014/main" id="{BFE766AD-2BDE-C81F-E1C5-3C5D264CCBF9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0717935" y="2515070"/>
                <a:ext cx="9846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66" name="Entrada de lápiz 165">
                <a:extLst>
                  <a:ext uri="{FF2B5EF4-FFF2-40B4-BE49-F238E27FC236}">
                    <a16:creationId xmlns:a16="http://schemas.microsoft.com/office/drawing/2014/main" id="{379E1CE2-C6DD-DD85-AAD6-B249A9DE2B9A}"/>
                  </a:ext>
                </a:extLst>
              </p14:cNvPr>
              <p14:cNvContentPartPr/>
              <p14:nvPr/>
            </p14:nvContentPartPr>
            <p14:xfrm>
              <a:off x="8979135" y="2522990"/>
              <a:ext cx="298440" cy="39240"/>
            </p14:xfrm>
          </p:contentPart>
        </mc:Choice>
        <mc:Fallback>
          <p:pic>
            <p:nvPicPr>
              <p:cNvPr id="166" name="Entrada de lápiz 165">
                <a:extLst>
                  <a:ext uri="{FF2B5EF4-FFF2-40B4-BE49-F238E27FC236}">
                    <a16:creationId xmlns:a16="http://schemas.microsoft.com/office/drawing/2014/main" id="{379E1CE2-C6DD-DD85-AAD6-B249A9DE2B9A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8961135" y="2504990"/>
                <a:ext cx="334080" cy="7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8" name="Grupo 187">
            <a:extLst>
              <a:ext uri="{FF2B5EF4-FFF2-40B4-BE49-F238E27FC236}">
                <a16:creationId xmlns:a16="http://schemas.microsoft.com/office/drawing/2014/main" id="{C49FF0BD-0C8F-E0A2-8FBC-5A834237A5AE}"/>
              </a:ext>
            </a:extLst>
          </p:cNvPr>
          <p:cNvGrpSpPr/>
          <p:nvPr/>
        </p:nvGrpSpPr>
        <p:grpSpPr>
          <a:xfrm>
            <a:off x="1767255" y="2822870"/>
            <a:ext cx="2667960" cy="318600"/>
            <a:chOff x="1767255" y="2822870"/>
            <a:chExt cx="2667960" cy="31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7" name="Entrada de lápiz 166">
                  <a:extLst>
                    <a:ext uri="{FF2B5EF4-FFF2-40B4-BE49-F238E27FC236}">
                      <a16:creationId xmlns:a16="http://schemas.microsoft.com/office/drawing/2014/main" id="{1BC5D485-C17C-F6F9-6893-B85099E3E468}"/>
                    </a:ext>
                  </a:extLst>
                </p14:cNvPr>
                <p14:cNvContentPartPr/>
                <p14:nvPr/>
              </p14:nvContentPartPr>
              <p14:xfrm>
                <a:off x="1767255" y="2885150"/>
                <a:ext cx="340200" cy="219600"/>
              </p14:xfrm>
            </p:contentPart>
          </mc:Choice>
          <mc:Fallback>
            <p:pic>
              <p:nvPicPr>
                <p:cNvPr id="167" name="Entrada de lápiz 166">
                  <a:extLst>
                    <a:ext uri="{FF2B5EF4-FFF2-40B4-BE49-F238E27FC236}">
                      <a16:creationId xmlns:a16="http://schemas.microsoft.com/office/drawing/2014/main" id="{1BC5D485-C17C-F6F9-6893-B85099E3E46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749255" y="2867510"/>
                  <a:ext cx="3758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8" name="Entrada de lápiz 167">
                  <a:extLst>
                    <a:ext uri="{FF2B5EF4-FFF2-40B4-BE49-F238E27FC236}">
                      <a16:creationId xmlns:a16="http://schemas.microsoft.com/office/drawing/2014/main" id="{92CBAC35-D72E-8EB3-8AF7-FAE503B60C18}"/>
                    </a:ext>
                  </a:extLst>
                </p14:cNvPr>
                <p14:cNvContentPartPr/>
                <p14:nvPr/>
              </p14:nvContentPartPr>
              <p14:xfrm>
                <a:off x="2190255" y="2943110"/>
                <a:ext cx="288360" cy="126000"/>
              </p14:xfrm>
            </p:contentPart>
          </mc:Choice>
          <mc:Fallback>
            <p:pic>
              <p:nvPicPr>
                <p:cNvPr id="168" name="Entrada de lápiz 167">
                  <a:extLst>
                    <a:ext uri="{FF2B5EF4-FFF2-40B4-BE49-F238E27FC236}">
                      <a16:creationId xmlns:a16="http://schemas.microsoft.com/office/drawing/2014/main" id="{92CBAC35-D72E-8EB3-8AF7-FAE503B60C1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172255" y="2925470"/>
                  <a:ext cx="3240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9" name="Entrada de lápiz 168">
                  <a:extLst>
                    <a:ext uri="{FF2B5EF4-FFF2-40B4-BE49-F238E27FC236}">
                      <a16:creationId xmlns:a16="http://schemas.microsoft.com/office/drawing/2014/main" id="{67E976C7-0BDA-ADD6-A0A4-3B002ECBBA4D}"/>
                    </a:ext>
                  </a:extLst>
                </p14:cNvPr>
                <p14:cNvContentPartPr/>
                <p14:nvPr/>
              </p14:nvContentPartPr>
              <p14:xfrm>
                <a:off x="2186295" y="2931590"/>
                <a:ext cx="310320" cy="167040"/>
              </p14:xfrm>
            </p:contentPart>
          </mc:Choice>
          <mc:Fallback>
            <p:pic>
              <p:nvPicPr>
                <p:cNvPr id="169" name="Entrada de lápiz 168">
                  <a:extLst>
                    <a:ext uri="{FF2B5EF4-FFF2-40B4-BE49-F238E27FC236}">
                      <a16:creationId xmlns:a16="http://schemas.microsoft.com/office/drawing/2014/main" id="{67E976C7-0BDA-ADD6-A0A4-3B002ECBBA4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168295" y="2913950"/>
                  <a:ext cx="3459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70" name="Entrada de lápiz 169">
                  <a:extLst>
                    <a:ext uri="{FF2B5EF4-FFF2-40B4-BE49-F238E27FC236}">
                      <a16:creationId xmlns:a16="http://schemas.microsoft.com/office/drawing/2014/main" id="{57B7DBA6-EC4C-788D-3A4C-6758FC56CCDC}"/>
                    </a:ext>
                  </a:extLst>
                </p14:cNvPr>
                <p14:cNvContentPartPr/>
                <p14:nvPr/>
              </p14:nvContentPartPr>
              <p14:xfrm>
                <a:off x="2593095" y="2822870"/>
                <a:ext cx="216720" cy="191880"/>
              </p14:xfrm>
            </p:contentPart>
          </mc:Choice>
          <mc:Fallback>
            <p:pic>
              <p:nvPicPr>
                <p:cNvPr id="170" name="Entrada de lápiz 169">
                  <a:extLst>
                    <a:ext uri="{FF2B5EF4-FFF2-40B4-BE49-F238E27FC236}">
                      <a16:creationId xmlns:a16="http://schemas.microsoft.com/office/drawing/2014/main" id="{57B7DBA6-EC4C-788D-3A4C-6758FC56CCD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575095" y="2804870"/>
                  <a:ext cx="2523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71" name="Entrada de lápiz 170">
                  <a:extLst>
                    <a:ext uri="{FF2B5EF4-FFF2-40B4-BE49-F238E27FC236}">
                      <a16:creationId xmlns:a16="http://schemas.microsoft.com/office/drawing/2014/main" id="{AF90D00D-F063-EFDC-4502-3E1B934E9F80}"/>
                    </a:ext>
                  </a:extLst>
                </p14:cNvPr>
                <p14:cNvContentPartPr/>
                <p14:nvPr/>
              </p14:nvContentPartPr>
              <p14:xfrm>
                <a:off x="2991975" y="2969390"/>
                <a:ext cx="72720" cy="152280"/>
              </p14:xfrm>
            </p:contentPart>
          </mc:Choice>
          <mc:Fallback>
            <p:pic>
              <p:nvPicPr>
                <p:cNvPr id="171" name="Entrada de lápiz 170">
                  <a:extLst>
                    <a:ext uri="{FF2B5EF4-FFF2-40B4-BE49-F238E27FC236}">
                      <a16:creationId xmlns:a16="http://schemas.microsoft.com/office/drawing/2014/main" id="{AF90D00D-F063-EFDC-4502-3E1B934E9F8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974335" y="2951390"/>
                  <a:ext cx="1083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72" name="Entrada de lápiz 171">
                  <a:extLst>
                    <a:ext uri="{FF2B5EF4-FFF2-40B4-BE49-F238E27FC236}">
                      <a16:creationId xmlns:a16="http://schemas.microsoft.com/office/drawing/2014/main" id="{64CF49D0-FC79-8DAC-C0AF-9CB76460E336}"/>
                    </a:ext>
                  </a:extLst>
                </p14:cNvPr>
                <p14:cNvContentPartPr/>
                <p14:nvPr/>
              </p14:nvContentPartPr>
              <p14:xfrm>
                <a:off x="2864175" y="3026990"/>
                <a:ext cx="410760" cy="30960"/>
              </p14:xfrm>
            </p:contentPart>
          </mc:Choice>
          <mc:Fallback>
            <p:pic>
              <p:nvPicPr>
                <p:cNvPr id="172" name="Entrada de lápiz 171">
                  <a:extLst>
                    <a:ext uri="{FF2B5EF4-FFF2-40B4-BE49-F238E27FC236}">
                      <a16:creationId xmlns:a16="http://schemas.microsoft.com/office/drawing/2014/main" id="{64CF49D0-FC79-8DAC-C0AF-9CB76460E33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846535" y="3008990"/>
                  <a:ext cx="4464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73" name="Entrada de lápiz 172">
                  <a:extLst>
                    <a:ext uri="{FF2B5EF4-FFF2-40B4-BE49-F238E27FC236}">
                      <a16:creationId xmlns:a16="http://schemas.microsoft.com/office/drawing/2014/main" id="{30DEF995-8ED8-07EA-1259-D094D59F930B}"/>
                    </a:ext>
                  </a:extLst>
                </p14:cNvPr>
                <p14:cNvContentPartPr/>
                <p14:nvPr/>
              </p14:nvContentPartPr>
              <p14:xfrm>
                <a:off x="3417495" y="2915750"/>
                <a:ext cx="597600" cy="186120"/>
              </p14:xfrm>
            </p:contentPart>
          </mc:Choice>
          <mc:Fallback>
            <p:pic>
              <p:nvPicPr>
                <p:cNvPr id="173" name="Entrada de lápiz 172">
                  <a:extLst>
                    <a:ext uri="{FF2B5EF4-FFF2-40B4-BE49-F238E27FC236}">
                      <a16:creationId xmlns:a16="http://schemas.microsoft.com/office/drawing/2014/main" id="{30DEF995-8ED8-07EA-1259-D094D59F930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399855" y="2897750"/>
                  <a:ext cx="6332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4" name="Entrada de lápiz 173">
                  <a:extLst>
                    <a:ext uri="{FF2B5EF4-FFF2-40B4-BE49-F238E27FC236}">
                      <a16:creationId xmlns:a16="http://schemas.microsoft.com/office/drawing/2014/main" id="{12CD8B1E-C5E5-DC52-5BAD-A52E7150045C}"/>
                    </a:ext>
                  </a:extLst>
                </p14:cNvPr>
                <p14:cNvContentPartPr/>
                <p14:nvPr/>
              </p14:nvContentPartPr>
              <p14:xfrm>
                <a:off x="3712695" y="2960750"/>
                <a:ext cx="381240" cy="133200"/>
              </p14:xfrm>
            </p:contentPart>
          </mc:Choice>
          <mc:Fallback>
            <p:pic>
              <p:nvPicPr>
                <p:cNvPr id="174" name="Entrada de lápiz 173">
                  <a:extLst>
                    <a:ext uri="{FF2B5EF4-FFF2-40B4-BE49-F238E27FC236}">
                      <a16:creationId xmlns:a16="http://schemas.microsoft.com/office/drawing/2014/main" id="{12CD8B1E-C5E5-DC52-5BAD-A52E7150045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695055" y="2942750"/>
                  <a:ext cx="4168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5" name="Entrada de lápiz 174">
                  <a:extLst>
                    <a:ext uri="{FF2B5EF4-FFF2-40B4-BE49-F238E27FC236}">
                      <a16:creationId xmlns:a16="http://schemas.microsoft.com/office/drawing/2014/main" id="{7E9FE3BE-7459-2A7B-809B-E3E87A6921F7}"/>
                    </a:ext>
                  </a:extLst>
                </p14:cNvPr>
                <p14:cNvContentPartPr/>
                <p14:nvPr/>
              </p14:nvContentPartPr>
              <p14:xfrm>
                <a:off x="4149015" y="2962190"/>
                <a:ext cx="286200" cy="179280"/>
              </p14:xfrm>
            </p:contentPart>
          </mc:Choice>
          <mc:Fallback>
            <p:pic>
              <p:nvPicPr>
                <p:cNvPr id="175" name="Entrada de lápiz 174">
                  <a:extLst>
                    <a:ext uri="{FF2B5EF4-FFF2-40B4-BE49-F238E27FC236}">
                      <a16:creationId xmlns:a16="http://schemas.microsoft.com/office/drawing/2014/main" id="{7E9FE3BE-7459-2A7B-809B-E3E87A6921F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131375" y="2944550"/>
                  <a:ext cx="321840" cy="21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upo 186">
            <a:extLst>
              <a:ext uri="{FF2B5EF4-FFF2-40B4-BE49-F238E27FC236}">
                <a16:creationId xmlns:a16="http://schemas.microsoft.com/office/drawing/2014/main" id="{49538B72-11DF-647A-D4A3-16962DABAC5A}"/>
              </a:ext>
            </a:extLst>
          </p:cNvPr>
          <p:cNvGrpSpPr/>
          <p:nvPr/>
        </p:nvGrpSpPr>
        <p:grpSpPr>
          <a:xfrm>
            <a:off x="4684695" y="2931590"/>
            <a:ext cx="1386360" cy="199800"/>
            <a:chOff x="4684695" y="2931590"/>
            <a:chExt cx="1386360" cy="19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6" name="Entrada de lápiz 175">
                  <a:extLst>
                    <a:ext uri="{FF2B5EF4-FFF2-40B4-BE49-F238E27FC236}">
                      <a16:creationId xmlns:a16="http://schemas.microsoft.com/office/drawing/2014/main" id="{033B7EF9-1C99-2BE9-A8D5-C577AAA5AB75}"/>
                    </a:ext>
                  </a:extLst>
                </p14:cNvPr>
                <p14:cNvContentPartPr/>
                <p14:nvPr/>
              </p14:nvContentPartPr>
              <p14:xfrm>
                <a:off x="4684695" y="3016910"/>
                <a:ext cx="270720" cy="24840"/>
              </p14:xfrm>
            </p:contentPart>
          </mc:Choice>
          <mc:Fallback>
            <p:pic>
              <p:nvPicPr>
                <p:cNvPr id="176" name="Entrada de lápiz 175">
                  <a:extLst>
                    <a:ext uri="{FF2B5EF4-FFF2-40B4-BE49-F238E27FC236}">
                      <a16:creationId xmlns:a16="http://schemas.microsoft.com/office/drawing/2014/main" id="{033B7EF9-1C99-2BE9-A8D5-C577AAA5AB7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666695" y="2998910"/>
                  <a:ext cx="3063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7" name="Entrada de lápiz 176">
                  <a:extLst>
                    <a:ext uri="{FF2B5EF4-FFF2-40B4-BE49-F238E27FC236}">
                      <a16:creationId xmlns:a16="http://schemas.microsoft.com/office/drawing/2014/main" id="{7A95D932-6A34-7C00-1BD6-55D490D771BF}"/>
                    </a:ext>
                  </a:extLst>
                </p14:cNvPr>
                <p14:cNvContentPartPr/>
                <p14:nvPr/>
              </p14:nvContentPartPr>
              <p14:xfrm>
                <a:off x="4925175" y="2931590"/>
                <a:ext cx="305280" cy="199800"/>
              </p14:xfrm>
            </p:contentPart>
          </mc:Choice>
          <mc:Fallback>
            <p:pic>
              <p:nvPicPr>
                <p:cNvPr id="177" name="Entrada de lápiz 176">
                  <a:extLst>
                    <a:ext uri="{FF2B5EF4-FFF2-40B4-BE49-F238E27FC236}">
                      <a16:creationId xmlns:a16="http://schemas.microsoft.com/office/drawing/2014/main" id="{7A95D932-6A34-7C00-1BD6-55D490D771B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907535" y="2913950"/>
                  <a:ext cx="3409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8" name="Entrada de lápiz 177">
                  <a:extLst>
                    <a:ext uri="{FF2B5EF4-FFF2-40B4-BE49-F238E27FC236}">
                      <a16:creationId xmlns:a16="http://schemas.microsoft.com/office/drawing/2014/main" id="{CCF1DC05-F312-27A2-B9D5-37E43C2C7ADD}"/>
                    </a:ext>
                  </a:extLst>
                </p14:cNvPr>
                <p14:cNvContentPartPr/>
                <p14:nvPr/>
              </p14:nvContentPartPr>
              <p14:xfrm>
                <a:off x="5324415" y="2961470"/>
                <a:ext cx="357480" cy="147240"/>
              </p14:xfrm>
            </p:contentPart>
          </mc:Choice>
          <mc:Fallback>
            <p:pic>
              <p:nvPicPr>
                <p:cNvPr id="178" name="Entrada de lápiz 177">
                  <a:extLst>
                    <a:ext uri="{FF2B5EF4-FFF2-40B4-BE49-F238E27FC236}">
                      <a16:creationId xmlns:a16="http://schemas.microsoft.com/office/drawing/2014/main" id="{CCF1DC05-F312-27A2-B9D5-37E43C2C7AD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306415" y="2943470"/>
                  <a:ext cx="393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9" name="Entrada de lápiz 178">
                  <a:extLst>
                    <a:ext uri="{FF2B5EF4-FFF2-40B4-BE49-F238E27FC236}">
                      <a16:creationId xmlns:a16="http://schemas.microsoft.com/office/drawing/2014/main" id="{76EEBC93-A28F-6274-A8A8-B07B832F8B32}"/>
                    </a:ext>
                  </a:extLst>
                </p14:cNvPr>
                <p14:cNvContentPartPr/>
                <p14:nvPr/>
              </p14:nvContentPartPr>
              <p14:xfrm>
                <a:off x="5801775" y="2947070"/>
                <a:ext cx="168120" cy="123120"/>
              </p14:xfrm>
            </p:contentPart>
          </mc:Choice>
          <mc:Fallback>
            <p:pic>
              <p:nvPicPr>
                <p:cNvPr id="179" name="Entrada de lápiz 178">
                  <a:extLst>
                    <a:ext uri="{FF2B5EF4-FFF2-40B4-BE49-F238E27FC236}">
                      <a16:creationId xmlns:a16="http://schemas.microsoft.com/office/drawing/2014/main" id="{76EEBC93-A28F-6274-A8A8-B07B832F8B3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783775" y="2929070"/>
                  <a:ext cx="2037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80" name="Entrada de lápiz 179">
                  <a:extLst>
                    <a:ext uri="{FF2B5EF4-FFF2-40B4-BE49-F238E27FC236}">
                      <a16:creationId xmlns:a16="http://schemas.microsoft.com/office/drawing/2014/main" id="{8DEFF4FE-29B2-FBE2-9625-A850C188DA55}"/>
                    </a:ext>
                  </a:extLst>
                </p14:cNvPr>
                <p14:cNvContentPartPr/>
                <p14:nvPr/>
              </p14:nvContentPartPr>
              <p14:xfrm>
                <a:off x="5768295" y="2978030"/>
                <a:ext cx="302760" cy="81720"/>
              </p14:xfrm>
            </p:contentPart>
          </mc:Choice>
          <mc:Fallback>
            <p:pic>
              <p:nvPicPr>
                <p:cNvPr id="180" name="Entrada de lápiz 179">
                  <a:extLst>
                    <a:ext uri="{FF2B5EF4-FFF2-40B4-BE49-F238E27FC236}">
                      <a16:creationId xmlns:a16="http://schemas.microsoft.com/office/drawing/2014/main" id="{8DEFF4FE-29B2-FBE2-9625-A850C188DA5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750655" y="2960390"/>
                  <a:ext cx="33840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upo 185">
            <a:extLst>
              <a:ext uri="{FF2B5EF4-FFF2-40B4-BE49-F238E27FC236}">
                <a16:creationId xmlns:a16="http://schemas.microsoft.com/office/drawing/2014/main" id="{F8C41305-0F1B-750B-4D95-EB7EBAEA6E36}"/>
              </a:ext>
            </a:extLst>
          </p:cNvPr>
          <p:cNvGrpSpPr/>
          <p:nvPr/>
        </p:nvGrpSpPr>
        <p:grpSpPr>
          <a:xfrm>
            <a:off x="6333495" y="2914310"/>
            <a:ext cx="1176120" cy="323640"/>
            <a:chOff x="6333495" y="2914310"/>
            <a:chExt cx="1176120" cy="32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81" name="Entrada de lápiz 180">
                  <a:extLst>
                    <a:ext uri="{FF2B5EF4-FFF2-40B4-BE49-F238E27FC236}">
                      <a16:creationId xmlns:a16="http://schemas.microsoft.com/office/drawing/2014/main" id="{AA46A254-69F7-6740-D079-86CFEE8B6825}"/>
                    </a:ext>
                  </a:extLst>
                </p14:cNvPr>
                <p14:cNvContentPartPr/>
                <p14:nvPr/>
              </p14:nvContentPartPr>
              <p14:xfrm>
                <a:off x="6333495" y="2987750"/>
                <a:ext cx="223560" cy="21960"/>
              </p14:xfrm>
            </p:contentPart>
          </mc:Choice>
          <mc:Fallback>
            <p:pic>
              <p:nvPicPr>
                <p:cNvPr id="181" name="Entrada de lápiz 180">
                  <a:extLst>
                    <a:ext uri="{FF2B5EF4-FFF2-40B4-BE49-F238E27FC236}">
                      <a16:creationId xmlns:a16="http://schemas.microsoft.com/office/drawing/2014/main" id="{AA46A254-69F7-6740-D079-86CFEE8B682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315495" y="2970110"/>
                  <a:ext cx="2592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2" name="Entrada de lápiz 181">
                  <a:extLst>
                    <a:ext uri="{FF2B5EF4-FFF2-40B4-BE49-F238E27FC236}">
                      <a16:creationId xmlns:a16="http://schemas.microsoft.com/office/drawing/2014/main" id="{261DF359-8F6D-50D8-EC2D-00499D2AC13A}"/>
                    </a:ext>
                  </a:extLst>
                </p14:cNvPr>
                <p14:cNvContentPartPr/>
                <p14:nvPr/>
              </p14:nvContentPartPr>
              <p14:xfrm>
                <a:off x="6650655" y="2914310"/>
                <a:ext cx="244800" cy="151560"/>
              </p14:xfrm>
            </p:contentPart>
          </mc:Choice>
          <mc:Fallback>
            <p:pic>
              <p:nvPicPr>
                <p:cNvPr id="182" name="Entrada de lápiz 181">
                  <a:extLst>
                    <a:ext uri="{FF2B5EF4-FFF2-40B4-BE49-F238E27FC236}">
                      <a16:creationId xmlns:a16="http://schemas.microsoft.com/office/drawing/2014/main" id="{261DF359-8F6D-50D8-EC2D-00499D2AC13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633015" y="2896310"/>
                  <a:ext cx="2804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3" name="Entrada de lápiz 182">
                  <a:extLst>
                    <a:ext uri="{FF2B5EF4-FFF2-40B4-BE49-F238E27FC236}">
                      <a16:creationId xmlns:a16="http://schemas.microsoft.com/office/drawing/2014/main" id="{0EEAA638-4ACE-6B1C-18F3-7A4AC4A8B3AE}"/>
                    </a:ext>
                  </a:extLst>
                </p14:cNvPr>
                <p14:cNvContentPartPr/>
                <p14:nvPr/>
              </p14:nvContentPartPr>
              <p14:xfrm>
                <a:off x="6948375" y="2925830"/>
                <a:ext cx="252360" cy="149400"/>
              </p14:xfrm>
            </p:contentPart>
          </mc:Choice>
          <mc:Fallback>
            <p:pic>
              <p:nvPicPr>
                <p:cNvPr id="183" name="Entrada de lápiz 182">
                  <a:extLst>
                    <a:ext uri="{FF2B5EF4-FFF2-40B4-BE49-F238E27FC236}">
                      <a16:creationId xmlns:a16="http://schemas.microsoft.com/office/drawing/2014/main" id="{0EEAA638-4ACE-6B1C-18F3-7A4AC4A8B3A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930735" y="2907830"/>
                  <a:ext cx="2880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4" name="Entrada de lápiz 183">
                  <a:extLst>
                    <a:ext uri="{FF2B5EF4-FFF2-40B4-BE49-F238E27FC236}">
                      <a16:creationId xmlns:a16="http://schemas.microsoft.com/office/drawing/2014/main" id="{DF52195B-CB09-217F-41FB-8CE21E09BC36}"/>
                    </a:ext>
                  </a:extLst>
                </p14:cNvPr>
                <p14:cNvContentPartPr/>
                <p14:nvPr/>
              </p14:nvContentPartPr>
              <p14:xfrm>
                <a:off x="7282815" y="2950670"/>
                <a:ext cx="175680" cy="77040"/>
              </p14:xfrm>
            </p:contentPart>
          </mc:Choice>
          <mc:Fallback>
            <p:pic>
              <p:nvPicPr>
                <p:cNvPr id="184" name="Entrada de lápiz 183">
                  <a:extLst>
                    <a:ext uri="{FF2B5EF4-FFF2-40B4-BE49-F238E27FC236}">
                      <a16:creationId xmlns:a16="http://schemas.microsoft.com/office/drawing/2014/main" id="{DF52195B-CB09-217F-41FB-8CE21E09BC3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265175" y="2932670"/>
                  <a:ext cx="2113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5" name="Entrada de lápiz 184">
                  <a:extLst>
                    <a:ext uri="{FF2B5EF4-FFF2-40B4-BE49-F238E27FC236}">
                      <a16:creationId xmlns:a16="http://schemas.microsoft.com/office/drawing/2014/main" id="{04E1BA37-23C1-F02B-A3D0-BE37A33D1F76}"/>
                    </a:ext>
                  </a:extLst>
                </p14:cNvPr>
                <p14:cNvContentPartPr/>
                <p14:nvPr/>
              </p14:nvContentPartPr>
              <p14:xfrm>
                <a:off x="7245015" y="2972630"/>
                <a:ext cx="264600" cy="265320"/>
              </p14:xfrm>
            </p:contentPart>
          </mc:Choice>
          <mc:Fallback>
            <p:pic>
              <p:nvPicPr>
                <p:cNvPr id="185" name="Entrada de lápiz 184">
                  <a:extLst>
                    <a:ext uri="{FF2B5EF4-FFF2-40B4-BE49-F238E27FC236}">
                      <a16:creationId xmlns:a16="http://schemas.microsoft.com/office/drawing/2014/main" id="{04E1BA37-23C1-F02B-A3D0-BE37A33D1F7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227375" y="2954630"/>
                  <a:ext cx="300240" cy="30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upo 198">
            <a:extLst>
              <a:ext uri="{FF2B5EF4-FFF2-40B4-BE49-F238E27FC236}">
                <a16:creationId xmlns:a16="http://schemas.microsoft.com/office/drawing/2014/main" id="{48A9C1FD-30D8-C9CD-BFFF-6DCD45D8406E}"/>
              </a:ext>
            </a:extLst>
          </p:cNvPr>
          <p:cNvGrpSpPr/>
          <p:nvPr/>
        </p:nvGrpSpPr>
        <p:grpSpPr>
          <a:xfrm>
            <a:off x="1866255" y="3532070"/>
            <a:ext cx="2339280" cy="261720"/>
            <a:chOff x="1866255" y="3532070"/>
            <a:chExt cx="2339280" cy="26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9" name="Entrada de lápiz 188">
                  <a:extLst>
                    <a:ext uri="{FF2B5EF4-FFF2-40B4-BE49-F238E27FC236}">
                      <a16:creationId xmlns:a16="http://schemas.microsoft.com/office/drawing/2014/main" id="{539E0533-626C-DF9F-BEBA-9D82253C43BD}"/>
                    </a:ext>
                  </a:extLst>
                </p14:cNvPr>
                <p14:cNvContentPartPr/>
                <p14:nvPr/>
              </p14:nvContentPartPr>
              <p14:xfrm>
                <a:off x="1866255" y="3570950"/>
                <a:ext cx="361440" cy="189720"/>
              </p14:xfrm>
            </p:contentPart>
          </mc:Choice>
          <mc:Fallback>
            <p:pic>
              <p:nvPicPr>
                <p:cNvPr id="189" name="Entrada de lápiz 188">
                  <a:extLst>
                    <a:ext uri="{FF2B5EF4-FFF2-40B4-BE49-F238E27FC236}">
                      <a16:creationId xmlns:a16="http://schemas.microsoft.com/office/drawing/2014/main" id="{539E0533-626C-DF9F-BEBA-9D82253C43B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848615" y="3553310"/>
                  <a:ext cx="3970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90" name="Entrada de lápiz 189">
                  <a:extLst>
                    <a:ext uri="{FF2B5EF4-FFF2-40B4-BE49-F238E27FC236}">
                      <a16:creationId xmlns:a16="http://schemas.microsoft.com/office/drawing/2014/main" id="{428F7765-A1E4-EFDF-1905-DBD0DD299488}"/>
                    </a:ext>
                  </a:extLst>
                </p14:cNvPr>
                <p14:cNvContentPartPr/>
                <p14:nvPr/>
              </p14:nvContentPartPr>
              <p14:xfrm>
                <a:off x="2306535" y="3632870"/>
                <a:ext cx="231840" cy="129960"/>
              </p14:xfrm>
            </p:contentPart>
          </mc:Choice>
          <mc:Fallback>
            <p:pic>
              <p:nvPicPr>
                <p:cNvPr id="190" name="Entrada de lápiz 189">
                  <a:extLst>
                    <a:ext uri="{FF2B5EF4-FFF2-40B4-BE49-F238E27FC236}">
                      <a16:creationId xmlns:a16="http://schemas.microsoft.com/office/drawing/2014/main" id="{428F7765-A1E4-EFDF-1905-DBD0DD29948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288895" y="3615230"/>
                  <a:ext cx="2674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91" name="Entrada de lápiz 190">
                  <a:extLst>
                    <a:ext uri="{FF2B5EF4-FFF2-40B4-BE49-F238E27FC236}">
                      <a16:creationId xmlns:a16="http://schemas.microsoft.com/office/drawing/2014/main" id="{22BB4AA0-5B46-7E24-7D30-130425735B3B}"/>
                    </a:ext>
                  </a:extLst>
                </p14:cNvPr>
                <p14:cNvContentPartPr/>
                <p14:nvPr/>
              </p14:nvContentPartPr>
              <p14:xfrm>
                <a:off x="2229135" y="3603710"/>
                <a:ext cx="353520" cy="151560"/>
              </p14:xfrm>
            </p:contentPart>
          </mc:Choice>
          <mc:Fallback>
            <p:pic>
              <p:nvPicPr>
                <p:cNvPr id="191" name="Entrada de lápiz 190">
                  <a:extLst>
                    <a:ext uri="{FF2B5EF4-FFF2-40B4-BE49-F238E27FC236}">
                      <a16:creationId xmlns:a16="http://schemas.microsoft.com/office/drawing/2014/main" id="{22BB4AA0-5B46-7E24-7D30-130425735B3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211495" y="3586070"/>
                  <a:ext cx="3891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2" name="Entrada de lápiz 191">
                  <a:extLst>
                    <a:ext uri="{FF2B5EF4-FFF2-40B4-BE49-F238E27FC236}">
                      <a16:creationId xmlns:a16="http://schemas.microsoft.com/office/drawing/2014/main" id="{5672C285-5024-9176-3693-5410283C91AD}"/>
                    </a:ext>
                  </a:extLst>
                </p14:cNvPr>
                <p14:cNvContentPartPr/>
                <p14:nvPr/>
              </p14:nvContentPartPr>
              <p14:xfrm>
                <a:off x="2741415" y="3532070"/>
                <a:ext cx="148320" cy="250200"/>
              </p14:xfrm>
            </p:contentPart>
          </mc:Choice>
          <mc:Fallback>
            <p:pic>
              <p:nvPicPr>
                <p:cNvPr id="192" name="Entrada de lápiz 191">
                  <a:extLst>
                    <a:ext uri="{FF2B5EF4-FFF2-40B4-BE49-F238E27FC236}">
                      <a16:creationId xmlns:a16="http://schemas.microsoft.com/office/drawing/2014/main" id="{5672C285-5024-9176-3693-5410283C91A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723775" y="3514430"/>
                  <a:ext cx="1839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3" name="Entrada de lápiz 192">
                  <a:extLst>
                    <a:ext uri="{FF2B5EF4-FFF2-40B4-BE49-F238E27FC236}">
                      <a16:creationId xmlns:a16="http://schemas.microsoft.com/office/drawing/2014/main" id="{9A85CF13-E679-6183-D955-C5C51ED722CD}"/>
                    </a:ext>
                  </a:extLst>
                </p14:cNvPr>
                <p14:cNvContentPartPr/>
                <p14:nvPr/>
              </p14:nvContentPartPr>
              <p14:xfrm>
                <a:off x="3006015" y="3566630"/>
                <a:ext cx="300600" cy="122760"/>
              </p14:xfrm>
            </p:contentPart>
          </mc:Choice>
          <mc:Fallback>
            <p:pic>
              <p:nvPicPr>
                <p:cNvPr id="193" name="Entrada de lápiz 192">
                  <a:extLst>
                    <a:ext uri="{FF2B5EF4-FFF2-40B4-BE49-F238E27FC236}">
                      <a16:creationId xmlns:a16="http://schemas.microsoft.com/office/drawing/2014/main" id="{9A85CF13-E679-6183-D955-C5C51ED722C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988015" y="3548990"/>
                  <a:ext cx="3362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4" name="Entrada de lápiz 193">
                  <a:extLst>
                    <a:ext uri="{FF2B5EF4-FFF2-40B4-BE49-F238E27FC236}">
                      <a16:creationId xmlns:a16="http://schemas.microsoft.com/office/drawing/2014/main" id="{9295C735-EF1F-2999-21FD-F13C5215A324}"/>
                    </a:ext>
                  </a:extLst>
                </p14:cNvPr>
                <p14:cNvContentPartPr/>
                <p14:nvPr/>
              </p14:nvContentPartPr>
              <p14:xfrm>
                <a:off x="3059655" y="3569150"/>
                <a:ext cx="338040" cy="126000"/>
              </p14:xfrm>
            </p:contentPart>
          </mc:Choice>
          <mc:Fallback>
            <p:pic>
              <p:nvPicPr>
                <p:cNvPr id="194" name="Entrada de lápiz 193">
                  <a:extLst>
                    <a:ext uri="{FF2B5EF4-FFF2-40B4-BE49-F238E27FC236}">
                      <a16:creationId xmlns:a16="http://schemas.microsoft.com/office/drawing/2014/main" id="{9295C735-EF1F-2999-21FD-F13C5215A32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041655" y="3551510"/>
                  <a:ext cx="3736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5" name="Entrada de lápiz 194">
                  <a:extLst>
                    <a:ext uri="{FF2B5EF4-FFF2-40B4-BE49-F238E27FC236}">
                      <a16:creationId xmlns:a16="http://schemas.microsoft.com/office/drawing/2014/main" id="{766C20BC-31A4-E33D-A028-5CE92E8AF924}"/>
                    </a:ext>
                  </a:extLst>
                </p14:cNvPr>
                <p14:cNvContentPartPr/>
                <p14:nvPr/>
              </p14:nvContentPartPr>
              <p14:xfrm>
                <a:off x="3447735" y="3553310"/>
                <a:ext cx="326520" cy="151560"/>
              </p14:xfrm>
            </p:contentPart>
          </mc:Choice>
          <mc:Fallback>
            <p:pic>
              <p:nvPicPr>
                <p:cNvPr id="195" name="Entrada de lápiz 194">
                  <a:extLst>
                    <a:ext uri="{FF2B5EF4-FFF2-40B4-BE49-F238E27FC236}">
                      <a16:creationId xmlns:a16="http://schemas.microsoft.com/office/drawing/2014/main" id="{766C20BC-31A4-E33D-A028-5CE92E8AF92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430095" y="3535670"/>
                  <a:ext cx="3621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6" name="Entrada de lápiz 195">
                  <a:extLst>
                    <a:ext uri="{FF2B5EF4-FFF2-40B4-BE49-F238E27FC236}">
                      <a16:creationId xmlns:a16="http://schemas.microsoft.com/office/drawing/2014/main" id="{2EDB2BB2-C27D-96DA-6452-F86B1C887C45}"/>
                    </a:ext>
                  </a:extLst>
                </p14:cNvPr>
                <p14:cNvContentPartPr/>
                <p14:nvPr/>
              </p14:nvContentPartPr>
              <p14:xfrm>
                <a:off x="3864255" y="3557630"/>
                <a:ext cx="134640" cy="72000"/>
              </p14:xfrm>
            </p:contentPart>
          </mc:Choice>
          <mc:Fallback>
            <p:pic>
              <p:nvPicPr>
                <p:cNvPr id="196" name="Entrada de lápiz 195">
                  <a:extLst>
                    <a:ext uri="{FF2B5EF4-FFF2-40B4-BE49-F238E27FC236}">
                      <a16:creationId xmlns:a16="http://schemas.microsoft.com/office/drawing/2014/main" id="{2EDB2BB2-C27D-96DA-6452-F86B1C887C4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846615" y="3539990"/>
                  <a:ext cx="1702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7" name="Entrada de lápiz 196">
                  <a:extLst>
                    <a:ext uri="{FF2B5EF4-FFF2-40B4-BE49-F238E27FC236}">
                      <a16:creationId xmlns:a16="http://schemas.microsoft.com/office/drawing/2014/main" id="{1C44B6A5-A900-1F8D-8753-037C960DE160}"/>
                    </a:ext>
                  </a:extLst>
                </p14:cNvPr>
                <p14:cNvContentPartPr/>
                <p14:nvPr/>
              </p14:nvContentPartPr>
              <p14:xfrm>
                <a:off x="3901335" y="3565190"/>
                <a:ext cx="151920" cy="212760"/>
              </p14:xfrm>
            </p:contentPart>
          </mc:Choice>
          <mc:Fallback>
            <p:pic>
              <p:nvPicPr>
                <p:cNvPr id="197" name="Entrada de lápiz 196">
                  <a:extLst>
                    <a:ext uri="{FF2B5EF4-FFF2-40B4-BE49-F238E27FC236}">
                      <a16:creationId xmlns:a16="http://schemas.microsoft.com/office/drawing/2014/main" id="{1C44B6A5-A900-1F8D-8753-037C960DE16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883335" y="3547190"/>
                  <a:ext cx="1875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8" name="Entrada de lápiz 197">
                  <a:extLst>
                    <a:ext uri="{FF2B5EF4-FFF2-40B4-BE49-F238E27FC236}">
                      <a16:creationId xmlns:a16="http://schemas.microsoft.com/office/drawing/2014/main" id="{590767AF-4704-118D-1A43-31E3D073D759}"/>
                    </a:ext>
                  </a:extLst>
                </p14:cNvPr>
                <p14:cNvContentPartPr/>
                <p14:nvPr/>
              </p14:nvContentPartPr>
              <p14:xfrm>
                <a:off x="4094655" y="3555470"/>
                <a:ext cx="110880" cy="238320"/>
              </p14:xfrm>
            </p:contentPart>
          </mc:Choice>
          <mc:Fallback>
            <p:pic>
              <p:nvPicPr>
                <p:cNvPr id="198" name="Entrada de lápiz 197">
                  <a:extLst>
                    <a:ext uri="{FF2B5EF4-FFF2-40B4-BE49-F238E27FC236}">
                      <a16:creationId xmlns:a16="http://schemas.microsoft.com/office/drawing/2014/main" id="{590767AF-4704-118D-1A43-31E3D073D75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077015" y="3537470"/>
                  <a:ext cx="146520" cy="27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upo 211">
            <a:extLst>
              <a:ext uri="{FF2B5EF4-FFF2-40B4-BE49-F238E27FC236}">
                <a16:creationId xmlns:a16="http://schemas.microsoft.com/office/drawing/2014/main" id="{D156FF95-DAAF-5EE3-92A3-953B9A5C6917}"/>
              </a:ext>
            </a:extLst>
          </p:cNvPr>
          <p:cNvGrpSpPr/>
          <p:nvPr/>
        </p:nvGrpSpPr>
        <p:grpSpPr>
          <a:xfrm>
            <a:off x="4452855" y="3536390"/>
            <a:ext cx="2768760" cy="302400"/>
            <a:chOff x="4452855" y="3536390"/>
            <a:chExt cx="2768760" cy="30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00" name="Entrada de lápiz 199">
                  <a:extLst>
                    <a:ext uri="{FF2B5EF4-FFF2-40B4-BE49-F238E27FC236}">
                      <a16:creationId xmlns:a16="http://schemas.microsoft.com/office/drawing/2014/main" id="{6AE4797D-6B9B-7D2C-E739-357DE80A56B0}"/>
                    </a:ext>
                  </a:extLst>
                </p14:cNvPr>
                <p14:cNvContentPartPr/>
                <p14:nvPr/>
              </p14:nvContentPartPr>
              <p14:xfrm>
                <a:off x="4452855" y="3631070"/>
                <a:ext cx="383760" cy="31680"/>
              </p14:xfrm>
            </p:contentPart>
          </mc:Choice>
          <mc:Fallback>
            <p:pic>
              <p:nvPicPr>
                <p:cNvPr id="200" name="Entrada de lápiz 199">
                  <a:extLst>
                    <a:ext uri="{FF2B5EF4-FFF2-40B4-BE49-F238E27FC236}">
                      <a16:creationId xmlns:a16="http://schemas.microsoft.com/office/drawing/2014/main" id="{6AE4797D-6B9B-7D2C-E739-357DE80A56B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434855" y="3613430"/>
                  <a:ext cx="4194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01" name="Entrada de lápiz 200">
                  <a:extLst>
                    <a:ext uri="{FF2B5EF4-FFF2-40B4-BE49-F238E27FC236}">
                      <a16:creationId xmlns:a16="http://schemas.microsoft.com/office/drawing/2014/main" id="{55929C1C-335A-82AB-B1FA-98C49C82B066}"/>
                    </a:ext>
                  </a:extLst>
                </p14:cNvPr>
                <p14:cNvContentPartPr/>
                <p14:nvPr/>
              </p14:nvContentPartPr>
              <p14:xfrm>
                <a:off x="4851735" y="3551150"/>
                <a:ext cx="241560" cy="174960"/>
              </p14:xfrm>
            </p:contentPart>
          </mc:Choice>
          <mc:Fallback>
            <p:pic>
              <p:nvPicPr>
                <p:cNvPr id="201" name="Entrada de lápiz 200">
                  <a:extLst>
                    <a:ext uri="{FF2B5EF4-FFF2-40B4-BE49-F238E27FC236}">
                      <a16:creationId xmlns:a16="http://schemas.microsoft.com/office/drawing/2014/main" id="{55929C1C-335A-82AB-B1FA-98C49C82B06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833735" y="3533510"/>
                  <a:ext cx="2772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02" name="Entrada de lápiz 201">
                  <a:extLst>
                    <a:ext uri="{FF2B5EF4-FFF2-40B4-BE49-F238E27FC236}">
                      <a16:creationId xmlns:a16="http://schemas.microsoft.com/office/drawing/2014/main" id="{D52B268F-4495-810E-3967-9961FF09CDC6}"/>
                    </a:ext>
                  </a:extLst>
                </p14:cNvPr>
                <p14:cNvContentPartPr/>
                <p14:nvPr/>
              </p14:nvContentPartPr>
              <p14:xfrm>
                <a:off x="5263575" y="3580670"/>
                <a:ext cx="325800" cy="161280"/>
              </p14:xfrm>
            </p:contentPart>
          </mc:Choice>
          <mc:Fallback>
            <p:pic>
              <p:nvPicPr>
                <p:cNvPr id="202" name="Entrada de lápiz 201">
                  <a:extLst>
                    <a:ext uri="{FF2B5EF4-FFF2-40B4-BE49-F238E27FC236}">
                      <a16:creationId xmlns:a16="http://schemas.microsoft.com/office/drawing/2014/main" id="{D52B268F-4495-810E-3967-9961FF09CDC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245575" y="3562670"/>
                  <a:ext cx="3614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03" name="Entrada de lápiz 202">
                  <a:extLst>
                    <a:ext uri="{FF2B5EF4-FFF2-40B4-BE49-F238E27FC236}">
                      <a16:creationId xmlns:a16="http://schemas.microsoft.com/office/drawing/2014/main" id="{FE423E58-F85F-A3A8-7A33-FEFAF0CADC51}"/>
                    </a:ext>
                  </a:extLst>
                </p14:cNvPr>
                <p14:cNvContentPartPr/>
                <p14:nvPr/>
              </p14:nvContentPartPr>
              <p14:xfrm>
                <a:off x="5676855" y="3543590"/>
                <a:ext cx="149760" cy="224280"/>
              </p14:xfrm>
            </p:contentPart>
          </mc:Choice>
          <mc:Fallback>
            <p:pic>
              <p:nvPicPr>
                <p:cNvPr id="203" name="Entrada de lápiz 202">
                  <a:extLst>
                    <a:ext uri="{FF2B5EF4-FFF2-40B4-BE49-F238E27FC236}">
                      <a16:creationId xmlns:a16="http://schemas.microsoft.com/office/drawing/2014/main" id="{FE423E58-F85F-A3A8-7A33-FEFAF0CADC5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659215" y="3525590"/>
                  <a:ext cx="1854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4" name="Entrada de lápiz 203">
                  <a:extLst>
                    <a:ext uri="{FF2B5EF4-FFF2-40B4-BE49-F238E27FC236}">
                      <a16:creationId xmlns:a16="http://schemas.microsoft.com/office/drawing/2014/main" id="{7D4FF25D-852F-F599-4838-968157BCCD21}"/>
                    </a:ext>
                  </a:extLst>
                </p14:cNvPr>
                <p14:cNvContentPartPr/>
                <p14:nvPr/>
              </p14:nvContentPartPr>
              <p14:xfrm>
                <a:off x="5994735" y="3582110"/>
                <a:ext cx="150840" cy="129960"/>
              </p14:xfrm>
            </p:contentPart>
          </mc:Choice>
          <mc:Fallback>
            <p:pic>
              <p:nvPicPr>
                <p:cNvPr id="204" name="Entrada de lápiz 203">
                  <a:extLst>
                    <a:ext uri="{FF2B5EF4-FFF2-40B4-BE49-F238E27FC236}">
                      <a16:creationId xmlns:a16="http://schemas.microsoft.com/office/drawing/2014/main" id="{7D4FF25D-852F-F599-4838-968157BCCD2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977095" y="3564110"/>
                  <a:ext cx="1864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5" name="Entrada de lápiz 204">
                  <a:extLst>
                    <a:ext uri="{FF2B5EF4-FFF2-40B4-BE49-F238E27FC236}">
                      <a16:creationId xmlns:a16="http://schemas.microsoft.com/office/drawing/2014/main" id="{07D5BC73-D1FB-2460-0545-8DC812D246B3}"/>
                    </a:ext>
                  </a:extLst>
                </p14:cNvPr>
                <p14:cNvContentPartPr/>
                <p14:nvPr/>
              </p14:nvContentPartPr>
              <p14:xfrm>
                <a:off x="5932815" y="3582470"/>
                <a:ext cx="341640" cy="129240"/>
              </p14:xfrm>
            </p:contentPart>
          </mc:Choice>
          <mc:Fallback>
            <p:pic>
              <p:nvPicPr>
                <p:cNvPr id="205" name="Entrada de lápiz 204">
                  <a:extLst>
                    <a:ext uri="{FF2B5EF4-FFF2-40B4-BE49-F238E27FC236}">
                      <a16:creationId xmlns:a16="http://schemas.microsoft.com/office/drawing/2014/main" id="{07D5BC73-D1FB-2460-0545-8DC812D246B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914815" y="3564830"/>
                  <a:ext cx="3772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7" name="Entrada de lápiz 206">
                  <a:extLst>
                    <a:ext uri="{FF2B5EF4-FFF2-40B4-BE49-F238E27FC236}">
                      <a16:creationId xmlns:a16="http://schemas.microsoft.com/office/drawing/2014/main" id="{7A8168A8-4004-5569-7605-A4827E9E1D93}"/>
                    </a:ext>
                  </a:extLst>
                </p14:cNvPr>
                <p14:cNvContentPartPr/>
                <p14:nvPr/>
              </p14:nvContentPartPr>
              <p14:xfrm>
                <a:off x="6379575" y="3623150"/>
                <a:ext cx="276120" cy="27360"/>
              </p14:xfrm>
            </p:contentPart>
          </mc:Choice>
          <mc:Fallback>
            <p:pic>
              <p:nvPicPr>
                <p:cNvPr id="207" name="Entrada de lápiz 206">
                  <a:extLst>
                    <a:ext uri="{FF2B5EF4-FFF2-40B4-BE49-F238E27FC236}">
                      <a16:creationId xmlns:a16="http://schemas.microsoft.com/office/drawing/2014/main" id="{7A8168A8-4004-5569-7605-A4827E9E1D9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361575" y="3605510"/>
                  <a:ext cx="3117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8" name="Entrada de lápiz 207">
                  <a:extLst>
                    <a:ext uri="{FF2B5EF4-FFF2-40B4-BE49-F238E27FC236}">
                      <a16:creationId xmlns:a16="http://schemas.microsoft.com/office/drawing/2014/main" id="{0FA4BBE5-6B49-E17C-CF0E-15EC2660831A}"/>
                    </a:ext>
                  </a:extLst>
                </p14:cNvPr>
                <p14:cNvContentPartPr/>
                <p14:nvPr/>
              </p14:nvContentPartPr>
              <p14:xfrm>
                <a:off x="6487575" y="3565190"/>
                <a:ext cx="59040" cy="163440"/>
              </p14:xfrm>
            </p:contentPart>
          </mc:Choice>
          <mc:Fallback>
            <p:pic>
              <p:nvPicPr>
                <p:cNvPr id="208" name="Entrada de lápiz 207">
                  <a:extLst>
                    <a:ext uri="{FF2B5EF4-FFF2-40B4-BE49-F238E27FC236}">
                      <a16:creationId xmlns:a16="http://schemas.microsoft.com/office/drawing/2014/main" id="{0FA4BBE5-6B49-E17C-CF0E-15EC2660831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469575" y="3547190"/>
                  <a:ext cx="946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9" name="Entrada de lápiz 208">
                  <a:extLst>
                    <a:ext uri="{FF2B5EF4-FFF2-40B4-BE49-F238E27FC236}">
                      <a16:creationId xmlns:a16="http://schemas.microsoft.com/office/drawing/2014/main" id="{14C47F1D-D8FD-4D0D-656F-BF3B04B1B440}"/>
                    </a:ext>
                  </a:extLst>
                </p14:cNvPr>
                <p14:cNvContentPartPr/>
                <p14:nvPr/>
              </p14:nvContentPartPr>
              <p14:xfrm>
                <a:off x="6849015" y="3568790"/>
                <a:ext cx="117360" cy="75960"/>
              </p14:xfrm>
            </p:contentPart>
          </mc:Choice>
          <mc:Fallback>
            <p:pic>
              <p:nvPicPr>
                <p:cNvPr id="209" name="Entrada de lápiz 208">
                  <a:extLst>
                    <a:ext uri="{FF2B5EF4-FFF2-40B4-BE49-F238E27FC236}">
                      <a16:creationId xmlns:a16="http://schemas.microsoft.com/office/drawing/2014/main" id="{14C47F1D-D8FD-4D0D-656F-BF3B04B1B44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831375" y="3551150"/>
                  <a:ext cx="153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10" name="Entrada de lápiz 209">
                  <a:extLst>
                    <a:ext uri="{FF2B5EF4-FFF2-40B4-BE49-F238E27FC236}">
                      <a16:creationId xmlns:a16="http://schemas.microsoft.com/office/drawing/2014/main" id="{DE664209-E065-60CF-7A8D-2304C2EAD989}"/>
                    </a:ext>
                  </a:extLst>
                </p14:cNvPr>
                <p14:cNvContentPartPr/>
                <p14:nvPr/>
              </p14:nvContentPartPr>
              <p14:xfrm>
                <a:off x="6769815" y="3543590"/>
                <a:ext cx="252000" cy="245880"/>
              </p14:xfrm>
            </p:contentPart>
          </mc:Choice>
          <mc:Fallback>
            <p:pic>
              <p:nvPicPr>
                <p:cNvPr id="210" name="Entrada de lápiz 209">
                  <a:extLst>
                    <a:ext uri="{FF2B5EF4-FFF2-40B4-BE49-F238E27FC236}">
                      <a16:creationId xmlns:a16="http://schemas.microsoft.com/office/drawing/2014/main" id="{DE664209-E065-60CF-7A8D-2304C2EAD98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752175" y="3525950"/>
                  <a:ext cx="2876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11" name="Entrada de lápiz 210">
                  <a:extLst>
                    <a:ext uri="{FF2B5EF4-FFF2-40B4-BE49-F238E27FC236}">
                      <a16:creationId xmlns:a16="http://schemas.microsoft.com/office/drawing/2014/main" id="{013CE46E-5232-7487-3014-44EAEDF12B96}"/>
                    </a:ext>
                  </a:extLst>
                </p14:cNvPr>
                <p14:cNvContentPartPr/>
                <p14:nvPr/>
              </p14:nvContentPartPr>
              <p14:xfrm>
                <a:off x="6986895" y="3536390"/>
                <a:ext cx="234720" cy="302400"/>
              </p14:xfrm>
            </p:contentPart>
          </mc:Choice>
          <mc:Fallback>
            <p:pic>
              <p:nvPicPr>
                <p:cNvPr id="211" name="Entrada de lápiz 210">
                  <a:extLst>
                    <a:ext uri="{FF2B5EF4-FFF2-40B4-BE49-F238E27FC236}">
                      <a16:creationId xmlns:a16="http://schemas.microsoft.com/office/drawing/2014/main" id="{013CE46E-5232-7487-3014-44EAEDF12B9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969255" y="3518390"/>
                  <a:ext cx="270360" cy="33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213" name="Entrada de lápiz 212">
                <a:extLst>
                  <a:ext uri="{FF2B5EF4-FFF2-40B4-BE49-F238E27FC236}">
                    <a16:creationId xmlns:a16="http://schemas.microsoft.com/office/drawing/2014/main" id="{A3B50ECD-D86C-F049-1F35-0C603628883D}"/>
                  </a:ext>
                </a:extLst>
              </p14:cNvPr>
              <p14:cNvContentPartPr/>
              <p14:nvPr/>
            </p14:nvContentPartPr>
            <p14:xfrm>
              <a:off x="2802615" y="3876590"/>
              <a:ext cx="1537560" cy="82440"/>
            </p14:xfrm>
          </p:contentPart>
        </mc:Choice>
        <mc:Fallback>
          <p:pic>
            <p:nvPicPr>
              <p:cNvPr id="213" name="Entrada de lápiz 212">
                <a:extLst>
                  <a:ext uri="{FF2B5EF4-FFF2-40B4-BE49-F238E27FC236}">
                    <a16:creationId xmlns:a16="http://schemas.microsoft.com/office/drawing/2014/main" id="{A3B50ECD-D86C-F049-1F35-0C603628883D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2784975" y="3858590"/>
                <a:ext cx="157320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214" name="Entrada de lápiz 213">
                <a:extLst>
                  <a:ext uri="{FF2B5EF4-FFF2-40B4-BE49-F238E27FC236}">
                    <a16:creationId xmlns:a16="http://schemas.microsoft.com/office/drawing/2014/main" id="{6170E482-C231-8BC1-D940-48EF91D3A887}"/>
                  </a:ext>
                </a:extLst>
              </p14:cNvPr>
              <p14:cNvContentPartPr/>
              <p14:nvPr/>
            </p14:nvContentPartPr>
            <p14:xfrm>
              <a:off x="5643735" y="3884150"/>
              <a:ext cx="1642320" cy="41400"/>
            </p14:xfrm>
          </p:contentPart>
        </mc:Choice>
        <mc:Fallback>
          <p:pic>
            <p:nvPicPr>
              <p:cNvPr id="214" name="Entrada de lápiz 213">
                <a:extLst>
                  <a:ext uri="{FF2B5EF4-FFF2-40B4-BE49-F238E27FC236}">
                    <a16:creationId xmlns:a16="http://schemas.microsoft.com/office/drawing/2014/main" id="{6170E482-C231-8BC1-D940-48EF91D3A887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5626095" y="3866510"/>
                <a:ext cx="1677960" cy="7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2" name="Grupo 231">
            <a:extLst>
              <a:ext uri="{FF2B5EF4-FFF2-40B4-BE49-F238E27FC236}">
                <a16:creationId xmlns:a16="http://schemas.microsoft.com/office/drawing/2014/main" id="{E443047F-C0FF-FEB2-410F-F187AD558390}"/>
              </a:ext>
            </a:extLst>
          </p:cNvPr>
          <p:cNvGrpSpPr/>
          <p:nvPr/>
        </p:nvGrpSpPr>
        <p:grpSpPr>
          <a:xfrm>
            <a:off x="1867335" y="4281950"/>
            <a:ext cx="4124520" cy="493200"/>
            <a:chOff x="1867335" y="4281950"/>
            <a:chExt cx="4124520" cy="49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5" name="Entrada de lápiz 214">
                  <a:extLst>
                    <a:ext uri="{FF2B5EF4-FFF2-40B4-BE49-F238E27FC236}">
                      <a16:creationId xmlns:a16="http://schemas.microsoft.com/office/drawing/2014/main" id="{1A89BA82-0903-E566-F996-D2D4C908B2F9}"/>
                    </a:ext>
                  </a:extLst>
                </p14:cNvPr>
                <p14:cNvContentPartPr/>
                <p14:nvPr/>
              </p14:nvContentPartPr>
              <p14:xfrm>
                <a:off x="2024295" y="4390310"/>
                <a:ext cx="286200" cy="252000"/>
              </p14:xfrm>
            </p:contentPart>
          </mc:Choice>
          <mc:Fallback>
            <p:pic>
              <p:nvPicPr>
                <p:cNvPr id="215" name="Entrada de lápiz 214">
                  <a:extLst>
                    <a:ext uri="{FF2B5EF4-FFF2-40B4-BE49-F238E27FC236}">
                      <a16:creationId xmlns:a16="http://schemas.microsoft.com/office/drawing/2014/main" id="{1A89BA82-0903-E566-F996-D2D4C908B2F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006655" y="4372310"/>
                  <a:ext cx="3218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6" name="Entrada de lápiz 215">
                  <a:extLst>
                    <a:ext uri="{FF2B5EF4-FFF2-40B4-BE49-F238E27FC236}">
                      <a16:creationId xmlns:a16="http://schemas.microsoft.com/office/drawing/2014/main" id="{FAC280B6-EEA8-D3C8-D840-7EB0269452BB}"/>
                    </a:ext>
                  </a:extLst>
                </p14:cNvPr>
                <p14:cNvContentPartPr/>
                <p14:nvPr/>
              </p14:nvContentPartPr>
              <p14:xfrm>
                <a:off x="2409495" y="4478870"/>
                <a:ext cx="18000" cy="12240"/>
              </p14:xfrm>
            </p:contentPart>
          </mc:Choice>
          <mc:Fallback>
            <p:pic>
              <p:nvPicPr>
                <p:cNvPr id="216" name="Entrada de lápiz 215">
                  <a:extLst>
                    <a:ext uri="{FF2B5EF4-FFF2-40B4-BE49-F238E27FC236}">
                      <a16:creationId xmlns:a16="http://schemas.microsoft.com/office/drawing/2014/main" id="{FAC280B6-EEA8-D3C8-D840-7EB0269452B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391855" y="4461230"/>
                  <a:ext cx="536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7" name="Entrada de lápiz 216">
                  <a:extLst>
                    <a:ext uri="{FF2B5EF4-FFF2-40B4-BE49-F238E27FC236}">
                      <a16:creationId xmlns:a16="http://schemas.microsoft.com/office/drawing/2014/main" id="{4537B6E4-1D01-8F9D-DE84-5D86DE11994A}"/>
                    </a:ext>
                  </a:extLst>
                </p14:cNvPr>
                <p14:cNvContentPartPr/>
                <p14:nvPr/>
              </p14:nvContentPartPr>
              <p14:xfrm>
                <a:off x="2413455" y="4432790"/>
                <a:ext cx="234720" cy="184320"/>
              </p14:xfrm>
            </p:contentPart>
          </mc:Choice>
          <mc:Fallback>
            <p:pic>
              <p:nvPicPr>
                <p:cNvPr id="217" name="Entrada de lápiz 216">
                  <a:extLst>
                    <a:ext uri="{FF2B5EF4-FFF2-40B4-BE49-F238E27FC236}">
                      <a16:creationId xmlns:a16="http://schemas.microsoft.com/office/drawing/2014/main" id="{4537B6E4-1D01-8F9D-DE84-5D86DE11994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395815" y="4415150"/>
                  <a:ext cx="2703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8" name="Entrada de lápiz 217">
                  <a:extLst>
                    <a:ext uri="{FF2B5EF4-FFF2-40B4-BE49-F238E27FC236}">
                      <a16:creationId xmlns:a16="http://schemas.microsoft.com/office/drawing/2014/main" id="{AA87A67F-FFB0-BC65-9E48-F97130CFB270}"/>
                    </a:ext>
                  </a:extLst>
                </p14:cNvPr>
                <p14:cNvContentPartPr/>
                <p14:nvPr/>
              </p14:nvContentPartPr>
              <p14:xfrm>
                <a:off x="2377455" y="4421270"/>
                <a:ext cx="352440" cy="197640"/>
              </p14:xfrm>
            </p:contentPart>
          </mc:Choice>
          <mc:Fallback>
            <p:pic>
              <p:nvPicPr>
                <p:cNvPr id="218" name="Entrada de lápiz 217">
                  <a:extLst>
                    <a:ext uri="{FF2B5EF4-FFF2-40B4-BE49-F238E27FC236}">
                      <a16:creationId xmlns:a16="http://schemas.microsoft.com/office/drawing/2014/main" id="{AA87A67F-FFB0-BC65-9E48-F97130CFB27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359815" y="4403630"/>
                  <a:ext cx="3880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20" name="Entrada de lápiz 219">
                  <a:extLst>
                    <a:ext uri="{FF2B5EF4-FFF2-40B4-BE49-F238E27FC236}">
                      <a16:creationId xmlns:a16="http://schemas.microsoft.com/office/drawing/2014/main" id="{62F5C280-0A8E-9408-7A1B-812285E1B823}"/>
                    </a:ext>
                  </a:extLst>
                </p14:cNvPr>
                <p14:cNvContentPartPr/>
                <p14:nvPr/>
              </p14:nvContentPartPr>
              <p14:xfrm>
                <a:off x="2897655" y="4415510"/>
                <a:ext cx="317880" cy="48960"/>
              </p14:xfrm>
            </p:contentPart>
          </mc:Choice>
          <mc:Fallback>
            <p:pic>
              <p:nvPicPr>
                <p:cNvPr id="220" name="Entrada de lápiz 219">
                  <a:extLst>
                    <a:ext uri="{FF2B5EF4-FFF2-40B4-BE49-F238E27FC236}">
                      <a16:creationId xmlns:a16="http://schemas.microsoft.com/office/drawing/2014/main" id="{62F5C280-0A8E-9408-7A1B-812285E1B82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880015" y="4397510"/>
                  <a:ext cx="3535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21" name="Entrada de lápiz 220">
                  <a:extLst>
                    <a:ext uri="{FF2B5EF4-FFF2-40B4-BE49-F238E27FC236}">
                      <a16:creationId xmlns:a16="http://schemas.microsoft.com/office/drawing/2014/main" id="{DECD8A67-FF11-CC66-3627-6850F6B9EDE3}"/>
                    </a:ext>
                  </a:extLst>
                </p14:cNvPr>
                <p14:cNvContentPartPr/>
                <p14:nvPr/>
              </p14:nvContentPartPr>
              <p14:xfrm>
                <a:off x="3332895" y="4360430"/>
                <a:ext cx="155160" cy="207720"/>
              </p14:xfrm>
            </p:contentPart>
          </mc:Choice>
          <mc:Fallback>
            <p:pic>
              <p:nvPicPr>
                <p:cNvPr id="221" name="Entrada de lápiz 220">
                  <a:extLst>
                    <a:ext uri="{FF2B5EF4-FFF2-40B4-BE49-F238E27FC236}">
                      <a16:creationId xmlns:a16="http://schemas.microsoft.com/office/drawing/2014/main" id="{DECD8A67-FF11-CC66-3627-6850F6B9EDE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315255" y="4342430"/>
                  <a:ext cx="1908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22" name="Entrada de lápiz 221">
                  <a:extLst>
                    <a:ext uri="{FF2B5EF4-FFF2-40B4-BE49-F238E27FC236}">
                      <a16:creationId xmlns:a16="http://schemas.microsoft.com/office/drawing/2014/main" id="{E098E819-280C-D57B-C080-905D4F9B496E}"/>
                    </a:ext>
                  </a:extLst>
                </p14:cNvPr>
                <p14:cNvContentPartPr/>
                <p14:nvPr/>
              </p14:nvContentPartPr>
              <p14:xfrm>
                <a:off x="3641055" y="4391390"/>
                <a:ext cx="318240" cy="183600"/>
              </p14:xfrm>
            </p:contentPart>
          </mc:Choice>
          <mc:Fallback>
            <p:pic>
              <p:nvPicPr>
                <p:cNvPr id="222" name="Entrada de lápiz 221">
                  <a:extLst>
                    <a:ext uri="{FF2B5EF4-FFF2-40B4-BE49-F238E27FC236}">
                      <a16:creationId xmlns:a16="http://schemas.microsoft.com/office/drawing/2014/main" id="{E098E819-280C-D57B-C080-905D4F9B496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623055" y="4373390"/>
                  <a:ext cx="3538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3" name="Entrada de lápiz 222">
                  <a:extLst>
                    <a:ext uri="{FF2B5EF4-FFF2-40B4-BE49-F238E27FC236}">
                      <a16:creationId xmlns:a16="http://schemas.microsoft.com/office/drawing/2014/main" id="{391F38CC-CB07-6E7B-A94E-319E3CFAA043}"/>
                    </a:ext>
                  </a:extLst>
                </p14:cNvPr>
                <p14:cNvContentPartPr/>
                <p14:nvPr/>
              </p14:nvContentPartPr>
              <p14:xfrm>
                <a:off x="1867335" y="4291310"/>
                <a:ext cx="219600" cy="483840"/>
              </p14:xfrm>
            </p:contentPart>
          </mc:Choice>
          <mc:Fallback>
            <p:pic>
              <p:nvPicPr>
                <p:cNvPr id="223" name="Entrada de lápiz 222">
                  <a:extLst>
                    <a:ext uri="{FF2B5EF4-FFF2-40B4-BE49-F238E27FC236}">
                      <a16:creationId xmlns:a16="http://schemas.microsoft.com/office/drawing/2014/main" id="{391F38CC-CB07-6E7B-A94E-319E3CFAA04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849335" y="4273670"/>
                  <a:ext cx="25524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4" name="Entrada de lápiz 223">
                  <a:extLst>
                    <a:ext uri="{FF2B5EF4-FFF2-40B4-BE49-F238E27FC236}">
                      <a16:creationId xmlns:a16="http://schemas.microsoft.com/office/drawing/2014/main" id="{ACF60B2A-EBBD-BC3E-EC7F-887665D7175D}"/>
                    </a:ext>
                  </a:extLst>
                </p14:cNvPr>
                <p14:cNvContentPartPr/>
                <p14:nvPr/>
              </p14:nvContentPartPr>
              <p14:xfrm>
                <a:off x="3953895" y="4281950"/>
                <a:ext cx="176040" cy="358200"/>
              </p14:xfrm>
            </p:contentPart>
          </mc:Choice>
          <mc:Fallback>
            <p:pic>
              <p:nvPicPr>
                <p:cNvPr id="224" name="Entrada de lápiz 223">
                  <a:extLst>
                    <a:ext uri="{FF2B5EF4-FFF2-40B4-BE49-F238E27FC236}">
                      <a16:creationId xmlns:a16="http://schemas.microsoft.com/office/drawing/2014/main" id="{ACF60B2A-EBBD-BC3E-EC7F-887665D7175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936255" y="4263950"/>
                  <a:ext cx="21168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5" name="Entrada de lápiz 224">
                  <a:extLst>
                    <a:ext uri="{FF2B5EF4-FFF2-40B4-BE49-F238E27FC236}">
                      <a16:creationId xmlns:a16="http://schemas.microsoft.com/office/drawing/2014/main" id="{66F85AA5-1B49-F224-1E3C-597D80B645CA}"/>
                    </a:ext>
                  </a:extLst>
                </p14:cNvPr>
                <p14:cNvContentPartPr/>
                <p14:nvPr/>
              </p14:nvContentPartPr>
              <p14:xfrm>
                <a:off x="4318215" y="4321190"/>
                <a:ext cx="165240" cy="312120"/>
              </p14:xfrm>
            </p:contentPart>
          </mc:Choice>
          <mc:Fallback>
            <p:pic>
              <p:nvPicPr>
                <p:cNvPr id="225" name="Entrada de lápiz 224">
                  <a:extLst>
                    <a:ext uri="{FF2B5EF4-FFF2-40B4-BE49-F238E27FC236}">
                      <a16:creationId xmlns:a16="http://schemas.microsoft.com/office/drawing/2014/main" id="{66F85AA5-1B49-F224-1E3C-597D80B645C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300575" y="4303550"/>
                  <a:ext cx="2008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6" name="Entrada de lápiz 225">
                  <a:extLst>
                    <a:ext uri="{FF2B5EF4-FFF2-40B4-BE49-F238E27FC236}">
                      <a16:creationId xmlns:a16="http://schemas.microsoft.com/office/drawing/2014/main" id="{A8913E2E-AE4B-9581-5001-FD79E88A833E}"/>
                    </a:ext>
                  </a:extLst>
                </p14:cNvPr>
                <p14:cNvContentPartPr/>
                <p14:nvPr/>
              </p14:nvContentPartPr>
              <p14:xfrm>
                <a:off x="4626735" y="4380590"/>
                <a:ext cx="245880" cy="159480"/>
              </p14:xfrm>
            </p:contentPart>
          </mc:Choice>
          <mc:Fallback>
            <p:pic>
              <p:nvPicPr>
                <p:cNvPr id="226" name="Entrada de lápiz 225">
                  <a:extLst>
                    <a:ext uri="{FF2B5EF4-FFF2-40B4-BE49-F238E27FC236}">
                      <a16:creationId xmlns:a16="http://schemas.microsoft.com/office/drawing/2014/main" id="{A8913E2E-AE4B-9581-5001-FD79E88A833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609095" y="4362590"/>
                  <a:ext cx="2815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7" name="Entrada de lápiz 226">
                  <a:extLst>
                    <a:ext uri="{FF2B5EF4-FFF2-40B4-BE49-F238E27FC236}">
                      <a16:creationId xmlns:a16="http://schemas.microsoft.com/office/drawing/2014/main" id="{D7868742-4D8A-5449-682C-8D31CC6C98F4}"/>
                    </a:ext>
                  </a:extLst>
                </p14:cNvPr>
                <p14:cNvContentPartPr/>
                <p14:nvPr/>
              </p14:nvContentPartPr>
              <p14:xfrm>
                <a:off x="4627455" y="4374830"/>
                <a:ext cx="334080" cy="182520"/>
              </p14:xfrm>
            </p:contentPart>
          </mc:Choice>
          <mc:Fallback>
            <p:pic>
              <p:nvPicPr>
                <p:cNvPr id="227" name="Entrada de lápiz 226">
                  <a:extLst>
                    <a:ext uri="{FF2B5EF4-FFF2-40B4-BE49-F238E27FC236}">
                      <a16:creationId xmlns:a16="http://schemas.microsoft.com/office/drawing/2014/main" id="{D7868742-4D8A-5449-682C-8D31CC6C98F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609815" y="4357190"/>
                  <a:ext cx="3697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8" name="Entrada de lápiz 227">
                  <a:extLst>
                    <a:ext uri="{FF2B5EF4-FFF2-40B4-BE49-F238E27FC236}">
                      <a16:creationId xmlns:a16="http://schemas.microsoft.com/office/drawing/2014/main" id="{5A46697C-65EF-886A-360D-CDE9520070BC}"/>
                    </a:ext>
                  </a:extLst>
                </p14:cNvPr>
                <p14:cNvContentPartPr/>
                <p14:nvPr/>
              </p14:nvContentPartPr>
              <p14:xfrm>
                <a:off x="5020575" y="4366190"/>
                <a:ext cx="324000" cy="207360"/>
              </p14:xfrm>
            </p:contentPart>
          </mc:Choice>
          <mc:Fallback>
            <p:pic>
              <p:nvPicPr>
                <p:cNvPr id="228" name="Entrada de lápiz 227">
                  <a:extLst>
                    <a:ext uri="{FF2B5EF4-FFF2-40B4-BE49-F238E27FC236}">
                      <a16:creationId xmlns:a16="http://schemas.microsoft.com/office/drawing/2014/main" id="{5A46697C-65EF-886A-360D-CDE9520070B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002575" y="4348550"/>
                  <a:ext cx="3596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9" name="Entrada de lápiz 228">
                  <a:extLst>
                    <a:ext uri="{FF2B5EF4-FFF2-40B4-BE49-F238E27FC236}">
                      <a16:creationId xmlns:a16="http://schemas.microsoft.com/office/drawing/2014/main" id="{AE7DAE8A-32B7-6880-C0E5-8E4160C118E0}"/>
                    </a:ext>
                  </a:extLst>
                </p14:cNvPr>
                <p14:cNvContentPartPr/>
                <p14:nvPr/>
              </p14:nvContentPartPr>
              <p14:xfrm>
                <a:off x="5443575" y="4411550"/>
                <a:ext cx="289800" cy="93600"/>
              </p14:xfrm>
            </p:contentPart>
          </mc:Choice>
          <mc:Fallback>
            <p:pic>
              <p:nvPicPr>
                <p:cNvPr id="229" name="Entrada de lápiz 228">
                  <a:extLst>
                    <a:ext uri="{FF2B5EF4-FFF2-40B4-BE49-F238E27FC236}">
                      <a16:creationId xmlns:a16="http://schemas.microsoft.com/office/drawing/2014/main" id="{AE7DAE8A-32B7-6880-C0E5-8E4160C118E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425935" y="4393550"/>
                  <a:ext cx="3254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30" name="Entrada de lápiz 229">
                  <a:extLst>
                    <a:ext uri="{FF2B5EF4-FFF2-40B4-BE49-F238E27FC236}">
                      <a16:creationId xmlns:a16="http://schemas.microsoft.com/office/drawing/2014/main" id="{CD0C4B2F-F916-B5DA-F3F6-351FB8FE2411}"/>
                    </a:ext>
                  </a:extLst>
                </p14:cNvPr>
                <p14:cNvContentPartPr/>
                <p14:nvPr/>
              </p14:nvContentPartPr>
              <p14:xfrm>
                <a:off x="5573895" y="4411910"/>
                <a:ext cx="187200" cy="254160"/>
              </p14:xfrm>
            </p:contentPart>
          </mc:Choice>
          <mc:Fallback>
            <p:pic>
              <p:nvPicPr>
                <p:cNvPr id="230" name="Entrada de lápiz 229">
                  <a:extLst>
                    <a:ext uri="{FF2B5EF4-FFF2-40B4-BE49-F238E27FC236}">
                      <a16:creationId xmlns:a16="http://schemas.microsoft.com/office/drawing/2014/main" id="{CD0C4B2F-F916-B5DA-F3F6-351FB8FE241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556255" y="4393910"/>
                  <a:ext cx="2228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31" name="Entrada de lápiz 230">
                  <a:extLst>
                    <a:ext uri="{FF2B5EF4-FFF2-40B4-BE49-F238E27FC236}">
                      <a16:creationId xmlns:a16="http://schemas.microsoft.com/office/drawing/2014/main" id="{3C0BBE63-0780-96C6-5CF1-2063408009DA}"/>
                    </a:ext>
                  </a:extLst>
                </p14:cNvPr>
                <p14:cNvContentPartPr/>
                <p14:nvPr/>
              </p14:nvContentPartPr>
              <p14:xfrm>
                <a:off x="5816535" y="4353230"/>
                <a:ext cx="175320" cy="339480"/>
              </p14:xfrm>
            </p:contentPart>
          </mc:Choice>
          <mc:Fallback>
            <p:pic>
              <p:nvPicPr>
                <p:cNvPr id="231" name="Entrada de lápiz 230">
                  <a:extLst>
                    <a:ext uri="{FF2B5EF4-FFF2-40B4-BE49-F238E27FC236}">
                      <a16:creationId xmlns:a16="http://schemas.microsoft.com/office/drawing/2014/main" id="{3C0BBE63-0780-96C6-5CF1-2063408009D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798895" y="4335230"/>
                  <a:ext cx="210960" cy="375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62526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o 32">
            <a:extLst>
              <a:ext uri="{FF2B5EF4-FFF2-40B4-BE49-F238E27FC236}">
                <a16:creationId xmlns:a16="http://schemas.microsoft.com/office/drawing/2014/main" id="{ABC497B7-4692-97D8-E800-3DA2BA5D6758}"/>
              </a:ext>
            </a:extLst>
          </p:cNvPr>
          <p:cNvGrpSpPr/>
          <p:nvPr/>
        </p:nvGrpSpPr>
        <p:grpSpPr>
          <a:xfrm>
            <a:off x="529935" y="406910"/>
            <a:ext cx="2590200" cy="291240"/>
            <a:chOff x="529935" y="406910"/>
            <a:chExt cx="2590200" cy="29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Entrada de lápiz 1">
                  <a:extLst>
                    <a:ext uri="{FF2B5EF4-FFF2-40B4-BE49-F238E27FC236}">
                      <a16:creationId xmlns:a16="http://schemas.microsoft.com/office/drawing/2014/main" id="{C57323E5-9174-7C71-0F69-9626AC753B22}"/>
                    </a:ext>
                  </a:extLst>
                </p14:cNvPr>
                <p14:cNvContentPartPr/>
                <p14:nvPr/>
              </p14:nvContentPartPr>
              <p14:xfrm>
                <a:off x="608775" y="429950"/>
                <a:ext cx="31320" cy="183960"/>
              </p14:xfrm>
            </p:contentPart>
          </mc:Choice>
          <mc:Fallback>
            <p:pic>
              <p:nvPicPr>
                <p:cNvPr id="2" name="Entrada de lápiz 1">
                  <a:extLst>
                    <a:ext uri="{FF2B5EF4-FFF2-40B4-BE49-F238E27FC236}">
                      <a16:creationId xmlns:a16="http://schemas.microsoft.com/office/drawing/2014/main" id="{C57323E5-9174-7C71-0F69-9626AC753B2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91135" y="412310"/>
                  <a:ext cx="669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Entrada de lápiz 2">
                  <a:extLst>
                    <a:ext uri="{FF2B5EF4-FFF2-40B4-BE49-F238E27FC236}">
                      <a16:creationId xmlns:a16="http://schemas.microsoft.com/office/drawing/2014/main" id="{B1C3BD9F-FC58-09BD-08A2-28374FA2BF71}"/>
                    </a:ext>
                  </a:extLst>
                </p14:cNvPr>
                <p14:cNvContentPartPr/>
                <p14:nvPr/>
              </p14:nvContentPartPr>
              <p14:xfrm>
                <a:off x="529935" y="406910"/>
                <a:ext cx="273240" cy="223560"/>
              </p14:xfrm>
            </p:contentPart>
          </mc:Choice>
          <mc:Fallback>
            <p:pic>
              <p:nvPicPr>
                <p:cNvPr id="3" name="Entrada de lápiz 2">
                  <a:extLst>
                    <a:ext uri="{FF2B5EF4-FFF2-40B4-BE49-F238E27FC236}">
                      <a16:creationId xmlns:a16="http://schemas.microsoft.com/office/drawing/2014/main" id="{B1C3BD9F-FC58-09BD-08A2-28374FA2BF7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11935" y="388910"/>
                  <a:ext cx="3088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Entrada de lápiz 3">
                  <a:extLst>
                    <a:ext uri="{FF2B5EF4-FFF2-40B4-BE49-F238E27FC236}">
                      <a16:creationId xmlns:a16="http://schemas.microsoft.com/office/drawing/2014/main" id="{E686FDAC-9B0D-E172-4D1E-C833B0167B0F}"/>
                    </a:ext>
                  </a:extLst>
                </p14:cNvPr>
                <p14:cNvContentPartPr/>
                <p14:nvPr/>
              </p14:nvContentPartPr>
              <p14:xfrm>
                <a:off x="894255" y="576110"/>
                <a:ext cx="35640" cy="68400"/>
              </p14:xfrm>
            </p:contentPart>
          </mc:Choice>
          <mc:Fallback>
            <p:pic>
              <p:nvPicPr>
                <p:cNvPr id="4" name="Entrada de lápiz 3">
                  <a:extLst>
                    <a:ext uri="{FF2B5EF4-FFF2-40B4-BE49-F238E27FC236}">
                      <a16:creationId xmlns:a16="http://schemas.microsoft.com/office/drawing/2014/main" id="{E686FDAC-9B0D-E172-4D1E-C833B0167B0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76615" y="558110"/>
                  <a:ext cx="712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Entrada de lápiz 4">
                  <a:extLst>
                    <a:ext uri="{FF2B5EF4-FFF2-40B4-BE49-F238E27FC236}">
                      <a16:creationId xmlns:a16="http://schemas.microsoft.com/office/drawing/2014/main" id="{F4354702-8EEA-D237-0519-5D1CE6A4AED2}"/>
                    </a:ext>
                  </a:extLst>
                </p14:cNvPr>
                <p14:cNvContentPartPr/>
                <p14:nvPr/>
              </p14:nvContentPartPr>
              <p14:xfrm>
                <a:off x="942855" y="509870"/>
                <a:ext cx="83160" cy="21960"/>
              </p14:xfrm>
            </p:contentPart>
          </mc:Choice>
          <mc:Fallback>
            <p:pic>
              <p:nvPicPr>
                <p:cNvPr id="5" name="Entrada de lápiz 4">
                  <a:extLst>
                    <a:ext uri="{FF2B5EF4-FFF2-40B4-BE49-F238E27FC236}">
                      <a16:creationId xmlns:a16="http://schemas.microsoft.com/office/drawing/2014/main" id="{F4354702-8EEA-D237-0519-5D1CE6A4AED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25215" y="491870"/>
                  <a:ext cx="1188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94DF5790-2BE6-5850-D589-AF12F19DF193}"/>
                    </a:ext>
                  </a:extLst>
                </p14:cNvPr>
                <p14:cNvContentPartPr/>
                <p14:nvPr/>
              </p14:nvContentPartPr>
              <p14:xfrm>
                <a:off x="1029615" y="416990"/>
                <a:ext cx="285480" cy="281160"/>
              </p14:xfrm>
            </p:contentPart>
          </mc:Choice>
          <mc:Fallback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94DF5790-2BE6-5850-D589-AF12F19DF19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11975" y="398990"/>
                  <a:ext cx="3211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CCDF1503-9B5D-ED16-5588-8288FC481C7A}"/>
                    </a:ext>
                  </a:extLst>
                </p14:cNvPr>
                <p14:cNvContentPartPr/>
                <p14:nvPr/>
              </p14:nvContentPartPr>
              <p14:xfrm>
                <a:off x="1246335" y="546230"/>
                <a:ext cx="313560" cy="119520"/>
              </p14:xfrm>
            </p:contentPart>
          </mc:Choice>
          <mc:Fallback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CCDF1503-9B5D-ED16-5588-8288FC481C7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28335" y="528590"/>
                  <a:ext cx="3492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3478DCFD-068C-CB14-E0BD-80D129079AFB}"/>
                    </a:ext>
                  </a:extLst>
                </p14:cNvPr>
                <p14:cNvContentPartPr/>
                <p14:nvPr/>
              </p14:nvContentPartPr>
              <p14:xfrm>
                <a:off x="1528575" y="540470"/>
                <a:ext cx="351720" cy="111240"/>
              </p14:xfrm>
            </p:contentPart>
          </mc:Choice>
          <mc:Fallback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3478DCFD-068C-CB14-E0BD-80D129079AF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10575" y="522830"/>
                  <a:ext cx="387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B02CC6C5-C758-6FD9-6C75-6ED1F546F0E2}"/>
                    </a:ext>
                  </a:extLst>
                </p14:cNvPr>
                <p14:cNvContentPartPr/>
                <p14:nvPr/>
              </p14:nvContentPartPr>
              <p14:xfrm>
                <a:off x="1907655" y="502310"/>
                <a:ext cx="309600" cy="106920"/>
              </p14:xfrm>
            </p:contentPart>
          </mc:Choice>
          <mc:Fallback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B02CC6C5-C758-6FD9-6C75-6ED1F546F0E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90015" y="484310"/>
                  <a:ext cx="345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2BE8C3CC-F417-2578-E6F7-A95C25E7559B}"/>
                    </a:ext>
                  </a:extLst>
                </p14:cNvPr>
                <p14:cNvContentPartPr/>
                <p14:nvPr/>
              </p14:nvContentPartPr>
              <p14:xfrm>
                <a:off x="2275575" y="521030"/>
                <a:ext cx="231120" cy="97920"/>
              </p14:xfrm>
            </p:contentPart>
          </mc:Choice>
          <mc:Fallback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2BE8C3CC-F417-2578-E6F7-A95C25E7559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57935" y="503390"/>
                  <a:ext cx="2667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33D156C5-13A0-7886-A0B6-AEFA9614FE48}"/>
                    </a:ext>
                  </a:extLst>
                </p14:cNvPr>
                <p14:cNvContentPartPr/>
                <p14:nvPr/>
              </p14:nvContentPartPr>
              <p14:xfrm>
                <a:off x="2544495" y="529670"/>
                <a:ext cx="320760" cy="97560"/>
              </p14:xfrm>
            </p:contentPart>
          </mc:Choice>
          <mc:Fallback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33D156C5-13A0-7886-A0B6-AEFA9614FE4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26495" y="511670"/>
                  <a:ext cx="3564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CF110FDB-713C-D9E5-8F36-3CFE33AB787D}"/>
                    </a:ext>
                  </a:extLst>
                </p14:cNvPr>
                <p14:cNvContentPartPr/>
                <p14:nvPr/>
              </p14:nvContentPartPr>
              <p14:xfrm>
                <a:off x="2841495" y="454430"/>
                <a:ext cx="64800" cy="60120"/>
              </p14:xfrm>
            </p:contentPart>
          </mc:Choice>
          <mc:Fallback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CF110FDB-713C-D9E5-8F36-3CFE33AB787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23495" y="436790"/>
                  <a:ext cx="1004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1A1977AD-03F7-3E97-2DD8-F72B22C32435}"/>
                    </a:ext>
                  </a:extLst>
                </p14:cNvPr>
                <p14:cNvContentPartPr/>
                <p14:nvPr/>
              </p14:nvContentPartPr>
              <p14:xfrm>
                <a:off x="2892615" y="546950"/>
                <a:ext cx="148680" cy="82800"/>
              </p14:xfrm>
            </p:contentPart>
          </mc:Choice>
          <mc:Fallback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1A1977AD-03F7-3E97-2DD8-F72B22C3243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74975" y="528950"/>
                  <a:ext cx="184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6DC4ACA6-9B4F-A66B-FF9A-D2BB3B924123}"/>
                    </a:ext>
                  </a:extLst>
                </p14:cNvPr>
                <p14:cNvContentPartPr/>
                <p14:nvPr/>
              </p14:nvContentPartPr>
              <p14:xfrm>
                <a:off x="3006015" y="576110"/>
                <a:ext cx="114120" cy="45000"/>
              </p14:xfrm>
            </p:contentPart>
          </mc:Choice>
          <mc:Fallback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6DC4ACA6-9B4F-A66B-FF9A-D2BB3B92412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88015" y="558110"/>
                  <a:ext cx="14976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49E24E07-38EA-B9D6-32F0-36ACC8753314}"/>
              </a:ext>
            </a:extLst>
          </p:cNvPr>
          <p:cNvGrpSpPr/>
          <p:nvPr/>
        </p:nvGrpSpPr>
        <p:grpSpPr>
          <a:xfrm>
            <a:off x="3391575" y="297110"/>
            <a:ext cx="758160" cy="309600"/>
            <a:chOff x="3391575" y="297110"/>
            <a:chExt cx="758160" cy="30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54401C3D-2B68-30F2-0035-B28BE9A76CBB}"/>
                    </a:ext>
                  </a:extLst>
                </p14:cNvPr>
                <p14:cNvContentPartPr/>
                <p14:nvPr/>
              </p14:nvContentPartPr>
              <p14:xfrm>
                <a:off x="3391575" y="482870"/>
                <a:ext cx="309960" cy="123840"/>
              </p14:xfrm>
            </p:contentPart>
          </mc:Choice>
          <mc:Fallback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54401C3D-2B68-30F2-0035-B28BE9A76CB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73575" y="465230"/>
                  <a:ext cx="3456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50C16DEF-4633-CCEA-61BE-76ABE8A7E550}"/>
                    </a:ext>
                  </a:extLst>
                </p14:cNvPr>
                <p14:cNvContentPartPr/>
                <p14:nvPr/>
              </p14:nvContentPartPr>
              <p14:xfrm>
                <a:off x="3684255" y="297110"/>
                <a:ext cx="151560" cy="277560"/>
              </p14:xfrm>
            </p:contentPart>
          </mc:Choice>
          <mc:Fallback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50C16DEF-4633-CCEA-61BE-76ABE8A7E55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66255" y="279110"/>
                  <a:ext cx="18720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25E05E07-64E7-7310-61AF-198C2B050A47}"/>
                    </a:ext>
                  </a:extLst>
                </p14:cNvPr>
                <p14:cNvContentPartPr/>
                <p14:nvPr/>
              </p14:nvContentPartPr>
              <p14:xfrm>
                <a:off x="3776055" y="494750"/>
                <a:ext cx="373680" cy="111600"/>
              </p14:xfrm>
            </p:contentPart>
          </mc:Choice>
          <mc:Fallback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25E05E07-64E7-7310-61AF-198C2B050A4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58055" y="476750"/>
                  <a:ext cx="40932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8F1815AF-105F-D905-E5C8-AD228A2750E6}"/>
              </a:ext>
            </a:extLst>
          </p:cNvPr>
          <p:cNvGrpSpPr/>
          <p:nvPr/>
        </p:nvGrpSpPr>
        <p:grpSpPr>
          <a:xfrm>
            <a:off x="4469775" y="255710"/>
            <a:ext cx="2716200" cy="402120"/>
            <a:chOff x="4469775" y="255710"/>
            <a:chExt cx="2716200" cy="40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31ECE0F5-BCD7-666B-1245-B8A80798E5E0}"/>
                    </a:ext>
                  </a:extLst>
                </p14:cNvPr>
                <p14:cNvContentPartPr/>
                <p14:nvPr/>
              </p14:nvContentPartPr>
              <p14:xfrm>
                <a:off x="4469775" y="456230"/>
                <a:ext cx="244800" cy="158760"/>
              </p14:xfrm>
            </p:contentPart>
          </mc:Choice>
          <mc:Fallback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31ECE0F5-BCD7-666B-1245-B8A80798E5E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451775" y="438590"/>
                  <a:ext cx="2804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360D8362-ADF2-89F0-F13C-C054CF8331A5}"/>
                    </a:ext>
                  </a:extLst>
                </p14:cNvPr>
                <p14:cNvContentPartPr/>
                <p14:nvPr/>
              </p14:nvContentPartPr>
              <p14:xfrm>
                <a:off x="4717815" y="494750"/>
                <a:ext cx="237600" cy="99000"/>
              </p14:xfrm>
            </p:contentPart>
          </mc:Choice>
          <mc:Fallback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360D8362-ADF2-89F0-F13C-C054CF8331A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99815" y="476750"/>
                  <a:ext cx="2732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9B6CF98C-6791-5778-E482-61F08DE76584}"/>
                    </a:ext>
                  </a:extLst>
                </p14:cNvPr>
                <p14:cNvContentPartPr/>
                <p14:nvPr/>
              </p14:nvContentPartPr>
              <p14:xfrm>
                <a:off x="4975215" y="515990"/>
                <a:ext cx="317520" cy="107280"/>
              </p14:xfrm>
            </p:contentPart>
          </mc:Choice>
          <mc:Fallback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9B6CF98C-6791-5778-E482-61F08DE7658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57575" y="497990"/>
                  <a:ext cx="3531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0ED2B67A-452C-D704-4D93-58CC2C34CB35}"/>
                    </a:ext>
                  </a:extLst>
                </p14:cNvPr>
                <p14:cNvContentPartPr/>
                <p14:nvPr/>
              </p14:nvContentPartPr>
              <p14:xfrm>
                <a:off x="5271135" y="507710"/>
                <a:ext cx="245520" cy="85680"/>
              </p14:xfrm>
            </p:contentPart>
          </mc:Choice>
          <mc:Fallback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0ED2B67A-452C-D704-4D93-58CC2C34CB3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53135" y="490070"/>
                  <a:ext cx="281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FE8CAF62-43D9-FEC9-8877-4039103129A9}"/>
                    </a:ext>
                  </a:extLst>
                </p14:cNvPr>
                <p14:cNvContentPartPr/>
                <p14:nvPr/>
              </p14:nvContentPartPr>
              <p14:xfrm>
                <a:off x="5461215" y="276230"/>
                <a:ext cx="180360" cy="306000"/>
              </p14:xfrm>
            </p:contentPart>
          </mc:Choice>
          <mc:Fallback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FE8CAF62-43D9-FEC9-8877-4039103129A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443575" y="258230"/>
                  <a:ext cx="2160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FC6A6F14-EA8F-4963-ABC7-31FFE698709F}"/>
                    </a:ext>
                  </a:extLst>
                </p14:cNvPr>
                <p14:cNvContentPartPr/>
                <p14:nvPr/>
              </p14:nvContentPartPr>
              <p14:xfrm>
                <a:off x="5664975" y="478190"/>
                <a:ext cx="333720" cy="115560"/>
              </p14:xfrm>
            </p:contentPart>
          </mc:Choice>
          <mc:Fallback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FC6A6F14-EA8F-4963-ABC7-31FFE698709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647335" y="460550"/>
                  <a:ext cx="3693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673AC7F2-3F3F-A2D1-16E1-AE6BAA182496}"/>
                    </a:ext>
                  </a:extLst>
                </p14:cNvPr>
                <p14:cNvContentPartPr/>
                <p14:nvPr/>
              </p14:nvContentPartPr>
              <p14:xfrm>
                <a:off x="5953695" y="488990"/>
                <a:ext cx="219600" cy="83880"/>
              </p14:xfrm>
            </p:contentPart>
          </mc:Choice>
          <mc:Fallback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673AC7F2-3F3F-A2D1-16E1-AE6BAA18249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936055" y="470990"/>
                  <a:ext cx="255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D59F6A0F-62CF-0D82-ECC9-A419A1995025}"/>
                    </a:ext>
                  </a:extLst>
                </p14:cNvPr>
                <p14:cNvContentPartPr/>
                <p14:nvPr/>
              </p14:nvContentPartPr>
              <p14:xfrm>
                <a:off x="6115335" y="504830"/>
                <a:ext cx="135000" cy="100080"/>
              </p14:xfrm>
            </p:contentPart>
          </mc:Choice>
          <mc:Fallback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D59F6A0F-62CF-0D82-ECC9-A419A199502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097335" y="486830"/>
                  <a:ext cx="1706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31F24351-C663-3F90-E0E6-104BEBCE1D51}"/>
                    </a:ext>
                  </a:extLst>
                </p14:cNvPr>
                <p14:cNvContentPartPr/>
                <p14:nvPr/>
              </p14:nvContentPartPr>
              <p14:xfrm>
                <a:off x="6330615" y="501950"/>
                <a:ext cx="226440" cy="75240"/>
              </p14:xfrm>
            </p:contentPart>
          </mc:Choice>
          <mc:Fallback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31F24351-C663-3F90-E0E6-104BEBCE1D5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312615" y="483950"/>
                  <a:ext cx="2620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A53377CD-1E9E-E17B-1402-03F8268E1102}"/>
                    </a:ext>
                  </a:extLst>
                </p14:cNvPr>
                <p14:cNvContentPartPr/>
                <p14:nvPr/>
              </p14:nvContentPartPr>
              <p14:xfrm>
                <a:off x="6477495" y="255710"/>
                <a:ext cx="265320" cy="343800"/>
              </p14:xfrm>
            </p:contentPart>
          </mc:Choice>
          <mc:Fallback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A53377CD-1E9E-E17B-1402-03F8268E110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459495" y="238070"/>
                  <a:ext cx="30096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B0541943-1877-EA5C-49F5-5AE066B0ACDA}"/>
                    </a:ext>
                  </a:extLst>
                </p14:cNvPr>
                <p14:cNvContentPartPr/>
                <p14:nvPr/>
              </p14:nvContentPartPr>
              <p14:xfrm>
                <a:off x="6584415" y="516710"/>
                <a:ext cx="254520" cy="97200"/>
              </p14:xfrm>
            </p:contentPart>
          </mc:Choice>
          <mc:Fallback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B0541943-1877-EA5C-49F5-5AE066B0ACD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566775" y="499070"/>
                  <a:ext cx="290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DC301CA7-AE11-DF64-F30F-DD1C16B0E008}"/>
                    </a:ext>
                  </a:extLst>
                </p14:cNvPr>
                <p14:cNvContentPartPr/>
                <p14:nvPr/>
              </p14:nvContentPartPr>
              <p14:xfrm>
                <a:off x="6793935" y="490790"/>
                <a:ext cx="246600" cy="167040"/>
              </p14:xfrm>
            </p:contentPart>
          </mc:Choice>
          <mc:Fallback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DC301CA7-AE11-DF64-F30F-DD1C16B0E00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776295" y="473150"/>
                  <a:ext cx="2822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0" name="Entrada de lápiz 29">
                  <a:extLst>
                    <a:ext uri="{FF2B5EF4-FFF2-40B4-BE49-F238E27FC236}">
                      <a16:creationId xmlns:a16="http://schemas.microsoft.com/office/drawing/2014/main" id="{35D819C5-FA7B-CC9D-8A56-6E50921C108D}"/>
                    </a:ext>
                  </a:extLst>
                </p14:cNvPr>
                <p14:cNvContentPartPr/>
                <p14:nvPr/>
              </p14:nvContentPartPr>
              <p14:xfrm>
                <a:off x="7071855" y="535790"/>
                <a:ext cx="114120" cy="120240"/>
              </p14:xfrm>
            </p:contentPart>
          </mc:Choice>
          <mc:Fallback>
            <p:pic>
              <p:nvPicPr>
                <p:cNvPr id="30" name="Entrada de lápiz 29">
                  <a:extLst>
                    <a:ext uri="{FF2B5EF4-FFF2-40B4-BE49-F238E27FC236}">
                      <a16:creationId xmlns:a16="http://schemas.microsoft.com/office/drawing/2014/main" id="{35D819C5-FA7B-CC9D-8A56-6E50921C108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054215" y="517790"/>
                  <a:ext cx="14976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B5457726-3F5D-4279-F2D5-509FE680C6AA}"/>
              </a:ext>
            </a:extLst>
          </p:cNvPr>
          <p:cNvGrpSpPr/>
          <p:nvPr/>
        </p:nvGrpSpPr>
        <p:grpSpPr>
          <a:xfrm>
            <a:off x="1487175" y="1103150"/>
            <a:ext cx="4525920" cy="406800"/>
            <a:chOff x="1487175" y="1103150"/>
            <a:chExt cx="4525920" cy="40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4" name="Entrada de lápiz 33">
                  <a:extLst>
                    <a:ext uri="{FF2B5EF4-FFF2-40B4-BE49-F238E27FC236}">
                      <a16:creationId xmlns:a16="http://schemas.microsoft.com/office/drawing/2014/main" id="{DE7E454B-2F8A-8880-7455-388085090B32}"/>
                    </a:ext>
                  </a:extLst>
                </p14:cNvPr>
                <p14:cNvContentPartPr/>
                <p14:nvPr/>
              </p14:nvContentPartPr>
              <p14:xfrm>
                <a:off x="1879575" y="1353710"/>
                <a:ext cx="288720" cy="5400"/>
              </p14:xfrm>
            </p:contentPart>
          </mc:Choice>
          <mc:Fallback>
            <p:pic>
              <p:nvPicPr>
                <p:cNvPr id="34" name="Entrada de lápiz 33">
                  <a:extLst>
                    <a:ext uri="{FF2B5EF4-FFF2-40B4-BE49-F238E27FC236}">
                      <a16:creationId xmlns:a16="http://schemas.microsoft.com/office/drawing/2014/main" id="{DE7E454B-2F8A-8880-7455-388085090B3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861935" y="1335710"/>
                  <a:ext cx="3243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1BFDDE2D-207B-4B26-7B02-6C58693AFB4D}"/>
                    </a:ext>
                  </a:extLst>
                </p14:cNvPr>
                <p14:cNvContentPartPr/>
                <p14:nvPr/>
              </p14:nvContentPartPr>
              <p14:xfrm>
                <a:off x="1487175" y="1298630"/>
                <a:ext cx="138600" cy="136080"/>
              </p14:xfrm>
            </p:contentPart>
          </mc:Choice>
          <mc:Fallback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1BFDDE2D-207B-4B26-7B02-6C58693AFB4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469175" y="1280630"/>
                  <a:ext cx="1742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6" name="Entrada de lápiz 35">
                  <a:extLst>
                    <a:ext uri="{FF2B5EF4-FFF2-40B4-BE49-F238E27FC236}">
                      <a16:creationId xmlns:a16="http://schemas.microsoft.com/office/drawing/2014/main" id="{4160E3D6-043E-4079-8CBB-D7645661355C}"/>
                    </a:ext>
                  </a:extLst>
                </p14:cNvPr>
                <p14:cNvContentPartPr/>
                <p14:nvPr/>
              </p14:nvContentPartPr>
              <p14:xfrm>
                <a:off x="1631895" y="1327790"/>
                <a:ext cx="110520" cy="107640"/>
              </p14:xfrm>
            </p:contentPart>
          </mc:Choice>
          <mc:Fallback>
            <p:pic>
              <p:nvPicPr>
                <p:cNvPr id="36" name="Entrada de lápiz 35">
                  <a:extLst>
                    <a:ext uri="{FF2B5EF4-FFF2-40B4-BE49-F238E27FC236}">
                      <a16:creationId xmlns:a16="http://schemas.microsoft.com/office/drawing/2014/main" id="{4160E3D6-043E-4079-8CBB-D7645661355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613895" y="1309790"/>
                  <a:ext cx="1461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7" name="Entrada de lápiz 36">
                  <a:extLst>
                    <a:ext uri="{FF2B5EF4-FFF2-40B4-BE49-F238E27FC236}">
                      <a16:creationId xmlns:a16="http://schemas.microsoft.com/office/drawing/2014/main" id="{023A4DD8-62A4-597B-6035-2F336068D3C9}"/>
                    </a:ext>
                  </a:extLst>
                </p14:cNvPr>
                <p14:cNvContentPartPr/>
                <p14:nvPr/>
              </p14:nvContentPartPr>
              <p14:xfrm>
                <a:off x="1741695" y="1110350"/>
                <a:ext cx="265680" cy="149760"/>
              </p14:xfrm>
            </p:contentPart>
          </mc:Choice>
          <mc:Fallback>
            <p:pic>
              <p:nvPicPr>
                <p:cNvPr id="37" name="Entrada de lápiz 36">
                  <a:extLst>
                    <a:ext uri="{FF2B5EF4-FFF2-40B4-BE49-F238E27FC236}">
                      <a16:creationId xmlns:a16="http://schemas.microsoft.com/office/drawing/2014/main" id="{023A4DD8-62A4-597B-6035-2F336068D3C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724055" y="1092710"/>
                  <a:ext cx="3013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9" name="Entrada de lápiz 38">
                  <a:extLst>
                    <a:ext uri="{FF2B5EF4-FFF2-40B4-BE49-F238E27FC236}">
                      <a16:creationId xmlns:a16="http://schemas.microsoft.com/office/drawing/2014/main" id="{3C63EBB0-DCE8-3730-10E3-C84689CC26C9}"/>
                    </a:ext>
                  </a:extLst>
                </p14:cNvPr>
                <p14:cNvContentPartPr/>
                <p14:nvPr/>
              </p14:nvContentPartPr>
              <p14:xfrm>
                <a:off x="2227695" y="1141670"/>
                <a:ext cx="200880" cy="326160"/>
              </p14:xfrm>
            </p:contentPart>
          </mc:Choice>
          <mc:Fallback>
            <p:pic>
              <p:nvPicPr>
                <p:cNvPr id="39" name="Entrada de lápiz 38">
                  <a:extLst>
                    <a:ext uri="{FF2B5EF4-FFF2-40B4-BE49-F238E27FC236}">
                      <a16:creationId xmlns:a16="http://schemas.microsoft.com/office/drawing/2014/main" id="{3C63EBB0-DCE8-3730-10E3-C84689CC26C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209695" y="1124030"/>
                  <a:ext cx="23652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1" name="Entrada de lápiz 40">
                  <a:extLst>
                    <a:ext uri="{FF2B5EF4-FFF2-40B4-BE49-F238E27FC236}">
                      <a16:creationId xmlns:a16="http://schemas.microsoft.com/office/drawing/2014/main" id="{2B97B10B-E7AB-FCA4-D70C-14364DCEFC90}"/>
                    </a:ext>
                  </a:extLst>
                </p14:cNvPr>
                <p14:cNvContentPartPr/>
                <p14:nvPr/>
              </p14:nvContentPartPr>
              <p14:xfrm>
                <a:off x="2530095" y="1103150"/>
                <a:ext cx="221400" cy="153000"/>
              </p14:xfrm>
            </p:contentPart>
          </mc:Choice>
          <mc:Fallback>
            <p:pic>
              <p:nvPicPr>
                <p:cNvPr id="41" name="Entrada de lápiz 40">
                  <a:extLst>
                    <a:ext uri="{FF2B5EF4-FFF2-40B4-BE49-F238E27FC236}">
                      <a16:creationId xmlns:a16="http://schemas.microsoft.com/office/drawing/2014/main" id="{2B97B10B-E7AB-FCA4-D70C-14364DCEFC9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12095" y="1085510"/>
                  <a:ext cx="2570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2" name="Entrada de lápiz 41">
                  <a:extLst>
                    <a:ext uri="{FF2B5EF4-FFF2-40B4-BE49-F238E27FC236}">
                      <a16:creationId xmlns:a16="http://schemas.microsoft.com/office/drawing/2014/main" id="{E0EE1492-F21F-1688-A653-8F107EAEC781}"/>
                    </a:ext>
                  </a:extLst>
                </p14:cNvPr>
                <p14:cNvContentPartPr/>
                <p14:nvPr/>
              </p14:nvContentPartPr>
              <p14:xfrm>
                <a:off x="2847255" y="1337150"/>
                <a:ext cx="285840" cy="7920"/>
              </p14:xfrm>
            </p:contentPart>
          </mc:Choice>
          <mc:Fallback>
            <p:pic>
              <p:nvPicPr>
                <p:cNvPr id="42" name="Entrada de lápiz 41">
                  <a:extLst>
                    <a:ext uri="{FF2B5EF4-FFF2-40B4-BE49-F238E27FC236}">
                      <a16:creationId xmlns:a16="http://schemas.microsoft.com/office/drawing/2014/main" id="{E0EE1492-F21F-1688-A653-8F107EAEC78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29615" y="1319510"/>
                  <a:ext cx="3214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3" name="Entrada de lápiz 42">
                  <a:extLst>
                    <a:ext uri="{FF2B5EF4-FFF2-40B4-BE49-F238E27FC236}">
                      <a16:creationId xmlns:a16="http://schemas.microsoft.com/office/drawing/2014/main" id="{596B3CD8-F441-2788-6C1F-5CF57A9B2488}"/>
                    </a:ext>
                  </a:extLst>
                </p14:cNvPr>
                <p14:cNvContentPartPr/>
                <p14:nvPr/>
              </p14:nvContentPartPr>
              <p14:xfrm>
                <a:off x="2834295" y="1425710"/>
                <a:ext cx="313200" cy="15840"/>
              </p14:xfrm>
            </p:contentPart>
          </mc:Choice>
          <mc:Fallback>
            <p:pic>
              <p:nvPicPr>
                <p:cNvPr id="43" name="Entrada de lápiz 42">
                  <a:extLst>
                    <a:ext uri="{FF2B5EF4-FFF2-40B4-BE49-F238E27FC236}">
                      <a16:creationId xmlns:a16="http://schemas.microsoft.com/office/drawing/2014/main" id="{596B3CD8-F441-2788-6C1F-5CF57A9B248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816295" y="1408070"/>
                  <a:ext cx="3488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5" name="Entrada de lápiz 44">
                  <a:extLst>
                    <a:ext uri="{FF2B5EF4-FFF2-40B4-BE49-F238E27FC236}">
                      <a16:creationId xmlns:a16="http://schemas.microsoft.com/office/drawing/2014/main" id="{36708968-E47D-F106-B2B5-D2FD454D4362}"/>
                    </a:ext>
                  </a:extLst>
                </p14:cNvPr>
                <p14:cNvContentPartPr/>
                <p14:nvPr/>
              </p14:nvContentPartPr>
              <p14:xfrm>
                <a:off x="3305535" y="1242110"/>
                <a:ext cx="186120" cy="200160"/>
              </p14:xfrm>
            </p:contentPart>
          </mc:Choice>
          <mc:Fallback>
            <p:pic>
              <p:nvPicPr>
                <p:cNvPr id="45" name="Entrada de lápiz 44">
                  <a:extLst>
                    <a:ext uri="{FF2B5EF4-FFF2-40B4-BE49-F238E27FC236}">
                      <a16:creationId xmlns:a16="http://schemas.microsoft.com/office/drawing/2014/main" id="{36708968-E47D-F106-B2B5-D2FD454D436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287895" y="1224470"/>
                  <a:ext cx="2217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7" name="Entrada de lápiz 46">
                  <a:extLst>
                    <a:ext uri="{FF2B5EF4-FFF2-40B4-BE49-F238E27FC236}">
                      <a16:creationId xmlns:a16="http://schemas.microsoft.com/office/drawing/2014/main" id="{AA389740-B9E0-1A2A-FC5E-DE7E8943B89D}"/>
                    </a:ext>
                  </a:extLst>
                </p14:cNvPr>
                <p14:cNvContentPartPr/>
                <p14:nvPr/>
              </p14:nvContentPartPr>
              <p14:xfrm>
                <a:off x="3608655" y="1321670"/>
                <a:ext cx="7200" cy="2520"/>
              </p14:xfrm>
            </p:contentPart>
          </mc:Choice>
          <mc:Fallback>
            <p:pic>
              <p:nvPicPr>
                <p:cNvPr id="47" name="Entrada de lápiz 46">
                  <a:extLst>
                    <a:ext uri="{FF2B5EF4-FFF2-40B4-BE49-F238E27FC236}">
                      <a16:creationId xmlns:a16="http://schemas.microsoft.com/office/drawing/2014/main" id="{AA389740-B9E0-1A2A-FC5E-DE7E8943B89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590655" y="1303670"/>
                  <a:ext cx="42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8" name="Entrada de lápiz 47">
                  <a:extLst>
                    <a:ext uri="{FF2B5EF4-FFF2-40B4-BE49-F238E27FC236}">
                      <a16:creationId xmlns:a16="http://schemas.microsoft.com/office/drawing/2014/main" id="{B611B345-FF38-5CAC-656C-443D6E8917FF}"/>
                    </a:ext>
                  </a:extLst>
                </p14:cNvPr>
                <p14:cNvContentPartPr/>
                <p14:nvPr/>
              </p14:nvContentPartPr>
              <p14:xfrm>
                <a:off x="3576975" y="1268390"/>
                <a:ext cx="231120" cy="109800"/>
              </p14:xfrm>
            </p:contentPart>
          </mc:Choice>
          <mc:Fallback>
            <p:pic>
              <p:nvPicPr>
                <p:cNvPr id="48" name="Entrada de lápiz 47">
                  <a:extLst>
                    <a:ext uri="{FF2B5EF4-FFF2-40B4-BE49-F238E27FC236}">
                      <a16:creationId xmlns:a16="http://schemas.microsoft.com/office/drawing/2014/main" id="{B611B345-FF38-5CAC-656C-443D6E8917F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559335" y="1250750"/>
                  <a:ext cx="266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9" name="Entrada de lápiz 48">
                  <a:extLst>
                    <a:ext uri="{FF2B5EF4-FFF2-40B4-BE49-F238E27FC236}">
                      <a16:creationId xmlns:a16="http://schemas.microsoft.com/office/drawing/2014/main" id="{5E98F2AF-23D9-D2EC-7CB3-E0F63BCBBCEC}"/>
                    </a:ext>
                  </a:extLst>
                </p14:cNvPr>
                <p14:cNvContentPartPr/>
                <p14:nvPr/>
              </p14:nvContentPartPr>
              <p14:xfrm>
                <a:off x="3800895" y="1276670"/>
                <a:ext cx="86760" cy="103680"/>
              </p14:xfrm>
            </p:contentPart>
          </mc:Choice>
          <mc:Fallback>
            <p:pic>
              <p:nvPicPr>
                <p:cNvPr id="49" name="Entrada de lápiz 48">
                  <a:extLst>
                    <a:ext uri="{FF2B5EF4-FFF2-40B4-BE49-F238E27FC236}">
                      <a16:creationId xmlns:a16="http://schemas.microsoft.com/office/drawing/2014/main" id="{5E98F2AF-23D9-D2EC-7CB3-E0F63BCBBCE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83255" y="1258670"/>
                  <a:ext cx="1224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1" name="Entrada de lápiz 50">
                  <a:extLst>
                    <a:ext uri="{FF2B5EF4-FFF2-40B4-BE49-F238E27FC236}">
                      <a16:creationId xmlns:a16="http://schemas.microsoft.com/office/drawing/2014/main" id="{277130E9-10E9-DFA8-38F3-1298A2708F08}"/>
                    </a:ext>
                  </a:extLst>
                </p14:cNvPr>
                <p14:cNvContentPartPr/>
                <p14:nvPr/>
              </p14:nvContentPartPr>
              <p14:xfrm>
                <a:off x="3987735" y="1325630"/>
                <a:ext cx="226800" cy="16560"/>
              </p14:xfrm>
            </p:contentPart>
          </mc:Choice>
          <mc:Fallback>
            <p:pic>
              <p:nvPicPr>
                <p:cNvPr id="51" name="Entrada de lápiz 50">
                  <a:extLst>
                    <a:ext uri="{FF2B5EF4-FFF2-40B4-BE49-F238E27FC236}">
                      <a16:creationId xmlns:a16="http://schemas.microsoft.com/office/drawing/2014/main" id="{277130E9-10E9-DFA8-38F3-1298A2708F0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970095" y="1307990"/>
                  <a:ext cx="2624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2" name="Entrada de lápiz 51">
                  <a:extLst>
                    <a:ext uri="{FF2B5EF4-FFF2-40B4-BE49-F238E27FC236}">
                      <a16:creationId xmlns:a16="http://schemas.microsoft.com/office/drawing/2014/main" id="{D50E6F47-E496-BB22-3707-78FACA2A40DF}"/>
                    </a:ext>
                  </a:extLst>
                </p14:cNvPr>
                <p14:cNvContentPartPr/>
                <p14:nvPr/>
              </p14:nvContentPartPr>
              <p14:xfrm>
                <a:off x="4077015" y="1265150"/>
                <a:ext cx="34920" cy="158040"/>
              </p14:xfrm>
            </p:contentPart>
          </mc:Choice>
          <mc:Fallback>
            <p:pic>
              <p:nvPicPr>
                <p:cNvPr id="52" name="Entrada de lápiz 51">
                  <a:extLst>
                    <a:ext uri="{FF2B5EF4-FFF2-40B4-BE49-F238E27FC236}">
                      <a16:creationId xmlns:a16="http://schemas.microsoft.com/office/drawing/2014/main" id="{D50E6F47-E496-BB22-3707-78FACA2A40D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059015" y="1247510"/>
                  <a:ext cx="705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4" name="Entrada de lápiz 53">
                  <a:extLst>
                    <a:ext uri="{FF2B5EF4-FFF2-40B4-BE49-F238E27FC236}">
                      <a16:creationId xmlns:a16="http://schemas.microsoft.com/office/drawing/2014/main" id="{1BD62F19-84E9-AE9A-DD1F-6166BA834C2F}"/>
                    </a:ext>
                  </a:extLst>
                </p14:cNvPr>
                <p14:cNvContentPartPr/>
                <p14:nvPr/>
              </p14:nvContentPartPr>
              <p14:xfrm>
                <a:off x="4331175" y="1132310"/>
                <a:ext cx="162720" cy="244440"/>
              </p14:xfrm>
            </p:contentPart>
          </mc:Choice>
          <mc:Fallback>
            <p:pic>
              <p:nvPicPr>
                <p:cNvPr id="54" name="Entrada de lápiz 53">
                  <a:extLst>
                    <a:ext uri="{FF2B5EF4-FFF2-40B4-BE49-F238E27FC236}">
                      <a16:creationId xmlns:a16="http://schemas.microsoft.com/office/drawing/2014/main" id="{1BD62F19-84E9-AE9A-DD1F-6166BA834C2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313535" y="1114670"/>
                  <a:ext cx="1983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5" name="Entrada de lápiz 54">
                  <a:extLst>
                    <a:ext uri="{FF2B5EF4-FFF2-40B4-BE49-F238E27FC236}">
                      <a16:creationId xmlns:a16="http://schemas.microsoft.com/office/drawing/2014/main" id="{CDCCCEB7-3E8B-AAE7-8937-37C48E5A3411}"/>
                    </a:ext>
                  </a:extLst>
                </p14:cNvPr>
                <p14:cNvContentPartPr/>
                <p14:nvPr/>
              </p14:nvContentPartPr>
              <p14:xfrm>
                <a:off x="4518015" y="1234550"/>
                <a:ext cx="218520" cy="254160"/>
              </p14:xfrm>
            </p:contentPart>
          </mc:Choice>
          <mc:Fallback>
            <p:pic>
              <p:nvPicPr>
                <p:cNvPr id="55" name="Entrada de lápiz 54">
                  <a:extLst>
                    <a:ext uri="{FF2B5EF4-FFF2-40B4-BE49-F238E27FC236}">
                      <a16:creationId xmlns:a16="http://schemas.microsoft.com/office/drawing/2014/main" id="{CDCCCEB7-3E8B-AAE7-8937-37C48E5A341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500375" y="1216910"/>
                  <a:ext cx="2541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6" name="Entrada de lápiz 55">
                  <a:extLst>
                    <a:ext uri="{FF2B5EF4-FFF2-40B4-BE49-F238E27FC236}">
                      <a16:creationId xmlns:a16="http://schemas.microsoft.com/office/drawing/2014/main" id="{0C04FAE3-9CAE-54AC-1576-32A2AA7924D7}"/>
                    </a:ext>
                  </a:extLst>
                </p14:cNvPr>
                <p14:cNvContentPartPr/>
                <p14:nvPr/>
              </p14:nvContentPartPr>
              <p14:xfrm>
                <a:off x="4859295" y="1233470"/>
                <a:ext cx="137520" cy="219960"/>
              </p14:xfrm>
            </p:contentPart>
          </mc:Choice>
          <mc:Fallback>
            <p:pic>
              <p:nvPicPr>
                <p:cNvPr id="56" name="Entrada de lápiz 55">
                  <a:extLst>
                    <a:ext uri="{FF2B5EF4-FFF2-40B4-BE49-F238E27FC236}">
                      <a16:creationId xmlns:a16="http://schemas.microsoft.com/office/drawing/2014/main" id="{0C04FAE3-9CAE-54AC-1576-32A2AA7924D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841295" y="1215830"/>
                  <a:ext cx="1731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7" name="Entrada de lápiz 56">
                  <a:extLst>
                    <a:ext uri="{FF2B5EF4-FFF2-40B4-BE49-F238E27FC236}">
                      <a16:creationId xmlns:a16="http://schemas.microsoft.com/office/drawing/2014/main" id="{2FB18BBC-78AE-B611-B398-B932A0EB5D27}"/>
                    </a:ext>
                  </a:extLst>
                </p14:cNvPr>
                <p14:cNvContentPartPr/>
                <p14:nvPr/>
              </p14:nvContentPartPr>
              <p14:xfrm>
                <a:off x="5064855" y="1303310"/>
                <a:ext cx="195480" cy="103320"/>
              </p14:xfrm>
            </p:contentPart>
          </mc:Choice>
          <mc:Fallback>
            <p:pic>
              <p:nvPicPr>
                <p:cNvPr id="57" name="Entrada de lápiz 56">
                  <a:extLst>
                    <a:ext uri="{FF2B5EF4-FFF2-40B4-BE49-F238E27FC236}">
                      <a16:creationId xmlns:a16="http://schemas.microsoft.com/office/drawing/2014/main" id="{2FB18BBC-78AE-B611-B398-B932A0EB5D2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046855" y="1285670"/>
                  <a:ext cx="2311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8" name="Entrada de lápiz 57">
                  <a:extLst>
                    <a:ext uri="{FF2B5EF4-FFF2-40B4-BE49-F238E27FC236}">
                      <a16:creationId xmlns:a16="http://schemas.microsoft.com/office/drawing/2014/main" id="{FF6D345F-A554-F199-A9E9-745A7B77BFDB}"/>
                    </a:ext>
                  </a:extLst>
                </p14:cNvPr>
                <p14:cNvContentPartPr/>
                <p14:nvPr/>
              </p14:nvContentPartPr>
              <p14:xfrm>
                <a:off x="5220375" y="1317710"/>
                <a:ext cx="90000" cy="90360"/>
              </p14:xfrm>
            </p:contentPart>
          </mc:Choice>
          <mc:Fallback>
            <p:pic>
              <p:nvPicPr>
                <p:cNvPr id="58" name="Entrada de lápiz 57">
                  <a:extLst>
                    <a:ext uri="{FF2B5EF4-FFF2-40B4-BE49-F238E27FC236}">
                      <a16:creationId xmlns:a16="http://schemas.microsoft.com/office/drawing/2014/main" id="{FF6D345F-A554-F199-A9E9-745A7B77BFD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02375" y="1300070"/>
                  <a:ext cx="1256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9" name="Entrada de lápiz 58">
                  <a:extLst>
                    <a:ext uri="{FF2B5EF4-FFF2-40B4-BE49-F238E27FC236}">
                      <a16:creationId xmlns:a16="http://schemas.microsoft.com/office/drawing/2014/main" id="{F14CC0EB-E9A3-D2BE-0F90-BECAB510F2AE}"/>
                    </a:ext>
                  </a:extLst>
                </p14:cNvPr>
                <p14:cNvContentPartPr/>
                <p14:nvPr/>
              </p14:nvContentPartPr>
              <p14:xfrm>
                <a:off x="5428455" y="1319870"/>
                <a:ext cx="187920" cy="21960"/>
              </p14:xfrm>
            </p:contentPart>
          </mc:Choice>
          <mc:Fallback>
            <p:pic>
              <p:nvPicPr>
                <p:cNvPr id="59" name="Entrada de lápiz 58">
                  <a:extLst>
                    <a:ext uri="{FF2B5EF4-FFF2-40B4-BE49-F238E27FC236}">
                      <a16:creationId xmlns:a16="http://schemas.microsoft.com/office/drawing/2014/main" id="{F14CC0EB-E9A3-D2BE-0F90-BECAB510F2A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410815" y="1302230"/>
                  <a:ext cx="2235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0" name="Entrada de lápiz 59">
                  <a:extLst>
                    <a:ext uri="{FF2B5EF4-FFF2-40B4-BE49-F238E27FC236}">
                      <a16:creationId xmlns:a16="http://schemas.microsoft.com/office/drawing/2014/main" id="{26777382-E470-9608-8AF6-1AD6CCE0B2D1}"/>
                    </a:ext>
                  </a:extLst>
                </p14:cNvPr>
                <p14:cNvContentPartPr/>
                <p14:nvPr/>
              </p14:nvContentPartPr>
              <p14:xfrm>
                <a:off x="5658855" y="1151030"/>
                <a:ext cx="144360" cy="265680"/>
              </p14:xfrm>
            </p:contentPart>
          </mc:Choice>
          <mc:Fallback>
            <p:pic>
              <p:nvPicPr>
                <p:cNvPr id="60" name="Entrada de lápiz 59">
                  <a:extLst>
                    <a:ext uri="{FF2B5EF4-FFF2-40B4-BE49-F238E27FC236}">
                      <a16:creationId xmlns:a16="http://schemas.microsoft.com/office/drawing/2014/main" id="{26777382-E470-9608-8AF6-1AD6CCE0B2D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641215" y="1133030"/>
                  <a:ext cx="1800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1" name="Entrada de lápiz 60">
                  <a:extLst>
                    <a:ext uri="{FF2B5EF4-FFF2-40B4-BE49-F238E27FC236}">
                      <a16:creationId xmlns:a16="http://schemas.microsoft.com/office/drawing/2014/main" id="{82C70A11-B413-AB98-BECC-90A87E2454EE}"/>
                    </a:ext>
                  </a:extLst>
                </p14:cNvPr>
                <p14:cNvContentPartPr/>
                <p14:nvPr/>
              </p14:nvContentPartPr>
              <p14:xfrm>
                <a:off x="5771175" y="1233110"/>
                <a:ext cx="241920" cy="276840"/>
              </p14:xfrm>
            </p:contentPart>
          </mc:Choice>
          <mc:Fallback>
            <p:pic>
              <p:nvPicPr>
                <p:cNvPr id="61" name="Entrada de lápiz 60">
                  <a:extLst>
                    <a:ext uri="{FF2B5EF4-FFF2-40B4-BE49-F238E27FC236}">
                      <a16:creationId xmlns:a16="http://schemas.microsoft.com/office/drawing/2014/main" id="{82C70A11-B413-AB98-BECC-90A87E2454E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753535" y="1215470"/>
                  <a:ext cx="277560" cy="31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upo 74">
            <a:extLst>
              <a:ext uri="{FF2B5EF4-FFF2-40B4-BE49-F238E27FC236}">
                <a16:creationId xmlns:a16="http://schemas.microsoft.com/office/drawing/2014/main" id="{C4B6B700-686D-AA70-E605-E80DC2964C59}"/>
              </a:ext>
            </a:extLst>
          </p:cNvPr>
          <p:cNvGrpSpPr/>
          <p:nvPr/>
        </p:nvGrpSpPr>
        <p:grpSpPr>
          <a:xfrm>
            <a:off x="1300335" y="1860590"/>
            <a:ext cx="2190600" cy="381600"/>
            <a:chOff x="1300335" y="1860590"/>
            <a:chExt cx="2190600" cy="38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3" name="Entrada de lápiz 62">
                  <a:extLst>
                    <a:ext uri="{FF2B5EF4-FFF2-40B4-BE49-F238E27FC236}">
                      <a16:creationId xmlns:a16="http://schemas.microsoft.com/office/drawing/2014/main" id="{DB870C00-9FF4-BC30-842B-E01278F2F359}"/>
                    </a:ext>
                  </a:extLst>
                </p14:cNvPr>
                <p14:cNvContentPartPr/>
                <p14:nvPr/>
              </p14:nvContentPartPr>
              <p14:xfrm>
                <a:off x="1300335" y="1893350"/>
                <a:ext cx="266400" cy="277560"/>
              </p14:xfrm>
            </p:contentPart>
          </mc:Choice>
          <mc:Fallback>
            <p:pic>
              <p:nvPicPr>
                <p:cNvPr id="63" name="Entrada de lápiz 62">
                  <a:extLst>
                    <a:ext uri="{FF2B5EF4-FFF2-40B4-BE49-F238E27FC236}">
                      <a16:creationId xmlns:a16="http://schemas.microsoft.com/office/drawing/2014/main" id="{DB870C00-9FF4-BC30-842B-E01278F2F35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282695" y="1875350"/>
                  <a:ext cx="3020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4" name="Entrada de lápiz 63">
                  <a:extLst>
                    <a:ext uri="{FF2B5EF4-FFF2-40B4-BE49-F238E27FC236}">
                      <a16:creationId xmlns:a16="http://schemas.microsoft.com/office/drawing/2014/main" id="{0123E7BC-B6E4-D950-6C3E-C93CF71A7800}"/>
                    </a:ext>
                  </a:extLst>
                </p14:cNvPr>
                <p14:cNvContentPartPr/>
                <p14:nvPr/>
              </p14:nvContentPartPr>
              <p14:xfrm>
                <a:off x="1573215" y="1961030"/>
                <a:ext cx="148320" cy="107280"/>
              </p14:xfrm>
            </p:contentPart>
          </mc:Choice>
          <mc:Fallback>
            <p:pic>
              <p:nvPicPr>
                <p:cNvPr id="64" name="Entrada de lápiz 63">
                  <a:extLst>
                    <a:ext uri="{FF2B5EF4-FFF2-40B4-BE49-F238E27FC236}">
                      <a16:creationId xmlns:a16="http://schemas.microsoft.com/office/drawing/2014/main" id="{0123E7BC-B6E4-D950-6C3E-C93CF71A780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555215" y="1943390"/>
                  <a:ext cx="1839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5" name="Entrada de lápiz 64">
                  <a:extLst>
                    <a:ext uri="{FF2B5EF4-FFF2-40B4-BE49-F238E27FC236}">
                      <a16:creationId xmlns:a16="http://schemas.microsoft.com/office/drawing/2014/main" id="{1C1DB4D5-F009-0BC4-F477-F1242C1440B9}"/>
                    </a:ext>
                  </a:extLst>
                </p14:cNvPr>
                <p14:cNvContentPartPr/>
                <p14:nvPr/>
              </p14:nvContentPartPr>
              <p14:xfrm>
                <a:off x="1676535" y="1990190"/>
                <a:ext cx="47160" cy="212400"/>
              </p14:xfrm>
            </p:contentPart>
          </mc:Choice>
          <mc:Fallback>
            <p:pic>
              <p:nvPicPr>
                <p:cNvPr id="65" name="Entrada de lápiz 64">
                  <a:extLst>
                    <a:ext uri="{FF2B5EF4-FFF2-40B4-BE49-F238E27FC236}">
                      <a16:creationId xmlns:a16="http://schemas.microsoft.com/office/drawing/2014/main" id="{1C1DB4D5-F009-0BC4-F477-F1242C1440B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658535" y="1972190"/>
                  <a:ext cx="828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6" name="Entrada de lápiz 65">
                  <a:extLst>
                    <a:ext uri="{FF2B5EF4-FFF2-40B4-BE49-F238E27FC236}">
                      <a16:creationId xmlns:a16="http://schemas.microsoft.com/office/drawing/2014/main" id="{9D8B11F9-0DDB-CF53-61E8-63A9736DADB9}"/>
                    </a:ext>
                  </a:extLst>
                </p14:cNvPr>
                <p14:cNvContentPartPr/>
                <p14:nvPr/>
              </p14:nvContentPartPr>
              <p14:xfrm>
                <a:off x="1778055" y="2021510"/>
                <a:ext cx="167040" cy="127800"/>
              </p14:xfrm>
            </p:contentPart>
          </mc:Choice>
          <mc:Fallback>
            <p:pic>
              <p:nvPicPr>
                <p:cNvPr id="66" name="Entrada de lápiz 65">
                  <a:extLst>
                    <a:ext uri="{FF2B5EF4-FFF2-40B4-BE49-F238E27FC236}">
                      <a16:creationId xmlns:a16="http://schemas.microsoft.com/office/drawing/2014/main" id="{9D8B11F9-0DDB-CF53-61E8-63A9736DADB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760415" y="2003510"/>
                  <a:ext cx="2026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7" name="Entrada de lápiz 66">
                  <a:extLst>
                    <a:ext uri="{FF2B5EF4-FFF2-40B4-BE49-F238E27FC236}">
                      <a16:creationId xmlns:a16="http://schemas.microsoft.com/office/drawing/2014/main" id="{14068597-9719-CAB4-F28F-9E522ABC98BD}"/>
                    </a:ext>
                  </a:extLst>
                </p14:cNvPr>
                <p14:cNvContentPartPr/>
                <p14:nvPr/>
              </p14:nvContentPartPr>
              <p14:xfrm>
                <a:off x="1759695" y="2001710"/>
                <a:ext cx="223560" cy="165240"/>
              </p14:xfrm>
            </p:contentPart>
          </mc:Choice>
          <mc:Fallback>
            <p:pic>
              <p:nvPicPr>
                <p:cNvPr id="67" name="Entrada de lápiz 66">
                  <a:extLst>
                    <a:ext uri="{FF2B5EF4-FFF2-40B4-BE49-F238E27FC236}">
                      <a16:creationId xmlns:a16="http://schemas.microsoft.com/office/drawing/2014/main" id="{14068597-9719-CAB4-F28F-9E522ABC98B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742055" y="1984070"/>
                  <a:ext cx="2592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8" name="Entrada de lápiz 67">
                  <a:extLst>
                    <a:ext uri="{FF2B5EF4-FFF2-40B4-BE49-F238E27FC236}">
                      <a16:creationId xmlns:a16="http://schemas.microsoft.com/office/drawing/2014/main" id="{E9CCF987-14F2-3385-2708-3407FCA412D9}"/>
                    </a:ext>
                  </a:extLst>
                </p14:cNvPr>
                <p14:cNvContentPartPr/>
                <p14:nvPr/>
              </p14:nvContentPartPr>
              <p14:xfrm>
                <a:off x="2179095" y="1860590"/>
                <a:ext cx="145440" cy="205200"/>
              </p14:xfrm>
            </p:contentPart>
          </mc:Choice>
          <mc:Fallback>
            <p:pic>
              <p:nvPicPr>
                <p:cNvPr id="68" name="Entrada de lápiz 67">
                  <a:extLst>
                    <a:ext uri="{FF2B5EF4-FFF2-40B4-BE49-F238E27FC236}">
                      <a16:creationId xmlns:a16="http://schemas.microsoft.com/office/drawing/2014/main" id="{E9CCF987-14F2-3385-2708-3407FCA412D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161095" y="1842950"/>
                  <a:ext cx="1810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9" name="Entrada de lápiz 68">
                  <a:extLst>
                    <a:ext uri="{FF2B5EF4-FFF2-40B4-BE49-F238E27FC236}">
                      <a16:creationId xmlns:a16="http://schemas.microsoft.com/office/drawing/2014/main" id="{D6F09696-B48B-ABCD-234C-4478F6457942}"/>
                    </a:ext>
                  </a:extLst>
                </p14:cNvPr>
                <p14:cNvContentPartPr/>
                <p14:nvPr/>
              </p14:nvContentPartPr>
              <p14:xfrm>
                <a:off x="2374935" y="2131670"/>
                <a:ext cx="257760" cy="14040"/>
              </p14:xfrm>
            </p:contentPart>
          </mc:Choice>
          <mc:Fallback>
            <p:pic>
              <p:nvPicPr>
                <p:cNvPr id="69" name="Entrada de lápiz 68">
                  <a:extLst>
                    <a:ext uri="{FF2B5EF4-FFF2-40B4-BE49-F238E27FC236}">
                      <a16:creationId xmlns:a16="http://schemas.microsoft.com/office/drawing/2014/main" id="{D6F09696-B48B-ABCD-234C-4478F645794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357295" y="2113670"/>
                  <a:ext cx="2934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1" name="Entrada de lápiz 70">
                  <a:extLst>
                    <a:ext uri="{FF2B5EF4-FFF2-40B4-BE49-F238E27FC236}">
                      <a16:creationId xmlns:a16="http://schemas.microsoft.com/office/drawing/2014/main" id="{71690157-5152-AF30-D5AD-552348860C1A}"/>
                    </a:ext>
                  </a:extLst>
                </p14:cNvPr>
                <p14:cNvContentPartPr/>
                <p14:nvPr/>
              </p14:nvContentPartPr>
              <p14:xfrm>
                <a:off x="2764095" y="1979390"/>
                <a:ext cx="272160" cy="211680"/>
              </p14:xfrm>
            </p:contentPart>
          </mc:Choice>
          <mc:Fallback>
            <p:pic>
              <p:nvPicPr>
                <p:cNvPr id="71" name="Entrada de lápiz 70">
                  <a:extLst>
                    <a:ext uri="{FF2B5EF4-FFF2-40B4-BE49-F238E27FC236}">
                      <a16:creationId xmlns:a16="http://schemas.microsoft.com/office/drawing/2014/main" id="{71690157-5152-AF30-D5AD-552348860C1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746095" y="1961390"/>
                  <a:ext cx="3078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3" name="Entrada de lápiz 72">
                  <a:extLst>
                    <a:ext uri="{FF2B5EF4-FFF2-40B4-BE49-F238E27FC236}">
                      <a16:creationId xmlns:a16="http://schemas.microsoft.com/office/drawing/2014/main" id="{A75651B7-D7CC-A686-9E21-29A084CE0238}"/>
                    </a:ext>
                  </a:extLst>
                </p14:cNvPr>
                <p14:cNvContentPartPr/>
                <p14:nvPr/>
              </p14:nvContentPartPr>
              <p14:xfrm>
                <a:off x="3092415" y="2006390"/>
                <a:ext cx="92880" cy="184680"/>
              </p14:xfrm>
            </p:contentPart>
          </mc:Choice>
          <mc:Fallback>
            <p:pic>
              <p:nvPicPr>
                <p:cNvPr id="73" name="Entrada de lápiz 72">
                  <a:extLst>
                    <a:ext uri="{FF2B5EF4-FFF2-40B4-BE49-F238E27FC236}">
                      <a16:creationId xmlns:a16="http://schemas.microsoft.com/office/drawing/2014/main" id="{A75651B7-D7CC-A686-9E21-29A084CE023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074775" y="1988390"/>
                  <a:ext cx="1285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4" name="Entrada de lápiz 73">
                  <a:extLst>
                    <a:ext uri="{FF2B5EF4-FFF2-40B4-BE49-F238E27FC236}">
                      <a16:creationId xmlns:a16="http://schemas.microsoft.com/office/drawing/2014/main" id="{2848276A-2389-D977-7D84-B4C8D28AF96D}"/>
                    </a:ext>
                  </a:extLst>
                </p14:cNvPr>
                <p14:cNvContentPartPr/>
                <p14:nvPr/>
              </p14:nvContentPartPr>
              <p14:xfrm>
                <a:off x="3232815" y="2061830"/>
                <a:ext cx="258120" cy="180360"/>
              </p14:xfrm>
            </p:contentPart>
          </mc:Choice>
          <mc:Fallback>
            <p:pic>
              <p:nvPicPr>
                <p:cNvPr id="74" name="Entrada de lápiz 73">
                  <a:extLst>
                    <a:ext uri="{FF2B5EF4-FFF2-40B4-BE49-F238E27FC236}">
                      <a16:creationId xmlns:a16="http://schemas.microsoft.com/office/drawing/2014/main" id="{2848276A-2389-D977-7D84-B4C8D28AF96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215175" y="2043830"/>
                  <a:ext cx="29376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upo 116">
            <a:extLst>
              <a:ext uri="{FF2B5EF4-FFF2-40B4-BE49-F238E27FC236}">
                <a16:creationId xmlns:a16="http://schemas.microsoft.com/office/drawing/2014/main" id="{B1F361D9-4751-9D85-D1F2-6C701587BF97}"/>
              </a:ext>
            </a:extLst>
          </p:cNvPr>
          <p:cNvGrpSpPr/>
          <p:nvPr/>
        </p:nvGrpSpPr>
        <p:grpSpPr>
          <a:xfrm>
            <a:off x="4618095" y="2026550"/>
            <a:ext cx="4748400" cy="460080"/>
            <a:chOff x="4618095" y="2026550"/>
            <a:chExt cx="4748400" cy="46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12" name="Entrada de lápiz 111">
                  <a:extLst>
                    <a:ext uri="{FF2B5EF4-FFF2-40B4-BE49-F238E27FC236}">
                      <a16:creationId xmlns:a16="http://schemas.microsoft.com/office/drawing/2014/main" id="{0664F467-77FE-2D97-C791-6962AD15DFC0}"/>
                    </a:ext>
                  </a:extLst>
                </p14:cNvPr>
                <p14:cNvContentPartPr/>
                <p14:nvPr/>
              </p14:nvContentPartPr>
              <p14:xfrm>
                <a:off x="9249495" y="2125910"/>
                <a:ext cx="117000" cy="292680"/>
              </p14:xfrm>
            </p:contentPart>
          </mc:Choice>
          <mc:Fallback>
            <p:pic>
              <p:nvPicPr>
                <p:cNvPr id="112" name="Entrada de lápiz 111">
                  <a:extLst>
                    <a:ext uri="{FF2B5EF4-FFF2-40B4-BE49-F238E27FC236}">
                      <a16:creationId xmlns:a16="http://schemas.microsoft.com/office/drawing/2014/main" id="{0664F467-77FE-2D97-C791-6962AD15DFC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231855" y="2108270"/>
                  <a:ext cx="15264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5" name="Entrada de lápiz 84">
                  <a:extLst>
                    <a:ext uri="{FF2B5EF4-FFF2-40B4-BE49-F238E27FC236}">
                      <a16:creationId xmlns:a16="http://schemas.microsoft.com/office/drawing/2014/main" id="{773273DE-71CE-4098-E103-2F1C4D6D5270}"/>
                    </a:ext>
                  </a:extLst>
                </p14:cNvPr>
                <p14:cNvContentPartPr/>
                <p14:nvPr/>
              </p14:nvContentPartPr>
              <p14:xfrm>
                <a:off x="4655535" y="2135270"/>
                <a:ext cx="251640" cy="209160"/>
              </p14:xfrm>
            </p:contentPart>
          </mc:Choice>
          <mc:Fallback>
            <p:pic>
              <p:nvPicPr>
                <p:cNvPr id="85" name="Entrada de lápiz 84">
                  <a:extLst>
                    <a:ext uri="{FF2B5EF4-FFF2-40B4-BE49-F238E27FC236}">
                      <a16:creationId xmlns:a16="http://schemas.microsoft.com/office/drawing/2014/main" id="{773273DE-71CE-4098-E103-2F1C4D6D527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637535" y="2117630"/>
                  <a:ext cx="2872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6" name="Entrada de lápiz 85">
                  <a:extLst>
                    <a:ext uri="{FF2B5EF4-FFF2-40B4-BE49-F238E27FC236}">
                      <a16:creationId xmlns:a16="http://schemas.microsoft.com/office/drawing/2014/main" id="{EAE86677-A8F2-49AD-F927-98B2AD6E48C8}"/>
                    </a:ext>
                  </a:extLst>
                </p14:cNvPr>
                <p14:cNvContentPartPr/>
                <p14:nvPr/>
              </p14:nvContentPartPr>
              <p14:xfrm>
                <a:off x="4676055" y="2245430"/>
                <a:ext cx="324000" cy="17640"/>
              </p14:xfrm>
            </p:contentPart>
          </mc:Choice>
          <mc:Fallback>
            <p:pic>
              <p:nvPicPr>
                <p:cNvPr id="86" name="Entrada de lápiz 85">
                  <a:extLst>
                    <a:ext uri="{FF2B5EF4-FFF2-40B4-BE49-F238E27FC236}">
                      <a16:creationId xmlns:a16="http://schemas.microsoft.com/office/drawing/2014/main" id="{EAE86677-A8F2-49AD-F927-98B2AD6E48C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658415" y="2227430"/>
                  <a:ext cx="359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7" name="Entrada de lápiz 86">
                  <a:extLst>
                    <a:ext uri="{FF2B5EF4-FFF2-40B4-BE49-F238E27FC236}">
                      <a16:creationId xmlns:a16="http://schemas.microsoft.com/office/drawing/2014/main" id="{A9E48D07-C84E-8B6D-9763-2D7742135912}"/>
                    </a:ext>
                  </a:extLst>
                </p14:cNvPr>
                <p14:cNvContentPartPr/>
                <p14:nvPr/>
              </p14:nvContentPartPr>
              <p14:xfrm>
                <a:off x="4982415" y="2175950"/>
                <a:ext cx="245160" cy="159120"/>
              </p14:xfrm>
            </p:contentPart>
          </mc:Choice>
          <mc:Fallback>
            <p:pic>
              <p:nvPicPr>
                <p:cNvPr id="87" name="Entrada de lápiz 86">
                  <a:extLst>
                    <a:ext uri="{FF2B5EF4-FFF2-40B4-BE49-F238E27FC236}">
                      <a16:creationId xmlns:a16="http://schemas.microsoft.com/office/drawing/2014/main" id="{A9E48D07-C84E-8B6D-9763-2D774213591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964775" y="2158310"/>
                  <a:ext cx="2808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8" name="Entrada de lápiz 87">
                  <a:extLst>
                    <a:ext uri="{FF2B5EF4-FFF2-40B4-BE49-F238E27FC236}">
                      <a16:creationId xmlns:a16="http://schemas.microsoft.com/office/drawing/2014/main" id="{19FE36A8-1156-F681-7B36-DBD2D8A14AA9}"/>
                    </a:ext>
                  </a:extLst>
                </p14:cNvPr>
                <p14:cNvContentPartPr/>
                <p14:nvPr/>
              </p14:nvContentPartPr>
              <p14:xfrm>
                <a:off x="5050815" y="2156870"/>
                <a:ext cx="152640" cy="207720"/>
              </p14:xfrm>
            </p:contentPart>
          </mc:Choice>
          <mc:Fallback>
            <p:pic>
              <p:nvPicPr>
                <p:cNvPr id="88" name="Entrada de lápiz 87">
                  <a:extLst>
                    <a:ext uri="{FF2B5EF4-FFF2-40B4-BE49-F238E27FC236}">
                      <a16:creationId xmlns:a16="http://schemas.microsoft.com/office/drawing/2014/main" id="{19FE36A8-1156-F681-7B36-DBD2D8A14AA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033175" y="2138870"/>
                  <a:ext cx="1882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9" name="Entrada de lápiz 88">
                  <a:extLst>
                    <a:ext uri="{FF2B5EF4-FFF2-40B4-BE49-F238E27FC236}">
                      <a16:creationId xmlns:a16="http://schemas.microsoft.com/office/drawing/2014/main" id="{3A394170-50B4-41E8-7A14-E2C7D3C3F0D3}"/>
                    </a:ext>
                  </a:extLst>
                </p14:cNvPr>
                <p14:cNvContentPartPr/>
                <p14:nvPr/>
              </p14:nvContentPartPr>
              <p14:xfrm>
                <a:off x="5308935" y="2026550"/>
                <a:ext cx="214560" cy="178920"/>
              </p14:xfrm>
            </p:contentPart>
          </mc:Choice>
          <mc:Fallback>
            <p:pic>
              <p:nvPicPr>
                <p:cNvPr id="89" name="Entrada de lápiz 88">
                  <a:extLst>
                    <a:ext uri="{FF2B5EF4-FFF2-40B4-BE49-F238E27FC236}">
                      <a16:creationId xmlns:a16="http://schemas.microsoft.com/office/drawing/2014/main" id="{3A394170-50B4-41E8-7A14-E2C7D3C3F0D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291295" y="2008910"/>
                  <a:ext cx="2502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0" name="Entrada de lápiz 89">
                  <a:extLst>
                    <a:ext uri="{FF2B5EF4-FFF2-40B4-BE49-F238E27FC236}">
                      <a16:creationId xmlns:a16="http://schemas.microsoft.com/office/drawing/2014/main" id="{062EFD41-A701-B35C-D4D7-4B157C418EBA}"/>
                    </a:ext>
                  </a:extLst>
                </p14:cNvPr>
                <p14:cNvContentPartPr/>
                <p14:nvPr/>
              </p14:nvContentPartPr>
              <p14:xfrm>
                <a:off x="5609535" y="2280710"/>
                <a:ext cx="233280" cy="17640"/>
              </p14:xfrm>
            </p:contentPart>
          </mc:Choice>
          <mc:Fallback>
            <p:pic>
              <p:nvPicPr>
                <p:cNvPr id="90" name="Entrada de lápiz 89">
                  <a:extLst>
                    <a:ext uri="{FF2B5EF4-FFF2-40B4-BE49-F238E27FC236}">
                      <a16:creationId xmlns:a16="http://schemas.microsoft.com/office/drawing/2014/main" id="{062EFD41-A701-B35C-D4D7-4B157C418EB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591535" y="2263070"/>
                  <a:ext cx="2689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1" name="Entrada de lápiz 90">
                  <a:extLst>
                    <a:ext uri="{FF2B5EF4-FFF2-40B4-BE49-F238E27FC236}">
                      <a16:creationId xmlns:a16="http://schemas.microsoft.com/office/drawing/2014/main" id="{B588219D-08E1-6DD7-C80D-DC251BB6890F}"/>
                    </a:ext>
                  </a:extLst>
                </p14:cNvPr>
                <p14:cNvContentPartPr/>
                <p14:nvPr/>
              </p14:nvContentPartPr>
              <p14:xfrm>
                <a:off x="5719695" y="2195030"/>
                <a:ext cx="31320" cy="187920"/>
              </p14:xfrm>
            </p:contentPart>
          </mc:Choice>
          <mc:Fallback>
            <p:pic>
              <p:nvPicPr>
                <p:cNvPr id="91" name="Entrada de lápiz 90">
                  <a:extLst>
                    <a:ext uri="{FF2B5EF4-FFF2-40B4-BE49-F238E27FC236}">
                      <a16:creationId xmlns:a16="http://schemas.microsoft.com/office/drawing/2014/main" id="{B588219D-08E1-6DD7-C80D-DC251BB6890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701695" y="2177390"/>
                  <a:ext cx="669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2" name="Entrada de lápiz 91">
                  <a:extLst>
                    <a:ext uri="{FF2B5EF4-FFF2-40B4-BE49-F238E27FC236}">
                      <a16:creationId xmlns:a16="http://schemas.microsoft.com/office/drawing/2014/main" id="{93D28ADF-68E0-577F-5352-5B60C10F5367}"/>
                    </a:ext>
                  </a:extLst>
                </p14:cNvPr>
                <p14:cNvContentPartPr/>
                <p14:nvPr/>
              </p14:nvContentPartPr>
              <p14:xfrm>
                <a:off x="5956215" y="2160830"/>
                <a:ext cx="164160" cy="100440"/>
              </p14:xfrm>
            </p:contentPart>
          </mc:Choice>
          <mc:Fallback>
            <p:pic>
              <p:nvPicPr>
                <p:cNvPr id="92" name="Entrada de lápiz 91">
                  <a:extLst>
                    <a:ext uri="{FF2B5EF4-FFF2-40B4-BE49-F238E27FC236}">
                      <a16:creationId xmlns:a16="http://schemas.microsoft.com/office/drawing/2014/main" id="{93D28ADF-68E0-577F-5352-5B60C10F536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938215" y="2143190"/>
                  <a:ext cx="1998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3" name="Entrada de lápiz 92">
                  <a:extLst>
                    <a:ext uri="{FF2B5EF4-FFF2-40B4-BE49-F238E27FC236}">
                      <a16:creationId xmlns:a16="http://schemas.microsoft.com/office/drawing/2014/main" id="{0A666543-BD46-72D9-33D8-22CD01451CA6}"/>
                    </a:ext>
                  </a:extLst>
                </p14:cNvPr>
                <p14:cNvContentPartPr/>
                <p14:nvPr/>
              </p14:nvContentPartPr>
              <p14:xfrm>
                <a:off x="6074295" y="2209430"/>
                <a:ext cx="75960" cy="177480"/>
              </p14:xfrm>
            </p:contentPart>
          </mc:Choice>
          <mc:Fallback>
            <p:pic>
              <p:nvPicPr>
                <p:cNvPr id="93" name="Entrada de lápiz 92">
                  <a:extLst>
                    <a:ext uri="{FF2B5EF4-FFF2-40B4-BE49-F238E27FC236}">
                      <a16:creationId xmlns:a16="http://schemas.microsoft.com/office/drawing/2014/main" id="{0A666543-BD46-72D9-33D8-22CD01451CA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056295" y="2191430"/>
                  <a:ext cx="1116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4" name="Entrada de lápiz 93">
                  <a:extLst>
                    <a:ext uri="{FF2B5EF4-FFF2-40B4-BE49-F238E27FC236}">
                      <a16:creationId xmlns:a16="http://schemas.microsoft.com/office/drawing/2014/main" id="{B3B9C56F-E4C0-7E0A-6500-842BD431C327}"/>
                    </a:ext>
                  </a:extLst>
                </p14:cNvPr>
                <p14:cNvContentPartPr/>
                <p14:nvPr/>
              </p14:nvContentPartPr>
              <p14:xfrm>
                <a:off x="6237375" y="2197550"/>
                <a:ext cx="233280" cy="178560"/>
              </p14:xfrm>
            </p:contentPart>
          </mc:Choice>
          <mc:Fallback>
            <p:pic>
              <p:nvPicPr>
                <p:cNvPr id="94" name="Entrada de lápiz 93">
                  <a:extLst>
                    <a:ext uri="{FF2B5EF4-FFF2-40B4-BE49-F238E27FC236}">
                      <a16:creationId xmlns:a16="http://schemas.microsoft.com/office/drawing/2014/main" id="{B3B9C56F-E4C0-7E0A-6500-842BD431C32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219735" y="2179550"/>
                  <a:ext cx="2689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6" name="Entrada de lápiz 95">
                  <a:extLst>
                    <a:ext uri="{FF2B5EF4-FFF2-40B4-BE49-F238E27FC236}">
                      <a16:creationId xmlns:a16="http://schemas.microsoft.com/office/drawing/2014/main" id="{F32DD5BA-1FCA-301F-FEBD-5BFF8B674F75}"/>
                    </a:ext>
                  </a:extLst>
                </p14:cNvPr>
                <p14:cNvContentPartPr/>
                <p14:nvPr/>
              </p14:nvContentPartPr>
              <p14:xfrm>
                <a:off x="6845775" y="2162630"/>
                <a:ext cx="168840" cy="324000"/>
              </p14:xfrm>
            </p:contentPart>
          </mc:Choice>
          <mc:Fallback>
            <p:pic>
              <p:nvPicPr>
                <p:cNvPr id="96" name="Entrada de lápiz 95">
                  <a:extLst>
                    <a:ext uri="{FF2B5EF4-FFF2-40B4-BE49-F238E27FC236}">
                      <a16:creationId xmlns:a16="http://schemas.microsoft.com/office/drawing/2014/main" id="{F32DD5BA-1FCA-301F-FEBD-5BFF8B674F7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827775" y="2144630"/>
                  <a:ext cx="20448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8" name="Entrada de lápiz 97">
                  <a:extLst>
                    <a:ext uri="{FF2B5EF4-FFF2-40B4-BE49-F238E27FC236}">
                      <a16:creationId xmlns:a16="http://schemas.microsoft.com/office/drawing/2014/main" id="{18593894-0CAC-62CB-CD86-476A26F59803}"/>
                    </a:ext>
                  </a:extLst>
                </p14:cNvPr>
                <p14:cNvContentPartPr/>
                <p14:nvPr/>
              </p14:nvContentPartPr>
              <p14:xfrm>
                <a:off x="4618095" y="2028710"/>
                <a:ext cx="86040" cy="370440"/>
              </p14:xfrm>
            </p:contentPart>
          </mc:Choice>
          <mc:Fallback>
            <p:pic>
              <p:nvPicPr>
                <p:cNvPr id="98" name="Entrada de lápiz 97">
                  <a:extLst>
                    <a:ext uri="{FF2B5EF4-FFF2-40B4-BE49-F238E27FC236}">
                      <a16:creationId xmlns:a16="http://schemas.microsoft.com/office/drawing/2014/main" id="{18593894-0CAC-62CB-CD86-476A26F5980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600455" y="2010710"/>
                  <a:ext cx="12168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0" name="Entrada de lápiz 99">
                  <a:extLst>
                    <a:ext uri="{FF2B5EF4-FFF2-40B4-BE49-F238E27FC236}">
                      <a16:creationId xmlns:a16="http://schemas.microsoft.com/office/drawing/2014/main" id="{8E794BC0-1777-BE9A-3C14-82DE42F14F84}"/>
                    </a:ext>
                  </a:extLst>
                </p14:cNvPr>
                <p14:cNvContentPartPr/>
                <p14:nvPr/>
              </p14:nvContentPartPr>
              <p14:xfrm>
                <a:off x="7175535" y="2194670"/>
                <a:ext cx="111240" cy="246240"/>
              </p14:xfrm>
            </p:contentPart>
          </mc:Choice>
          <mc:Fallback>
            <p:pic>
              <p:nvPicPr>
                <p:cNvPr id="100" name="Entrada de lápiz 99">
                  <a:extLst>
                    <a:ext uri="{FF2B5EF4-FFF2-40B4-BE49-F238E27FC236}">
                      <a16:creationId xmlns:a16="http://schemas.microsoft.com/office/drawing/2014/main" id="{8E794BC0-1777-BE9A-3C14-82DE42F14F8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157895" y="2177030"/>
                  <a:ext cx="1468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2" name="Entrada de lápiz 101">
                  <a:extLst>
                    <a:ext uri="{FF2B5EF4-FFF2-40B4-BE49-F238E27FC236}">
                      <a16:creationId xmlns:a16="http://schemas.microsoft.com/office/drawing/2014/main" id="{0A201D89-A4D2-1E33-F09F-48C2FF768EBC}"/>
                    </a:ext>
                  </a:extLst>
                </p14:cNvPr>
                <p14:cNvContentPartPr/>
                <p14:nvPr/>
              </p14:nvContentPartPr>
              <p14:xfrm>
                <a:off x="7407735" y="2191430"/>
                <a:ext cx="124560" cy="209880"/>
              </p14:xfrm>
            </p:contentPart>
          </mc:Choice>
          <mc:Fallback>
            <p:pic>
              <p:nvPicPr>
                <p:cNvPr id="102" name="Entrada de lápiz 101">
                  <a:extLst>
                    <a:ext uri="{FF2B5EF4-FFF2-40B4-BE49-F238E27FC236}">
                      <a16:creationId xmlns:a16="http://schemas.microsoft.com/office/drawing/2014/main" id="{0A201D89-A4D2-1E33-F09F-48C2FF768EB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389735" y="2173790"/>
                  <a:ext cx="1602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3" name="Entrada de lápiz 102">
                  <a:extLst>
                    <a:ext uri="{FF2B5EF4-FFF2-40B4-BE49-F238E27FC236}">
                      <a16:creationId xmlns:a16="http://schemas.microsoft.com/office/drawing/2014/main" id="{D1DD88ED-6259-637A-BDE2-910DE491E0EB}"/>
                    </a:ext>
                  </a:extLst>
                </p14:cNvPr>
                <p14:cNvContentPartPr/>
                <p14:nvPr/>
              </p14:nvContentPartPr>
              <p14:xfrm>
                <a:off x="7362015" y="2278910"/>
                <a:ext cx="282240" cy="39240"/>
              </p14:xfrm>
            </p:contentPart>
          </mc:Choice>
          <mc:Fallback>
            <p:pic>
              <p:nvPicPr>
                <p:cNvPr id="103" name="Entrada de lápiz 102">
                  <a:extLst>
                    <a:ext uri="{FF2B5EF4-FFF2-40B4-BE49-F238E27FC236}">
                      <a16:creationId xmlns:a16="http://schemas.microsoft.com/office/drawing/2014/main" id="{D1DD88ED-6259-637A-BDE2-910DE491E0E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344375" y="2260910"/>
                  <a:ext cx="3178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4" name="Entrada de lápiz 103">
                  <a:extLst>
                    <a:ext uri="{FF2B5EF4-FFF2-40B4-BE49-F238E27FC236}">
                      <a16:creationId xmlns:a16="http://schemas.microsoft.com/office/drawing/2014/main" id="{AE0F0781-CBBB-8527-E819-32E64986C028}"/>
                    </a:ext>
                  </a:extLst>
                </p14:cNvPr>
                <p14:cNvContentPartPr/>
                <p14:nvPr/>
              </p14:nvContentPartPr>
              <p14:xfrm>
                <a:off x="7664775" y="2220590"/>
                <a:ext cx="179280" cy="152640"/>
              </p14:xfrm>
            </p:contentPart>
          </mc:Choice>
          <mc:Fallback>
            <p:pic>
              <p:nvPicPr>
                <p:cNvPr id="104" name="Entrada de lápiz 103">
                  <a:extLst>
                    <a:ext uri="{FF2B5EF4-FFF2-40B4-BE49-F238E27FC236}">
                      <a16:creationId xmlns:a16="http://schemas.microsoft.com/office/drawing/2014/main" id="{AE0F0781-CBBB-8527-E819-32E64986C02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646775" y="2202950"/>
                  <a:ext cx="2149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5" name="Entrada de lápiz 104">
                  <a:extLst>
                    <a:ext uri="{FF2B5EF4-FFF2-40B4-BE49-F238E27FC236}">
                      <a16:creationId xmlns:a16="http://schemas.microsoft.com/office/drawing/2014/main" id="{CDBE2491-08AA-D72D-7735-90E5C5AEEAA3}"/>
                    </a:ext>
                  </a:extLst>
                </p14:cNvPr>
                <p14:cNvContentPartPr/>
                <p14:nvPr/>
              </p14:nvContentPartPr>
              <p14:xfrm>
                <a:off x="7672335" y="2209430"/>
                <a:ext cx="120960" cy="174240"/>
              </p14:xfrm>
            </p:contentPart>
          </mc:Choice>
          <mc:Fallback>
            <p:pic>
              <p:nvPicPr>
                <p:cNvPr id="105" name="Entrada de lápiz 104">
                  <a:extLst>
                    <a:ext uri="{FF2B5EF4-FFF2-40B4-BE49-F238E27FC236}">
                      <a16:creationId xmlns:a16="http://schemas.microsoft.com/office/drawing/2014/main" id="{CDBE2491-08AA-D72D-7735-90E5C5AEEAA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654335" y="2191430"/>
                  <a:ext cx="1566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6" name="Entrada de lápiz 105">
                  <a:extLst>
                    <a:ext uri="{FF2B5EF4-FFF2-40B4-BE49-F238E27FC236}">
                      <a16:creationId xmlns:a16="http://schemas.microsoft.com/office/drawing/2014/main" id="{64F6BEA8-7878-F338-0B0C-BBE88C49E161}"/>
                    </a:ext>
                  </a:extLst>
                </p14:cNvPr>
                <p14:cNvContentPartPr/>
                <p14:nvPr/>
              </p14:nvContentPartPr>
              <p14:xfrm>
                <a:off x="7840815" y="2056790"/>
                <a:ext cx="210600" cy="184680"/>
              </p14:xfrm>
            </p:contentPart>
          </mc:Choice>
          <mc:Fallback>
            <p:pic>
              <p:nvPicPr>
                <p:cNvPr id="106" name="Entrada de lápiz 105">
                  <a:extLst>
                    <a:ext uri="{FF2B5EF4-FFF2-40B4-BE49-F238E27FC236}">
                      <a16:creationId xmlns:a16="http://schemas.microsoft.com/office/drawing/2014/main" id="{64F6BEA8-7878-F338-0B0C-BBE88C49E16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822815" y="2038790"/>
                  <a:ext cx="2462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7" name="Entrada de lápiz 106">
                  <a:extLst>
                    <a:ext uri="{FF2B5EF4-FFF2-40B4-BE49-F238E27FC236}">
                      <a16:creationId xmlns:a16="http://schemas.microsoft.com/office/drawing/2014/main" id="{427C16B3-9866-7006-02A4-44E543013D51}"/>
                    </a:ext>
                  </a:extLst>
                </p14:cNvPr>
                <p14:cNvContentPartPr/>
                <p14:nvPr/>
              </p14:nvContentPartPr>
              <p14:xfrm>
                <a:off x="8143575" y="2305910"/>
                <a:ext cx="195840" cy="10080"/>
              </p14:xfrm>
            </p:contentPart>
          </mc:Choice>
          <mc:Fallback>
            <p:pic>
              <p:nvPicPr>
                <p:cNvPr id="107" name="Entrada de lápiz 106">
                  <a:extLst>
                    <a:ext uri="{FF2B5EF4-FFF2-40B4-BE49-F238E27FC236}">
                      <a16:creationId xmlns:a16="http://schemas.microsoft.com/office/drawing/2014/main" id="{427C16B3-9866-7006-02A4-44E543013D5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125935" y="2287910"/>
                  <a:ext cx="2314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8" name="Entrada de lápiz 107">
                  <a:extLst>
                    <a:ext uri="{FF2B5EF4-FFF2-40B4-BE49-F238E27FC236}">
                      <a16:creationId xmlns:a16="http://schemas.microsoft.com/office/drawing/2014/main" id="{ACA5EA99-4ECD-2B51-D442-792BB687D327}"/>
                    </a:ext>
                  </a:extLst>
                </p14:cNvPr>
                <p14:cNvContentPartPr/>
                <p14:nvPr/>
              </p14:nvContentPartPr>
              <p14:xfrm>
                <a:off x="8395575" y="2197190"/>
                <a:ext cx="200880" cy="90720"/>
              </p14:xfrm>
            </p:contentPart>
          </mc:Choice>
          <mc:Fallback>
            <p:pic>
              <p:nvPicPr>
                <p:cNvPr id="108" name="Entrada de lápiz 107">
                  <a:extLst>
                    <a:ext uri="{FF2B5EF4-FFF2-40B4-BE49-F238E27FC236}">
                      <a16:creationId xmlns:a16="http://schemas.microsoft.com/office/drawing/2014/main" id="{ACA5EA99-4ECD-2B51-D442-792BB687D32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377575" y="2179190"/>
                  <a:ext cx="2365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9" name="Entrada de lápiz 108">
                  <a:extLst>
                    <a:ext uri="{FF2B5EF4-FFF2-40B4-BE49-F238E27FC236}">
                      <a16:creationId xmlns:a16="http://schemas.microsoft.com/office/drawing/2014/main" id="{E112E96B-0D17-2BD9-B35B-93325779B930}"/>
                    </a:ext>
                  </a:extLst>
                </p14:cNvPr>
                <p14:cNvContentPartPr/>
                <p14:nvPr/>
              </p14:nvContentPartPr>
              <p14:xfrm>
                <a:off x="8553975" y="2217350"/>
                <a:ext cx="62280" cy="216360"/>
              </p14:xfrm>
            </p:contentPart>
          </mc:Choice>
          <mc:Fallback>
            <p:pic>
              <p:nvPicPr>
                <p:cNvPr id="109" name="Entrada de lápiz 108">
                  <a:extLst>
                    <a:ext uri="{FF2B5EF4-FFF2-40B4-BE49-F238E27FC236}">
                      <a16:creationId xmlns:a16="http://schemas.microsoft.com/office/drawing/2014/main" id="{E112E96B-0D17-2BD9-B35B-93325779B93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535975" y="2199350"/>
                  <a:ext cx="979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0" name="Entrada de lápiz 109">
                  <a:extLst>
                    <a:ext uri="{FF2B5EF4-FFF2-40B4-BE49-F238E27FC236}">
                      <a16:creationId xmlns:a16="http://schemas.microsoft.com/office/drawing/2014/main" id="{CA48EAAB-00C9-0675-21EA-2F946E2C5BD6}"/>
                    </a:ext>
                  </a:extLst>
                </p14:cNvPr>
                <p14:cNvContentPartPr/>
                <p14:nvPr/>
              </p14:nvContentPartPr>
              <p14:xfrm>
                <a:off x="8719935" y="2210870"/>
                <a:ext cx="216000" cy="163440"/>
              </p14:xfrm>
            </p:contentPart>
          </mc:Choice>
          <mc:Fallback>
            <p:pic>
              <p:nvPicPr>
                <p:cNvPr id="110" name="Entrada de lápiz 109">
                  <a:extLst>
                    <a:ext uri="{FF2B5EF4-FFF2-40B4-BE49-F238E27FC236}">
                      <a16:creationId xmlns:a16="http://schemas.microsoft.com/office/drawing/2014/main" id="{CA48EAAB-00C9-0675-21EA-2F946E2C5BD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702295" y="2193230"/>
                  <a:ext cx="2516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4" name="Entrada de lápiz 113">
                  <a:extLst>
                    <a:ext uri="{FF2B5EF4-FFF2-40B4-BE49-F238E27FC236}">
                      <a16:creationId xmlns:a16="http://schemas.microsoft.com/office/drawing/2014/main" id="{822DDAB6-C40E-1E21-CFF9-A021E9CAFD9C}"/>
                    </a:ext>
                  </a:extLst>
                </p14:cNvPr>
                <p14:cNvContentPartPr/>
                <p14:nvPr/>
              </p14:nvContentPartPr>
              <p14:xfrm>
                <a:off x="6546255" y="2034470"/>
                <a:ext cx="227880" cy="169200"/>
              </p14:xfrm>
            </p:contentPart>
          </mc:Choice>
          <mc:Fallback>
            <p:pic>
              <p:nvPicPr>
                <p:cNvPr id="114" name="Entrada de lápiz 113">
                  <a:extLst>
                    <a:ext uri="{FF2B5EF4-FFF2-40B4-BE49-F238E27FC236}">
                      <a16:creationId xmlns:a16="http://schemas.microsoft.com/office/drawing/2014/main" id="{822DDAB6-C40E-1E21-CFF9-A021E9CAFD9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528255" y="2016470"/>
                  <a:ext cx="2635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6" name="Entrada de lápiz 115">
                  <a:extLst>
                    <a:ext uri="{FF2B5EF4-FFF2-40B4-BE49-F238E27FC236}">
                      <a16:creationId xmlns:a16="http://schemas.microsoft.com/office/drawing/2014/main" id="{875BD4DA-7C57-F41D-B876-23AEFA2615C8}"/>
                    </a:ext>
                  </a:extLst>
                </p14:cNvPr>
                <p14:cNvContentPartPr/>
                <p14:nvPr/>
              </p14:nvContentPartPr>
              <p14:xfrm>
                <a:off x="8967975" y="2032670"/>
                <a:ext cx="154440" cy="203760"/>
              </p14:xfrm>
            </p:contentPart>
          </mc:Choice>
          <mc:Fallback>
            <p:pic>
              <p:nvPicPr>
                <p:cNvPr id="116" name="Entrada de lápiz 115">
                  <a:extLst>
                    <a:ext uri="{FF2B5EF4-FFF2-40B4-BE49-F238E27FC236}">
                      <a16:creationId xmlns:a16="http://schemas.microsoft.com/office/drawing/2014/main" id="{875BD4DA-7C57-F41D-B876-23AEFA2615C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949975" y="2015030"/>
                  <a:ext cx="190080" cy="23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upo 123">
            <a:extLst>
              <a:ext uri="{FF2B5EF4-FFF2-40B4-BE49-F238E27FC236}">
                <a16:creationId xmlns:a16="http://schemas.microsoft.com/office/drawing/2014/main" id="{491EAB3A-6FAA-DE1F-649A-13D38DFA3CF3}"/>
              </a:ext>
            </a:extLst>
          </p:cNvPr>
          <p:cNvGrpSpPr/>
          <p:nvPr/>
        </p:nvGrpSpPr>
        <p:grpSpPr>
          <a:xfrm>
            <a:off x="1566015" y="3111590"/>
            <a:ext cx="1459080" cy="503640"/>
            <a:chOff x="1566015" y="3111590"/>
            <a:chExt cx="1459080" cy="50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8" name="Entrada de lápiz 117">
                  <a:extLst>
                    <a:ext uri="{FF2B5EF4-FFF2-40B4-BE49-F238E27FC236}">
                      <a16:creationId xmlns:a16="http://schemas.microsoft.com/office/drawing/2014/main" id="{75F7B3D0-EB71-A361-2183-524AFD014E22}"/>
                    </a:ext>
                  </a:extLst>
                </p14:cNvPr>
                <p14:cNvContentPartPr/>
                <p14:nvPr/>
              </p14:nvContentPartPr>
              <p14:xfrm>
                <a:off x="1566015" y="3111590"/>
                <a:ext cx="1459080" cy="503640"/>
              </p14:xfrm>
            </p:contentPart>
          </mc:Choice>
          <mc:Fallback>
            <p:pic>
              <p:nvPicPr>
                <p:cNvPr id="118" name="Entrada de lápiz 117">
                  <a:extLst>
                    <a:ext uri="{FF2B5EF4-FFF2-40B4-BE49-F238E27FC236}">
                      <a16:creationId xmlns:a16="http://schemas.microsoft.com/office/drawing/2014/main" id="{75F7B3D0-EB71-A361-2183-524AFD014E2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548015" y="3093950"/>
                  <a:ext cx="149472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9" name="Entrada de lápiz 118">
                  <a:extLst>
                    <a:ext uri="{FF2B5EF4-FFF2-40B4-BE49-F238E27FC236}">
                      <a16:creationId xmlns:a16="http://schemas.microsoft.com/office/drawing/2014/main" id="{13FD65E0-BDA2-ADC0-3105-52FE610DD5ED}"/>
                    </a:ext>
                  </a:extLst>
                </p14:cNvPr>
                <p14:cNvContentPartPr/>
                <p14:nvPr/>
              </p14:nvContentPartPr>
              <p14:xfrm>
                <a:off x="1906215" y="3305630"/>
                <a:ext cx="252720" cy="249840"/>
              </p14:xfrm>
            </p:contentPart>
          </mc:Choice>
          <mc:Fallback>
            <p:pic>
              <p:nvPicPr>
                <p:cNvPr id="119" name="Entrada de lápiz 118">
                  <a:extLst>
                    <a:ext uri="{FF2B5EF4-FFF2-40B4-BE49-F238E27FC236}">
                      <a16:creationId xmlns:a16="http://schemas.microsoft.com/office/drawing/2014/main" id="{13FD65E0-BDA2-ADC0-3105-52FE610DD5E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888575" y="3287630"/>
                  <a:ext cx="2883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0" name="Entrada de lápiz 119">
                  <a:extLst>
                    <a:ext uri="{FF2B5EF4-FFF2-40B4-BE49-F238E27FC236}">
                      <a16:creationId xmlns:a16="http://schemas.microsoft.com/office/drawing/2014/main" id="{1E75905A-213B-D266-08CA-632CC44E1958}"/>
                    </a:ext>
                  </a:extLst>
                </p14:cNvPr>
                <p14:cNvContentPartPr/>
                <p14:nvPr/>
              </p14:nvContentPartPr>
              <p14:xfrm>
                <a:off x="2225535" y="3348830"/>
                <a:ext cx="171000" cy="90000"/>
              </p14:xfrm>
            </p:contentPart>
          </mc:Choice>
          <mc:Fallback>
            <p:pic>
              <p:nvPicPr>
                <p:cNvPr id="120" name="Entrada de lápiz 119">
                  <a:extLst>
                    <a:ext uri="{FF2B5EF4-FFF2-40B4-BE49-F238E27FC236}">
                      <a16:creationId xmlns:a16="http://schemas.microsoft.com/office/drawing/2014/main" id="{1E75905A-213B-D266-08CA-632CC44E195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207895" y="3331190"/>
                  <a:ext cx="2066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1" name="Entrada de lápiz 120">
                  <a:extLst>
                    <a:ext uri="{FF2B5EF4-FFF2-40B4-BE49-F238E27FC236}">
                      <a16:creationId xmlns:a16="http://schemas.microsoft.com/office/drawing/2014/main" id="{262677AF-D3E8-1BD8-BEED-8FB9BD1C3495}"/>
                    </a:ext>
                  </a:extLst>
                </p14:cNvPr>
                <p14:cNvContentPartPr/>
                <p14:nvPr/>
              </p14:nvContentPartPr>
              <p14:xfrm>
                <a:off x="2305455" y="3357830"/>
                <a:ext cx="70560" cy="221400"/>
              </p14:xfrm>
            </p:contentPart>
          </mc:Choice>
          <mc:Fallback>
            <p:pic>
              <p:nvPicPr>
                <p:cNvPr id="121" name="Entrada de lápiz 120">
                  <a:extLst>
                    <a:ext uri="{FF2B5EF4-FFF2-40B4-BE49-F238E27FC236}">
                      <a16:creationId xmlns:a16="http://schemas.microsoft.com/office/drawing/2014/main" id="{262677AF-D3E8-1BD8-BEED-8FB9BD1C349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287815" y="3339830"/>
                  <a:ext cx="1062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2" name="Entrada de lápiz 121">
                  <a:extLst>
                    <a:ext uri="{FF2B5EF4-FFF2-40B4-BE49-F238E27FC236}">
                      <a16:creationId xmlns:a16="http://schemas.microsoft.com/office/drawing/2014/main" id="{03DE8DA2-9DE6-20D9-1E67-5894D4FE8AE8}"/>
                    </a:ext>
                  </a:extLst>
                </p14:cNvPr>
                <p14:cNvContentPartPr/>
                <p14:nvPr/>
              </p14:nvContentPartPr>
              <p14:xfrm>
                <a:off x="2407335" y="3386990"/>
                <a:ext cx="289080" cy="186480"/>
              </p14:xfrm>
            </p:contentPart>
          </mc:Choice>
          <mc:Fallback>
            <p:pic>
              <p:nvPicPr>
                <p:cNvPr id="122" name="Entrada de lápiz 121">
                  <a:extLst>
                    <a:ext uri="{FF2B5EF4-FFF2-40B4-BE49-F238E27FC236}">
                      <a16:creationId xmlns:a16="http://schemas.microsoft.com/office/drawing/2014/main" id="{03DE8DA2-9DE6-20D9-1E67-5894D4FE8AE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389335" y="3368990"/>
                  <a:ext cx="3247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3" name="Entrada de lápiz 122">
                  <a:extLst>
                    <a:ext uri="{FF2B5EF4-FFF2-40B4-BE49-F238E27FC236}">
                      <a16:creationId xmlns:a16="http://schemas.microsoft.com/office/drawing/2014/main" id="{4AE6F34C-604E-6B93-24FE-6E607E457717}"/>
                    </a:ext>
                  </a:extLst>
                </p14:cNvPr>
                <p14:cNvContentPartPr/>
                <p14:nvPr/>
              </p14:nvContentPartPr>
              <p14:xfrm>
                <a:off x="2749695" y="3313190"/>
                <a:ext cx="143280" cy="207360"/>
              </p14:xfrm>
            </p:contentPart>
          </mc:Choice>
          <mc:Fallback>
            <p:pic>
              <p:nvPicPr>
                <p:cNvPr id="123" name="Entrada de lápiz 122">
                  <a:extLst>
                    <a:ext uri="{FF2B5EF4-FFF2-40B4-BE49-F238E27FC236}">
                      <a16:creationId xmlns:a16="http://schemas.microsoft.com/office/drawing/2014/main" id="{4AE6F34C-604E-6B93-24FE-6E607E45771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731695" y="3295550"/>
                  <a:ext cx="178920" cy="24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upo 147">
            <a:extLst>
              <a:ext uri="{FF2B5EF4-FFF2-40B4-BE49-F238E27FC236}">
                <a16:creationId xmlns:a16="http://schemas.microsoft.com/office/drawing/2014/main" id="{E111C64A-4DCA-1751-F80C-2B1399ECFD7E}"/>
              </a:ext>
            </a:extLst>
          </p:cNvPr>
          <p:cNvGrpSpPr/>
          <p:nvPr/>
        </p:nvGrpSpPr>
        <p:grpSpPr>
          <a:xfrm>
            <a:off x="1349295" y="3965870"/>
            <a:ext cx="4109040" cy="506160"/>
            <a:chOff x="1349295" y="3965870"/>
            <a:chExt cx="4109040" cy="50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5" name="Entrada de lápiz 124">
                  <a:extLst>
                    <a:ext uri="{FF2B5EF4-FFF2-40B4-BE49-F238E27FC236}">
                      <a16:creationId xmlns:a16="http://schemas.microsoft.com/office/drawing/2014/main" id="{36F846AA-E705-A75E-5E18-F85F0A7B5DAB}"/>
                    </a:ext>
                  </a:extLst>
                </p14:cNvPr>
                <p14:cNvContentPartPr/>
                <p14:nvPr/>
              </p14:nvContentPartPr>
              <p14:xfrm>
                <a:off x="1638375" y="3965870"/>
                <a:ext cx="1613520" cy="494640"/>
              </p14:xfrm>
            </p:contentPart>
          </mc:Choice>
          <mc:Fallback>
            <p:pic>
              <p:nvPicPr>
                <p:cNvPr id="125" name="Entrada de lápiz 124">
                  <a:extLst>
                    <a:ext uri="{FF2B5EF4-FFF2-40B4-BE49-F238E27FC236}">
                      <a16:creationId xmlns:a16="http://schemas.microsoft.com/office/drawing/2014/main" id="{36F846AA-E705-A75E-5E18-F85F0A7B5DA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620375" y="3948230"/>
                  <a:ext cx="164916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6" name="Entrada de lápiz 125">
                  <a:extLst>
                    <a:ext uri="{FF2B5EF4-FFF2-40B4-BE49-F238E27FC236}">
                      <a16:creationId xmlns:a16="http://schemas.microsoft.com/office/drawing/2014/main" id="{E5BE3077-60E6-B1C1-BAD0-B5A2407F5C5D}"/>
                    </a:ext>
                  </a:extLst>
                </p14:cNvPr>
                <p14:cNvContentPartPr/>
                <p14:nvPr/>
              </p14:nvContentPartPr>
              <p14:xfrm>
                <a:off x="2037975" y="4166030"/>
                <a:ext cx="176040" cy="232200"/>
              </p14:xfrm>
            </p:contentPart>
          </mc:Choice>
          <mc:Fallback>
            <p:pic>
              <p:nvPicPr>
                <p:cNvPr id="126" name="Entrada de lápiz 125">
                  <a:extLst>
                    <a:ext uri="{FF2B5EF4-FFF2-40B4-BE49-F238E27FC236}">
                      <a16:creationId xmlns:a16="http://schemas.microsoft.com/office/drawing/2014/main" id="{E5BE3077-60E6-B1C1-BAD0-B5A2407F5C5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020335" y="4148390"/>
                  <a:ext cx="2116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7" name="Entrada de lápiz 126">
                  <a:extLst>
                    <a:ext uri="{FF2B5EF4-FFF2-40B4-BE49-F238E27FC236}">
                      <a16:creationId xmlns:a16="http://schemas.microsoft.com/office/drawing/2014/main" id="{C04A7D0F-B682-16EE-8295-B7C768CF0AA6}"/>
                    </a:ext>
                  </a:extLst>
                </p14:cNvPr>
                <p14:cNvContentPartPr/>
                <p14:nvPr/>
              </p14:nvContentPartPr>
              <p14:xfrm>
                <a:off x="2013855" y="4297430"/>
                <a:ext cx="213840" cy="10080"/>
              </p14:xfrm>
            </p:contentPart>
          </mc:Choice>
          <mc:Fallback>
            <p:pic>
              <p:nvPicPr>
                <p:cNvPr id="127" name="Entrada de lápiz 126">
                  <a:extLst>
                    <a:ext uri="{FF2B5EF4-FFF2-40B4-BE49-F238E27FC236}">
                      <a16:creationId xmlns:a16="http://schemas.microsoft.com/office/drawing/2014/main" id="{C04A7D0F-B682-16EE-8295-B7C768CF0AA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996215" y="4279430"/>
                  <a:ext cx="2494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8" name="Entrada de lápiz 127">
                  <a:extLst>
                    <a:ext uri="{FF2B5EF4-FFF2-40B4-BE49-F238E27FC236}">
                      <a16:creationId xmlns:a16="http://schemas.microsoft.com/office/drawing/2014/main" id="{2B0ED0A8-40AA-963C-DA07-93D4A4BD61EE}"/>
                    </a:ext>
                  </a:extLst>
                </p14:cNvPr>
                <p14:cNvContentPartPr/>
                <p14:nvPr/>
              </p14:nvContentPartPr>
              <p14:xfrm>
                <a:off x="2313375" y="4310750"/>
                <a:ext cx="18000" cy="29520"/>
              </p14:xfrm>
            </p:contentPart>
          </mc:Choice>
          <mc:Fallback>
            <p:pic>
              <p:nvPicPr>
                <p:cNvPr id="128" name="Entrada de lápiz 127">
                  <a:extLst>
                    <a:ext uri="{FF2B5EF4-FFF2-40B4-BE49-F238E27FC236}">
                      <a16:creationId xmlns:a16="http://schemas.microsoft.com/office/drawing/2014/main" id="{2B0ED0A8-40AA-963C-DA07-93D4A4BD61E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295375" y="4293110"/>
                  <a:ext cx="536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9" name="Entrada de lápiz 128">
                  <a:extLst>
                    <a:ext uri="{FF2B5EF4-FFF2-40B4-BE49-F238E27FC236}">
                      <a16:creationId xmlns:a16="http://schemas.microsoft.com/office/drawing/2014/main" id="{9DC9D2CF-BBC4-D736-5CD5-95BB07B41CDF}"/>
                    </a:ext>
                  </a:extLst>
                </p14:cNvPr>
                <p14:cNvContentPartPr/>
                <p14:nvPr/>
              </p14:nvContentPartPr>
              <p14:xfrm>
                <a:off x="2340735" y="4088270"/>
                <a:ext cx="145080" cy="131400"/>
              </p14:xfrm>
            </p:contentPart>
          </mc:Choice>
          <mc:Fallback>
            <p:pic>
              <p:nvPicPr>
                <p:cNvPr id="129" name="Entrada de lápiz 128">
                  <a:extLst>
                    <a:ext uri="{FF2B5EF4-FFF2-40B4-BE49-F238E27FC236}">
                      <a16:creationId xmlns:a16="http://schemas.microsoft.com/office/drawing/2014/main" id="{9DC9D2CF-BBC4-D736-5CD5-95BB07B41CD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322735" y="4070630"/>
                  <a:ext cx="1807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0" name="Entrada de lápiz 129">
                  <a:extLst>
                    <a:ext uri="{FF2B5EF4-FFF2-40B4-BE49-F238E27FC236}">
                      <a16:creationId xmlns:a16="http://schemas.microsoft.com/office/drawing/2014/main" id="{59518997-23D8-15B6-60AE-8D395F1337EC}"/>
                    </a:ext>
                  </a:extLst>
                </p14:cNvPr>
                <p14:cNvContentPartPr/>
                <p14:nvPr/>
              </p14:nvContentPartPr>
              <p14:xfrm>
                <a:off x="2507055" y="4372670"/>
                <a:ext cx="100440" cy="54720"/>
              </p14:xfrm>
            </p:contentPart>
          </mc:Choice>
          <mc:Fallback>
            <p:pic>
              <p:nvPicPr>
                <p:cNvPr id="130" name="Entrada de lápiz 129">
                  <a:extLst>
                    <a:ext uri="{FF2B5EF4-FFF2-40B4-BE49-F238E27FC236}">
                      <a16:creationId xmlns:a16="http://schemas.microsoft.com/office/drawing/2014/main" id="{59518997-23D8-15B6-60AE-8D395F1337E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489055" y="4355030"/>
                  <a:ext cx="1360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1" name="Entrada de lápiz 130">
                  <a:extLst>
                    <a:ext uri="{FF2B5EF4-FFF2-40B4-BE49-F238E27FC236}">
                      <a16:creationId xmlns:a16="http://schemas.microsoft.com/office/drawing/2014/main" id="{751274EC-BCC7-C91D-F087-DDF54D105CFA}"/>
                    </a:ext>
                  </a:extLst>
                </p14:cNvPr>
                <p14:cNvContentPartPr/>
                <p14:nvPr/>
              </p14:nvContentPartPr>
              <p14:xfrm>
                <a:off x="2808735" y="4311470"/>
                <a:ext cx="176400" cy="137160"/>
              </p14:xfrm>
            </p:contentPart>
          </mc:Choice>
          <mc:Fallback>
            <p:pic>
              <p:nvPicPr>
                <p:cNvPr id="131" name="Entrada de lápiz 130">
                  <a:extLst>
                    <a:ext uri="{FF2B5EF4-FFF2-40B4-BE49-F238E27FC236}">
                      <a16:creationId xmlns:a16="http://schemas.microsoft.com/office/drawing/2014/main" id="{751274EC-BCC7-C91D-F087-DDF54D105CF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791095" y="4293830"/>
                  <a:ext cx="212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2" name="Entrada de lápiz 131">
                  <a:extLst>
                    <a:ext uri="{FF2B5EF4-FFF2-40B4-BE49-F238E27FC236}">
                      <a16:creationId xmlns:a16="http://schemas.microsoft.com/office/drawing/2014/main" id="{78A793F2-572B-CABA-0C16-ABA137310C88}"/>
                    </a:ext>
                  </a:extLst>
                </p14:cNvPr>
                <p14:cNvContentPartPr/>
                <p14:nvPr/>
              </p14:nvContentPartPr>
              <p14:xfrm>
                <a:off x="2785335" y="4264670"/>
                <a:ext cx="244800" cy="207360"/>
              </p14:xfrm>
            </p:contentPart>
          </mc:Choice>
          <mc:Fallback>
            <p:pic>
              <p:nvPicPr>
                <p:cNvPr id="132" name="Entrada de lápiz 131">
                  <a:extLst>
                    <a:ext uri="{FF2B5EF4-FFF2-40B4-BE49-F238E27FC236}">
                      <a16:creationId xmlns:a16="http://schemas.microsoft.com/office/drawing/2014/main" id="{78A793F2-572B-CABA-0C16-ABA137310C8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767695" y="4247030"/>
                  <a:ext cx="2804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3" name="Entrada de lápiz 132">
                  <a:extLst>
                    <a:ext uri="{FF2B5EF4-FFF2-40B4-BE49-F238E27FC236}">
                      <a16:creationId xmlns:a16="http://schemas.microsoft.com/office/drawing/2014/main" id="{C29A1287-A006-37FE-A49D-51ADAECE53B5}"/>
                    </a:ext>
                  </a:extLst>
                </p14:cNvPr>
                <p14:cNvContentPartPr/>
                <p14:nvPr/>
              </p14:nvContentPartPr>
              <p14:xfrm>
                <a:off x="3116175" y="4147670"/>
                <a:ext cx="144000" cy="164880"/>
              </p14:xfrm>
            </p:contentPart>
          </mc:Choice>
          <mc:Fallback>
            <p:pic>
              <p:nvPicPr>
                <p:cNvPr id="133" name="Entrada de lápiz 132">
                  <a:extLst>
                    <a:ext uri="{FF2B5EF4-FFF2-40B4-BE49-F238E27FC236}">
                      <a16:creationId xmlns:a16="http://schemas.microsoft.com/office/drawing/2014/main" id="{C29A1287-A006-37FE-A49D-51ADAECE53B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098175" y="4129670"/>
                  <a:ext cx="1796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5" name="Entrada de lápiz 134">
                  <a:extLst>
                    <a:ext uri="{FF2B5EF4-FFF2-40B4-BE49-F238E27FC236}">
                      <a16:creationId xmlns:a16="http://schemas.microsoft.com/office/drawing/2014/main" id="{C186D021-EB37-06AC-4049-37F8E489F9AF}"/>
                    </a:ext>
                  </a:extLst>
                </p14:cNvPr>
                <p14:cNvContentPartPr/>
                <p14:nvPr/>
              </p14:nvContentPartPr>
              <p14:xfrm>
                <a:off x="2341095" y="4049390"/>
                <a:ext cx="309960" cy="144360"/>
              </p14:xfrm>
            </p:contentPart>
          </mc:Choice>
          <mc:Fallback>
            <p:pic>
              <p:nvPicPr>
                <p:cNvPr id="135" name="Entrada de lápiz 134">
                  <a:extLst>
                    <a:ext uri="{FF2B5EF4-FFF2-40B4-BE49-F238E27FC236}">
                      <a16:creationId xmlns:a16="http://schemas.microsoft.com/office/drawing/2014/main" id="{C186D021-EB37-06AC-4049-37F8E489F9A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323455" y="4031390"/>
                  <a:ext cx="3456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6" name="Entrada de lápiz 135">
                  <a:extLst>
                    <a:ext uri="{FF2B5EF4-FFF2-40B4-BE49-F238E27FC236}">
                      <a16:creationId xmlns:a16="http://schemas.microsoft.com/office/drawing/2014/main" id="{16B3DE0E-DD46-1C5C-5D5B-9F2975E2E471}"/>
                    </a:ext>
                  </a:extLst>
                </p14:cNvPr>
                <p14:cNvContentPartPr/>
                <p14:nvPr/>
              </p14:nvContentPartPr>
              <p14:xfrm>
                <a:off x="1349295" y="4045430"/>
                <a:ext cx="868320" cy="312120"/>
              </p14:xfrm>
            </p:contentPart>
          </mc:Choice>
          <mc:Fallback>
            <p:pic>
              <p:nvPicPr>
                <p:cNvPr id="136" name="Entrada de lápiz 135">
                  <a:extLst>
                    <a:ext uri="{FF2B5EF4-FFF2-40B4-BE49-F238E27FC236}">
                      <a16:creationId xmlns:a16="http://schemas.microsoft.com/office/drawing/2014/main" id="{16B3DE0E-DD46-1C5C-5D5B-9F2975E2E47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331655" y="4027790"/>
                  <a:ext cx="9039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7" name="Entrada de lápiz 136">
                  <a:extLst>
                    <a:ext uri="{FF2B5EF4-FFF2-40B4-BE49-F238E27FC236}">
                      <a16:creationId xmlns:a16="http://schemas.microsoft.com/office/drawing/2014/main" id="{7011F897-CA19-9DE5-D2A5-43A8D091F43B}"/>
                    </a:ext>
                  </a:extLst>
                </p14:cNvPr>
                <p14:cNvContentPartPr/>
                <p14:nvPr/>
              </p14:nvContentPartPr>
              <p14:xfrm>
                <a:off x="3036975" y="4213910"/>
                <a:ext cx="41760" cy="17640"/>
              </p14:xfrm>
            </p:contentPart>
          </mc:Choice>
          <mc:Fallback>
            <p:pic>
              <p:nvPicPr>
                <p:cNvPr id="137" name="Entrada de lápiz 136">
                  <a:extLst>
                    <a:ext uri="{FF2B5EF4-FFF2-40B4-BE49-F238E27FC236}">
                      <a16:creationId xmlns:a16="http://schemas.microsoft.com/office/drawing/2014/main" id="{7011F897-CA19-9DE5-D2A5-43A8D091F43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018975" y="4196270"/>
                  <a:ext cx="774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8" name="Entrada de lápiz 137">
                  <a:extLst>
                    <a:ext uri="{FF2B5EF4-FFF2-40B4-BE49-F238E27FC236}">
                      <a16:creationId xmlns:a16="http://schemas.microsoft.com/office/drawing/2014/main" id="{4C51421E-1620-6564-8871-F892FEB7C833}"/>
                    </a:ext>
                  </a:extLst>
                </p14:cNvPr>
                <p14:cNvContentPartPr/>
                <p14:nvPr/>
              </p14:nvContentPartPr>
              <p14:xfrm>
                <a:off x="3081615" y="4057310"/>
                <a:ext cx="558360" cy="183960"/>
              </p14:xfrm>
            </p:contentPart>
          </mc:Choice>
          <mc:Fallback>
            <p:pic>
              <p:nvPicPr>
                <p:cNvPr id="138" name="Entrada de lápiz 137">
                  <a:extLst>
                    <a:ext uri="{FF2B5EF4-FFF2-40B4-BE49-F238E27FC236}">
                      <a16:creationId xmlns:a16="http://schemas.microsoft.com/office/drawing/2014/main" id="{4C51421E-1620-6564-8871-F892FEB7C83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063615" y="4039670"/>
                  <a:ext cx="5940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0" name="Entrada de lápiz 139">
                  <a:extLst>
                    <a:ext uri="{FF2B5EF4-FFF2-40B4-BE49-F238E27FC236}">
                      <a16:creationId xmlns:a16="http://schemas.microsoft.com/office/drawing/2014/main" id="{1AB2DF1F-0E32-D07A-1467-41ED7617F02D}"/>
                    </a:ext>
                  </a:extLst>
                </p14:cNvPr>
                <p14:cNvContentPartPr/>
                <p14:nvPr/>
              </p14:nvContentPartPr>
              <p14:xfrm>
                <a:off x="3726735" y="4273310"/>
                <a:ext cx="364680" cy="59400"/>
              </p14:xfrm>
            </p:contentPart>
          </mc:Choice>
          <mc:Fallback>
            <p:pic>
              <p:nvPicPr>
                <p:cNvPr id="140" name="Entrada de lápiz 139">
                  <a:extLst>
                    <a:ext uri="{FF2B5EF4-FFF2-40B4-BE49-F238E27FC236}">
                      <a16:creationId xmlns:a16="http://schemas.microsoft.com/office/drawing/2014/main" id="{1AB2DF1F-0E32-D07A-1467-41ED7617F02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708735" y="4255310"/>
                  <a:ext cx="4003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1" name="Entrada de lápiz 140">
                  <a:extLst>
                    <a:ext uri="{FF2B5EF4-FFF2-40B4-BE49-F238E27FC236}">
                      <a16:creationId xmlns:a16="http://schemas.microsoft.com/office/drawing/2014/main" id="{27B9DDF5-EE94-9F5D-63A3-01972E7E5B41}"/>
                    </a:ext>
                  </a:extLst>
                </p14:cNvPr>
                <p14:cNvContentPartPr/>
                <p14:nvPr/>
              </p14:nvContentPartPr>
              <p14:xfrm>
                <a:off x="3710895" y="4372670"/>
                <a:ext cx="366480" cy="45000"/>
              </p14:xfrm>
            </p:contentPart>
          </mc:Choice>
          <mc:Fallback>
            <p:pic>
              <p:nvPicPr>
                <p:cNvPr id="141" name="Entrada de lápiz 140">
                  <a:extLst>
                    <a:ext uri="{FF2B5EF4-FFF2-40B4-BE49-F238E27FC236}">
                      <a16:creationId xmlns:a16="http://schemas.microsoft.com/office/drawing/2014/main" id="{27B9DDF5-EE94-9F5D-63A3-01972E7E5B4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692895" y="4355030"/>
                  <a:ext cx="4021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2" name="Entrada de lápiz 141">
                  <a:extLst>
                    <a:ext uri="{FF2B5EF4-FFF2-40B4-BE49-F238E27FC236}">
                      <a16:creationId xmlns:a16="http://schemas.microsoft.com/office/drawing/2014/main" id="{97F979EF-44F2-702C-82B2-E74077A763CA}"/>
                    </a:ext>
                  </a:extLst>
                </p14:cNvPr>
                <p14:cNvContentPartPr/>
                <p14:nvPr/>
              </p14:nvContentPartPr>
              <p14:xfrm>
                <a:off x="4390215" y="4186910"/>
                <a:ext cx="206280" cy="237240"/>
              </p14:xfrm>
            </p:contentPart>
          </mc:Choice>
          <mc:Fallback>
            <p:pic>
              <p:nvPicPr>
                <p:cNvPr id="142" name="Entrada de lápiz 141">
                  <a:extLst>
                    <a:ext uri="{FF2B5EF4-FFF2-40B4-BE49-F238E27FC236}">
                      <a16:creationId xmlns:a16="http://schemas.microsoft.com/office/drawing/2014/main" id="{97F979EF-44F2-702C-82B2-E74077A763C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372575" y="4168910"/>
                  <a:ext cx="2419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3" name="Entrada de lápiz 142">
                  <a:extLst>
                    <a:ext uri="{FF2B5EF4-FFF2-40B4-BE49-F238E27FC236}">
                      <a16:creationId xmlns:a16="http://schemas.microsoft.com/office/drawing/2014/main" id="{4BC28596-1F79-2EAE-6A25-06ADC9E53281}"/>
                    </a:ext>
                  </a:extLst>
                </p14:cNvPr>
                <p14:cNvContentPartPr/>
                <p14:nvPr/>
              </p14:nvContentPartPr>
              <p14:xfrm>
                <a:off x="4326495" y="4285550"/>
                <a:ext cx="398160" cy="46800"/>
              </p14:xfrm>
            </p:contentPart>
          </mc:Choice>
          <mc:Fallback>
            <p:pic>
              <p:nvPicPr>
                <p:cNvPr id="143" name="Entrada de lápiz 142">
                  <a:extLst>
                    <a:ext uri="{FF2B5EF4-FFF2-40B4-BE49-F238E27FC236}">
                      <a16:creationId xmlns:a16="http://schemas.microsoft.com/office/drawing/2014/main" id="{4BC28596-1F79-2EAE-6A25-06ADC9E5328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308495" y="4267910"/>
                  <a:ext cx="4338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4" name="Entrada de lápiz 143">
                  <a:extLst>
                    <a:ext uri="{FF2B5EF4-FFF2-40B4-BE49-F238E27FC236}">
                      <a16:creationId xmlns:a16="http://schemas.microsoft.com/office/drawing/2014/main" id="{D1E6D546-433B-1D8E-CFCA-6C8BD0EBED32}"/>
                    </a:ext>
                  </a:extLst>
                </p14:cNvPr>
                <p14:cNvContentPartPr/>
                <p14:nvPr/>
              </p14:nvContentPartPr>
              <p14:xfrm>
                <a:off x="4869015" y="4194470"/>
                <a:ext cx="124200" cy="202320"/>
              </p14:xfrm>
            </p:contentPart>
          </mc:Choice>
          <mc:Fallback>
            <p:pic>
              <p:nvPicPr>
                <p:cNvPr id="144" name="Entrada de lápiz 143">
                  <a:extLst>
                    <a:ext uri="{FF2B5EF4-FFF2-40B4-BE49-F238E27FC236}">
                      <a16:creationId xmlns:a16="http://schemas.microsoft.com/office/drawing/2014/main" id="{D1E6D546-433B-1D8E-CFCA-6C8BD0EBED3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851015" y="4176830"/>
                  <a:ext cx="1598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5" name="Entrada de lápiz 144">
                  <a:extLst>
                    <a:ext uri="{FF2B5EF4-FFF2-40B4-BE49-F238E27FC236}">
                      <a16:creationId xmlns:a16="http://schemas.microsoft.com/office/drawing/2014/main" id="{BD3081E0-121F-6E8B-BD70-33418E91B02B}"/>
                    </a:ext>
                  </a:extLst>
                </p14:cNvPr>
                <p14:cNvContentPartPr/>
                <p14:nvPr/>
              </p14:nvContentPartPr>
              <p14:xfrm>
                <a:off x="4779375" y="4186910"/>
                <a:ext cx="327600" cy="219240"/>
              </p14:xfrm>
            </p:contentPart>
          </mc:Choice>
          <mc:Fallback>
            <p:pic>
              <p:nvPicPr>
                <p:cNvPr id="145" name="Entrada de lápiz 144">
                  <a:extLst>
                    <a:ext uri="{FF2B5EF4-FFF2-40B4-BE49-F238E27FC236}">
                      <a16:creationId xmlns:a16="http://schemas.microsoft.com/office/drawing/2014/main" id="{BD3081E0-121F-6E8B-BD70-33418E91B02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761735" y="4168910"/>
                  <a:ext cx="3632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6" name="Entrada de lápiz 145">
                  <a:extLst>
                    <a:ext uri="{FF2B5EF4-FFF2-40B4-BE49-F238E27FC236}">
                      <a16:creationId xmlns:a16="http://schemas.microsoft.com/office/drawing/2014/main" id="{187CEAA3-03E2-28BA-1CAB-EBE80BCE1B61}"/>
                    </a:ext>
                  </a:extLst>
                </p14:cNvPr>
                <p14:cNvContentPartPr/>
                <p14:nvPr/>
              </p14:nvContentPartPr>
              <p14:xfrm>
                <a:off x="5172135" y="4076390"/>
                <a:ext cx="286200" cy="157320"/>
              </p14:xfrm>
            </p:contentPart>
          </mc:Choice>
          <mc:Fallback>
            <p:pic>
              <p:nvPicPr>
                <p:cNvPr id="146" name="Entrada de lápiz 145">
                  <a:extLst>
                    <a:ext uri="{FF2B5EF4-FFF2-40B4-BE49-F238E27FC236}">
                      <a16:creationId xmlns:a16="http://schemas.microsoft.com/office/drawing/2014/main" id="{187CEAA3-03E2-28BA-1CAB-EBE80BCE1B6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154135" y="4058750"/>
                  <a:ext cx="32184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upo 168">
            <a:extLst>
              <a:ext uri="{FF2B5EF4-FFF2-40B4-BE49-F238E27FC236}">
                <a16:creationId xmlns:a16="http://schemas.microsoft.com/office/drawing/2014/main" id="{5C7ED06C-F24A-79A3-CF40-2433B739E6F7}"/>
              </a:ext>
            </a:extLst>
          </p:cNvPr>
          <p:cNvGrpSpPr/>
          <p:nvPr/>
        </p:nvGrpSpPr>
        <p:grpSpPr>
          <a:xfrm>
            <a:off x="1766175" y="4911230"/>
            <a:ext cx="2027160" cy="552600"/>
            <a:chOff x="1766175" y="4911230"/>
            <a:chExt cx="2027160" cy="55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9" name="Entrada de lápiz 148">
                  <a:extLst>
                    <a:ext uri="{FF2B5EF4-FFF2-40B4-BE49-F238E27FC236}">
                      <a16:creationId xmlns:a16="http://schemas.microsoft.com/office/drawing/2014/main" id="{46A2DDF2-3BCF-BA91-9B05-873636BD27F6}"/>
                    </a:ext>
                  </a:extLst>
                </p14:cNvPr>
                <p14:cNvContentPartPr/>
                <p14:nvPr/>
              </p14:nvContentPartPr>
              <p14:xfrm>
                <a:off x="1787415" y="5159270"/>
                <a:ext cx="162000" cy="245520"/>
              </p14:xfrm>
            </p:contentPart>
          </mc:Choice>
          <mc:Fallback>
            <p:pic>
              <p:nvPicPr>
                <p:cNvPr id="149" name="Entrada de lápiz 148">
                  <a:extLst>
                    <a:ext uri="{FF2B5EF4-FFF2-40B4-BE49-F238E27FC236}">
                      <a16:creationId xmlns:a16="http://schemas.microsoft.com/office/drawing/2014/main" id="{46A2DDF2-3BCF-BA91-9B05-873636BD27F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769415" y="5141630"/>
                  <a:ext cx="1976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0" name="Entrada de lápiz 149">
                  <a:extLst>
                    <a:ext uri="{FF2B5EF4-FFF2-40B4-BE49-F238E27FC236}">
                      <a16:creationId xmlns:a16="http://schemas.microsoft.com/office/drawing/2014/main" id="{ABF1C7B2-55D7-EB3B-FDDC-DA46518B8AC7}"/>
                    </a:ext>
                  </a:extLst>
                </p14:cNvPr>
                <p14:cNvContentPartPr/>
                <p14:nvPr/>
              </p14:nvContentPartPr>
              <p14:xfrm>
                <a:off x="1766175" y="5258270"/>
                <a:ext cx="324000" cy="60480"/>
              </p14:xfrm>
            </p:contentPart>
          </mc:Choice>
          <mc:Fallback>
            <p:pic>
              <p:nvPicPr>
                <p:cNvPr id="150" name="Entrada de lápiz 149">
                  <a:extLst>
                    <a:ext uri="{FF2B5EF4-FFF2-40B4-BE49-F238E27FC236}">
                      <a16:creationId xmlns:a16="http://schemas.microsoft.com/office/drawing/2014/main" id="{ABF1C7B2-55D7-EB3B-FDDC-DA46518B8AC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748175" y="5240270"/>
                  <a:ext cx="3596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1" name="Entrada de lápiz 150">
                  <a:extLst>
                    <a:ext uri="{FF2B5EF4-FFF2-40B4-BE49-F238E27FC236}">
                      <a16:creationId xmlns:a16="http://schemas.microsoft.com/office/drawing/2014/main" id="{4353058A-E77E-0C41-9D1E-89C93BD69D72}"/>
                    </a:ext>
                  </a:extLst>
                </p14:cNvPr>
                <p14:cNvContentPartPr/>
                <p14:nvPr/>
              </p14:nvContentPartPr>
              <p14:xfrm>
                <a:off x="2248215" y="4911230"/>
                <a:ext cx="216000" cy="147600"/>
              </p14:xfrm>
            </p:contentPart>
          </mc:Choice>
          <mc:Fallback>
            <p:pic>
              <p:nvPicPr>
                <p:cNvPr id="151" name="Entrada de lápiz 150">
                  <a:extLst>
                    <a:ext uri="{FF2B5EF4-FFF2-40B4-BE49-F238E27FC236}">
                      <a16:creationId xmlns:a16="http://schemas.microsoft.com/office/drawing/2014/main" id="{4353058A-E77E-0C41-9D1E-89C93BD69D7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230215" y="4893590"/>
                  <a:ext cx="2516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2" name="Entrada de lápiz 151">
                  <a:extLst>
                    <a:ext uri="{FF2B5EF4-FFF2-40B4-BE49-F238E27FC236}">
                      <a16:creationId xmlns:a16="http://schemas.microsoft.com/office/drawing/2014/main" id="{55B9A4D8-7CAA-383B-4585-30A99975BD97}"/>
                    </a:ext>
                  </a:extLst>
                </p14:cNvPr>
                <p14:cNvContentPartPr/>
                <p14:nvPr/>
              </p14:nvContentPartPr>
              <p14:xfrm>
                <a:off x="2208615" y="5116430"/>
                <a:ext cx="259560" cy="18360"/>
              </p14:xfrm>
            </p:contentPart>
          </mc:Choice>
          <mc:Fallback>
            <p:pic>
              <p:nvPicPr>
                <p:cNvPr id="152" name="Entrada de lápiz 151">
                  <a:extLst>
                    <a:ext uri="{FF2B5EF4-FFF2-40B4-BE49-F238E27FC236}">
                      <a16:creationId xmlns:a16="http://schemas.microsoft.com/office/drawing/2014/main" id="{55B9A4D8-7CAA-383B-4585-30A99975BD9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190975" y="5098430"/>
                  <a:ext cx="2952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3" name="Entrada de lápiz 152">
                  <a:extLst>
                    <a:ext uri="{FF2B5EF4-FFF2-40B4-BE49-F238E27FC236}">
                      <a16:creationId xmlns:a16="http://schemas.microsoft.com/office/drawing/2014/main" id="{F548ACAB-D3C3-8931-973A-81B1C9C84D79}"/>
                    </a:ext>
                  </a:extLst>
                </p14:cNvPr>
                <p14:cNvContentPartPr/>
                <p14:nvPr/>
              </p14:nvContentPartPr>
              <p14:xfrm>
                <a:off x="2212935" y="5181230"/>
                <a:ext cx="177120" cy="126720"/>
              </p14:xfrm>
            </p:contentPart>
          </mc:Choice>
          <mc:Fallback>
            <p:pic>
              <p:nvPicPr>
                <p:cNvPr id="153" name="Entrada de lápiz 152">
                  <a:extLst>
                    <a:ext uri="{FF2B5EF4-FFF2-40B4-BE49-F238E27FC236}">
                      <a16:creationId xmlns:a16="http://schemas.microsoft.com/office/drawing/2014/main" id="{F548ACAB-D3C3-8931-973A-81B1C9C84D7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194935" y="5163590"/>
                  <a:ext cx="2127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4" name="Entrada de lápiz 153">
                  <a:extLst>
                    <a:ext uri="{FF2B5EF4-FFF2-40B4-BE49-F238E27FC236}">
                      <a16:creationId xmlns:a16="http://schemas.microsoft.com/office/drawing/2014/main" id="{A63BF4BB-FC2B-CBA5-326B-E640159C1F15}"/>
                    </a:ext>
                  </a:extLst>
                </p14:cNvPr>
                <p14:cNvContentPartPr/>
                <p14:nvPr/>
              </p14:nvContentPartPr>
              <p14:xfrm>
                <a:off x="2513895" y="5417030"/>
                <a:ext cx="55080" cy="43560"/>
              </p14:xfrm>
            </p:contentPart>
          </mc:Choice>
          <mc:Fallback>
            <p:pic>
              <p:nvPicPr>
                <p:cNvPr id="154" name="Entrada de lápiz 153">
                  <a:extLst>
                    <a:ext uri="{FF2B5EF4-FFF2-40B4-BE49-F238E27FC236}">
                      <a16:creationId xmlns:a16="http://schemas.microsoft.com/office/drawing/2014/main" id="{A63BF4BB-FC2B-CBA5-326B-E640159C1F1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496255" y="5399030"/>
                  <a:ext cx="907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5" name="Entrada de lápiz 154">
                  <a:extLst>
                    <a:ext uri="{FF2B5EF4-FFF2-40B4-BE49-F238E27FC236}">
                      <a16:creationId xmlns:a16="http://schemas.microsoft.com/office/drawing/2014/main" id="{3E6CDC78-1BE6-AA53-2064-5CD354D3BF1E}"/>
                    </a:ext>
                  </a:extLst>
                </p14:cNvPr>
                <p14:cNvContentPartPr/>
                <p14:nvPr/>
              </p14:nvContentPartPr>
              <p14:xfrm>
                <a:off x="2837535" y="5292830"/>
                <a:ext cx="198000" cy="171000"/>
              </p14:xfrm>
            </p:contentPart>
          </mc:Choice>
          <mc:Fallback>
            <p:pic>
              <p:nvPicPr>
                <p:cNvPr id="155" name="Entrada de lápiz 154">
                  <a:extLst>
                    <a:ext uri="{FF2B5EF4-FFF2-40B4-BE49-F238E27FC236}">
                      <a16:creationId xmlns:a16="http://schemas.microsoft.com/office/drawing/2014/main" id="{3E6CDC78-1BE6-AA53-2064-5CD354D3BF1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819895" y="5275190"/>
                  <a:ext cx="2336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6" name="Entrada de lápiz 155">
                  <a:extLst>
                    <a:ext uri="{FF2B5EF4-FFF2-40B4-BE49-F238E27FC236}">
                      <a16:creationId xmlns:a16="http://schemas.microsoft.com/office/drawing/2014/main" id="{BCC96136-26EC-8CDA-D205-E03AD6E3B123}"/>
                    </a:ext>
                  </a:extLst>
                </p14:cNvPr>
                <p14:cNvContentPartPr/>
                <p14:nvPr/>
              </p14:nvContentPartPr>
              <p14:xfrm>
                <a:off x="2772375" y="5269790"/>
                <a:ext cx="251280" cy="190080"/>
              </p14:xfrm>
            </p:contentPart>
          </mc:Choice>
          <mc:Fallback>
            <p:pic>
              <p:nvPicPr>
                <p:cNvPr id="156" name="Entrada de lápiz 155">
                  <a:extLst>
                    <a:ext uri="{FF2B5EF4-FFF2-40B4-BE49-F238E27FC236}">
                      <a16:creationId xmlns:a16="http://schemas.microsoft.com/office/drawing/2014/main" id="{BCC96136-26EC-8CDA-D205-E03AD6E3B12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754375" y="5251790"/>
                  <a:ext cx="2869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8" name="Entrada de lápiz 157">
                  <a:extLst>
                    <a:ext uri="{FF2B5EF4-FFF2-40B4-BE49-F238E27FC236}">
                      <a16:creationId xmlns:a16="http://schemas.microsoft.com/office/drawing/2014/main" id="{9FA94CDA-5A93-01E7-88DB-2B5D2E8DAD33}"/>
                    </a:ext>
                  </a:extLst>
                </p14:cNvPr>
                <p14:cNvContentPartPr/>
                <p14:nvPr/>
              </p14:nvContentPartPr>
              <p14:xfrm>
                <a:off x="3195015" y="4966670"/>
                <a:ext cx="152280" cy="179280"/>
              </p14:xfrm>
            </p:contentPart>
          </mc:Choice>
          <mc:Fallback>
            <p:pic>
              <p:nvPicPr>
                <p:cNvPr id="158" name="Entrada de lápiz 157">
                  <a:extLst>
                    <a:ext uri="{FF2B5EF4-FFF2-40B4-BE49-F238E27FC236}">
                      <a16:creationId xmlns:a16="http://schemas.microsoft.com/office/drawing/2014/main" id="{9FA94CDA-5A93-01E7-88DB-2B5D2E8DAD3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177375" y="4948670"/>
                  <a:ext cx="1879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9" name="Entrada de lápiz 158">
                  <a:extLst>
                    <a:ext uri="{FF2B5EF4-FFF2-40B4-BE49-F238E27FC236}">
                      <a16:creationId xmlns:a16="http://schemas.microsoft.com/office/drawing/2014/main" id="{820928DE-2849-3845-7DCB-AF3B1AC48423}"/>
                    </a:ext>
                  </a:extLst>
                </p14:cNvPr>
                <p14:cNvContentPartPr/>
                <p14:nvPr/>
              </p14:nvContentPartPr>
              <p14:xfrm>
                <a:off x="3053895" y="5126510"/>
                <a:ext cx="393120" cy="45000"/>
              </p14:xfrm>
            </p:contentPart>
          </mc:Choice>
          <mc:Fallback>
            <p:pic>
              <p:nvPicPr>
                <p:cNvPr id="159" name="Entrada de lápiz 158">
                  <a:extLst>
                    <a:ext uri="{FF2B5EF4-FFF2-40B4-BE49-F238E27FC236}">
                      <a16:creationId xmlns:a16="http://schemas.microsoft.com/office/drawing/2014/main" id="{820928DE-2849-3845-7DCB-AF3B1AC4842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036255" y="5108510"/>
                  <a:ext cx="4287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0" name="Entrada de lápiz 159">
                  <a:extLst>
                    <a:ext uri="{FF2B5EF4-FFF2-40B4-BE49-F238E27FC236}">
                      <a16:creationId xmlns:a16="http://schemas.microsoft.com/office/drawing/2014/main" id="{A6931325-F9BB-885D-2B4A-B9345989B058}"/>
                    </a:ext>
                  </a:extLst>
                </p14:cNvPr>
                <p14:cNvContentPartPr/>
                <p14:nvPr/>
              </p14:nvContentPartPr>
              <p14:xfrm>
                <a:off x="3156855" y="5210390"/>
                <a:ext cx="245520" cy="123480"/>
              </p14:xfrm>
            </p:contentPart>
          </mc:Choice>
          <mc:Fallback>
            <p:pic>
              <p:nvPicPr>
                <p:cNvPr id="160" name="Entrada de lápiz 159">
                  <a:extLst>
                    <a:ext uri="{FF2B5EF4-FFF2-40B4-BE49-F238E27FC236}">
                      <a16:creationId xmlns:a16="http://schemas.microsoft.com/office/drawing/2014/main" id="{A6931325-F9BB-885D-2B4A-B9345989B05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138855" y="5192390"/>
                  <a:ext cx="2811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1" name="Entrada de lápiz 160">
                  <a:extLst>
                    <a:ext uri="{FF2B5EF4-FFF2-40B4-BE49-F238E27FC236}">
                      <a16:creationId xmlns:a16="http://schemas.microsoft.com/office/drawing/2014/main" id="{77533043-CD34-0D89-6CAC-4192F423A5CC}"/>
                    </a:ext>
                  </a:extLst>
                </p14:cNvPr>
                <p14:cNvContentPartPr/>
                <p14:nvPr/>
              </p14:nvContentPartPr>
              <p14:xfrm>
                <a:off x="3563655" y="5329550"/>
                <a:ext cx="229680" cy="10440"/>
              </p14:xfrm>
            </p:contentPart>
          </mc:Choice>
          <mc:Fallback>
            <p:pic>
              <p:nvPicPr>
                <p:cNvPr id="161" name="Entrada de lápiz 160">
                  <a:extLst>
                    <a:ext uri="{FF2B5EF4-FFF2-40B4-BE49-F238E27FC236}">
                      <a16:creationId xmlns:a16="http://schemas.microsoft.com/office/drawing/2014/main" id="{77533043-CD34-0D89-6CAC-4192F423A5C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546015" y="5311550"/>
                  <a:ext cx="265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2" name="Entrada de lápiz 161">
                  <a:extLst>
                    <a:ext uri="{FF2B5EF4-FFF2-40B4-BE49-F238E27FC236}">
                      <a16:creationId xmlns:a16="http://schemas.microsoft.com/office/drawing/2014/main" id="{FF7DD300-03DE-F659-6C39-FFEA59A9ACE7}"/>
                    </a:ext>
                  </a:extLst>
                </p14:cNvPr>
                <p14:cNvContentPartPr/>
                <p14:nvPr/>
              </p14:nvContentPartPr>
              <p14:xfrm>
                <a:off x="3543135" y="5417030"/>
                <a:ext cx="231120" cy="28080"/>
              </p14:xfrm>
            </p:contentPart>
          </mc:Choice>
          <mc:Fallback>
            <p:pic>
              <p:nvPicPr>
                <p:cNvPr id="162" name="Entrada de lápiz 161">
                  <a:extLst>
                    <a:ext uri="{FF2B5EF4-FFF2-40B4-BE49-F238E27FC236}">
                      <a16:creationId xmlns:a16="http://schemas.microsoft.com/office/drawing/2014/main" id="{FF7DD300-03DE-F659-6C39-FFEA59A9ACE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525135" y="5399030"/>
                  <a:ext cx="26676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upo 167">
            <a:extLst>
              <a:ext uri="{FF2B5EF4-FFF2-40B4-BE49-F238E27FC236}">
                <a16:creationId xmlns:a16="http://schemas.microsoft.com/office/drawing/2014/main" id="{6CD5CF25-7AAE-B1BD-4754-840ECCD1562E}"/>
              </a:ext>
            </a:extLst>
          </p:cNvPr>
          <p:cNvGrpSpPr/>
          <p:nvPr/>
        </p:nvGrpSpPr>
        <p:grpSpPr>
          <a:xfrm>
            <a:off x="4172055" y="5042270"/>
            <a:ext cx="1265400" cy="379080"/>
            <a:chOff x="4172055" y="5042270"/>
            <a:chExt cx="1265400" cy="37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3" name="Entrada de lápiz 162">
                  <a:extLst>
                    <a:ext uri="{FF2B5EF4-FFF2-40B4-BE49-F238E27FC236}">
                      <a16:creationId xmlns:a16="http://schemas.microsoft.com/office/drawing/2014/main" id="{216F2AE1-54AD-BB90-ECAE-E4B05A0AF031}"/>
                    </a:ext>
                  </a:extLst>
                </p14:cNvPr>
                <p14:cNvContentPartPr/>
                <p14:nvPr/>
              </p14:nvContentPartPr>
              <p14:xfrm>
                <a:off x="4205175" y="5193830"/>
                <a:ext cx="225720" cy="227520"/>
              </p14:xfrm>
            </p:contentPart>
          </mc:Choice>
          <mc:Fallback>
            <p:pic>
              <p:nvPicPr>
                <p:cNvPr id="163" name="Entrada de lápiz 162">
                  <a:extLst>
                    <a:ext uri="{FF2B5EF4-FFF2-40B4-BE49-F238E27FC236}">
                      <a16:creationId xmlns:a16="http://schemas.microsoft.com/office/drawing/2014/main" id="{216F2AE1-54AD-BB90-ECAE-E4B05A0AF03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187175" y="5175830"/>
                  <a:ext cx="2613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4" name="Entrada de lápiz 163">
                  <a:extLst>
                    <a:ext uri="{FF2B5EF4-FFF2-40B4-BE49-F238E27FC236}">
                      <a16:creationId xmlns:a16="http://schemas.microsoft.com/office/drawing/2014/main" id="{A2CAFBA7-530F-8964-AC41-B8672DC2EA8B}"/>
                    </a:ext>
                  </a:extLst>
                </p14:cNvPr>
                <p14:cNvContentPartPr/>
                <p14:nvPr/>
              </p14:nvContentPartPr>
              <p14:xfrm>
                <a:off x="4172055" y="5304710"/>
                <a:ext cx="387000" cy="33120"/>
              </p14:xfrm>
            </p:contentPart>
          </mc:Choice>
          <mc:Fallback>
            <p:pic>
              <p:nvPicPr>
                <p:cNvPr id="164" name="Entrada de lápiz 163">
                  <a:extLst>
                    <a:ext uri="{FF2B5EF4-FFF2-40B4-BE49-F238E27FC236}">
                      <a16:creationId xmlns:a16="http://schemas.microsoft.com/office/drawing/2014/main" id="{A2CAFBA7-530F-8964-AC41-B8672DC2EA8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154415" y="5286710"/>
                  <a:ext cx="4226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5" name="Entrada de lápiz 164">
                  <a:extLst>
                    <a:ext uri="{FF2B5EF4-FFF2-40B4-BE49-F238E27FC236}">
                      <a16:creationId xmlns:a16="http://schemas.microsoft.com/office/drawing/2014/main" id="{A93CDACA-CCBD-D03D-3DF6-C61D97B711CD}"/>
                    </a:ext>
                  </a:extLst>
                </p14:cNvPr>
                <p14:cNvContentPartPr/>
                <p14:nvPr/>
              </p14:nvContentPartPr>
              <p14:xfrm>
                <a:off x="4686495" y="5232350"/>
                <a:ext cx="223560" cy="154080"/>
              </p14:xfrm>
            </p:contentPart>
          </mc:Choice>
          <mc:Fallback>
            <p:pic>
              <p:nvPicPr>
                <p:cNvPr id="165" name="Entrada de lápiz 164">
                  <a:extLst>
                    <a:ext uri="{FF2B5EF4-FFF2-40B4-BE49-F238E27FC236}">
                      <a16:creationId xmlns:a16="http://schemas.microsoft.com/office/drawing/2014/main" id="{A93CDACA-CCBD-D03D-3DF6-C61D97B711C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668495" y="5214710"/>
                  <a:ext cx="2592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6" name="Entrada de lápiz 165">
                  <a:extLst>
                    <a:ext uri="{FF2B5EF4-FFF2-40B4-BE49-F238E27FC236}">
                      <a16:creationId xmlns:a16="http://schemas.microsoft.com/office/drawing/2014/main" id="{65C7EBD3-5922-0144-4FA2-998D5FA6A1C7}"/>
                    </a:ext>
                  </a:extLst>
                </p14:cNvPr>
                <p14:cNvContentPartPr/>
                <p14:nvPr/>
              </p14:nvContentPartPr>
              <p14:xfrm>
                <a:off x="4679295" y="5209670"/>
                <a:ext cx="320760" cy="194400"/>
              </p14:xfrm>
            </p:contentPart>
          </mc:Choice>
          <mc:Fallback>
            <p:pic>
              <p:nvPicPr>
                <p:cNvPr id="166" name="Entrada de lápiz 165">
                  <a:extLst>
                    <a:ext uri="{FF2B5EF4-FFF2-40B4-BE49-F238E27FC236}">
                      <a16:creationId xmlns:a16="http://schemas.microsoft.com/office/drawing/2014/main" id="{65C7EBD3-5922-0144-4FA2-998D5FA6A1C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661655" y="5192030"/>
                  <a:ext cx="3564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7" name="Entrada de lápiz 166">
                  <a:extLst>
                    <a:ext uri="{FF2B5EF4-FFF2-40B4-BE49-F238E27FC236}">
                      <a16:creationId xmlns:a16="http://schemas.microsoft.com/office/drawing/2014/main" id="{0FA8193A-FA3B-9E1D-AE3A-201BC34AD890}"/>
                    </a:ext>
                  </a:extLst>
                </p14:cNvPr>
                <p14:cNvContentPartPr/>
                <p14:nvPr/>
              </p14:nvContentPartPr>
              <p14:xfrm>
                <a:off x="5113455" y="5042270"/>
                <a:ext cx="324000" cy="166680"/>
              </p14:xfrm>
            </p:contentPart>
          </mc:Choice>
          <mc:Fallback>
            <p:pic>
              <p:nvPicPr>
                <p:cNvPr id="167" name="Entrada de lápiz 166">
                  <a:extLst>
                    <a:ext uri="{FF2B5EF4-FFF2-40B4-BE49-F238E27FC236}">
                      <a16:creationId xmlns:a16="http://schemas.microsoft.com/office/drawing/2014/main" id="{0FA8193A-FA3B-9E1D-AE3A-201BC34AD89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095455" y="5024270"/>
                  <a:ext cx="35964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upo 170">
            <a:extLst>
              <a:ext uri="{FF2B5EF4-FFF2-40B4-BE49-F238E27FC236}">
                <a16:creationId xmlns:a16="http://schemas.microsoft.com/office/drawing/2014/main" id="{0CC59BDF-3440-4DF9-D4F9-073419A1CB12}"/>
              </a:ext>
            </a:extLst>
          </p:cNvPr>
          <p:cNvGrpSpPr/>
          <p:nvPr/>
        </p:nvGrpSpPr>
        <p:grpSpPr>
          <a:xfrm>
            <a:off x="3491295" y="1790030"/>
            <a:ext cx="815760" cy="492840"/>
            <a:chOff x="3491295" y="1790030"/>
            <a:chExt cx="815760" cy="49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79" name="Entrada de lápiz 78">
                  <a:extLst>
                    <a:ext uri="{FF2B5EF4-FFF2-40B4-BE49-F238E27FC236}">
                      <a16:creationId xmlns:a16="http://schemas.microsoft.com/office/drawing/2014/main" id="{4AD9F12E-D500-85C7-AFEC-82240EA6081E}"/>
                    </a:ext>
                  </a:extLst>
                </p14:cNvPr>
                <p14:cNvContentPartPr/>
                <p14:nvPr/>
              </p14:nvContentPartPr>
              <p14:xfrm>
                <a:off x="3629175" y="1947350"/>
                <a:ext cx="360" cy="360"/>
              </p14:xfrm>
            </p:contentPart>
          </mc:Choice>
          <mc:Fallback>
            <p:pic>
              <p:nvPicPr>
                <p:cNvPr id="79" name="Entrada de lápiz 78">
                  <a:extLst>
                    <a:ext uri="{FF2B5EF4-FFF2-40B4-BE49-F238E27FC236}">
                      <a16:creationId xmlns:a16="http://schemas.microsoft.com/office/drawing/2014/main" id="{4AD9F12E-D500-85C7-AFEC-82240EA6081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611175" y="192971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80" name="Entrada de lápiz 79">
                  <a:extLst>
                    <a:ext uri="{FF2B5EF4-FFF2-40B4-BE49-F238E27FC236}">
                      <a16:creationId xmlns:a16="http://schemas.microsoft.com/office/drawing/2014/main" id="{C399AD9E-BECE-E5C7-CC9A-E285B35E0866}"/>
                    </a:ext>
                  </a:extLst>
                </p14:cNvPr>
                <p14:cNvContentPartPr/>
                <p14:nvPr/>
              </p14:nvContentPartPr>
              <p14:xfrm>
                <a:off x="3629175" y="1925390"/>
                <a:ext cx="177480" cy="140760"/>
              </p14:xfrm>
            </p:contentPart>
          </mc:Choice>
          <mc:Fallback>
            <p:pic>
              <p:nvPicPr>
                <p:cNvPr id="80" name="Entrada de lápiz 79">
                  <a:extLst>
                    <a:ext uri="{FF2B5EF4-FFF2-40B4-BE49-F238E27FC236}">
                      <a16:creationId xmlns:a16="http://schemas.microsoft.com/office/drawing/2014/main" id="{C399AD9E-BECE-E5C7-CC9A-E285B35E086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611175" y="1907750"/>
                  <a:ext cx="2131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82" name="Entrada de lápiz 81">
                  <a:extLst>
                    <a:ext uri="{FF2B5EF4-FFF2-40B4-BE49-F238E27FC236}">
                      <a16:creationId xmlns:a16="http://schemas.microsoft.com/office/drawing/2014/main" id="{4EC8E8BD-B031-F58E-3803-EA844AD0A9FC}"/>
                    </a:ext>
                  </a:extLst>
                </p14:cNvPr>
                <p14:cNvContentPartPr/>
                <p14:nvPr/>
              </p14:nvContentPartPr>
              <p14:xfrm>
                <a:off x="4066575" y="2164430"/>
                <a:ext cx="237240" cy="33120"/>
              </p14:xfrm>
            </p:contentPart>
          </mc:Choice>
          <mc:Fallback>
            <p:pic>
              <p:nvPicPr>
                <p:cNvPr id="82" name="Entrada de lápiz 81">
                  <a:extLst>
                    <a:ext uri="{FF2B5EF4-FFF2-40B4-BE49-F238E27FC236}">
                      <a16:creationId xmlns:a16="http://schemas.microsoft.com/office/drawing/2014/main" id="{4EC8E8BD-B031-F58E-3803-EA844AD0A9F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048575" y="2146790"/>
                  <a:ext cx="2728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83" name="Entrada de lápiz 82">
                  <a:extLst>
                    <a:ext uri="{FF2B5EF4-FFF2-40B4-BE49-F238E27FC236}">
                      <a16:creationId xmlns:a16="http://schemas.microsoft.com/office/drawing/2014/main" id="{E1F53FB7-FA11-5684-468C-F8D33803B0E8}"/>
                    </a:ext>
                  </a:extLst>
                </p14:cNvPr>
                <p14:cNvContentPartPr/>
                <p14:nvPr/>
              </p14:nvContentPartPr>
              <p14:xfrm>
                <a:off x="4041375" y="2257310"/>
                <a:ext cx="265680" cy="25560"/>
              </p14:xfrm>
            </p:contentPart>
          </mc:Choice>
          <mc:Fallback>
            <p:pic>
              <p:nvPicPr>
                <p:cNvPr id="83" name="Entrada de lápiz 82">
                  <a:extLst>
                    <a:ext uri="{FF2B5EF4-FFF2-40B4-BE49-F238E27FC236}">
                      <a16:creationId xmlns:a16="http://schemas.microsoft.com/office/drawing/2014/main" id="{E1F53FB7-FA11-5684-468C-F8D33803B0E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023375" y="2239670"/>
                  <a:ext cx="3013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0" name="Entrada de lápiz 169">
                  <a:extLst>
                    <a:ext uri="{FF2B5EF4-FFF2-40B4-BE49-F238E27FC236}">
                      <a16:creationId xmlns:a16="http://schemas.microsoft.com/office/drawing/2014/main" id="{B14FEC72-6457-7AAD-B06C-6DB828EF8C1B}"/>
                    </a:ext>
                  </a:extLst>
                </p14:cNvPr>
                <p14:cNvContentPartPr/>
                <p14:nvPr/>
              </p14:nvContentPartPr>
              <p14:xfrm>
                <a:off x="3491295" y="1790030"/>
                <a:ext cx="469440" cy="383040"/>
              </p14:xfrm>
            </p:contentPart>
          </mc:Choice>
          <mc:Fallback>
            <p:pic>
              <p:nvPicPr>
                <p:cNvPr id="170" name="Entrada de lápiz 169">
                  <a:extLst>
                    <a:ext uri="{FF2B5EF4-FFF2-40B4-BE49-F238E27FC236}">
                      <a16:creationId xmlns:a16="http://schemas.microsoft.com/office/drawing/2014/main" id="{B14FEC72-6457-7AAD-B06C-6DB828EF8C1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473655" y="1772390"/>
                  <a:ext cx="505080" cy="418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60534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B253B7BF-C244-0C4F-2C3E-8CEA243FE552}"/>
              </a:ext>
            </a:extLst>
          </p:cNvPr>
          <p:cNvGrpSpPr/>
          <p:nvPr/>
        </p:nvGrpSpPr>
        <p:grpSpPr>
          <a:xfrm>
            <a:off x="358935" y="341750"/>
            <a:ext cx="1312200" cy="303120"/>
            <a:chOff x="358935" y="341750"/>
            <a:chExt cx="1312200" cy="30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Entrada de lápiz 1">
                  <a:extLst>
                    <a:ext uri="{FF2B5EF4-FFF2-40B4-BE49-F238E27FC236}">
                      <a16:creationId xmlns:a16="http://schemas.microsoft.com/office/drawing/2014/main" id="{66868322-0FD2-B1CA-D0DD-07046FAA9497}"/>
                    </a:ext>
                  </a:extLst>
                </p14:cNvPr>
                <p14:cNvContentPartPr/>
                <p14:nvPr/>
              </p14:nvContentPartPr>
              <p14:xfrm>
                <a:off x="358935" y="366950"/>
                <a:ext cx="356400" cy="14040"/>
              </p14:xfrm>
            </p:contentPart>
          </mc:Choice>
          <mc:Fallback>
            <p:pic>
              <p:nvPicPr>
                <p:cNvPr id="2" name="Entrada de lápiz 1">
                  <a:extLst>
                    <a:ext uri="{FF2B5EF4-FFF2-40B4-BE49-F238E27FC236}">
                      <a16:creationId xmlns:a16="http://schemas.microsoft.com/office/drawing/2014/main" id="{66868322-0FD2-B1CA-D0DD-07046FAA949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1295" y="348950"/>
                  <a:ext cx="3920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Entrada de lápiz 2">
                  <a:extLst>
                    <a:ext uri="{FF2B5EF4-FFF2-40B4-BE49-F238E27FC236}">
                      <a16:creationId xmlns:a16="http://schemas.microsoft.com/office/drawing/2014/main" id="{40375331-C04B-E01C-0C2E-BD83985F79B8}"/>
                    </a:ext>
                  </a:extLst>
                </p14:cNvPr>
                <p14:cNvContentPartPr/>
                <p14:nvPr/>
              </p14:nvContentPartPr>
              <p14:xfrm>
                <a:off x="483495" y="395750"/>
                <a:ext cx="49320" cy="216000"/>
              </p14:xfrm>
            </p:contentPart>
          </mc:Choice>
          <mc:Fallback>
            <p:pic>
              <p:nvPicPr>
                <p:cNvPr id="3" name="Entrada de lápiz 2">
                  <a:extLst>
                    <a:ext uri="{FF2B5EF4-FFF2-40B4-BE49-F238E27FC236}">
                      <a16:creationId xmlns:a16="http://schemas.microsoft.com/office/drawing/2014/main" id="{40375331-C04B-E01C-0C2E-BD83985F79B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5855" y="378110"/>
                  <a:ext cx="849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Entrada de lápiz 3">
                  <a:extLst>
                    <a:ext uri="{FF2B5EF4-FFF2-40B4-BE49-F238E27FC236}">
                      <a16:creationId xmlns:a16="http://schemas.microsoft.com/office/drawing/2014/main" id="{468EB4AD-112F-9AC2-3318-01467F27CA34}"/>
                    </a:ext>
                  </a:extLst>
                </p14:cNvPr>
                <p14:cNvContentPartPr/>
                <p14:nvPr/>
              </p14:nvContentPartPr>
              <p14:xfrm>
                <a:off x="818655" y="374510"/>
                <a:ext cx="245160" cy="244440"/>
              </p14:xfrm>
            </p:contentPart>
          </mc:Choice>
          <mc:Fallback>
            <p:pic>
              <p:nvPicPr>
                <p:cNvPr id="4" name="Entrada de lápiz 3">
                  <a:extLst>
                    <a:ext uri="{FF2B5EF4-FFF2-40B4-BE49-F238E27FC236}">
                      <a16:creationId xmlns:a16="http://schemas.microsoft.com/office/drawing/2014/main" id="{468EB4AD-112F-9AC2-3318-01467F27CA3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00655" y="356870"/>
                  <a:ext cx="2808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Entrada de lápiz 4">
                  <a:extLst>
                    <a:ext uri="{FF2B5EF4-FFF2-40B4-BE49-F238E27FC236}">
                      <a16:creationId xmlns:a16="http://schemas.microsoft.com/office/drawing/2014/main" id="{B3ACA10C-F04C-9328-B662-93728AFE82DC}"/>
                    </a:ext>
                  </a:extLst>
                </p14:cNvPr>
                <p14:cNvContentPartPr/>
                <p14:nvPr/>
              </p14:nvContentPartPr>
              <p14:xfrm>
                <a:off x="1290255" y="399710"/>
                <a:ext cx="11160" cy="205200"/>
              </p14:xfrm>
            </p:contentPart>
          </mc:Choice>
          <mc:Fallback>
            <p:pic>
              <p:nvPicPr>
                <p:cNvPr id="5" name="Entrada de lápiz 4">
                  <a:extLst>
                    <a:ext uri="{FF2B5EF4-FFF2-40B4-BE49-F238E27FC236}">
                      <a16:creationId xmlns:a16="http://schemas.microsoft.com/office/drawing/2014/main" id="{B3ACA10C-F04C-9328-B662-93728AFE82D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72615" y="382070"/>
                  <a:ext cx="468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52B14032-D38A-A206-72DF-11FA1B045463}"/>
                    </a:ext>
                  </a:extLst>
                </p14:cNvPr>
                <p14:cNvContentPartPr/>
                <p14:nvPr/>
              </p14:nvContentPartPr>
              <p14:xfrm>
                <a:off x="1231215" y="341750"/>
                <a:ext cx="217800" cy="181080"/>
              </p14:xfrm>
            </p:contentPart>
          </mc:Choice>
          <mc:Fallback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52B14032-D38A-A206-72DF-11FA1B04546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13575" y="324110"/>
                  <a:ext cx="2534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5AA6BD51-1198-7372-5FA6-6E66FC7B9E40}"/>
                    </a:ext>
                  </a:extLst>
                </p14:cNvPr>
                <p14:cNvContentPartPr/>
                <p14:nvPr/>
              </p14:nvContentPartPr>
              <p14:xfrm>
                <a:off x="1586895" y="595550"/>
                <a:ext cx="28080" cy="49320"/>
              </p14:xfrm>
            </p:contentPart>
          </mc:Choice>
          <mc:Fallback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5AA6BD51-1198-7372-5FA6-6E66FC7B9E4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69255" y="577550"/>
                  <a:ext cx="637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FE7E203C-E20D-8A01-3804-0F28150EA109}"/>
                    </a:ext>
                  </a:extLst>
                </p14:cNvPr>
                <p14:cNvContentPartPr/>
                <p14:nvPr/>
              </p14:nvContentPartPr>
              <p14:xfrm>
                <a:off x="1624695" y="465230"/>
                <a:ext cx="46440" cy="24840"/>
              </p14:xfrm>
            </p:contentPart>
          </mc:Choice>
          <mc:Fallback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FE7E203C-E20D-8A01-3804-0F28150EA10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07055" y="447230"/>
                  <a:ext cx="82080" cy="6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6" name="Entrada de lápiz 35">
                <a:extLst>
                  <a:ext uri="{FF2B5EF4-FFF2-40B4-BE49-F238E27FC236}">
                    <a16:creationId xmlns:a16="http://schemas.microsoft.com/office/drawing/2014/main" id="{B2E20C11-9868-50A2-A1D7-A01FB334CC77}"/>
                  </a:ext>
                </a:extLst>
              </p14:cNvPr>
              <p14:cNvContentPartPr/>
              <p14:nvPr/>
            </p14:nvContentPartPr>
            <p14:xfrm>
              <a:off x="5881335" y="498710"/>
              <a:ext cx="50040" cy="219240"/>
            </p14:xfrm>
          </p:contentPart>
        </mc:Choice>
        <mc:Fallback>
          <p:pic>
            <p:nvPicPr>
              <p:cNvPr id="36" name="Entrada de lápiz 35">
                <a:extLst>
                  <a:ext uri="{FF2B5EF4-FFF2-40B4-BE49-F238E27FC236}">
                    <a16:creationId xmlns:a16="http://schemas.microsoft.com/office/drawing/2014/main" id="{B2E20C11-9868-50A2-A1D7-A01FB334CC7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63695" y="481070"/>
                <a:ext cx="85680" cy="25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upo 72">
            <a:extLst>
              <a:ext uri="{FF2B5EF4-FFF2-40B4-BE49-F238E27FC236}">
                <a16:creationId xmlns:a16="http://schemas.microsoft.com/office/drawing/2014/main" id="{F14215BC-BABC-69B2-1CCB-E6EC345E54FA}"/>
              </a:ext>
            </a:extLst>
          </p:cNvPr>
          <p:cNvGrpSpPr/>
          <p:nvPr/>
        </p:nvGrpSpPr>
        <p:grpSpPr>
          <a:xfrm>
            <a:off x="3429646" y="457446"/>
            <a:ext cx="3516120" cy="1690200"/>
            <a:chOff x="3401655" y="468470"/>
            <a:chExt cx="3516120" cy="169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B58FED0C-3650-35EC-CE7D-87BDB9FEA67C}"/>
                    </a:ext>
                  </a:extLst>
                </p14:cNvPr>
                <p14:cNvContentPartPr/>
                <p14:nvPr/>
              </p14:nvContentPartPr>
              <p14:xfrm>
                <a:off x="4572375" y="812270"/>
                <a:ext cx="286920" cy="6120"/>
              </p14:xfrm>
            </p:contentPart>
          </mc:Choice>
          <mc:Fallback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B58FED0C-3650-35EC-CE7D-87BDB9FEA67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554375" y="794630"/>
                  <a:ext cx="322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F1044A8D-C8E9-ABC7-69D4-8D297DF1B9C5}"/>
                    </a:ext>
                  </a:extLst>
                </p14:cNvPr>
                <p14:cNvContentPartPr/>
                <p14:nvPr/>
              </p14:nvContentPartPr>
              <p14:xfrm>
                <a:off x="4300575" y="468470"/>
                <a:ext cx="237960" cy="171360"/>
              </p14:xfrm>
            </p:contentPart>
          </mc:Choice>
          <mc:Fallback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F1044A8D-C8E9-ABC7-69D4-8D297DF1B9C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282935" y="450830"/>
                  <a:ext cx="2736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6AFBC535-B08D-0648-6985-220AD125D7D4}"/>
                    </a:ext>
                  </a:extLst>
                </p14:cNvPr>
                <p14:cNvContentPartPr/>
                <p14:nvPr/>
              </p14:nvContentPartPr>
              <p14:xfrm>
                <a:off x="5508015" y="748910"/>
                <a:ext cx="246240" cy="195480"/>
              </p14:xfrm>
            </p:contentPart>
          </mc:Choice>
          <mc:Fallback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6AFBC535-B08D-0648-6985-220AD125D7D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90015" y="731270"/>
                  <a:ext cx="2818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FA893339-5F8E-EC07-D4C5-6DF932653C5A}"/>
                    </a:ext>
                  </a:extLst>
                </p14:cNvPr>
                <p14:cNvContentPartPr/>
                <p14:nvPr/>
              </p14:nvContentPartPr>
              <p14:xfrm>
                <a:off x="5464815" y="725150"/>
                <a:ext cx="296640" cy="230760"/>
              </p14:xfrm>
            </p:contentPart>
          </mc:Choice>
          <mc:Fallback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FA893339-5F8E-EC07-D4C5-6DF932653C5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446815" y="707510"/>
                  <a:ext cx="3322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96BD3222-D86C-B6EC-A0D3-32464D3FC736}"/>
                    </a:ext>
                  </a:extLst>
                </p14:cNvPr>
                <p14:cNvContentPartPr/>
                <p14:nvPr/>
              </p14:nvContentPartPr>
              <p14:xfrm>
                <a:off x="5120295" y="684470"/>
                <a:ext cx="189720" cy="312120"/>
              </p14:xfrm>
            </p:contentPart>
          </mc:Choice>
          <mc:Fallback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96BD3222-D86C-B6EC-A0D3-32464D3FC73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02295" y="666830"/>
                  <a:ext cx="2253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0" name="Entrada de lápiz 29">
                  <a:extLst>
                    <a:ext uri="{FF2B5EF4-FFF2-40B4-BE49-F238E27FC236}">
                      <a16:creationId xmlns:a16="http://schemas.microsoft.com/office/drawing/2014/main" id="{FC2697B5-9A80-8427-E6B6-913A70E54A73}"/>
                    </a:ext>
                  </a:extLst>
                </p14:cNvPr>
                <p14:cNvContentPartPr/>
                <p14:nvPr/>
              </p14:nvContentPartPr>
              <p14:xfrm>
                <a:off x="6184815" y="865190"/>
                <a:ext cx="318600" cy="36360"/>
              </p14:xfrm>
            </p:contentPart>
          </mc:Choice>
          <mc:Fallback>
            <p:pic>
              <p:nvPicPr>
                <p:cNvPr id="30" name="Entrada de lápiz 29">
                  <a:extLst>
                    <a:ext uri="{FF2B5EF4-FFF2-40B4-BE49-F238E27FC236}">
                      <a16:creationId xmlns:a16="http://schemas.microsoft.com/office/drawing/2014/main" id="{FC2697B5-9A80-8427-E6B6-913A70E54A7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167175" y="847550"/>
                  <a:ext cx="3542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1" name="Entrada de lápiz 30">
                  <a:extLst>
                    <a:ext uri="{FF2B5EF4-FFF2-40B4-BE49-F238E27FC236}">
                      <a16:creationId xmlns:a16="http://schemas.microsoft.com/office/drawing/2014/main" id="{4849B4E2-C890-E5C0-82C1-BFF34F095074}"/>
                    </a:ext>
                  </a:extLst>
                </p14:cNvPr>
                <p14:cNvContentPartPr/>
                <p14:nvPr/>
              </p14:nvContentPartPr>
              <p14:xfrm>
                <a:off x="6342855" y="742790"/>
                <a:ext cx="28800" cy="255600"/>
              </p14:xfrm>
            </p:contentPart>
          </mc:Choice>
          <mc:Fallback>
            <p:pic>
              <p:nvPicPr>
                <p:cNvPr id="31" name="Entrada de lápiz 30">
                  <a:extLst>
                    <a:ext uri="{FF2B5EF4-FFF2-40B4-BE49-F238E27FC236}">
                      <a16:creationId xmlns:a16="http://schemas.microsoft.com/office/drawing/2014/main" id="{4849B4E2-C890-E5C0-82C1-BFF34F09507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25215" y="725150"/>
                  <a:ext cx="644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4" name="Entrada de lápiz 33">
                  <a:extLst>
                    <a:ext uri="{FF2B5EF4-FFF2-40B4-BE49-F238E27FC236}">
                      <a16:creationId xmlns:a16="http://schemas.microsoft.com/office/drawing/2014/main" id="{04BECB48-8C6A-1C49-C9C3-5EB5D4C04866}"/>
                    </a:ext>
                  </a:extLst>
                </p14:cNvPr>
                <p14:cNvContentPartPr/>
                <p14:nvPr/>
              </p14:nvContentPartPr>
              <p14:xfrm>
                <a:off x="6711495" y="682670"/>
                <a:ext cx="206280" cy="337320"/>
              </p14:xfrm>
            </p:contentPart>
          </mc:Choice>
          <mc:Fallback>
            <p:pic>
              <p:nvPicPr>
                <p:cNvPr id="34" name="Entrada de lápiz 33">
                  <a:extLst>
                    <a:ext uri="{FF2B5EF4-FFF2-40B4-BE49-F238E27FC236}">
                      <a16:creationId xmlns:a16="http://schemas.microsoft.com/office/drawing/2014/main" id="{04BECB48-8C6A-1C49-C9C3-5EB5D4C0486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693495" y="664670"/>
                  <a:ext cx="24192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7E37914D-8D6A-7530-6C2C-7EEB6FD1F349}"/>
                    </a:ext>
                  </a:extLst>
                </p14:cNvPr>
                <p14:cNvContentPartPr/>
                <p14:nvPr/>
              </p14:nvContentPartPr>
              <p14:xfrm>
                <a:off x="3908535" y="662870"/>
                <a:ext cx="250560" cy="250200"/>
              </p14:xfrm>
            </p:contentPart>
          </mc:Choice>
          <mc:Fallback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7E37914D-8D6A-7530-6C2C-7EEB6FD1F34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90895" y="645230"/>
                  <a:ext cx="2862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CA8EDF11-D4F3-6270-8820-4EB743B3B9C5}"/>
                    </a:ext>
                  </a:extLst>
                </p14:cNvPr>
                <p14:cNvContentPartPr/>
                <p14:nvPr/>
              </p14:nvContentPartPr>
              <p14:xfrm>
                <a:off x="3890895" y="672950"/>
                <a:ext cx="262080" cy="232920"/>
              </p14:xfrm>
            </p:contentPart>
          </mc:Choice>
          <mc:Fallback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CA8EDF11-D4F3-6270-8820-4EB743B3B9C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73255" y="654950"/>
                  <a:ext cx="2977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2C27F0D7-9833-CAD9-43BB-732CC3FC94BB}"/>
                    </a:ext>
                  </a:extLst>
                </p14:cNvPr>
                <p14:cNvContentPartPr/>
                <p14:nvPr/>
              </p14:nvContentPartPr>
              <p14:xfrm>
                <a:off x="3519015" y="623630"/>
                <a:ext cx="165600" cy="309600"/>
              </p14:xfrm>
            </p:contentPart>
          </mc:Choice>
          <mc:Fallback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2C27F0D7-9833-CAD9-43BB-732CC3FC94B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01015" y="605990"/>
                  <a:ext cx="20124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8CAC3A8F-7704-6F1A-4C22-D915CDCC3E81}"/>
                    </a:ext>
                  </a:extLst>
                </p14:cNvPr>
                <p14:cNvContentPartPr/>
                <p14:nvPr/>
              </p14:nvContentPartPr>
              <p14:xfrm>
                <a:off x="3401655" y="897590"/>
                <a:ext cx="350280" cy="45000"/>
              </p14:xfrm>
            </p:contentPart>
          </mc:Choice>
          <mc:Fallback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8CAC3A8F-7704-6F1A-4C22-D915CDCC3E8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84015" y="879950"/>
                  <a:ext cx="3859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52" name="Entrada de lápiz 51">
                  <a:extLst>
                    <a:ext uri="{FF2B5EF4-FFF2-40B4-BE49-F238E27FC236}">
                      <a16:creationId xmlns:a16="http://schemas.microsoft.com/office/drawing/2014/main" id="{B3797009-FDC3-C641-91A2-4FC37C8FB792}"/>
                    </a:ext>
                  </a:extLst>
                </p14:cNvPr>
                <p14:cNvContentPartPr/>
                <p14:nvPr/>
              </p14:nvContentPartPr>
              <p14:xfrm>
                <a:off x="3467175" y="704990"/>
                <a:ext cx="210600" cy="105840"/>
              </p14:xfrm>
            </p:contentPart>
          </mc:Choice>
          <mc:Fallback>
            <p:pic>
              <p:nvPicPr>
                <p:cNvPr id="52" name="Entrada de lápiz 51">
                  <a:extLst>
                    <a:ext uri="{FF2B5EF4-FFF2-40B4-BE49-F238E27FC236}">
                      <a16:creationId xmlns:a16="http://schemas.microsoft.com/office/drawing/2014/main" id="{B3797009-FDC3-C641-91A2-4FC37C8FB79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49535" y="687350"/>
                  <a:ext cx="2462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3" name="Entrada de lápiz 52">
                  <a:extLst>
                    <a:ext uri="{FF2B5EF4-FFF2-40B4-BE49-F238E27FC236}">
                      <a16:creationId xmlns:a16="http://schemas.microsoft.com/office/drawing/2014/main" id="{8E7601A0-2F40-DF44-D8D0-F7C0BB9A4E49}"/>
                    </a:ext>
                  </a:extLst>
                </p14:cNvPr>
                <p14:cNvContentPartPr/>
                <p14:nvPr/>
              </p14:nvContentPartPr>
              <p14:xfrm>
                <a:off x="3766335" y="1160030"/>
                <a:ext cx="207360" cy="313200"/>
              </p14:xfrm>
            </p:contentPart>
          </mc:Choice>
          <mc:Fallback>
            <p:pic>
              <p:nvPicPr>
                <p:cNvPr id="53" name="Entrada de lápiz 52">
                  <a:extLst>
                    <a:ext uri="{FF2B5EF4-FFF2-40B4-BE49-F238E27FC236}">
                      <a16:creationId xmlns:a16="http://schemas.microsoft.com/office/drawing/2014/main" id="{8E7601A0-2F40-DF44-D8D0-F7C0BB9A4E4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48695" y="1142390"/>
                  <a:ext cx="24300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4" name="Entrada de lápiz 53">
                  <a:extLst>
                    <a:ext uri="{FF2B5EF4-FFF2-40B4-BE49-F238E27FC236}">
                      <a16:creationId xmlns:a16="http://schemas.microsoft.com/office/drawing/2014/main" id="{F02976A5-8CE9-805C-87FD-55589162B8A4}"/>
                    </a:ext>
                  </a:extLst>
                </p14:cNvPr>
                <p14:cNvContentPartPr/>
                <p14:nvPr/>
              </p14:nvContentPartPr>
              <p14:xfrm>
                <a:off x="3666975" y="1395830"/>
                <a:ext cx="217440" cy="135360"/>
              </p14:xfrm>
            </p:contentPart>
          </mc:Choice>
          <mc:Fallback>
            <p:pic>
              <p:nvPicPr>
                <p:cNvPr id="54" name="Entrada de lápiz 53">
                  <a:extLst>
                    <a:ext uri="{FF2B5EF4-FFF2-40B4-BE49-F238E27FC236}">
                      <a16:creationId xmlns:a16="http://schemas.microsoft.com/office/drawing/2014/main" id="{F02976A5-8CE9-805C-87FD-55589162B8A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49335" y="1377830"/>
                  <a:ext cx="2530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7" name="Entrada de lápiz 56">
                  <a:extLst>
                    <a:ext uri="{FF2B5EF4-FFF2-40B4-BE49-F238E27FC236}">
                      <a16:creationId xmlns:a16="http://schemas.microsoft.com/office/drawing/2014/main" id="{AF9A1200-152D-9752-565A-7C06AAD6871E}"/>
                    </a:ext>
                  </a:extLst>
                </p14:cNvPr>
                <p14:cNvContentPartPr/>
                <p14:nvPr/>
              </p14:nvContentPartPr>
              <p14:xfrm>
                <a:off x="3725655" y="1791830"/>
                <a:ext cx="257760" cy="221400"/>
              </p14:xfrm>
            </p:contentPart>
          </mc:Choice>
          <mc:Fallback>
            <p:pic>
              <p:nvPicPr>
                <p:cNvPr id="57" name="Entrada de lápiz 56">
                  <a:extLst>
                    <a:ext uri="{FF2B5EF4-FFF2-40B4-BE49-F238E27FC236}">
                      <a16:creationId xmlns:a16="http://schemas.microsoft.com/office/drawing/2014/main" id="{AF9A1200-152D-9752-565A-7C06AAD6871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707655" y="1774190"/>
                  <a:ext cx="2934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8" name="Entrada de lápiz 57">
                  <a:extLst>
                    <a:ext uri="{FF2B5EF4-FFF2-40B4-BE49-F238E27FC236}">
                      <a16:creationId xmlns:a16="http://schemas.microsoft.com/office/drawing/2014/main" id="{F6983FD2-F5FC-A1DF-325C-AC13F1CB344D}"/>
                    </a:ext>
                  </a:extLst>
                </p14:cNvPr>
                <p14:cNvContentPartPr/>
                <p14:nvPr/>
              </p14:nvContentPartPr>
              <p14:xfrm>
                <a:off x="3639615" y="1788230"/>
                <a:ext cx="427680" cy="221400"/>
              </p14:xfrm>
            </p:contentPart>
          </mc:Choice>
          <mc:Fallback>
            <p:pic>
              <p:nvPicPr>
                <p:cNvPr id="58" name="Entrada de lápiz 57">
                  <a:extLst>
                    <a:ext uri="{FF2B5EF4-FFF2-40B4-BE49-F238E27FC236}">
                      <a16:creationId xmlns:a16="http://schemas.microsoft.com/office/drawing/2014/main" id="{F6983FD2-F5FC-A1DF-325C-AC13F1CB344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621615" y="1770590"/>
                  <a:ext cx="4633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0" name="Entrada de lápiz 59">
                  <a:extLst>
                    <a:ext uri="{FF2B5EF4-FFF2-40B4-BE49-F238E27FC236}">
                      <a16:creationId xmlns:a16="http://schemas.microsoft.com/office/drawing/2014/main" id="{3728D3BC-116A-526C-C031-E99D11C22F29}"/>
                    </a:ext>
                  </a:extLst>
                </p14:cNvPr>
                <p14:cNvContentPartPr/>
                <p14:nvPr/>
              </p14:nvContentPartPr>
              <p14:xfrm>
                <a:off x="4465815" y="649550"/>
                <a:ext cx="630000" cy="320040"/>
              </p14:xfrm>
            </p:contentPart>
          </mc:Choice>
          <mc:Fallback>
            <p:pic>
              <p:nvPicPr>
                <p:cNvPr id="60" name="Entrada de lápiz 59">
                  <a:extLst>
                    <a:ext uri="{FF2B5EF4-FFF2-40B4-BE49-F238E27FC236}">
                      <a16:creationId xmlns:a16="http://schemas.microsoft.com/office/drawing/2014/main" id="{3728D3BC-116A-526C-C031-E99D11C22F2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48175" y="631910"/>
                  <a:ext cx="66564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1" name="Entrada de lápiz 60">
                  <a:extLst>
                    <a:ext uri="{FF2B5EF4-FFF2-40B4-BE49-F238E27FC236}">
                      <a16:creationId xmlns:a16="http://schemas.microsoft.com/office/drawing/2014/main" id="{A9F8A9EC-BFC1-7232-857B-67C2460F8B62}"/>
                    </a:ext>
                  </a:extLst>
                </p14:cNvPr>
                <p14:cNvContentPartPr/>
                <p14:nvPr/>
              </p14:nvContentPartPr>
              <p14:xfrm>
                <a:off x="4596855" y="1275230"/>
                <a:ext cx="135720" cy="321840"/>
              </p14:xfrm>
            </p:contentPart>
          </mc:Choice>
          <mc:Fallback>
            <p:pic>
              <p:nvPicPr>
                <p:cNvPr id="61" name="Entrada de lápiz 60">
                  <a:extLst>
                    <a:ext uri="{FF2B5EF4-FFF2-40B4-BE49-F238E27FC236}">
                      <a16:creationId xmlns:a16="http://schemas.microsoft.com/office/drawing/2014/main" id="{A9F8A9EC-BFC1-7232-857B-67C2460F8B6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79215" y="1257590"/>
                  <a:ext cx="17136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2" name="Entrada de lápiz 61">
                  <a:extLst>
                    <a:ext uri="{FF2B5EF4-FFF2-40B4-BE49-F238E27FC236}">
                      <a16:creationId xmlns:a16="http://schemas.microsoft.com/office/drawing/2014/main" id="{6AFEDA7A-1E35-E094-37C7-A81672187CD9}"/>
                    </a:ext>
                  </a:extLst>
                </p14:cNvPr>
                <p14:cNvContentPartPr/>
                <p14:nvPr/>
              </p14:nvContentPartPr>
              <p14:xfrm>
                <a:off x="4476975" y="1521470"/>
                <a:ext cx="230760" cy="117360"/>
              </p14:xfrm>
            </p:contentPart>
          </mc:Choice>
          <mc:Fallback>
            <p:pic>
              <p:nvPicPr>
                <p:cNvPr id="62" name="Entrada de lápiz 61">
                  <a:extLst>
                    <a:ext uri="{FF2B5EF4-FFF2-40B4-BE49-F238E27FC236}">
                      <a16:creationId xmlns:a16="http://schemas.microsoft.com/office/drawing/2014/main" id="{6AFEDA7A-1E35-E094-37C7-A81672187CD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458975" y="1503470"/>
                  <a:ext cx="2664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3" name="Entrada de lápiz 62">
                  <a:extLst>
                    <a:ext uri="{FF2B5EF4-FFF2-40B4-BE49-F238E27FC236}">
                      <a16:creationId xmlns:a16="http://schemas.microsoft.com/office/drawing/2014/main" id="{0A8D3E8D-B2FE-42C3-BEA5-2FC5A5C240C3}"/>
                    </a:ext>
                  </a:extLst>
                </p14:cNvPr>
                <p14:cNvContentPartPr/>
                <p14:nvPr/>
              </p14:nvContentPartPr>
              <p14:xfrm>
                <a:off x="4431615" y="1924310"/>
                <a:ext cx="398520" cy="41040"/>
              </p14:xfrm>
            </p:contentPart>
          </mc:Choice>
          <mc:Fallback>
            <p:pic>
              <p:nvPicPr>
                <p:cNvPr id="63" name="Entrada de lápiz 62">
                  <a:extLst>
                    <a:ext uri="{FF2B5EF4-FFF2-40B4-BE49-F238E27FC236}">
                      <a16:creationId xmlns:a16="http://schemas.microsoft.com/office/drawing/2014/main" id="{0A8D3E8D-B2FE-42C3-BEA5-2FC5A5C240C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413615" y="1906310"/>
                  <a:ext cx="4341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5" name="Entrada de lápiz 64">
                  <a:extLst>
                    <a:ext uri="{FF2B5EF4-FFF2-40B4-BE49-F238E27FC236}">
                      <a16:creationId xmlns:a16="http://schemas.microsoft.com/office/drawing/2014/main" id="{B08A443E-A992-3B04-F63F-581E5099C131}"/>
                    </a:ext>
                  </a:extLst>
                </p14:cNvPr>
                <p14:cNvContentPartPr/>
                <p14:nvPr/>
              </p14:nvContentPartPr>
              <p14:xfrm>
                <a:off x="6750015" y="1104950"/>
                <a:ext cx="123840" cy="238680"/>
              </p14:xfrm>
            </p:contentPart>
          </mc:Choice>
          <mc:Fallback>
            <p:pic>
              <p:nvPicPr>
                <p:cNvPr id="65" name="Entrada de lápiz 64">
                  <a:extLst>
                    <a:ext uri="{FF2B5EF4-FFF2-40B4-BE49-F238E27FC236}">
                      <a16:creationId xmlns:a16="http://schemas.microsoft.com/office/drawing/2014/main" id="{B08A443E-A992-3B04-F63F-581E5099C13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732015" y="1086950"/>
                  <a:ext cx="1594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6" name="Entrada de lápiz 65">
                  <a:extLst>
                    <a:ext uri="{FF2B5EF4-FFF2-40B4-BE49-F238E27FC236}">
                      <a16:creationId xmlns:a16="http://schemas.microsoft.com/office/drawing/2014/main" id="{DE21467B-B168-66B1-8E00-BBEE93C36369}"/>
                    </a:ext>
                  </a:extLst>
                </p14:cNvPr>
                <p14:cNvContentPartPr/>
                <p14:nvPr/>
              </p14:nvContentPartPr>
              <p14:xfrm>
                <a:off x="5458335" y="1282790"/>
                <a:ext cx="1322280" cy="506160"/>
              </p14:xfrm>
            </p:contentPart>
          </mc:Choice>
          <mc:Fallback>
            <p:pic>
              <p:nvPicPr>
                <p:cNvPr id="66" name="Entrada de lápiz 65">
                  <a:extLst>
                    <a:ext uri="{FF2B5EF4-FFF2-40B4-BE49-F238E27FC236}">
                      <a16:creationId xmlns:a16="http://schemas.microsoft.com/office/drawing/2014/main" id="{DE21467B-B168-66B1-8E00-BBEE93C3636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440695" y="1264790"/>
                  <a:ext cx="135792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7" name="Entrada de lápiz 66">
                  <a:extLst>
                    <a:ext uri="{FF2B5EF4-FFF2-40B4-BE49-F238E27FC236}">
                      <a16:creationId xmlns:a16="http://schemas.microsoft.com/office/drawing/2014/main" id="{AA705FD4-32D9-3F44-04F6-8C20DD6E1DAE}"/>
                    </a:ext>
                  </a:extLst>
                </p14:cNvPr>
                <p14:cNvContentPartPr/>
                <p14:nvPr/>
              </p14:nvContentPartPr>
              <p14:xfrm>
                <a:off x="5392095" y="1613270"/>
                <a:ext cx="286560" cy="152640"/>
              </p14:xfrm>
            </p:contentPart>
          </mc:Choice>
          <mc:Fallback>
            <p:pic>
              <p:nvPicPr>
                <p:cNvPr id="67" name="Entrada de lápiz 66">
                  <a:extLst>
                    <a:ext uri="{FF2B5EF4-FFF2-40B4-BE49-F238E27FC236}">
                      <a16:creationId xmlns:a16="http://schemas.microsoft.com/office/drawing/2014/main" id="{AA705FD4-32D9-3F44-04F6-8C20DD6E1DA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374455" y="1595630"/>
                  <a:ext cx="3222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9" name="Entrada de lápiz 68">
                  <a:extLst>
                    <a:ext uri="{FF2B5EF4-FFF2-40B4-BE49-F238E27FC236}">
                      <a16:creationId xmlns:a16="http://schemas.microsoft.com/office/drawing/2014/main" id="{779D4D20-5D16-C440-F085-3CB6D9C54FE6}"/>
                    </a:ext>
                  </a:extLst>
                </p14:cNvPr>
                <p14:cNvContentPartPr/>
                <p14:nvPr/>
              </p14:nvContentPartPr>
              <p14:xfrm>
                <a:off x="4862175" y="1864910"/>
                <a:ext cx="268920" cy="204840"/>
              </p14:xfrm>
            </p:contentPart>
          </mc:Choice>
          <mc:Fallback>
            <p:pic>
              <p:nvPicPr>
                <p:cNvPr id="69" name="Entrada de lápiz 68">
                  <a:extLst>
                    <a:ext uri="{FF2B5EF4-FFF2-40B4-BE49-F238E27FC236}">
                      <a16:creationId xmlns:a16="http://schemas.microsoft.com/office/drawing/2014/main" id="{779D4D20-5D16-C440-F085-3CB6D9C54FE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844175" y="1847270"/>
                  <a:ext cx="3045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70" name="Entrada de lápiz 69">
                  <a:extLst>
                    <a:ext uri="{FF2B5EF4-FFF2-40B4-BE49-F238E27FC236}">
                      <a16:creationId xmlns:a16="http://schemas.microsoft.com/office/drawing/2014/main" id="{4119B40E-4332-02DC-9328-9006F5687645}"/>
                    </a:ext>
                  </a:extLst>
                </p14:cNvPr>
                <p14:cNvContentPartPr/>
                <p14:nvPr/>
              </p14:nvContentPartPr>
              <p14:xfrm>
                <a:off x="5085735" y="1819550"/>
                <a:ext cx="171720" cy="339120"/>
              </p14:xfrm>
            </p:contentPart>
          </mc:Choice>
          <mc:Fallback>
            <p:pic>
              <p:nvPicPr>
                <p:cNvPr id="70" name="Entrada de lápiz 69">
                  <a:extLst>
                    <a:ext uri="{FF2B5EF4-FFF2-40B4-BE49-F238E27FC236}">
                      <a16:creationId xmlns:a16="http://schemas.microsoft.com/office/drawing/2014/main" id="{4119B40E-4332-02DC-9328-9006F568764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068095" y="1801910"/>
                  <a:ext cx="20736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71" name="Entrada de lápiz 70">
                  <a:extLst>
                    <a:ext uri="{FF2B5EF4-FFF2-40B4-BE49-F238E27FC236}">
                      <a16:creationId xmlns:a16="http://schemas.microsoft.com/office/drawing/2014/main" id="{86B92488-83ED-9829-DA0C-556BC197746E}"/>
                    </a:ext>
                  </a:extLst>
                </p14:cNvPr>
                <p14:cNvContentPartPr/>
                <p14:nvPr/>
              </p14:nvContentPartPr>
              <p14:xfrm>
                <a:off x="3430455" y="1746110"/>
                <a:ext cx="236880" cy="353520"/>
              </p14:xfrm>
            </p:contentPart>
          </mc:Choice>
          <mc:Fallback>
            <p:pic>
              <p:nvPicPr>
                <p:cNvPr id="71" name="Entrada de lápiz 70">
                  <a:extLst>
                    <a:ext uri="{FF2B5EF4-FFF2-40B4-BE49-F238E27FC236}">
                      <a16:creationId xmlns:a16="http://schemas.microsoft.com/office/drawing/2014/main" id="{86B92488-83ED-9829-DA0C-556BC197746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12815" y="1728110"/>
                  <a:ext cx="27252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72" name="Entrada de lápiz 71">
                  <a:extLst>
                    <a:ext uri="{FF2B5EF4-FFF2-40B4-BE49-F238E27FC236}">
                      <a16:creationId xmlns:a16="http://schemas.microsoft.com/office/drawing/2014/main" id="{5BD487F5-3A11-BCF3-A324-CFD6B36C275C}"/>
                    </a:ext>
                  </a:extLst>
                </p14:cNvPr>
                <p14:cNvContentPartPr/>
                <p14:nvPr/>
              </p14:nvContentPartPr>
              <p14:xfrm>
                <a:off x="5375895" y="1847270"/>
                <a:ext cx="230040" cy="158760"/>
              </p14:xfrm>
            </p:contentPart>
          </mc:Choice>
          <mc:Fallback>
            <p:pic>
              <p:nvPicPr>
                <p:cNvPr id="72" name="Entrada de lápiz 71">
                  <a:extLst>
                    <a:ext uri="{FF2B5EF4-FFF2-40B4-BE49-F238E27FC236}">
                      <a16:creationId xmlns:a16="http://schemas.microsoft.com/office/drawing/2014/main" id="{5BD487F5-3A11-BCF3-A324-CFD6B36C275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357895" y="1829630"/>
                  <a:ext cx="26568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upo 98">
            <a:extLst>
              <a:ext uri="{FF2B5EF4-FFF2-40B4-BE49-F238E27FC236}">
                <a16:creationId xmlns:a16="http://schemas.microsoft.com/office/drawing/2014/main" id="{601A03C7-7EA3-663A-3261-53096A810DAD}"/>
              </a:ext>
            </a:extLst>
          </p:cNvPr>
          <p:cNvGrpSpPr/>
          <p:nvPr/>
        </p:nvGrpSpPr>
        <p:grpSpPr>
          <a:xfrm>
            <a:off x="488535" y="2842670"/>
            <a:ext cx="981360" cy="354600"/>
            <a:chOff x="488535" y="2842670"/>
            <a:chExt cx="981360" cy="35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74" name="Entrada de lápiz 73">
                  <a:extLst>
                    <a:ext uri="{FF2B5EF4-FFF2-40B4-BE49-F238E27FC236}">
                      <a16:creationId xmlns:a16="http://schemas.microsoft.com/office/drawing/2014/main" id="{CBF2F87F-B225-AE47-7B02-FF36B07E1513}"/>
                    </a:ext>
                  </a:extLst>
                </p14:cNvPr>
                <p14:cNvContentPartPr/>
                <p14:nvPr/>
              </p14:nvContentPartPr>
              <p14:xfrm>
                <a:off x="488535" y="2842670"/>
                <a:ext cx="412920" cy="37080"/>
              </p14:xfrm>
            </p:contentPart>
          </mc:Choice>
          <mc:Fallback>
            <p:pic>
              <p:nvPicPr>
                <p:cNvPr id="74" name="Entrada de lápiz 73">
                  <a:extLst>
                    <a:ext uri="{FF2B5EF4-FFF2-40B4-BE49-F238E27FC236}">
                      <a16:creationId xmlns:a16="http://schemas.microsoft.com/office/drawing/2014/main" id="{CBF2F87F-B225-AE47-7B02-FF36B07E151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70535" y="2824670"/>
                  <a:ext cx="4485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5" name="Entrada de lápiz 74">
                  <a:extLst>
                    <a:ext uri="{FF2B5EF4-FFF2-40B4-BE49-F238E27FC236}">
                      <a16:creationId xmlns:a16="http://schemas.microsoft.com/office/drawing/2014/main" id="{885BA98E-1DB2-9C1B-8807-54C3156690C1}"/>
                    </a:ext>
                  </a:extLst>
                </p14:cNvPr>
                <p14:cNvContentPartPr/>
                <p14:nvPr/>
              </p14:nvContentPartPr>
              <p14:xfrm>
                <a:off x="725415" y="2859950"/>
                <a:ext cx="35640" cy="277200"/>
              </p14:xfrm>
            </p:contentPart>
          </mc:Choice>
          <mc:Fallback>
            <p:pic>
              <p:nvPicPr>
                <p:cNvPr id="75" name="Entrada de lápiz 74">
                  <a:extLst>
                    <a:ext uri="{FF2B5EF4-FFF2-40B4-BE49-F238E27FC236}">
                      <a16:creationId xmlns:a16="http://schemas.microsoft.com/office/drawing/2014/main" id="{885BA98E-1DB2-9C1B-8807-54C3156690C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07415" y="2841950"/>
                  <a:ext cx="712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7" name="Entrada de lápiz 76">
                  <a:extLst>
                    <a:ext uri="{FF2B5EF4-FFF2-40B4-BE49-F238E27FC236}">
                      <a16:creationId xmlns:a16="http://schemas.microsoft.com/office/drawing/2014/main" id="{92229BDC-8E1E-BCDE-9014-362361B924AA}"/>
                    </a:ext>
                  </a:extLst>
                </p14:cNvPr>
                <p14:cNvContentPartPr/>
                <p14:nvPr/>
              </p14:nvContentPartPr>
              <p14:xfrm>
                <a:off x="856815" y="3038150"/>
                <a:ext cx="86400" cy="91440"/>
              </p14:xfrm>
            </p:contentPart>
          </mc:Choice>
          <mc:Fallback>
            <p:pic>
              <p:nvPicPr>
                <p:cNvPr id="77" name="Entrada de lápiz 76">
                  <a:extLst>
                    <a:ext uri="{FF2B5EF4-FFF2-40B4-BE49-F238E27FC236}">
                      <a16:creationId xmlns:a16="http://schemas.microsoft.com/office/drawing/2014/main" id="{92229BDC-8E1E-BCDE-9014-362361B924A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39175" y="3020150"/>
                  <a:ext cx="1220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8" name="Entrada de lápiz 77">
                  <a:extLst>
                    <a:ext uri="{FF2B5EF4-FFF2-40B4-BE49-F238E27FC236}">
                      <a16:creationId xmlns:a16="http://schemas.microsoft.com/office/drawing/2014/main" id="{F282960B-DA4D-75D8-41AC-71E8DE4572DE}"/>
                    </a:ext>
                  </a:extLst>
                </p14:cNvPr>
                <p14:cNvContentPartPr/>
                <p14:nvPr/>
              </p14:nvContentPartPr>
              <p14:xfrm>
                <a:off x="856815" y="3053630"/>
                <a:ext cx="203400" cy="23760"/>
              </p14:xfrm>
            </p:contentPart>
          </mc:Choice>
          <mc:Fallback>
            <p:pic>
              <p:nvPicPr>
                <p:cNvPr id="78" name="Entrada de lápiz 77">
                  <a:extLst>
                    <a:ext uri="{FF2B5EF4-FFF2-40B4-BE49-F238E27FC236}">
                      <a16:creationId xmlns:a16="http://schemas.microsoft.com/office/drawing/2014/main" id="{F282960B-DA4D-75D8-41AC-71E8DE4572D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39175" y="3035990"/>
                  <a:ext cx="2390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9" name="Entrada de lápiz 78">
                  <a:extLst>
                    <a:ext uri="{FF2B5EF4-FFF2-40B4-BE49-F238E27FC236}">
                      <a16:creationId xmlns:a16="http://schemas.microsoft.com/office/drawing/2014/main" id="{12C9C830-E376-8AA9-41F3-8C920FE5AAC9}"/>
                    </a:ext>
                  </a:extLst>
                </p14:cNvPr>
                <p14:cNvContentPartPr/>
                <p14:nvPr/>
              </p14:nvContentPartPr>
              <p14:xfrm>
                <a:off x="1063095" y="2999270"/>
                <a:ext cx="66240" cy="135720"/>
              </p14:xfrm>
            </p:contentPart>
          </mc:Choice>
          <mc:Fallback>
            <p:pic>
              <p:nvPicPr>
                <p:cNvPr id="79" name="Entrada de lápiz 78">
                  <a:extLst>
                    <a:ext uri="{FF2B5EF4-FFF2-40B4-BE49-F238E27FC236}">
                      <a16:creationId xmlns:a16="http://schemas.microsoft.com/office/drawing/2014/main" id="{12C9C830-E376-8AA9-41F3-8C920FE5AAC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45095" y="2981630"/>
                  <a:ext cx="101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80" name="Entrada de lápiz 79">
                  <a:extLst>
                    <a:ext uri="{FF2B5EF4-FFF2-40B4-BE49-F238E27FC236}">
                      <a16:creationId xmlns:a16="http://schemas.microsoft.com/office/drawing/2014/main" id="{DBBE6AF5-7FD5-69C6-19EE-51FFECC97E7A}"/>
                    </a:ext>
                  </a:extLst>
                </p14:cNvPr>
                <p14:cNvContentPartPr/>
                <p14:nvPr/>
              </p14:nvContentPartPr>
              <p14:xfrm>
                <a:off x="1221855" y="3052910"/>
                <a:ext cx="141120" cy="124920"/>
              </p14:xfrm>
            </p:contentPart>
          </mc:Choice>
          <mc:Fallback>
            <p:pic>
              <p:nvPicPr>
                <p:cNvPr id="80" name="Entrada de lápiz 79">
                  <a:extLst>
                    <a:ext uri="{FF2B5EF4-FFF2-40B4-BE49-F238E27FC236}">
                      <a16:creationId xmlns:a16="http://schemas.microsoft.com/office/drawing/2014/main" id="{DBBE6AF5-7FD5-69C6-19EE-51FFECC97E7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204215" y="3035270"/>
                  <a:ext cx="176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81" name="Entrada de lápiz 80">
                  <a:extLst>
                    <a:ext uri="{FF2B5EF4-FFF2-40B4-BE49-F238E27FC236}">
                      <a16:creationId xmlns:a16="http://schemas.microsoft.com/office/drawing/2014/main" id="{63C6A94D-58F7-02D7-1A7A-9091F030C6C3}"/>
                    </a:ext>
                  </a:extLst>
                </p14:cNvPr>
                <p14:cNvContentPartPr/>
                <p14:nvPr/>
              </p14:nvContentPartPr>
              <p14:xfrm>
                <a:off x="1438935" y="3189350"/>
                <a:ext cx="30960" cy="7920"/>
              </p14:xfrm>
            </p:contentPart>
          </mc:Choice>
          <mc:Fallback>
            <p:pic>
              <p:nvPicPr>
                <p:cNvPr id="81" name="Entrada de lápiz 80">
                  <a:extLst>
                    <a:ext uri="{FF2B5EF4-FFF2-40B4-BE49-F238E27FC236}">
                      <a16:creationId xmlns:a16="http://schemas.microsoft.com/office/drawing/2014/main" id="{63C6A94D-58F7-02D7-1A7A-9091F030C6C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420935" y="3171350"/>
                  <a:ext cx="6660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upo 97">
            <a:extLst>
              <a:ext uri="{FF2B5EF4-FFF2-40B4-BE49-F238E27FC236}">
                <a16:creationId xmlns:a16="http://schemas.microsoft.com/office/drawing/2014/main" id="{24634FD0-3E1A-0635-CBB0-80B9501A3900}"/>
              </a:ext>
            </a:extLst>
          </p:cNvPr>
          <p:cNvGrpSpPr/>
          <p:nvPr/>
        </p:nvGrpSpPr>
        <p:grpSpPr>
          <a:xfrm>
            <a:off x="2299695" y="2895230"/>
            <a:ext cx="2338200" cy="336240"/>
            <a:chOff x="2299695" y="2895230"/>
            <a:chExt cx="2338200" cy="33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85" name="Entrada de lápiz 84">
                  <a:extLst>
                    <a:ext uri="{FF2B5EF4-FFF2-40B4-BE49-F238E27FC236}">
                      <a16:creationId xmlns:a16="http://schemas.microsoft.com/office/drawing/2014/main" id="{661EED53-D58D-FB8D-7253-CA2FD12F7FF2}"/>
                    </a:ext>
                  </a:extLst>
                </p14:cNvPr>
                <p14:cNvContentPartPr/>
                <p14:nvPr/>
              </p14:nvContentPartPr>
              <p14:xfrm>
                <a:off x="2299695" y="3051830"/>
                <a:ext cx="289440" cy="92880"/>
              </p14:xfrm>
            </p:contentPart>
          </mc:Choice>
          <mc:Fallback>
            <p:pic>
              <p:nvPicPr>
                <p:cNvPr id="85" name="Entrada de lápiz 84">
                  <a:extLst>
                    <a:ext uri="{FF2B5EF4-FFF2-40B4-BE49-F238E27FC236}">
                      <a16:creationId xmlns:a16="http://schemas.microsoft.com/office/drawing/2014/main" id="{661EED53-D58D-FB8D-7253-CA2FD12F7FF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282055" y="3033830"/>
                  <a:ext cx="325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86" name="Entrada de lápiz 85">
                  <a:extLst>
                    <a:ext uri="{FF2B5EF4-FFF2-40B4-BE49-F238E27FC236}">
                      <a16:creationId xmlns:a16="http://schemas.microsoft.com/office/drawing/2014/main" id="{007C5B06-4019-525F-1AC6-D09A39350203}"/>
                    </a:ext>
                  </a:extLst>
                </p14:cNvPr>
                <p14:cNvContentPartPr/>
                <p14:nvPr/>
              </p14:nvContentPartPr>
              <p14:xfrm>
                <a:off x="2389335" y="3022670"/>
                <a:ext cx="134640" cy="147600"/>
              </p14:xfrm>
            </p:contentPart>
          </mc:Choice>
          <mc:Fallback>
            <p:pic>
              <p:nvPicPr>
                <p:cNvPr id="86" name="Entrada de lápiz 85">
                  <a:extLst>
                    <a:ext uri="{FF2B5EF4-FFF2-40B4-BE49-F238E27FC236}">
                      <a16:creationId xmlns:a16="http://schemas.microsoft.com/office/drawing/2014/main" id="{007C5B06-4019-525F-1AC6-D09A3935020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371695" y="3004670"/>
                  <a:ext cx="1702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87" name="Entrada de lápiz 86">
                  <a:extLst>
                    <a:ext uri="{FF2B5EF4-FFF2-40B4-BE49-F238E27FC236}">
                      <a16:creationId xmlns:a16="http://schemas.microsoft.com/office/drawing/2014/main" id="{6722D270-4245-797E-C965-85D79B1E071A}"/>
                    </a:ext>
                  </a:extLst>
                </p14:cNvPr>
                <p14:cNvContentPartPr/>
                <p14:nvPr/>
              </p14:nvContentPartPr>
              <p14:xfrm>
                <a:off x="2660775" y="2895230"/>
                <a:ext cx="218160" cy="141480"/>
              </p14:xfrm>
            </p:contentPart>
          </mc:Choice>
          <mc:Fallback>
            <p:pic>
              <p:nvPicPr>
                <p:cNvPr id="87" name="Entrada de lápiz 86">
                  <a:extLst>
                    <a:ext uri="{FF2B5EF4-FFF2-40B4-BE49-F238E27FC236}">
                      <a16:creationId xmlns:a16="http://schemas.microsoft.com/office/drawing/2014/main" id="{6722D270-4245-797E-C965-85D79B1E071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642775" y="2877230"/>
                  <a:ext cx="2538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8" name="Entrada de lápiz 87">
                  <a:extLst>
                    <a:ext uri="{FF2B5EF4-FFF2-40B4-BE49-F238E27FC236}">
                      <a16:creationId xmlns:a16="http://schemas.microsoft.com/office/drawing/2014/main" id="{44EFEE85-8AB6-0818-F160-BA99E31CD6FA}"/>
                    </a:ext>
                  </a:extLst>
                </p14:cNvPr>
                <p14:cNvContentPartPr/>
                <p14:nvPr/>
              </p14:nvContentPartPr>
              <p14:xfrm>
                <a:off x="2968575" y="3094310"/>
                <a:ext cx="215640" cy="17640"/>
              </p14:xfrm>
            </p:contentPart>
          </mc:Choice>
          <mc:Fallback>
            <p:pic>
              <p:nvPicPr>
                <p:cNvPr id="88" name="Entrada de lápiz 87">
                  <a:extLst>
                    <a:ext uri="{FF2B5EF4-FFF2-40B4-BE49-F238E27FC236}">
                      <a16:creationId xmlns:a16="http://schemas.microsoft.com/office/drawing/2014/main" id="{44EFEE85-8AB6-0818-F160-BA99E31CD6F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950575" y="3076670"/>
                  <a:ext cx="2512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9" name="Entrada de lápiz 88">
                  <a:extLst>
                    <a:ext uri="{FF2B5EF4-FFF2-40B4-BE49-F238E27FC236}">
                      <a16:creationId xmlns:a16="http://schemas.microsoft.com/office/drawing/2014/main" id="{9E1A163D-5F09-DE88-4B51-FB416C5C5CA8}"/>
                    </a:ext>
                  </a:extLst>
                </p14:cNvPr>
                <p14:cNvContentPartPr/>
                <p14:nvPr/>
              </p14:nvContentPartPr>
              <p14:xfrm>
                <a:off x="3050655" y="2987750"/>
                <a:ext cx="37800" cy="141840"/>
              </p14:xfrm>
            </p:contentPart>
          </mc:Choice>
          <mc:Fallback>
            <p:pic>
              <p:nvPicPr>
                <p:cNvPr id="89" name="Entrada de lápiz 88">
                  <a:extLst>
                    <a:ext uri="{FF2B5EF4-FFF2-40B4-BE49-F238E27FC236}">
                      <a16:creationId xmlns:a16="http://schemas.microsoft.com/office/drawing/2014/main" id="{9E1A163D-5F09-DE88-4B51-FB416C5C5CA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032655" y="2970110"/>
                  <a:ext cx="734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90" name="Entrada de lápiz 89">
                  <a:extLst>
                    <a:ext uri="{FF2B5EF4-FFF2-40B4-BE49-F238E27FC236}">
                      <a16:creationId xmlns:a16="http://schemas.microsoft.com/office/drawing/2014/main" id="{D8F54AA9-5812-61A3-8F39-6CD899BE6EC8}"/>
                    </a:ext>
                  </a:extLst>
                </p14:cNvPr>
                <p14:cNvContentPartPr/>
                <p14:nvPr/>
              </p14:nvContentPartPr>
              <p14:xfrm>
                <a:off x="2982255" y="3185390"/>
                <a:ext cx="208800" cy="25560"/>
              </p14:xfrm>
            </p:contentPart>
          </mc:Choice>
          <mc:Fallback>
            <p:pic>
              <p:nvPicPr>
                <p:cNvPr id="90" name="Entrada de lápiz 89">
                  <a:extLst>
                    <a:ext uri="{FF2B5EF4-FFF2-40B4-BE49-F238E27FC236}">
                      <a16:creationId xmlns:a16="http://schemas.microsoft.com/office/drawing/2014/main" id="{D8F54AA9-5812-61A3-8F39-6CD899BE6EC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964615" y="3167390"/>
                  <a:ext cx="2444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91" name="Entrada de lápiz 90">
                  <a:extLst>
                    <a:ext uri="{FF2B5EF4-FFF2-40B4-BE49-F238E27FC236}">
                      <a16:creationId xmlns:a16="http://schemas.microsoft.com/office/drawing/2014/main" id="{34DAC6B8-5F01-259F-810F-8E3F36A6B2EA}"/>
                    </a:ext>
                  </a:extLst>
                </p14:cNvPr>
                <p14:cNvContentPartPr/>
                <p14:nvPr/>
              </p14:nvContentPartPr>
              <p14:xfrm>
                <a:off x="3280335" y="2940950"/>
                <a:ext cx="187920" cy="290520"/>
              </p14:xfrm>
            </p:contentPart>
          </mc:Choice>
          <mc:Fallback>
            <p:pic>
              <p:nvPicPr>
                <p:cNvPr id="91" name="Entrada de lápiz 90">
                  <a:extLst>
                    <a:ext uri="{FF2B5EF4-FFF2-40B4-BE49-F238E27FC236}">
                      <a16:creationId xmlns:a16="http://schemas.microsoft.com/office/drawing/2014/main" id="{34DAC6B8-5F01-259F-810F-8E3F36A6B2E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62695" y="2922950"/>
                  <a:ext cx="2235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92" name="Entrada de lápiz 91">
                  <a:extLst>
                    <a:ext uri="{FF2B5EF4-FFF2-40B4-BE49-F238E27FC236}">
                      <a16:creationId xmlns:a16="http://schemas.microsoft.com/office/drawing/2014/main" id="{27DE4F0F-D349-8C8F-4C89-B795B86E33C0}"/>
                    </a:ext>
                  </a:extLst>
                </p14:cNvPr>
                <p14:cNvContentPartPr/>
                <p14:nvPr/>
              </p14:nvContentPartPr>
              <p14:xfrm>
                <a:off x="3532695" y="3070550"/>
                <a:ext cx="227520" cy="124920"/>
              </p14:xfrm>
            </p:contentPart>
          </mc:Choice>
          <mc:Fallback>
            <p:pic>
              <p:nvPicPr>
                <p:cNvPr id="92" name="Entrada de lápiz 91">
                  <a:extLst>
                    <a:ext uri="{FF2B5EF4-FFF2-40B4-BE49-F238E27FC236}">
                      <a16:creationId xmlns:a16="http://schemas.microsoft.com/office/drawing/2014/main" id="{27DE4F0F-D349-8C8F-4C89-B795B86E33C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15055" y="3052550"/>
                  <a:ext cx="2631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93" name="Entrada de lápiz 92">
                  <a:extLst>
                    <a:ext uri="{FF2B5EF4-FFF2-40B4-BE49-F238E27FC236}">
                      <a16:creationId xmlns:a16="http://schemas.microsoft.com/office/drawing/2014/main" id="{979E4998-C5EF-08C5-6416-0F7D913FF1DB}"/>
                    </a:ext>
                  </a:extLst>
                </p14:cNvPr>
                <p14:cNvContentPartPr/>
                <p14:nvPr/>
              </p14:nvContentPartPr>
              <p14:xfrm>
                <a:off x="3618735" y="3069110"/>
                <a:ext cx="182880" cy="133920"/>
              </p14:xfrm>
            </p:contentPart>
          </mc:Choice>
          <mc:Fallback>
            <p:pic>
              <p:nvPicPr>
                <p:cNvPr id="93" name="Entrada de lápiz 92">
                  <a:extLst>
                    <a:ext uri="{FF2B5EF4-FFF2-40B4-BE49-F238E27FC236}">
                      <a16:creationId xmlns:a16="http://schemas.microsoft.com/office/drawing/2014/main" id="{979E4998-C5EF-08C5-6416-0F7D913FF1D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601095" y="3051470"/>
                  <a:ext cx="2185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94" name="Entrada de lápiz 93">
                  <a:extLst>
                    <a:ext uri="{FF2B5EF4-FFF2-40B4-BE49-F238E27FC236}">
                      <a16:creationId xmlns:a16="http://schemas.microsoft.com/office/drawing/2014/main" id="{0724A78E-524F-26A9-A8A6-09298C790BB5}"/>
                    </a:ext>
                  </a:extLst>
                </p14:cNvPr>
                <p14:cNvContentPartPr/>
                <p14:nvPr/>
              </p14:nvContentPartPr>
              <p14:xfrm>
                <a:off x="4006095" y="2984510"/>
                <a:ext cx="67320" cy="109800"/>
              </p14:xfrm>
            </p:contentPart>
          </mc:Choice>
          <mc:Fallback>
            <p:pic>
              <p:nvPicPr>
                <p:cNvPr id="94" name="Entrada de lápiz 93">
                  <a:extLst>
                    <a:ext uri="{FF2B5EF4-FFF2-40B4-BE49-F238E27FC236}">
                      <a16:creationId xmlns:a16="http://schemas.microsoft.com/office/drawing/2014/main" id="{0724A78E-524F-26A9-A8A6-09298C790BB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988095" y="2966870"/>
                  <a:ext cx="102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95" name="Entrada de lápiz 94">
                  <a:extLst>
                    <a:ext uri="{FF2B5EF4-FFF2-40B4-BE49-F238E27FC236}">
                      <a16:creationId xmlns:a16="http://schemas.microsoft.com/office/drawing/2014/main" id="{4DAF578A-7486-1729-383A-7A74B2584625}"/>
                    </a:ext>
                  </a:extLst>
                </p14:cNvPr>
                <p14:cNvContentPartPr/>
                <p14:nvPr/>
              </p14:nvContentPartPr>
              <p14:xfrm>
                <a:off x="3925455" y="3054710"/>
                <a:ext cx="289800" cy="20520"/>
              </p14:xfrm>
            </p:contentPart>
          </mc:Choice>
          <mc:Fallback>
            <p:pic>
              <p:nvPicPr>
                <p:cNvPr id="95" name="Entrada de lápiz 94">
                  <a:extLst>
                    <a:ext uri="{FF2B5EF4-FFF2-40B4-BE49-F238E27FC236}">
                      <a16:creationId xmlns:a16="http://schemas.microsoft.com/office/drawing/2014/main" id="{4DAF578A-7486-1729-383A-7A74B258462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907455" y="3036710"/>
                  <a:ext cx="3254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6" name="Entrada de lápiz 95">
                  <a:extLst>
                    <a:ext uri="{FF2B5EF4-FFF2-40B4-BE49-F238E27FC236}">
                      <a16:creationId xmlns:a16="http://schemas.microsoft.com/office/drawing/2014/main" id="{47E90199-D146-47C7-3D6D-CDBF319B20B4}"/>
                    </a:ext>
                  </a:extLst>
                </p14:cNvPr>
                <p14:cNvContentPartPr/>
                <p14:nvPr/>
              </p14:nvContentPartPr>
              <p14:xfrm>
                <a:off x="3993495" y="3169910"/>
                <a:ext cx="244800" cy="40320"/>
              </p14:xfrm>
            </p:contentPart>
          </mc:Choice>
          <mc:Fallback>
            <p:pic>
              <p:nvPicPr>
                <p:cNvPr id="96" name="Entrada de lápiz 95">
                  <a:extLst>
                    <a:ext uri="{FF2B5EF4-FFF2-40B4-BE49-F238E27FC236}">
                      <a16:creationId xmlns:a16="http://schemas.microsoft.com/office/drawing/2014/main" id="{47E90199-D146-47C7-3D6D-CDBF319B20B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975855" y="3151910"/>
                  <a:ext cx="2804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7" name="Entrada de lápiz 96">
                  <a:extLst>
                    <a:ext uri="{FF2B5EF4-FFF2-40B4-BE49-F238E27FC236}">
                      <a16:creationId xmlns:a16="http://schemas.microsoft.com/office/drawing/2014/main" id="{48FA6D90-8734-045F-DD4E-7353213C41DB}"/>
                    </a:ext>
                  </a:extLst>
                </p14:cNvPr>
                <p14:cNvContentPartPr/>
                <p14:nvPr/>
              </p14:nvContentPartPr>
              <p14:xfrm>
                <a:off x="4424775" y="3018350"/>
                <a:ext cx="213120" cy="161640"/>
              </p14:xfrm>
            </p:contentPart>
          </mc:Choice>
          <mc:Fallback>
            <p:pic>
              <p:nvPicPr>
                <p:cNvPr id="97" name="Entrada de lápiz 96">
                  <a:extLst>
                    <a:ext uri="{FF2B5EF4-FFF2-40B4-BE49-F238E27FC236}">
                      <a16:creationId xmlns:a16="http://schemas.microsoft.com/office/drawing/2014/main" id="{48FA6D90-8734-045F-DD4E-7353213C41D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406775" y="3000710"/>
                  <a:ext cx="24876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upo 110">
            <a:extLst>
              <a:ext uri="{FF2B5EF4-FFF2-40B4-BE49-F238E27FC236}">
                <a16:creationId xmlns:a16="http://schemas.microsoft.com/office/drawing/2014/main" id="{C284C5ED-546D-973A-CA30-F24E4B0F53C8}"/>
              </a:ext>
            </a:extLst>
          </p:cNvPr>
          <p:cNvGrpSpPr/>
          <p:nvPr/>
        </p:nvGrpSpPr>
        <p:grpSpPr>
          <a:xfrm>
            <a:off x="3773895" y="3530630"/>
            <a:ext cx="2651400" cy="355680"/>
            <a:chOff x="3773895" y="3530630"/>
            <a:chExt cx="2651400" cy="35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00" name="Entrada de lápiz 99">
                  <a:extLst>
                    <a:ext uri="{FF2B5EF4-FFF2-40B4-BE49-F238E27FC236}">
                      <a16:creationId xmlns:a16="http://schemas.microsoft.com/office/drawing/2014/main" id="{43077E8D-AE14-96B1-F306-9953A904C3CA}"/>
                    </a:ext>
                  </a:extLst>
                </p14:cNvPr>
                <p14:cNvContentPartPr/>
                <p14:nvPr/>
              </p14:nvContentPartPr>
              <p14:xfrm>
                <a:off x="3773895" y="3696950"/>
                <a:ext cx="282600" cy="189360"/>
              </p14:xfrm>
            </p:contentPart>
          </mc:Choice>
          <mc:Fallback>
            <p:pic>
              <p:nvPicPr>
                <p:cNvPr id="100" name="Entrada de lápiz 99">
                  <a:extLst>
                    <a:ext uri="{FF2B5EF4-FFF2-40B4-BE49-F238E27FC236}">
                      <a16:creationId xmlns:a16="http://schemas.microsoft.com/office/drawing/2014/main" id="{43077E8D-AE14-96B1-F306-9953A904C3C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755895" y="3678950"/>
                  <a:ext cx="3182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01" name="Entrada de lápiz 100">
                  <a:extLst>
                    <a:ext uri="{FF2B5EF4-FFF2-40B4-BE49-F238E27FC236}">
                      <a16:creationId xmlns:a16="http://schemas.microsoft.com/office/drawing/2014/main" id="{C15F53B9-CA42-A15C-8D99-DA2F6F63FED7}"/>
                    </a:ext>
                  </a:extLst>
                </p14:cNvPr>
                <p14:cNvContentPartPr/>
                <p14:nvPr/>
              </p14:nvContentPartPr>
              <p14:xfrm>
                <a:off x="3826095" y="3683630"/>
                <a:ext cx="268560" cy="180000"/>
              </p14:xfrm>
            </p:contentPart>
          </mc:Choice>
          <mc:Fallback>
            <p:pic>
              <p:nvPicPr>
                <p:cNvPr id="101" name="Entrada de lápiz 100">
                  <a:extLst>
                    <a:ext uri="{FF2B5EF4-FFF2-40B4-BE49-F238E27FC236}">
                      <a16:creationId xmlns:a16="http://schemas.microsoft.com/office/drawing/2014/main" id="{C15F53B9-CA42-A15C-8D99-DA2F6F63FED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808095" y="3665990"/>
                  <a:ext cx="3042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2" name="Entrada de lápiz 101">
                  <a:extLst>
                    <a:ext uri="{FF2B5EF4-FFF2-40B4-BE49-F238E27FC236}">
                      <a16:creationId xmlns:a16="http://schemas.microsoft.com/office/drawing/2014/main" id="{97827AE7-8D55-65B6-69B8-9A77617386AE}"/>
                    </a:ext>
                  </a:extLst>
                </p14:cNvPr>
                <p14:cNvContentPartPr/>
                <p14:nvPr/>
              </p14:nvContentPartPr>
              <p14:xfrm>
                <a:off x="4259535" y="3530630"/>
                <a:ext cx="220680" cy="168480"/>
              </p14:xfrm>
            </p:contentPart>
          </mc:Choice>
          <mc:Fallback>
            <p:pic>
              <p:nvPicPr>
                <p:cNvPr id="102" name="Entrada de lápiz 101">
                  <a:extLst>
                    <a:ext uri="{FF2B5EF4-FFF2-40B4-BE49-F238E27FC236}">
                      <a16:creationId xmlns:a16="http://schemas.microsoft.com/office/drawing/2014/main" id="{97827AE7-8D55-65B6-69B8-9A77617386A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241535" y="3512990"/>
                  <a:ext cx="2563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3" name="Entrada de lápiz 102">
                  <a:extLst>
                    <a:ext uri="{FF2B5EF4-FFF2-40B4-BE49-F238E27FC236}">
                      <a16:creationId xmlns:a16="http://schemas.microsoft.com/office/drawing/2014/main" id="{754D3FB8-FD53-EF31-F103-59F75BC27E0E}"/>
                    </a:ext>
                  </a:extLst>
                </p14:cNvPr>
                <p14:cNvContentPartPr/>
                <p14:nvPr/>
              </p14:nvContentPartPr>
              <p14:xfrm>
                <a:off x="4703775" y="3665630"/>
                <a:ext cx="104400" cy="157320"/>
              </p14:xfrm>
            </p:contentPart>
          </mc:Choice>
          <mc:Fallback>
            <p:pic>
              <p:nvPicPr>
                <p:cNvPr id="103" name="Entrada de lápiz 102">
                  <a:extLst>
                    <a:ext uri="{FF2B5EF4-FFF2-40B4-BE49-F238E27FC236}">
                      <a16:creationId xmlns:a16="http://schemas.microsoft.com/office/drawing/2014/main" id="{754D3FB8-FD53-EF31-F103-59F75BC27E0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685775" y="3647990"/>
                  <a:ext cx="1400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4" name="Entrada de lápiz 103">
                  <a:extLst>
                    <a:ext uri="{FF2B5EF4-FFF2-40B4-BE49-F238E27FC236}">
                      <a16:creationId xmlns:a16="http://schemas.microsoft.com/office/drawing/2014/main" id="{5D508A71-6C65-9B5E-B1D2-56C7D7188FE1}"/>
                    </a:ext>
                  </a:extLst>
                </p14:cNvPr>
                <p14:cNvContentPartPr/>
                <p14:nvPr/>
              </p14:nvContentPartPr>
              <p14:xfrm>
                <a:off x="4646175" y="3739070"/>
                <a:ext cx="353880" cy="31680"/>
              </p14:xfrm>
            </p:contentPart>
          </mc:Choice>
          <mc:Fallback>
            <p:pic>
              <p:nvPicPr>
                <p:cNvPr id="104" name="Entrada de lápiz 103">
                  <a:extLst>
                    <a:ext uri="{FF2B5EF4-FFF2-40B4-BE49-F238E27FC236}">
                      <a16:creationId xmlns:a16="http://schemas.microsoft.com/office/drawing/2014/main" id="{5D508A71-6C65-9B5E-B1D2-56C7D7188FE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628535" y="3721430"/>
                  <a:ext cx="389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5" name="Entrada de lápiz 104">
                  <a:extLst>
                    <a:ext uri="{FF2B5EF4-FFF2-40B4-BE49-F238E27FC236}">
                      <a16:creationId xmlns:a16="http://schemas.microsoft.com/office/drawing/2014/main" id="{9A42B056-2884-3C6E-5891-A10907B2CA66}"/>
                    </a:ext>
                  </a:extLst>
                </p14:cNvPr>
                <p14:cNvContentPartPr/>
                <p14:nvPr/>
              </p14:nvContentPartPr>
              <p14:xfrm>
                <a:off x="5068095" y="3656270"/>
                <a:ext cx="183240" cy="203400"/>
              </p14:xfrm>
            </p:contentPart>
          </mc:Choice>
          <mc:Fallback>
            <p:pic>
              <p:nvPicPr>
                <p:cNvPr id="105" name="Entrada de lápiz 104">
                  <a:extLst>
                    <a:ext uri="{FF2B5EF4-FFF2-40B4-BE49-F238E27FC236}">
                      <a16:creationId xmlns:a16="http://schemas.microsoft.com/office/drawing/2014/main" id="{9A42B056-2884-3C6E-5891-A10907B2CA6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050455" y="3638270"/>
                  <a:ext cx="2188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6" name="Entrada de lápiz 105">
                  <a:extLst>
                    <a:ext uri="{FF2B5EF4-FFF2-40B4-BE49-F238E27FC236}">
                      <a16:creationId xmlns:a16="http://schemas.microsoft.com/office/drawing/2014/main" id="{9516C1C8-2AF2-36BD-44C5-714F3FB216B0}"/>
                    </a:ext>
                  </a:extLst>
                </p14:cNvPr>
                <p14:cNvContentPartPr/>
                <p14:nvPr/>
              </p14:nvContentPartPr>
              <p14:xfrm>
                <a:off x="5412255" y="3620270"/>
                <a:ext cx="262800" cy="173520"/>
              </p14:xfrm>
            </p:contentPart>
          </mc:Choice>
          <mc:Fallback>
            <p:pic>
              <p:nvPicPr>
                <p:cNvPr id="106" name="Entrada de lápiz 105">
                  <a:extLst>
                    <a:ext uri="{FF2B5EF4-FFF2-40B4-BE49-F238E27FC236}">
                      <a16:creationId xmlns:a16="http://schemas.microsoft.com/office/drawing/2014/main" id="{9516C1C8-2AF2-36BD-44C5-714F3FB216B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394615" y="3602630"/>
                  <a:ext cx="2984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7" name="Entrada de lápiz 106">
                  <a:extLst>
                    <a:ext uri="{FF2B5EF4-FFF2-40B4-BE49-F238E27FC236}">
                      <a16:creationId xmlns:a16="http://schemas.microsoft.com/office/drawing/2014/main" id="{8F7A7ABB-4DB8-BA06-8AEE-A4C3A210D1D3}"/>
                    </a:ext>
                  </a:extLst>
                </p14:cNvPr>
                <p14:cNvContentPartPr/>
                <p14:nvPr/>
              </p14:nvContentPartPr>
              <p14:xfrm>
                <a:off x="5410455" y="3631070"/>
                <a:ext cx="330120" cy="153360"/>
              </p14:xfrm>
            </p:contentPart>
          </mc:Choice>
          <mc:Fallback>
            <p:pic>
              <p:nvPicPr>
                <p:cNvPr id="107" name="Entrada de lápiz 106">
                  <a:extLst>
                    <a:ext uri="{FF2B5EF4-FFF2-40B4-BE49-F238E27FC236}">
                      <a16:creationId xmlns:a16="http://schemas.microsoft.com/office/drawing/2014/main" id="{8F7A7ABB-4DB8-BA06-8AEE-A4C3A210D1D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392455" y="3613070"/>
                  <a:ext cx="3657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8" name="Entrada de lápiz 107">
                  <a:extLst>
                    <a:ext uri="{FF2B5EF4-FFF2-40B4-BE49-F238E27FC236}">
                      <a16:creationId xmlns:a16="http://schemas.microsoft.com/office/drawing/2014/main" id="{AB3AC01A-596D-CE98-CD81-BEDBADFBF1FF}"/>
                    </a:ext>
                  </a:extLst>
                </p14:cNvPr>
                <p14:cNvContentPartPr/>
                <p14:nvPr/>
              </p14:nvContentPartPr>
              <p14:xfrm>
                <a:off x="5940015" y="3605510"/>
                <a:ext cx="44640" cy="181080"/>
              </p14:xfrm>
            </p:contentPart>
          </mc:Choice>
          <mc:Fallback>
            <p:pic>
              <p:nvPicPr>
                <p:cNvPr id="108" name="Entrada de lápiz 107">
                  <a:extLst>
                    <a:ext uri="{FF2B5EF4-FFF2-40B4-BE49-F238E27FC236}">
                      <a16:creationId xmlns:a16="http://schemas.microsoft.com/office/drawing/2014/main" id="{AB3AC01A-596D-CE98-CD81-BEDBADFBF1F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922015" y="3587870"/>
                  <a:ext cx="802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9" name="Entrada de lápiz 108">
                  <a:extLst>
                    <a:ext uri="{FF2B5EF4-FFF2-40B4-BE49-F238E27FC236}">
                      <a16:creationId xmlns:a16="http://schemas.microsoft.com/office/drawing/2014/main" id="{C1B7AFC0-E340-B1D4-5E26-9DB42AFCBBD0}"/>
                    </a:ext>
                  </a:extLst>
                </p14:cNvPr>
                <p14:cNvContentPartPr/>
                <p14:nvPr/>
              </p14:nvContentPartPr>
              <p14:xfrm>
                <a:off x="5851815" y="3685070"/>
                <a:ext cx="298440" cy="25560"/>
              </p14:xfrm>
            </p:contentPart>
          </mc:Choice>
          <mc:Fallback>
            <p:pic>
              <p:nvPicPr>
                <p:cNvPr id="109" name="Entrada de lápiz 108">
                  <a:extLst>
                    <a:ext uri="{FF2B5EF4-FFF2-40B4-BE49-F238E27FC236}">
                      <a16:creationId xmlns:a16="http://schemas.microsoft.com/office/drawing/2014/main" id="{C1B7AFC0-E340-B1D4-5E26-9DB42AFCBBD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834175" y="3667430"/>
                  <a:ext cx="3340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10" name="Entrada de lápiz 109">
                  <a:extLst>
                    <a:ext uri="{FF2B5EF4-FFF2-40B4-BE49-F238E27FC236}">
                      <a16:creationId xmlns:a16="http://schemas.microsoft.com/office/drawing/2014/main" id="{F71C4B13-AABC-9C18-A772-74F8CB76897A}"/>
                    </a:ext>
                  </a:extLst>
                </p14:cNvPr>
                <p14:cNvContentPartPr/>
                <p14:nvPr/>
              </p14:nvContentPartPr>
              <p14:xfrm>
                <a:off x="6229095" y="3586790"/>
                <a:ext cx="196200" cy="221040"/>
              </p14:xfrm>
            </p:contentPart>
          </mc:Choice>
          <mc:Fallback>
            <p:pic>
              <p:nvPicPr>
                <p:cNvPr id="110" name="Entrada de lápiz 109">
                  <a:extLst>
                    <a:ext uri="{FF2B5EF4-FFF2-40B4-BE49-F238E27FC236}">
                      <a16:creationId xmlns:a16="http://schemas.microsoft.com/office/drawing/2014/main" id="{F71C4B13-AABC-9C18-A772-74F8CB76897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211455" y="3568790"/>
                  <a:ext cx="231840" cy="25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30" name="Entrada de lápiz 129">
                <a:extLst>
                  <a:ext uri="{FF2B5EF4-FFF2-40B4-BE49-F238E27FC236}">
                    <a16:creationId xmlns:a16="http://schemas.microsoft.com/office/drawing/2014/main" id="{35A55BFB-E4B6-21AA-692E-9BDC8D6227A8}"/>
                  </a:ext>
                </a:extLst>
              </p14:cNvPr>
              <p14:cNvContentPartPr/>
              <p14:nvPr/>
            </p14:nvContentPartPr>
            <p14:xfrm>
              <a:off x="6242055" y="3934910"/>
              <a:ext cx="253440" cy="48960"/>
            </p14:xfrm>
          </p:contentPart>
        </mc:Choice>
        <mc:Fallback>
          <p:pic>
            <p:nvPicPr>
              <p:cNvPr id="130" name="Entrada de lápiz 129">
                <a:extLst>
                  <a:ext uri="{FF2B5EF4-FFF2-40B4-BE49-F238E27FC236}">
                    <a16:creationId xmlns:a16="http://schemas.microsoft.com/office/drawing/2014/main" id="{35A55BFB-E4B6-21AA-692E-9BDC8D6227A8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224415" y="3917270"/>
                <a:ext cx="28908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31" name="Entrada de lápiz 130">
                <a:extLst>
                  <a:ext uri="{FF2B5EF4-FFF2-40B4-BE49-F238E27FC236}">
                    <a16:creationId xmlns:a16="http://schemas.microsoft.com/office/drawing/2014/main" id="{E34CD3DD-C966-2618-D58B-9E80B2A7AB0D}"/>
                  </a:ext>
                </a:extLst>
              </p14:cNvPr>
              <p14:cNvContentPartPr/>
              <p14:nvPr/>
            </p14:nvContentPartPr>
            <p14:xfrm>
              <a:off x="5037855" y="3965870"/>
              <a:ext cx="272520" cy="16200"/>
            </p14:xfrm>
          </p:contentPart>
        </mc:Choice>
        <mc:Fallback>
          <p:pic>
            <p:nvPicPr>
              <p:cNvPr id="131" name="Entrada de lápiz 130">
                <a:extLst>
                  <a:ext uri="{FF2B5EF4-FFF2-40B4-BE49-F238E27FC236}">
                    <a16:creationId xmlns:a16="http://schemas.microsoft.com/office/drawing/2014/main" id="{E34CD3DD-C966-2618-D58B-9E80B2A7AB0D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020215" y="3948230"/>
                <a:ext cx="308160" cy="5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upo 134">
            <a:extLst>
              <a:ext uri="{FF2B5EF4-FFF2-40B4-BE49-F238E27FC236}">
                <a16:creationId xmlns:a16="http://schemas.microsoft.com/office/drawing/2014/main" id="{9B77C9D5-F460-69B1-0A1A-44B865D0D706}"/>
              </a:ext>
            </a:extLst>
          </p:cNvPr>
          <p:cNvGrpSpPr/>
          <p:nvPr/>
        </p:nvGrpSpPr>
        <p:grpSpPr>
          <a:xfrm>
            <a:off x="6647775" y="3588230"/>
            <a:ext cx="3614760" cy="296640"/>
            <a:chOff x="6647775" y="3588230"/>
            <a:chExt cx="3614760" cy="29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29" name="Entrada de lápiz 128">
                  <a:extLst>
                    <a:ext uri="{FF2B5EF4-FFF2-40B4-BE49-F238E27FC236}">
                      <a16:creationId xmlns:a16="http://schemas.microsoft.com/office/drawing/2014/main" id="{389BD544-9D0B-6A49-626B-39E420D85ABD}"/>
                    </a:ext>
                  </a:extLst>
                </p14:cNvPr>
                <p14:cNvContentPartPr/>
                <p14:nvPr/>
              </p14:nvContentPartPr>
              <p14:xfrm>
                <a:off x="10100175" y="3592190"/>
                <a:ext cx="162360" cy="281160"/>
              </p14:xfrm>
            </p:contentPart>
          </mc:Choice>
          <mc:Fallback>
            <p:pic>
              <p:nvPicPr>
                <p:cNvPr id="129" name="Entrada de lápiz 128">
                  <a:extLst>
                    <a:ext uri="{FF2B5EF4-FFF2-40B4-BE49-F238E27FC236}">
                      <a16:creationId xmlns:a16="http://schemas.microsoft.com/office/drawing/2014/main" id="{389BD544-9D0B-6A49-626B-39E420D85AB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082175" y="3574190"/>
                  <a:ext cx="1980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12" name="Entrada de lápiz 111">
                  <a:extLst>
                    <a:ext uri="{FF2B5EF4-FFF2-40B4-BE49-F238E27FC236}">
                      <a16:creationId xmlns:a16="http://schemas.microsoft.com/office/drawing/2014/main" id="{2E089710-5368-7B5C-CC5E-89F236ECD386}"/>
                    </a:ext>
                  </a:extLst>
                </p14:cNvPr>
                <p14:cNvContentPartPr/>
                <p14:nvPr/>
              </p14:nvContentPartPr>
              <p14:xfrm>
                <a:off x="6647775" y="3680750"/>
                <a:ext cx="291240" cy="21960"/>
              </p14:xfrm>
            </p:contentPart>
          </mc:Choice>
          <mc:Fallback>
            <p:pic>
              <p:nvPicPr>
                <p:cNvPr id="112" name="Entrada de lápiz 111">
                  <a:extLst>
                    <a:ext uri="{FF2B5EF4-FFF2-40B4-BE49-F238E27FC236}">
                      <a16:creationId xmlns:a16="http://schemas.microsoft.com/office/drawing/2014/main" id="{2E089710-5368-7B5C-CC5E-89F236ECD38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630135" y="3663110"/>
                  <a:ext cx="3268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3" name="Entrada de lápiz 112">
                  <a:extLst>
                    <a:ext uri="{FF2B5EF4-FFF2-40B4-BE49-F238E27FC236}">
                      <a16:creationId xmlns:a16="http://schemas.microsoft.com/office/drawing/2014/main" id="{E564F262-71A3-FA72-E1A6-92721A0FBA4A}"/>
                    </a:ext>
                  </a:extLst>
                </p14:cNvPr>
                <p14:cNvContentPartPr/>
                <p14:nvPr/>
              </p14:nvContentPartPr>
              <p14:xfrm>
                <a:off x="6707895" y="3780470"/>
                <a:ext cx="308160" cy="17280"/>
              </p14:xfrm>
            </p:contentPart>
          </mc:Choice>
          <mc:Fallback>
            <p:pic>
              <p:nvPicPr>
                <p:cNvPr id="113" name="Entrada de lápiz 112">
                  <a:extLst>
                    <a:ext uri="{FF2B5EF4-FFF2-40B4-BE49-F238E27FC236}">
                      <a16:creationId xmlns:a16="http://schemas.microsoft.com/office/drawing/2014/main" id="{E564F262-71A3-FA72-E1A6-92721A0FBA4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690255" y="3762830"/>
                  <a:ext cx="3438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5" name="Entrada de lápiz 114">
                  <a:extLst>
                    <a:ext uri="{FF2B5EF4-FFF2-40B4-BE49-F238E27FC236}">
                      <a16:creationId xmlns:a16="http://schemas.microsoft.com/office/drawing/2014/main" id="{4494DFA7-9FFB-F6F4-4711-276CA465E1A2}"/>
                    </a:ext>
                  </a:extLst>
                </p14:cNvPr>
                <p14:cNvContentPartPr/>
                <p14:nvPr/>
              </p14:nvContentPartPr>
              <p14:xfrm>
                <a:off x="7159335" y="3607670"/>
                <a:ext cx="134640" cy="276120"/>
              </p14:xfrm>
            </p:contentPart>
          </mc:Choice>
          <mc:Fallback>
            <p:pic>
              <p:nvPicPr>
                <p:cNvPr id="115" name="Entrada de lápiz 114">
                  <a:extLst>
                    <a:ext uri="{FF2B5EF4-FFF2-40B4-BE49-F238E27FC236}">
                      <a16:creationId xmlns:a16="http://schemas.microsoft.com/office/drawing/2014/main" id="{4494DFA7-9FFB-F6F4-4711-276CA465E1A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141335" y="3589670"/>
                  <a:ext cx="1702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6" name="Entrada de lápiz 115">
                  <a:extLst>
                    <a:ext uri="{FF2B5EF4-FFF2-40B4-BE49-F238E27FC236}">
                      <a16:creationId xmlns:a16="http://schemas.microsoft.com/office/drawing/2014/main" id="{1E59AA6F-993D-8FE5-D27F-A791FA8D3E20}"/>
                    </a:ext>
                  </a:extLst>
                </p14:cNvPr>
                <p14:cNvContentPartPr/>
                <p14:nvPr/>
              </p14:nvContentPartPr>
              <p14:xfrm>
                <a:off x="7382895" y="3687230"/>
                <a:ext cx="265680" cy="156960"/>
              </p14:xfrm>
            </p:contentPart>
          </mc:Choice>
          <mc:Fallback>
            <p:pic>
              <p:nvPicPr>
                <p:cNvPr id="116" name="Entrada de lápiz 115">
                  <a:extLst>
                    <a:ext uri="{FF2B5EF4-FFF2-40B4-BE49-F238E27FC236}">
                      <a16:creationId xmlns:a16="http://schemas.microsoft.com/office/drawing/2014/main" id="{1E59AA6F-993D-8FE5-D27F-A791FA8D3E2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365255" y="3669230"/>
                  <a:ext cx="3013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7" name="Entrada de lápiz 116">
                  <a:extLst>
                    <a:ext uri="{FF2B5EF4-FFF2-40B4-BE49-F238E27FC236}">
                      <a16:creationId xmlns:a16="http://schemas.microsoft.com/office/drawing/2014/main" id="{1A7D6C1D-C157-6464-5A1B-58E4744F23A6}"/>
                    </a:ext>
                  </a:extLst>
                </p14:cNvPr>
                <p14:cNvContentPartPr/>
                <p14:nvPr/>
              </p14:nvContentPartPr>
              <p14:xfrm>
                <a:off x="7417455" y="3704150"/>
                <a:ext cx="192600" cy="142560"/>
              </p14:xfrm>
            </p:contentPart>
          </mc:Choice>
          <mc:Fallback>
            <p:pic>
              <p:nvPicPr>
                <p:cNvPr id="117" name="Entrada de lápiz 116">
                  <a:extLst>
                    <a:ext uri="{FF2B5EF4-FFF2-40B4-BE49-F238E27FC236}">
                      <a16:creationId xmlns:a16="http://schemas.microsoft.com/office/drawing/2014/main" id="{1A7D6C1D-C157-6464-5A1B-58E4744F23A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399455" y="3686510"/>
                  <a:ext cx="228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9" name="Entrada de lápiz 118">
                  <a:extLst>
                    <a:ext uri="{FF2B5EF4-FFF2-40B4-BE49-F238E27FC236}">
                      <a16:creationId xmlns:a16="http://schemas.microsoft.com/office/drawing/2014/main" id="{8E659DA0-7A1F-211F-38B7-F8530F788A7D}"/>
                    </a:ext>
                  </a:extLst>
                </p14:cNvPr>
                <p14:cNvContentPartPr/>
                <p14:nvPr/>
              </p14:nvContentPartPr>
              <p14:xfrm>
                <a:off x="7809855" y="3690830"/>
                <a:ext cx="62280" cy="159480"/>
              </p14:xfrm>
            </p:contentPart>
          </mc:Choice>
          <mc:Fallback>
            <p:pic>
              <p:nvPicPr>
                <p:cNvPr id="119" name="Entrada de lápiz 118">
                  <a:extLst>
                    <a:ext uri="{FF2B5EF4-FFF2-40B4-BE49-F238E27FC236}">
                      <a16:creationId xmlns:a16="http://schemas.microsoft.com/office/drawing/2014/main" id="{8E659DA0-7A1F-211F-38B7-F8530F788A7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792215" y="3673190"/>
                  <a:ext cx="979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20" name="Entrada de lápiz 119">
                  <a:extLst>
                    <a:ext uri="{FF2B5EF4-FFF2-40B4-BE49-F238E27FC236}">
                      <a16:creationId xmlns:a16="http://schemas.microsoft.com/office/drawing/2014/main" id="{4B4DB4C7-55F0-6AD1-5C30-8B94EF226B62}"/>
                    </a:ext>
                  </a:extLst>
                </p14:cNvPr>
                <p14:cNvContentPartPr/>
                <p14:nvPr/>
              </p14:nvContentPartPr>
              <p14:xfrm>
                <a:off x="7686015" y="3760670"/>
                <a:ext cx="327600" cy="39240"/>
              </p14:xfrm>
            </p:contentPart>
          </mc:Choice>
          <mc:Fallback>
            <p:pic>
              <p:nvPicPr>
                <p:cNvPr id="120" name="Entrada de lápiz 119">
                  <a:extLst>
                    <a:ext uri="{FF2B5EF4-FFF2-40B4-BE49-F238E27FC236}">
                      <a16:creationId xmlns:a16="http://schemas.microsoft.com/office/drawing/2014/main" id="{4B4DB4C7-55F0-6AD1-5C30-8B94EF226B6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668015" y="3743030"/>
                  <a:ext cx="3632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22" name="Entrada de lápiz 121">
                  <a:extLst>
                    <a:ext uri="{FF2B5EF4-FFF2-40B4-BE49-F238E27FC236}">
                      <a16:creationId xmlns:a16="http://schemas.microsoft.com/office/drawing/2014/main" id="{567356C7-AD7F-8390-2B5A-F5FDDCE350C2}"/>
                    </a:ext>
                  </a:extLst>
                </p14:cNvPr>
                <p14:cNvContentPartPr/>
                <p14:nvPr/>
              </p14:nvContentPartPr>
              <p14:xfrm>
                <a:off x="8475135" y="3588230"/>
                <a:ext cx="151560" cy="296640"/>
              </p14:xfrm>
            </p:contentPart>
          </mc:Choice>
          <mc:Fallback>
            <p:pic>
              <p:nvPicPr>
                <p:cNvPr id="122" name="Entrada de lápiz 121">
                  <a:extLst>
                    <a:ext uri="{FF2B5EF4-FFF2-40B4-BE49-F238E27FC236}">
                      <a16:creationId xmlns:a16="http://schemas.microsoft.com/office/drawing/2014/main" id="{567356C7-AD7F-8390-2B5A-F5FDDCE350C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457495" y="3570590"/>
                  <a:ext cx="1872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23" name="Entrada de lápiz 122">
                  <a:extLst>
                    <a:ext uri="{FF2B5EF4-FFF2-40B4-BE49-F238E27FC236}">
                      <a16:creationId xmlns:a16="http://schemas.microsoft.com/office/drawing/2014/main" id="{BA5412A5-84FA-59E6-D391-165EFAAA3655}"/>
                    </a:ext>
                  </a:extLst>
                </p14:cNvPr>
                <p14:cNvContentPartPr/>
                <p14:nvPr/>
              </p14:nvContentPartPr>
              <p14:xfrm>
                <a:off x="8794815" y="3617750"/>
                <a:ext cx="110520" cy="232560"/>
              </p14:xfrm>
            </p:contentPart>
          </mc:Choice>
          <mc:Fallback>
            <p:pic>
              <p:nvPicPr>
                <p:cNvPr id="123" name="Entrada de lápiz 122">
                  <a:extLst>
                    <a:ext uri="{FF2B5EF4-FFF2-40B4-BE49-F238E27FC236}">
                      <a16:creationId xmlns:a16="http://schemas.microsoft.com/office/drawing/2014/main" id="{BA5412A5-84FA-59E6-D391-165EFAAA365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777175" y="3599750"/>
                  <a:ext cx="1461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4" name="Entrada de lápiz 123">
                  <a:extLst>
                    <a:ext uri="{FF2B5EF4-FFF2-40B4-BE49-F238E27FC236}">
                      <a16:creationId xmlns:a16="http://schemas.microsoft.com/office/drawing/2014/main" id="{2F3D0546-27C9-D088-AE4C-36562BDD9ACB}"/>
                    </a:ext>
                  </a:extLst>
                </p14:cNvPr>
                <p14:cNvContentPartPr/>
                <p14:nvPr/>
              </p14:nvContentPartPr>
              <p14:xfrm>
                <a:off x="8988495" y="3628910"/>
                <a:ext cx="278280" cy="201600"/>
              </p14:xfrm>
            </p:contentPart>
          </mc:Choice>
          <mc:Fallback>
            <p:pic>
              <p:nvPicPr>
                <p:cNvPr id="124" name="Entrada de lápiz 123">
                  <a:extLst>
                    <a:ext uri="{FF2B5EF4-FFF2-40B4-BE49-F238E27FC236}">
                      <a16:creationId xmlns:a16="http://schemas.microsoft.com/office/drawing/2014/main" id="{2F3D0546-27C9-D088-AE4C-36562BDD9AC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970855" y="3611270"/>
                  <a:ext cx="3139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5" name="Entrada de lápiz 124">
                  <a:extLst>
                    <a:ext uri="{FF2B5EF4-FFF2-40B4-BE49-F238E27FC236}">
                      <a16:creationId xmlns:a16="http://schemas.microsoft.com/office/drawing/2014/main" id="{B2A819C7-9FD1-C6E1-A993-F207E571D993}"/>
                    </a:ext>
                  </a:extLst>
                </p14:cNvPr>
                <p14:cNvContentPartPr/>
                <p14:nvPr/>
              </p14:nvContentPartPr>
              <p14:xfrm>
                <a:off x="9002535" y="3644390"/>
                <a:ext cx="230040" cy="159840"/>
              </p14:xfrm>
            </p:contentPart>
          </mc:Choice>
          <mc:Fallback>
            <p:pic>
              <p:nvPicPr>
                <p:cNvPr id="125" name="Entrada de lápiz 124">
                  <a:extLst>
                    <a:ext uri="{FF2B5EF4-FFF2-40B4-BE49-F238E27FC236}">
                      <a16:creationId xmlns:a16="http://schemas.microsoft.com/office/drawing/2014/main" id="{B2A819C7-9FD1-C6E1-A993-F207E571D99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984895" y="3626750"/>
                  <a:ext cx="265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6" name="Entrada de lápiz 125">
                  <a:extLst>
                    <a:ext uri="{FF2B5EF4-FFF2-40B4-BE49-F238E27FC236}">
                      <a16:creationId xmlns:a16="http://schemas.microsoft.com/office/drawing/2014/main" id="{AE9545EC-AFC2-6813-96CD-6750AE59571C}"/>
                    </a:ext>
                  </a:extLst>
                </p14:cNvPr>
                <p14:cNvContentPartPr/>
                <p14:nvPr/>
              </p14:nvContentPartPr>
              <p14:xfrm>
                <a:off x="9394215" y="3709550"/>
                <a:ext cx="294840" cy="9000"/>
              </p14:xfrm>
            </p:contentPart>
          </mc:Choice>
          <mc:Fallback>
            <p:pic>
              <p:nvPicPr>
                <p:cNvPr id="126" name="Entrada de lápiz 125">
                  <a:extLst>
                    <a:ext uri="{FF2B5EF4-FFF2-40B4-BE49-F238E27FC236}">
                      <a16:creationId xmlns:a16="http://schemas.microsoft.com/office/drawing/2014/main" id="{AE9545EC-AFC2-6813-96CD-6750AE59571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376215" y="3691910"/>
                  <a:ext cx="3304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7" name="Entrada de lápiz 126">
                  <a:extLst>
                    <a:ext uri="{FF2B5EF4-FFF2-40B4-BE49-F238E27FC236}">
                      <a16:creationId xmlns:a16="http://schemas.microsoft.com/office/drawing/2014/main" id="{FDB2CD0A-1D4F-5BC8-3A62-9CBEDCADA6C1}"/>
                    </a:ext>
                  </a:extLst>
                </p14:cNvPr>
                <p14:cNvContentPartPr/>
                <p14:nvPr/>
              </p14:nvContentPartPr>
              <p14:xfrm>
                <a:off x="9511215" y="3621710"/>
                <a:ext cx="55440" cy="209160"/>
              </p14:xfrm>
            </p:contentPart>
          </mc:Choice>
          <mc:Fallback>
            <p:pic>
              <p:nvPicPr>
                <p:cNvPr id="127" name="Entrada de lápiz 126">
                  <a:extLst>
                    <a:ext uri="{FF2B5EF4-FFF2-40B4-BE49-F238E27FC236}">
                      <a16:creationId xmlns:a16="http://schemas.microsoft.com/office/drawing/2014/main" id="{FDB2CD0A-1D4F-5BC8-3A62-9CBEDCADA6C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493575" y="3603710"/>
                  <a:ext cx="910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32" name="Entrada de lápiz 131">
                  <a:extLst>
                    <a:ext uri="{FF2B5EF4-FFF2-40B4-BE49-F238E27FC236}">
                      <a16:creationId xmlns:a16="http://schemas.microsoft.com/office/drawing/2014/main" id="{A0BD5F0F-A8A8-C0CD-82B2-27EE692EBA90}"/>
                    </a:ext>
                  </a:extLst>
                </p14:cNvPr>
                <p14:cNvContentPartPr/>
                <p14:nvPr/>
              </p14:nvContentPartPr>
              <p14:xfrm>
                <a:off x="8192535" y="3656270"/>
                <a:ext cx="217080" cy="193680"/>
              </p14:xfrm>
            </p:contentPart>
          </mc:Choice>
          <mc:Fallback>
            <p:pic>
              <p:nvPicPr>
                <p:cNvPr id="132" name="Entrada de lápiz 131">
                  <a:extLst>
                    <a:ext uri="{FF2B5EF4-FFF2-40B4-BE49-F238E27FC236}">
                      <a16:creationId xmlns:a16="http://schemas.microsoft.com/office/drawing/2014/main" id="{A0BD5F0F-A8A8-C0CD-82B2-27EE692EBA9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174535" y="3638270"/>
                  <a:ext cx="2527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34" name="Entrada de lápiz 133">
                  <a:extLst>
                    <a:ext uri="{FF2B5EF4-FFF2-40B4-BE49-F238E27FC236}">
                      <a16:creationId xmlns:a16="http://schemas.microsoft.com/office/drawing/2014/main" id="{5C5DA2B2-05B5-63A1-8979-B166DD5F949E}"/>
                    </a:ext>
                  </a:extLst>
                </p14:cNvPr>
                <p14:cNvContentPartPr/>
                <p14:nvPr/>
              </p14:nvContentPartPr>
              <p14:xfrm>
                <a:off x="9866175" y="3616310"/>
                <a:ext cx="234360" cy="225720"/>
              </p14:xfrm>
            </p:contentPart>
          </mc:Choice>
          <mc:Fallback>
            <p:pic>
              <p:nvPicPr>
                <p:cNvPr id="134" name="Entrada de lápiz 133">
                  <a:extLst>
                    <a:ext uri="{FF2B5EF4-FFF2-40B4-BE49-F238E27FC236}">
                      <a16:creationId xmlns:a16="http://schemas.microsoft.com/office/drawing/2014/main" id="{5C5DA2B2-05B5-63A1-8979-B166DD5F949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848175" y="3598670"/>
                  <a:ext cx="270000" cy="26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upo 156">
            <a:extLst>
              <a:ext uri="{FF2B5EF4-FFF2-40B4-BE49-F238E27FC236}">
                <a16:creationId xmlns:a16="http://schemas.microsoft.com/office/drawing/2014/main" id="{FD8FDF1C-6782-84B6-A0CC-758E7A4FABF5}"/>
              </a:ext>
            </a:extLst>
          </p:cNvPr>
          <p:cNvGrpSpPr/>
          <p:nvPr/>
        </p:nvGrpSpPr>
        <p:grpSpPr>
          <a:xfrm>
            <a:off x="535695" y="4376270"/>
            <a:ext cx="1048320" cy="270000"/>
            <a:chOff x="535695" y="4376270"/>
            <a:chExt cx="1048320" cy="27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6" name="Entrada de lápiz 135">
                  <a:extLst>
                    <a:ext uri="{FF2B5EF4-FFF2-40B4-BE49-F238E27FC236}">
                      <a16:creationId xmlns:a16="http://schemas.microsoft.com/office/drawing/2014/main" id="{1620E280-E79C-48C9-8B46-56ABF7B5F59C}"/>
                    </a:ext>
                  </a:extLst>
                </p14:cNvPr>
                <p14:cNvContentPartPr/>
                <p14:nvPr/>
              </p14:nvContentPartPr>
              <p14:xfrm>
                <a:off x="535695" y="4376270"/>
                <a:ext cx="311400" cy="208080"/>
              </p14:xfrm>
            </p:contentPart>
          </mc:Choice>
          <mc:Fallback>
            <p:pic>
              <p:nvPicPr>
                <p:cNvPr id="136" name="Entrada de lápiz 135">
                  <a:extLst>
                    <a:ext uri="{FF2B5EF4-FFF2-40B4-BE49-F238E27FC236}">
                      <a16:creationId xmlns:a16="http://schemas.microsoft.com/office/drawing/2014/main" id="{1620E280-E79C-48C9-8B46-56ABF7B5F59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18055" y="4358630"/>
                  <a:ext cx="3470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7" name="Entrada de lápiz 136">
                  <a:extLst>
                    <a:ext uri="{FF2B5EF4-FFF2-40B4-BE49-F238E27FC236}">
                      <a16:creationId xmlns:a16="http://schemas.microsoft.com/office/drawing/2014/main" id="{A8EBE370-81D1-4243-093C-4374974293F9}"/>
                    </a:ext>
                  </a:extLst>
                </p14:cNvPr>
                <p14:cNvContentPartPr/>
                <p14:nvPr/>
              </p14:nvContentPartPr>
              <p14:xfrm>
                <a:off x="820815" y="4498670"/>
                <a:ext cx="215640" cy="97200"/>
              </p14:xfrm>
            </p:contentPart>
          </mc:Choice>
          <mc:Fallback>
            <p:pic>
              <p:nvPicPr>
                <p:cNvPr id="137" name="Entrada de lápiz 136">
                  <a:extLst>
                    <a:ext uri="{FF2B5EF4-FFF2-40B4-BE49-F238E27FC236}">
                      <a16:creationId xmlns:a16="http://schemas.microsoft.com/office/drawing/2014/main" id="{A8EBE370-81D1-4243-093C-4374974293F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02815" y="4480670"/>
                  <a:ext cx="2512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8" name="Entrada de lápiz 137">
                  <a:extLst>
                    <a:ext uri="{FF2B5EF4-FFF2-40B4-BE49-F238E27FC236}">
                      <a16:creationId xmlns:a16="http://schemas.microsoft.com/office/drawing/2014/main" id="{F14CAB26-2A68-5438-0F8E-D5E9BC36A707}"/>
                    </a:ext>
                  </a:extLst>
                </p14:cNvPr>
                <p14:cNvContentPartPr/>
                <p14:nvPr/>
              </p14:nvContentPartPr>
              <p14:xfrm>
                <a:off x="1077135" y="4516310"/>
                <a:ext cx="107280" cy="81000"/>
              </p14:xfrm>
            </p:contentPart>
          </mc:Choice>
          <mc:Fallback>
            <p:pic>
              <p:nvPicPr>
                <p:cNvPr id="138" name="Entrada de lápiz 137">
                  <a:extLst>
                    <a:ext uri="{FF2B5EF4-FFF2-40B4-BE49-F238E27FC236}">
                      <a16:creationId xmlns:a16="http://schemas.microsoft.com/office/drawing/2014/main" id="{F14CAB26-2A68-5438-0F8E-D5E9BC36A70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59495" y="4498310"/>
                  <a:ext cx="1429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9" name="Entrada de lápiz 138">
                  <a:extLst>
                    <a:ext uri="{FF2B5EF4-FFF2-40B4-BE49-F238E27FC236}">
                      <a16:creationId xmlns:a16="http://schemas.microsoft.com/office/drawing/2014/main" id="{11B1697A-590C-5FD8-0401-5989E99EDC84}"/>
                    </a:ext>
                  </a:extLst>
                </p14:cNvPr>
                <p14:cNvContentPartPr/>
                <p14:nvPr/>
              </p14:nvContentPartPr>
              <p14:xfrm>
                <a:off x="1036095" y="4407590"/>
                <a:ext cx="83160" cy="33120"/>
              </p14:xfrm>
            </p:contentPart>
          </mc:Choice>
          <mc:Fallback>
            <p:pic>
              <p:nvPicPr>
                <p:cNvPr id="139" name="Entrada de lápiz 138">
                  <a:extLst>
                    <a:ext uri="{FF2B5EF4-FFF2-40B4-BE49-F238E27FC236}">
                      <a16:creationId xmlns:a16="http://schemas.microsoft.com/office/drawing/2014/main" id="{11B1697A-590C-5FD8-0401-5989E99EDC8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18095" y="4389950"/>
                  <a:ext cx="1188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40" name="Entrada de lápiz 139">
                  <a:extLst>
                    <a:ext uri="{FF2B5EF4-FFF2-40B4-BE49-F238E27FC236}">
                      <a16:creationId xmlns:a16="http://schemas.microsoft.com/office/drawing/2014/main" id="{A2BD4261-C1DC-EB2D-55B5-F94A060BECE7}"/>
                    </a:ext>
                  </a:extLst>
                </p14:cNvPr>
                <p14:cNvContentPartPr/>
                <p14:nvPr/>
              </p14:nvContentPartPr>
              <p14:xfrm>
                <a:off x="1283775" y="4493630"/>
                <a:ext cx="148320" cy="152640"/>
              </p14:xfrm>
            </p:contentPart>
          </mc:Choice>
          <mc:Fallback>
            <p:pic>
              <p:nvPicPr>
                <p:cNvPr id="140" name="Entrada de lápiz 139">
                  <a:extLst>
                    <a:ext uri="{FF2B5EF4-FFF2-40B4-BE49-F238E27FC236}">
                      <a16:creationId xmlns:a16="http://schemas.microsoft.com/office/drawing/2014/main" id="{A2BD4261-C1DC-EB2D-55B5-F94A060BECE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266135" y="4475630"/>
                  <a:ext cx="1839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41" name="Entrada de lápiz 140">
                  <a:extLst>
                    <a:ext uri="{FF2B5EF4-FFF2-40B4-BE49-F238E27FC236}">
                      <a16:creationId xmlns:a16="http://schemas.microsoft.com/office/drawing/2014/main" id="{51CC6E91-D0A6-A954-3AAC-53E63A401528}"/>
                    </a:ext>
                  </a:extLst>
                </p14:cNvPr>
                <p14:cNvContentPartPr/>
                <p14:nvPr/>
              </p14:nvContentPartPr>
              <p14:xfrm>
                <a:off x="1580055" y="4638350"/>
                <a:ext cx="3960" cy="6120"/>
              </p14:xfrm>
            </p:contentPart>
          </mc:Choice>
          <mc:Fallback>
            <p:pic>
              <p:nvPicPr>
                <p:cNvPr id="141" name="Entrada de lápiz 140">
                  <a:extLst>
                    <a:ext uri="{FF2B5EF4-FFF2-40B4-BE49-F238E27FC236}">
                      <a16:creationId xmlns:a16="http://schemas.microsoft.com/office/drawing/2014/main" id="{51CC6E91-D0A6-A954-3AAC-53E63A40152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562415" y="4620350"/>
                  <a:ext cx="3960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upo 155">
            <a:extLst>
              <a:ext uri="{FF2B5EF4-FFF2-40B4-BE49-F238E27FC236}">
                <a16:creationId xmlns:a16="http://schemas.microsoft.com/office/drawing/2014/main" id="{62FF78BE-699D-D1DD-3EE9-98ADF411F23B}"/>
              </a:ext>
            </a:extLst>
          </p:cNvPr>
          <p:cNvGrpSpPr/>
          <p:nvPr/>
        </p:nvGrpSpPr>
        <p:grpSpPr>
          <a:xfrm>
            <a:off x="2422815" y="4425230"/>
            <a:ext cx="2794680" cy="336600"/>
            <a:chOff x="2422815" y="4425230"/>
            <a:chExt cx="2794680" cy="33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42" name="Entrada de lápiz 141">
                  <a:extLst>
                    <a:ext uri="{FF2B5EF4-FFF2-40B4-BE49-F238E27FC236}">
                      <a16:creationId xmlns:a16="http://schemas.microsoft.com/office/drawing/2014/main" id="{2E22520D-2267-9568-3260-8889AE1BE5BE}"/>
                    </a:ext>
                  </a:extLst>
                </p14:cNvPr>
                <p14:cNvContentPartPr/>
                <p14:nvPr/>
              </p14:nvContentPartPr>
              <p14:xfrm>
                <a:off x="2422815" y="4580390"/>
                <a:ext cx="142920" cy="132840"/>
              </p14:xfrm>
            </p:contentPart>
          </mc:Choice>
          <mc:Fallback>
            <p:pic>
              <p:nvPicPr>
                <p:cNvPr id="142" name="Entrada de lápiz 141">
                  <a:extLst>
                    <a:ext uri="{FF2B5EF4-FFF2-40B4-BE49-F238E27FC236}">
                      <a16:creationId xmlns:a16="http://schemas.microsoft.com/office/drawing/2014/main" id="{2E22520D-2267-9568-3260-8889AE1BE5B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405175" y="4562390"/>
                  <a:ext cx="1785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43" name="Entrada de lápiz 142">
                  <a:extLst>
                    <a:ext uri="{FF2B5EF4-FFF2-40B4-BE49-F238E27FC236}">
                      <a16:creationId xmlns:a16="http://schemas.microsoft.com/office/drawing/2014/main" id="{48BBA5BD-F772-24FD-3C3A-66002382B584}"/>
                    </a:ext>
                  </a:extLst>
                </p14:cNvPr>
                <p14:cNvContentPartPr/>
                <p14:nvPr/>
              </p14:nvContentPartPr>
              <p14:xfrm>
                <a:off x="2523615" y="4606310"/>
                <a:ext cx="196560" cy="92520"/>
              </p14:xfrm>
            </p:contentPart>
          </mc:Choice>
          <mc:Fallback>
            <p:pic>
              <p:nvPicPr>
                <p:cNvPr id="143" name="Entrada de lápiz 142">
                  <a:extLst>
                    <a:ext uri="{FF2B5EF4-FFF2-40B4-BE49-F238E27FC236}">
                      <a16:creationId xmlns:a16="http://schemas.microsoft.com/office/drawing/2014/main" id="{48BBA5BD-F772-24FD-3C3A-66002382B58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505975" y="4588310"/>
                  <a:ext cx="2322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44" name="Entrada de lápiz 143">
                  <a:extLst>
                    <a:ext uri="{FF2B5EF4-FFF2-40B4-BE49-F238E27FC236}">
                      <a16:creationId xmlns:a16="http://schemas.microsoft.com/office/drawing/2014/main" id="{BA9F50CF-3F4D-9E7A-5A40-2420B85B4E64}"/>
                    </a:ext>
                  </a:extLst>
                </p14:cNvPr>
                <p14:cNvContentPartPr/>
                <p14:nvPr/>
              </p14:nvContentPartPr>
              <p14:xfrm>
                <a:off x="2756895" y="4582190"/>
                <a:ext cx="273600" cy="122400"/>
              </p14:xfrm>
            </p:contentPart>
          </mc:Choice>
          <mc:Fallback>
            <p:pic>
              <p:nvPicPr>
                <p:cNvPr id="144" name="Entrada de lápiz 143">
                  <a:extLst>
                    <a:ext uri="{FF2B5EF4-FFF2-40B4-BE49-F238E27FC236}">
                      <a16:creationId xmlns:a16="http://schemas.microsoft.com/office/drawing/2014/main" id="{BA9F50CF-3F4D-9E7A-5A40-2420B85B4E6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739255" y="4564190"/>
                  <a:ext cx="3092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45" name="Entrada de lápiz 144">
                  <a:extLst>
                    <a:ext uri="{FF2B5EF4-FFF2-40B4-BE49-F238E27FC236}">
                      <a16:creationId xmlns:a16="http://schemas.microsoft.com/office/drawing/2014/main" id="{BFD4151D-CFCA-2CA8-522C-30A8986379FA}"/>
                    </a:ext>
                  </a:extLst>
                </p14:cNvPr>
                <p14:cNvContentPartPr/>
                <p14:nvPr/>
              </p14:nvContentPartPr>
              <p14:xfrm>
                <a:off x="2837895" y="4549070"/>
                <a:ext cx="95760" cy="155520"/>
              </p14:xfrm>
            </p:contentPart>
          </mc:Choice>
          <mc:Fallback>
            <p:pic>
              <p:nvPicPr>
                <p:cNvPr id="145" name="Entrada de lápiz 144">
                  <a:extLst>
                    <a:ext uri="{FF2B5EF4-FFF2-40B4-BE49-F238E27FC236}">
                      <a16:creationId xmlns:a16="http://schemas.microsoft.com/office/drawing/2014/main" id="{BFD4151D-CFCA-2CA8-522C-30A8986379F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820255" y="4531430"/>
                  <a:ext cx="1314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46" name="Entrada de lápiz 145">
                  <a:extLst>
                    <a:ext uri="{FF2B5EF4-FFF2-40B4-BE49-F238E27FC236}">
                      <a16:creationId xmlns:a16="http://schemas.microsoft.com/office/drawing/2014/main" id="{66D81DA8-DF0E-6DBF-B811-25720F823F59}"/>
                    </a:ext>
                  </a:extLst>
                </p14:cNvPr>
                <p14:cNvContentPartPr/>
                <p14:nvPr/>
              </p14:nvContentPartPr>
              <p14:xfrm>
                <a:off x="2985135" y="4425230"/>
                <a:ext cx="251640" cy="122040"/>
              </p14:xfrm>
            </p:contentPart>
          </mc:Choice>
          <mc:Fallback>
            <p:pic>
              <p:nvPicPr>
                <p:cNvPr id="146" name="Entrada de lápiz 145">
                  <a:extLst>
                    <a:ext uri="{FF2B5EF4-FFF2-40B4-BE49-F238E27FC236}">
                      <a16:creationId xmlns:a16="http://schemas.microsoft.com/office/drawing/2014/main" id="{66D81DA8-DF0E-6DBF-B811-25720F823F5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967495" y="4407590"/>
                  <a:ext cx="2872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7" name="Entrada de lápiz 146">
                  <a:extLst>
                    <a:ext uri="{FF2B5EF4-FFF2-40B4-BE49-F238E27FC236}">
                      <a16:creationId xmlns:a16="http://schemas.microsoft.com/office/drawing/2014/main" id="{DFEE2042-65CF-7D37-48CE-5C50EF82911B}"/>
                    </a:ext>
                  </a:extLst>
                </p14:cNvPr>
                <p14:cNvContentPartPr/>
                <p14:nvPr/>
              </p14:nvContentPartPr>
              <p14:xfrm>
                <a:off x="3405255" y="4536470"/>
                <a:ext cx="84240" cy="111960"/>
              </p14:xfrm>
            </p:contentPart>
          </mc:Choice>
          <mc:Fallback>
            <p:pic>
              <p:nvPicPr>
                <p:cNvPr id="147" name="Entrada de lápiz 146">
                  <a:extLst>
                    <a:ext uri="{FF2B5EF4-FFF2-40B4-BE49-F238E27FC236}">
                      <a16:creationId xmlns:a16="http://schemas.microsoft.com/office/drawing/2014/main" id="{DFEE2042-65CF-7D37-48CE-5C50EF82911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387615" y="4518830"/>
                  <a:ext cx="1198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8" name="Entrada de lápiz 147">
                  <a:extLst>
                    <a:ext uri="{FF2B5EF4-FFF2-40B4-BE49-F238E27FC236}">
                      <a16:creationId xmlns:a16="http://schemas.microsoft.com/office/drawing/2014/main" id="{48BACB20-F320-23A2-2630-6F1E158DD105}"/>
                    </a:ext>
                  </a:extLst>
                </p14:cNvPr>
                <p14:cNvContentPartPr/>
                <p14:nvPr/>
              </p14:nvContentPartPr>
              <p14:xfrm>
                <a:off x="3344055" y="4597670"/>
                <a:ext cx="227160" cy="11880"/>
              </p14:xfrm>
            </p:contentPart>
          </mc:Choice>
          <mc:Fallback>
            <p:pic>
              <p:nvPicPr>
                <p:cNvPr id="148" name="Entrada de lápiz 147">
                  <a:extLst>
                    <a:ext uri="{FF2B5EF4-FFF2-40B4-BE49-F238E27FC236}">
                      <a16:creationId xmlns:a16="http://schemas.microsoft.com/office/drawing/2014/main" id="{48BACB20-F320-23A2-2630-6F1E158DD10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326055" y="4579670"/>
                  <a:ext cx="2628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9" name="Entrada de lápiz 148">
                  <a:extLst>
                    <a:ext uri="{FF2B5EF4-FFF2-40B4-BE49-F238E27FC236}">
                      <a16:creationId xmlns:a16="http://schemas.microsoft.com/office/drawing/2014/main" id="{A0CAC961-D2F1-0679-52F6-DAADA854E273}"/>
                    </a:ext>
                  </a:extLst>
                </p14:cNvPr>
                <p14:cNvContentPartPr/>
                <p14:nvPr/>
              </p14:nvContentPartPr>
              <p14:xfrm>
                <a:off x="3463935" y="4694510"/>
                <a:ext cx="224280" cy="36720"/>
              </p14:xfrm>
            </p:contentPart>
          </mc:Choice>
          <mc:Fallback>
            <p:pic>
              <p:nvPicPr>
                <p:cNvPr id="149" name="Entrada de lápiz 148">
                  <a:extLst>
                    <a:ext uri="{FF2B5EF4-FFF2-40B4-BE49-F238E27FC236}">
                      <a16:creationId xmlns:a16="http://schemas.microsoft.com/office/drawing/2014/main" id="{A0CAC961-D2F1-0679-52F6-DAADA854E27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445935" y="4676510"/>
                  <a:ext cx="2599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50" name="Entrada de lápiz 149">
                  <a:extLst>
                    <a:ext uri="{FF2B5EF4-FFF2-40B4-BE49-F238E27FC236}">
                      <a16:creationId xmlns:a16="http://schemas.microsoft.com/office/drawing/2014/main" id="{6B1CC7BA-C203-60A5-8AD2-8AD2C2B48E13}"/>
                    </a:ext>
                  </a:extLst>
                </p14:cNvPr>
                <p14:cNvContentPartPr/>
                <p14:nvPr/>
              </p14:nvContentPartPr>
              <p14:xfrm>
                <a:off x="3759495" y="4439630"/>
                <a:ext cx="231840" cy="289800"/>
              </p14:xfrm>
            </p:contentPart>
          </mc:Choice>
          <mc:Fallback>
            <p:pic>
              <p:nvPicPr>
                <p:cNvPr id="150" name="Entrada de lápiz 149">
                  <a:extLst>
                    <a:ext uri="{FF2B5EF4-FFF2-40B4-BE49-F238E27FC236}">
                      <a16:creationId xmlns:a16="http://schemas.microsoft.com/office/drawing/2014/main" id="{6B1CC7BA-C203-60A5-8AD2-8AD2C2B48E1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741855" y="4421630"/>
                  <a:ext cx="26748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51" name="Entrada de lápiz 150">
                  <a:extLst>
                    <a:ext uri="{FF2B5EF4-FFF2-40B4-BE49-F238E27FC236}">
                      <a16:creationId xmlns:a16="http://schemas.microsoft.com/office/drawing/2014/main" id="{07137357-0648-187A-CBD8-A72F7A51D1EE}"/>
                    </a:ext>
                  </a:extLst>
                </p14:cNvPr>
                <p14:cNvContentPartPr/>
                <p14:nvPr/>
              </p14:nvContentPartPr>
              <p14:xfrm>
                <a:off x="4059735" y="4590470"/>
                <a:ext cx="238680" cy="108000"/>
              </p14:xfrm>
            </p:contentPart>
          </mc:Choice>
          <mc:Fallback>
            <p:pic>
              <p:nvPicPr>
                <p:cNvPr id="151" name="Entrada de lápiz 150">
                  <a:extLst>
                    <a:ext uri="{FF2B5EF4-FFF2-40B4-BE49-F238E27FC236}">
                      <a16:creationId xmlns:a16="http://schemas.microsoft.com/office/drawing/2014/main" id="{07137357-0648-187A-CBD8-A72F7A51D1E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041735" y="4572830"/>
                  <a:ext cx="2743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52" name="Entrada de lápiz 151">
                  <a:extLst>
                    <a:ext uri="{FF2B5EF4-FFF2-40B4-BE49-F238E27FC236}">
                      <a16:creationId xmlns:a16="http://schemas.microsoft.com/office/drawing/2014/main" id="{7BEBF4CF-237D-85A5-FE96-81D709C7A28F}"/>
                    </a:ext>
                  </a:extLst>
                </p14:cNvPr>
                <p14:cNvContentPartPr/>
                <p14:nvPr/>
              </p14:nvContentPartPr>
              <p14:xfrm>
                <a:off x="4116615" y="4607390"/>
                <a:ext cx="136080" cy="105480"/>
              </p14:xfrm>
            </p:contentPart>
          </mc:Choice>
          <mc:Fallback>
            <p:pic>
              <p:nvPicPr>
                <p:cNvPr id="152" name="Entrada de lápiz 151">
                  <a:extLst>
                    <a:ext uri="{FF2B5EF4-FFF2-40B4-BE49-F238E27FC236}">
                      <a16:creationId xmlns:a16="http://schemas.microsoft.com/office/drawing/2014/main" id="{7BEBF4CF-237D-85A5-FE96-81D709C7A28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098975" y="4589390"/>
                  <a:ext cx="1717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53" name="Entrada de lápiz 152">
                  <a:extLst>
                    <a:ext uri="{FF2B5EF4-FFF2-40B4-BE49-F238E27FC236}">
                      <a16:creationId xmlns:a16="http://schemas.microsoft.com/office/drawing/2014/main" id="{708BA537-9944-3BF7-A196-6BB15A974CC4}"/>
                    </a:ext>
                  </a:extLst>
                </p14:cNvPr>
                <p14:cNvContentPartPr/>
                <p14:nvPr/>
              </p14:nvContentPartPr>
              <p14:xfrm>
                <a:off x="4411095" y="4482470"/>
                <a:ext cx="268920" cy="152640"/>
              </p14:xfrm>
            </p:contentPart>
          </mc:Choice>
          <mc:Fallback>
            <p:pic>
              <p:nvPicPr>
                <p:cNvPr id="153" name="Entrada de lápiz 152">
                  <a:extLst>
                    <a:ext uri="{FF2B5EF4-FFF2-40B4-BE49-F238E27FC236}">
                      <a16:creationId xmlns:a16="http://schemas.microsoft.com/office/drawing/2014/main" id="{708BA537-9944-3BF7-A196-6BB15A974CC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393095" y="4464830"/>
                  <a:ext cx="3045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54" name="Entrada de lápiz 153">
                  <a:extLst>
                    <a:ext uri="{FF2B5EF4-FFF2-40B4-BE49-F238E27FC236}">
                      <a16:creationId xmlns:a16="http://schemas.microsoft.com/office/drawing/2014/main" id="{7D27EF66-3EDE-B704-8CF7-7A8D144A5759}"/>
                    </a:ext>
                  </a:extLst>
                </p14:cNvPr>
                <p14:cNvContentPartPr/>
                <p14:nvPr/>
              </p14:nvContentPartPr>
              <p14:xfrm>
                <a:off x="4559775" y="4696310"/>
                <a:ext cx="254520" cy="31320"/>
              </p14:xfrm>
            </p:contentPart>
          </mc:Choice>
          <mc:Fallback>
            <p:pic>
              <p:nvPicPr>
                <p:cNvPr id="154" name="Entrada de lápiz 153">
                  <a:extLst>
                    <a:ext uri="{FF2B5EF4-FFF2-40B4-BE49-F238E27FC236}">
                      <a16:creationId xmlns:a16="http://schemas.microsoft.com/office/drawing/2014/main" id="{7D27EF66-3EDE-B704-8CF7-7A8D144A575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541775" y="4678670"/>
                  <a:ext cx="290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55" name="Entrada de lápiz 154">
                  <a:extLst>
                    <a:ext uri="{FF2B5EF4-FFF2-40B4-BE49-F238E27FC236}">
                      <a16:creationId xmlns:a16="http://schemas.microsoft.com/office/drawing/2014/main" id="{015C90B3-27D0-8D65-E675-E83771FD3FE2}"/>
                    </a:ext>
                  </a:extLst>
                </p14:cNvPr>
                <p14:cNvContentPartPr/>
                <p14:nvPr/>
              </p14:nvContentPartPr>
              <p14:xfrm>
                <a:off x="4958295" y="4553390"/>
                <a:ext cx="259200" cy="208440"/>
              </p14:xfrm>
            </p:contentPart>
          </mc:Choice>
          <mc:Fallback>
            <p:pic>
              <p:nvPicPr>
                <p:cNvPr id="155" name="Entrada de lápiz 154">
                  <a:extLst>
                    <a:ext uri="{FF2B5EF4-FFF2-40B4-BE49-F238E27FC236}">
                      <a16:creationId xmlns:a16="http://schemas.microsoft.com/office/drawing/2014/main" id="{015C90B3-27D0-8D65-E675-E83771FD3FE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940295" y="4535750"/>
                  <a:ext cx="294840" cy="24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upo 169">
            <a:extLst>
              <a:ext uri="{FF2B5EF4-FFF2-40B4-BE49-F238E27FC236}">
                <a16:creationId xmlns:a16="http://schemas.microsoft.com/office/drawing/2014/main" id="{D46201C7-421D-9FC1-81D6-0AF3B1A81E74}"/>
              </a:ext>
            </a:extLst>
          </p:cNvPr>
          <p:cNvGrpSpPr/>
          <p:nvPr/>
        </p:nvGrpSpPr>
        <p:grpSpPr>
          <a:xfrm>
            <a:off x="3947415" y="5020310"/>
            <a:ext cx="2815560" cy="317520"/>
            <a:chOff x="3947415" y="5020310"/>
            <a:chExt cx="2815560" cy="31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58" name="Entrada de lápiz 157">
                  <a:extLst>
                    <a:ext uri="{FF2B5EF4-FFF2-40B4-BE49-F238E27FC236}">
                      <a16:creationId xmlns:a16="http://schemas.microsoft.com/office/drawing/2014/main" id="{60E6775A-0DB3-82AE-7A3E-BCF69E798BF9}"/>
                    </a:ext>
                  </a:extLst>
                </p14:cNvPr>
                <p14:cNvContentPartPr/>
                <p14:nvPr/>
              </p14:nvContentPartPr>
              <p14:xfrm>
                <a:off x="3947415" y="5056670"/>
                <a:ext cx="160920" cy="281160"/>
              </p14:xfrm>
            </p:contentPart>
          </mc:Choice>
          <mc:Fallback>
            <p:pic>
              <p:nvPicPr>
                <p:cNvPr id="158" name="Entrada de lápiz 157">
                  <a:extLst>
                    <a:ext uri="{FF2B5EF4-FFF2-40B4-BE49-F238E27FC236}">
                      <a16:creationId xmlns:a16="http://schemas.microsoft.com/office/drawing/2014/main" id="{60E6775A-0DB3-82AE-7A3E-BCF69E798BF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929775" y="5038670"/>
                  <a:ext cx="1965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59" name="Entrada de lápiz 158">
                  <a:extLst>
                    <a:ext uri="{FF2B5EF4-FFF2-40B4-BE49-F238E27FC236}">
                      <a16:creationId xmlns:a16="http://schemas.microsoft.com/office/drawing/2014/main" id="{A318A73C-620C-D023-A09B-61E5EFD88C68}"/>
                    </a:ext>
                  </a:extLst>
                </p14:cNvPr>
                <p14:cNvContentPartPr/>
                <p14:nvPr/>
              </p14:nvContentPartPr>
              <p14:xfrm>
                <a:off x="4283655" y="5134070"/>
                <a:ext cx="232560" cy="190080"/>
              </p14:xfrm>
            </p:contentPart>
          </mc:Choice>
          <mc:Fallback>
            <p:pic>
              <p:nvPicPr>
                <p:cNvPr id="159" name="Entrada de lápiz 158">
                  <a:extLst>
                    <a:ext uri="{FF2B5EF4-FFF2-40B4-BE49-F238E27FC236}">
                      <a16:creationId xmlns:a16="http://schemas.microsoft.com/office/drawing/2014/main" id="{A318A73C-620C-D023-A09B-61E5EFD88C6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265655" y="5116430"/>
                  <a:ext cx="2682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60" name="Entrada de lápiz 159">
                  <a:extLst>
                    <a:ext uri="{FF2B5EF4-FFF2-40B4-BE49-F238E27FC236}">
                      <a16:creationId xmlns:a16="http://schemas.microsoft.com/office/drawing/2014/main" id="{FA689688-E8AB-B314-5EB2-EF61DB34C40F}"/>
                    </a:ext>
                  </a:extLst>
                </p14:cNvPr>
                <p14:cNvContentPartPr/>
                <p14:nvPr/>
              </p14:nvContentPartPr>
              <p14:xfrm>
                <a:off x="4287975" y="5151710"/>
                <a:ext cx="195480" cy="132120"/>
              </p14:xfrm>
            </p:contentPart>
          </mc:Choice>
          <mc:Fallback>
            <p:pic>
              <p:nvPicPr>
                <p:cNvPr id="160" name="Entrada de lápiz 159">
                  <a:extLst>
                    <a:ext uri="{FF2B5EF4-FFF2-40B4-BE49-F238E27FC236}">
                      <a16:creationId xmlns:a16="http://schemas.microsoft.com/office/drawing/2014/main" id="{FA689688-E8AB-B314-5EB2-EF61DB34C40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270335" y="5133710"/>
                  <a:ext cx="2311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1" name="Entrada de lápiz 160">
                  <a:extLst>
                    <a:ext uri="{FF2B5EF4-FFF2-40B4-BE49-F238E27FC236}">
                      <a16:creationId xmlns:a16="http://schemas.microsoft.com/office/drawing/2014/main" id="{DE8BF32C-4399-1F44-8008-5E51F63BE7E4}"/>
                    </a:ext>
                  </a:extLst>
                </p14:cNvPr>
                <p14:cNvContentPartPr/>
                <p14:nvPr/>
              </p14:nvContentPartPr>
              <p14:xfrm>
                <a:off x="4569135" y="5020310"/>
                <a:ext cx="179640" cy="131760"/>
              </p14:xfrm>
            </p:contentPart>
          </mc:Choice>
          <mc:Fallback>
            <p:pic>
              <p:nvPicPr>
                <p:cNvPr id="161" name="Entrada de lápiz 160">
                  <a:extLst>
                    <a:ext uri="{FF2B5EF4-FFF2-40B4-BE49-F238E27FC236}">
                      <a16:creationId xmlns:a16="http://schemas.microsoft.com/office/drawing/2014/main" id="{DE8BF32C-4399-1F44-8008-5E51F63BE7E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551135" y="5002310"/>
                  <a:ext cx="2152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62" name="Entrada de lápiz 161">
                  <a:extLst>
                    <a:ext uri="{FF2B5EF4-FFF2-40B4-BE49-F238E27FC236}">
                      <a16:creationId xmlns:a16="http://schemas.microsoft.com/office/drawing/2014/main" id="{2006F977-3C3E-41AE-AAC7-AEADD87A8B78}"/>
                    </a:ext>
                  </a:extLst>
                </p14:cNvPr>
                <p14:cNvContentPartPr/>
                <p14:nvPr/>
              </p14:nvContentPartPr>
              <p14:xfrm>
                <a:off x="4972335" y="5155310"/>
                <a:ext cx="51840" cy="149760"/>
              </p14:xfrm>
            </p:contentPart>
          </mc:Choice>
          <mc:Fallback>
            <p:pic>
              <p:nvPicPr>
                <p:cNvPr id="162" name="Entrada de lápiz 161">
                  <a:extLst>
                    <a:ext uri="{FF2B5EF4-FFF2-40B4-BE49-F238E27FC236}">
                      <a16:creationId xmlns:a16="http://schemas.microsoft.com/office/drawing/2014/main" id="{2006F977-3C3E-41AE-AAC7-AEADD87A8B7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954335" y="5137670"/>
                  <a:ext cx="874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63" name="Entrada de lápiz 162">
                  <a:extLst>
                    <a:ext uri="{FF2B5EF4-FFF2-40B4-BE49-F238E27FC236}">
                      <a16:creationId xmlns:a16="http://schemas.microsoft.com/office/drawing/2014/main" id="{E96C270A-B6F1-19EC-A037-A09CBDCF3808}"/>
                    </a:ext>
                  </a:extLst>
                </p14:cNvPr>
                <p14:cNvContentPartPr/>
                <p14:nvPr/>
              </p14:nvContentPartPr>
              <p14:xfrm>
                <a:off x="4901775" y="5224070"/>
                <a:ext cx="280800" cy="20880"/>
              </p14:xfrm>
            </p:contentPart>
          </mc:Choice>
          <mc:Fallback>
            <p:pic>
              <p:nvPicPr>
                <p:cNvPr id="163" name="Entrada de lápiz 162">
                  <a:extLst>
                    <a:ext uri="{FF2B5EF4-FFF2-40B4-BE49-F238E27FC236}">
                      <a16:creationId xmlns:a16="http://schemas.microsoft.com/office/drawing/2014/main" id="{E96C270A-B6F1-19EC-A037-A09CBDCF380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884135" y="5206430"/>
                  <a:ext cx="3164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64" name="Entrada de lápiz 163">
                  <a:extLst>
                    <a:ext uri="{FF2B5EF4-FFF2-40B4-BE49-F238E27FC236}">
                      <a16:creationId xmlns:a16="http://schemas.microsoft.com/office/drawing/2014/main" id="{52CE67C2-CBB7-E654-FFAC-FD3F945C8512}"/>
                    </a:ext>
                  </a:extLst>
                </p14:cNvPr>
                <p14:cNvContentPartPr/>
                <p14:nvPr/>
              </p14:nvContentPartPr>
              <p14:xfrm>
                <a:off x="5275455" y="5139830"/>
                <a:ext cx="234720" cy="157320"/>
              </p14:xfrm>
            </p:contentPart>
          </mc:Choice>
          <mc:Fallback>
            <p:pic>
              <p:nvPicPr>
                <p:cNvPr id="164" name="Entrada de lápiz 163">
                  <a:extLst>
                    <a:ext uri="{FF2B5EF4-FFF2-40B4-BE49-F238E27FC236}">
                      <a16:creationId xmlns:a16="http://schemas.microsoft.com/office/drawing/2014/main" id="{52CE67C2-CBB7-E654-FFAC-FD3F945C851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257455" y="5122190"/>
                  <a:ext cx="2703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65" name="Entrada de lápiz 164">
                  <a:extLst>
                    <a:ext uri="{FF2B5EF4-FFF2-40B4-BE49-F238E27FC236}">
                      <a16:creationId xmlns:a16="http://schemas.microsoft.com/office/drawing/2014/main" id="{2032B2BB-26D6-FAA4-5440-9B1F5DA412D1}"/>
                    </a:ext>
                  </a:extLst>
                </p14:cNvPr>
                <p14:cNvContentPartPr/>
                <p14:nvPr/>
              </p14:nvContentPartPr>
              <p14:xfrm>
                <a:off x="5354295" y="5195990"/>
                <a:ext cx="276120" cy="52560"/>
              </p14:xfrm>
            </p:contentPart>
          </mc:Choice>
          <mc:Fallback>
            <p:pic>
              <p:nvPicPr>
                <p:cNvPr id="165" name="Entrada de lápiz 164">
                  <a:extLst>
                    <a:ext uri="{FF2B5EF4-FFF2-40B4-BE49-F238E27FC236}">
                      <a16:creationId xmlns:a16="http://schemas.microsoft.com/office/drawing/2014/main" id="{2032B2BB-26D6-FAA4-5440-9B1F5DA412D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336655" y="5178350"/>
                  <a:ext cx="3117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66" name="Entrada de lápiz 165">
                  <a:extLst>
                    <a:ext uri="{FF2B5EF4-FFF2-40B4-BE49-F238E27FC236}">
                      <a16:creationId xmlns:a16="http://schemas.microsoft.com/office/drawing/2014/main" id="{73CDAF5F-B51B-D3F2-9EE9-4E1C5DA661B6}"/>
                    </a:ext>
                  </a:extLst>
                </p14:cNvPr>
                <p14:cNvContentPartPr/>
                <p14:nvPr/>
              </p14:nvContentPartPr>
              <p14:xfrm>
                <a:off x="5685135" y="5126510"/>
                <a:ext cx="272520" cy="156960"/>
              </p14:xfrm>
            </p:contentPart>
          </mc:Choice>
          <mc:Fallback>
            <p:pic>
              <p:nvPicPr>
                <p:cNvPr id="166" name="Entrada de lápiz 165">
                  <a:extLst>
                    <a:ext uri="{FF2B5EF4-FFF2-40B4-BE49-F238E27FC236}">
                      <a16:creationId xmlns:a16="http://schemas.microsoft.com/office/drawing/2014/main" id="{73CDAF5F-B51B-D3F2-9EE9-4E1C5DA661B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667135" y="5108870"/>
                  <a:ext cx="3081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67" name="Entrada de lápiz 166">
                  <a:extLst>
                    <a:ext uri="{FF2B5EF4-FFF2-40B4-BE49-F238E27FC236}">
                      <a16:creationId xmlns:a16="http://schemas.microsoft.com/office/drawing/2014/main" id="{0FB4152B-8C2F-6B61-C9CA-34F556D7C8C1}"/>
                    </a:ext>
                  </a:extLst>
                </p14:cNvPr>
                <p14:cNvContentPartPr/>
                <p14:nvPr/>
              </p14:nvContentPartPr>
              <p14:xfrm>
                <a:off x="6160335" y="5141990"/>
                <a:ext cx="72720" cy="151560"/>
              </p14:xfrm>
            </p:contentPart>
          </mc:Choice>
          <mc:Fallback>
            <p:pic>
              <p:nvPicPr>
                <p:cNvPr id="167" name="Entrada de lápiz 166">
                  <a:extLst>
                    <a:ext uri="{FF2B5EF4-FFF2-40B4-BE49-F238E27FC236}">
                      <a16:creationId xmlns:a16="http://schemas.microsoft.com/office/drawing/2014/main" id="{0FB4152B-8C2F-6B61-C9CA-34F556D7C8C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142695" y="5123990"/>
                  <a:ext cx="1083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8" name="Entrada de lápiz 167">
                  <a:extLst>
                    <a:ext uri="{FF2B5EF4-FFF2-40B4-BE49-F238E27FC236}">
                      <a16:creationId xmlns:a16="http://schemas.microsoft.com/office/drawing/2014/main" id="{38503FBE-47C9-B528-5050-62CE940F86EC}"/>
                    </a:ext>
                  </a:extLst>
                </p14:cNvPr>
                <p14:cNvContentPartPr/>
                <p14:nvPr/>
              </p14:nvContentPartPr>
              <p14:xfrm>
                <a:off x="6078255" y="5186270"/>
                <a:ext cx="302760" cy="35280"/>
              </p14:xfrm>
            </p:contentPart>
          </mc:Choice>
          <mc:Fallback>
            <p:pic>
              <p:nvPicPr>
                <p:cNvPr id="168" name="Entrada de lápiz 167">
                  <a:extLst>
                    <a:ext uri="{FF2B5EF4-FFF2-40B4-BE49-F238E27FC236}">
                      <a16:creationId xmlns:a16="http://schemas.microsoft.com/office/drawing/2014/main" id="{38503FBE-47C9-B528-5050-62CE940F86E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060615" y="5168630"/>
                  <a:ext cx="3384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9" name="Entrada de lápiz 168">
                  <a:extLst>
                    <a:ext uri="{FF2B5EF4-FFF2-40B4-BE49-F238E27FC236}">
                      <a16:creationId xmlns:a16="http://schemas.microsoft.com/office/drawing/2014/main" id="{63BACDF5-6208-9370-D96D-72B42CDDE551}"/>
                    </a:ext>
                  </a:extLst>
                </p14:cNvPr>
                <p14:cNvContentPartPr/>
                <p14:nvPr/>
              </p14:nvContentPartPr>
              <p14:xfrm>
                <a:off x="6466335" y="5099150"/>
                <a:ext cx="296640" cy="201240"/>
              </p14:xfrm>
            </p:contentPart>
          </mc:Choice>
          <mc:Fallback>
            <p:pic>
              <p:nvPicPr>
                <p:cNvPr id="169" name="Entrada de lápiz 168">
                  <a:extLst>
                    <a:ext uri="{FF2B5EF4-FFF2-40B4-BE49-F238E27FC236}">
                      <a16:creationId xmlns:a16="http://schemas.microsoft.com/office/drawing/2014/main" id="{63BACDF5-6208-9370-D96D-72B42CDDE55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448335" y="5081150"/>
                  <a:ext cx="332280" cy="23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71" name="Entrada de lápiz 170">
                <a:extLst>
                  <a:ext uri="{FF2B5EF4-FFF2-40B4-BE49-F238E27FC236}">
                    <a16:creationId xmlns:a16="http://schemas.microsoft.com/office/drawing/2014/main" id="{6BCF7C4C-3967-ABA5-0C80-FD577EB7F52B}"/>
                  </a:ext>
                </a:extLst>
              </p14:cNvPr>
              <p14:cNvContentPartPr/>
              <p14:nvPr/>
            </p14:nvContentPartPr>
            <p14:xfrm>
              <a:off x="4122015" y="5466710"/>
              <a:ext cx="153000" cy="198360"/>
            </p14:xfrm>
          </p:contentPart>
        </mc:Choice>
        <mc:Fallback>
          <p:pic>
            <p:nvPicPr>
              <p:cNvPr id="171" name="Entrada de lápiz 170">
                <a:extLst>
                  <a:ext uri="{FF2B5EF4-FFF2-40B4-BE49-F238E27FC236}">
                    <a16:creationId xmlns:a16="http://schemas.microsoft.com/office/drawing/2014/main" id="{6BCF7C4C-3967-ABA5-0C80-FD577EB7F52B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4104015" y="5448710"/>
                <a:ext cx="188640" cy="23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upo 177">
            <a:extLst>
              <a:ext uri="{FF2B5EF4-FFF2-40B4-BE49-F238E27FC236}">
                <a16:creationId xmlns:a16="http://schemas.microsoft.com/office/drawing/2014/main" id="{056CA635-3AE3-76C0-3B5D-3BB6796B3C6F}"/>
              </a:ext>
            </a:extLst>
          </p:cNvPr>
          <p:cNvGrpSpPr/>
          <p:nvPr/>
        </p:nvGrpSpPr>
        <p:grpSpPr>
          <a:xfrm>
            <a:off x="3973695" y="6173750"/>
            <a:ext cx="482400" cy="227880"/>
            <a:chOff x="3973695" y="6173750"/>
            <a:chExt cx="482400" cy="22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73" name="Entrada de lápiz 172">
                  <a:extLst>
                    <a:ext uri="{FF2B5EF4-FFF2-40B4-BE49-F238E27FC236}">
                      <a16:creationId xmlns:a16="http://schemas.microsoft.com/office/drawing/2014/main" id="{CC035488-54A8-70A7-08C9-C0C410AF55A3}"/>
                    </a:ext>
                  </a:extLst>
                </p14:cNvPr>
                <p14:cNvContentPartPr/>
                <p14:nvPr/>
              </p14:nvContentPartPr>
              <p14:xfrm>
                <a:off x="3973695" y="6173750"/>
                <a:ext cx="130680" cy="165240"/>
              </p14:xfrm>
            </p:contentPart>
          </mc:Choice>
          <mc:Fallback>
            <p:pic>
              <p:nvPicPr>
                <p:cNvPr id="173" name="Entrada de lápiz 172">
                  <a:extLst>
                    <a:ext uri="{FF2B5EF4-FFF2-40B4-BE49-F238E27FC236}">
                      <a16:creationId xmlns:a16="http://schemas.microsoft.com/office/drawing/2014/main" id="{CC035488-54A8-70A7-08C9-C0C410AF55A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955695" y="6156110"/>
                  <a:ext cx="1663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76" name="Entrada de lápiz 175">
                  <a:extLst>
                    <a:ext uri="{FF2B5EF4-FFF2-40B4-BE49-F238E27FC236}">
                      <a16:creationId xmlns:a16="http://schemas.microsoft.com/office/drawing/2014/main" id="{F15318AE-EE74-3080-D558-889696FAA849}"/>
                    </a:ext>
                  </a:extLst>
                </p14:cNvPr>
                <p14:cNvContentPartPr/>
                <p14:nvPr/>
              </p14:nvContentPartPr>
              <p14:xfrm>
                <a:off x="4304175" y="6228470"/>
                <a:ext cx="151920" cy="146520"/>
              </p14:xfrm>
            </p:contentPart>
          </mc:Choice>
          <mc:Fallback>
            <p:pic>
              <p:nvPicPr>
                <p:cNvPr id="176" name="Entrada de lápiz 175">
                  <a:extLst>
                    <a:ext uri="{FF2B5EF4-FFF2-40B4-BE49-F238E27FC236}">
                      <a16:creationId xmlns:a16="http://schemas.microsoft.com/office/drawing/2014/main" id="{F15318AE-EE74-3080-D558-889696FAA84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286175" y="6210830"/>
                  <a:ext cx="187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77" name="Entrada de lápiz 176">
                  <a:extLst>
                    <a:ext uri="{FF2B5EF4-FFF2-40B4-BE49-F238E27FC236}">
                      <a16:creationId xmlns:a16="http://schemas.microsoft.com/office/drawing/2014/main" id="{8EFA68C8-0E5B-4E73-683D-D0943B342F9E}"/>
                    </a:ext>
                  </a:extLst>
                </p14:cNvPr>
                <p14:cNvContentPartPr/>
                <p14:nvPr/>
              </p14:nvContentPartPr>
              <p14:xfrm>
                <a:off x="4228935" y="6209390"/>
                <a:ext cx="209880" cy="192240"/>
              </p14:xfrm>
            </p:contentPart>
          </mc:Choice>
          <mc:Fallback>
            <p:pic>
              <p:nvPicPr>
                <p:cNvPr id="177" name="Entrada de lápiz 176">
                  <a:extLst>
                    <a:ext uri="{FF2B5EF4-FFF2-40B4-BE49-F238E27FC236}">
                      <a16:creationId xmlns:a16="http://schemas.microsoft.com/office/drawing/2014/main" id="{8EFA68C8-0E5B-4E73-683D-D0943B342F9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211295" y="6191390"/>
                  <a:ext cx="245520" cy="22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upo 182">
            <a:extLst>
              <a:ext uri="{FF2B5EF4-FFF2-40B4-BE49-F238E27FC236}">
                <a16:creationId xmlns:a16="http://schemas.microsoft.com/office/drawing/2014/main" id="{879E96DE-0637-C8E0-5A8D-85B0752313C2}"/>
              </a:ext>
            </a:extLst>
          </p:cNvPr>
          <p:cNvGrpSpPr/>
          <p:nvPr/>
        </p:nvGrpSpPr>
        <p:grpSpPr>
          <a:xfrm>
            <a:off x="6531855" y="5378150"/>
            <a:ext cx="172440" cy="192960"/>
            <a:chOff x="6531855" y="5378150"/>
            <a:chExt cx="172440" cy="19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80" name="Entrada de lápiz 179">
                  <a:extLst>
                    <a:ext uri="{FF2B5EF4-FFF2-40B4-BE49-F238E27FC236}">
                      <a16:creationId xmlns:a16="http://schemas.microsoft.com/office/drawing/2014/main" id="{44B146C4-A311-0DF1-72E1-468822B08879}"/>
                    </a:ext>
                  </a:extLst>
                </p14:cNvPr>
                <p14:cNvContentPartPr/>
                <p14:nvPr/>
              </p14:nvContentPartPr>
              <p14:xfrm>
                <a:off x="6587295" y="5449790"/>
                <a:ext cx="17640" cy="6120"/>
              </p14:xfrm>
            </p:contentPart>
          </mc:Choice>
          <mc:Fallback>
            <p:pic>
              <p:nvPicPr>
                <p:cNvPr id="180" name="Entrada de lápiz 179">
                  <a:extLst>
                    <a:ext uri="{FF2B5EF4-FFF2-40B4-BE49-F238E27FC236}">
                      <a16:creationId xmlns:a16="http://schemas.microsoft.com/office/drawing/2014/main" id="{44B146C4-A311-0DF1-72E1-468822B0887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569655" y="5432150"/>
                  <a:ext cx="53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81" name="Entrada de lápiz 180">
                  <a:extLst>
                    <a:ext uri="{FF2B5EF4-FFF2-40B4-BE49-F238E27FC236}">
                      <a16:creationId xmlns:a16="http://schemas.microsoft.com/office/drawing/2014/main" id="{59612A4B-8E6D-6444-798D-8FF209AE2F0E}"/>
                    </a:ext>
                  </a:extLst>
                </p14:cNvPr>
                <p14:cNvContentPartPr/>
                <p14:nvPr/>
              </p14:nvContentPartPr>
              <p14:xfrm>
                <a:off x="6608175" y="5378150"/>
                <a:ext cx="62640" cy="168840"/>
              </p14:xfrm>
            </p:contentPart>
          </mc:Choice>
          <mc:Fallback>
            <p:pic>
              <p:nvPicPr>
                <p:cNvPr id="181" name="Entrada de lápiz 180">
                  <a:extLst>
                    <a:ext uri="{FF2B5EF4-FFF2-40B4-BE49-F238E27FC236}">
                      <a16:creationId xmlns:a16="http://schemas.microsoft.com/office/drawing/2014/main" id="{59612A4B-8E6D-6444-798D-8FF209AE2F0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590175" y="5360510"/>
                  <a:ext cx="982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82" name="Entrada de lápiz 181">
                  <a:extLst>
                    <a:ext uri="{FF2B5EF4-FFF2-40B4-BE49-F238E27FC236}">
                      <a16:creationId xmlns:a16="http://schemas.microsoft.com/office/drawing/2014/main" id="{663FD96B-BD85-F105-AAF7-CAF250D58B52}"/>
                    </a:ext>
                  </a:extLst>
                </p14:cNvPr>
                <p14:cNvContentPartPr/>
                <p14:nvPr/>
              </p14:nvContentPartPr>
              <p14:xfrm>
                <a:off x="6531855" y="5485070"/>
                <a:ext cx="172440" cy="86040"/>
              </p14:xfrm>
            </p:contentPart>
          </mc:Choice>
          <mc:Fallback>
            <p:pic>
              <p:nvPicPr>
                <p:cNvPr id="182" name="Entrada de lápiz 181">
                  <a:extLst>
                    <a:ext uri="{FF2B5EF4-FFF2-40B4-BE49-F238E27FC236}">
                      <a16:creationId xmlns:a16="http://schemas.microsoft.com/office/drawing/2014/main" id="{663FD96B-BD85-F105-AAF7-CAF250D58B5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513855" y="5467430"/>
                  <a:ext cx="20808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upo 189">
            <a:extLst>
              <a:ext uri="{FF2B5EF4-FFF2-40B4-BE49-F238E27FC236}">
                <a16:creationId xmlns:a16="http://schemas.microsoft.com/office/drawing/2014/main" id="{FF320D7F-A721-0A93-FE89-DDD70685C312}"/>
              </a:ext>
            </a:extLst>
          </p:cNvPr>
          <p:cNvGrpSpPr/>
          <p:nvPr/>
        </p:nvGrpSpPr>
        <p:grpSpPr>
          <a:xfrm>
            <a:off x="4800615" y="5788910"/>
            <a:ext cx="1892880" cy="556200"/>
            <a:chOff x="4800615" y="5788910"/>
            <a:chExt cx="1892880" cy="55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84" name="Entrada de lápiz 183">
                  <a:extLst>
                    <a:ext uri="{FF2B5EF4-FFF2-40B4-BE49-F238E27FC236}">
                      <a16:creationId xmlns:a16="http://schemas.microsoft.com/office/drawing/2014/main" id="{B4DC0C5A-4A9F-783B-D572-0441F92C3CF1}"/>
                    </a:ext>
                  </a:extLst>
                </p14:cNvPr>
                <p14:cNvContentPartPr/>
                <p14:nvPr/>
              </p14:nvContentPartPr>
              <p14:xfrm>
                <a:off x="6563175" y="5788910"/>
                <a:ext cx="14760" cy="172800"/>
              </p14:xfrm>
            </p:contentPart>
          </mc:Choice>
          <mc:Fallback>
            <p:pic>
              <p:nvPicPr>
                <p:cNvPr id="184" name="Entrada de lápiz 183">
                  <a:extLst>
                    <a:ext uri="{FF2B5EF4-FFF2-40B4-BE49-F238E27FC236}">
                      <a16:creationId xmlns:a16="http://schemas.microsoft.com/office/drawing/2014/main" id="{B4DC0C5A-4A9F-783B-D572-0441F92C3CF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545535" y="5770910"/>
                  <a:ext cx="504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85" name="Entrada de lápiz 184">
                  <a:extLst>
                    <a:ext uri="{FF2B5EF4-FFF2-40B4-BE49-F238E27FC236}">
                      <a16:creationId xmlns:a16="http://schemas.microsoft.com/office/drawing/2014/main" id="{0FBEE0E6-3D77-2231-74BF-DF8EE5851DC0}"/>
                    </a:ext>
                  </a:extLst>
                </p14:cNvPr>
                <p14:cNvContentPartPr/>
                <p14:nvPr/>
              </p14:nvContentPartPr>
              <p14:xfrm>
                <a:off x="6439335" y="6156470"/>
                <a:ext cx="254160" cy="154080"/>
              </p14:xfrm>
            </p:contentPart>
          </mc:Choice>
          <mc:Fallback>
            <p:pic>
              <p:nvPicPr>
                <p:cNvPr id="185" name="Entrada de lápiz 184">
                  <a:extLst>
                    <a:ext uri="{FF2B5EF4-FFF2-40B4-BE49-F238E27FC236}">
                      <a16:creationId xmlns:a16="http://schemas.microsoft.com/office/drawing/2014/main" id="{0FBEE0E6-3D77-2231-74BF-DF8EE5851DC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421335" y="6138470"/>
                  <a:ext cx="2898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86" name="Entrada de lápiz 185">
                  <a:extLst>
                    <a:ext uri="{FF2B5EF4-FFF2-40B4-BE49-F238E27FC236}">
                      <a16:creationId xmlns:a16="http://schemas.microsoft.com/office/drawing/2014/main" id="{BB3AEA30-354D-C5F5-EF36-5C745EBD37E6}"/>
                    </a:ext>
                  </a:extLst>
                </p14:cNvPr>
                <p14:cNvContentPartPr/>
                <p14:nvPr/>
              </p14:nvContentPartPr>
              <p14:xfrm>
                <a:off x="4800615" y="5806910"/>
                <a:ext cx="1408320" cy="443160"/>
              </p14:xfrm>
            </p:contentPart>
          </mc:Choice>
          <mc:Fallback>
            <p:pic>
              <p:nvPicPr>
                <p:cNvPr id="186" name="Entrada de lápiz 185">
                  <a:extLst>
                    <a:ext uri="{FF2B5EF4-FFF2-40B4-BE49-F238E27FC236}">
                      <a16:creationId xmlns:a16="http://schemas.microsoft.com/office/drawing/2014/main" id="{BB3AEA30-354D-C5F5-EF36-5C745EBD37E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782975" y="5789270"/>
                  <a:ext cx="144396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87" name="Entrada de lápiz 186">
                  <a:extLst>
                    <a:ext uri="{FF2B5EF4-FFF2-40B4-BE49-F238E27FC236}">
                      <a16:creationId xmlns:a16="http://schemas.microsoft.com/office/drawing/2014/main" id="{0962DA8C-F49D-D72D-EB84-A2B20168CBDC}"/>
                    </a:ext>
                  </a:extLst>
                </p14:cNvPr>
                <p14:cNvContentPartPr/>
                <p14:nvPr/>
              </p14:nvContentPartPr>
              <p14:xfrm>
                <a:off x="6046215" y="6189230"/>
                <a:ext cx="228240" cy="88200"/>
              </p14:xfrm>
            </p:contentPart>
          </mc:Choice>
          <mc:Fallback>
            <p:pic>
              <p:nvPicPr>
                <p:cNvPr id="187" name="Entrada de lápiz 186">
                  <a:extLst>
                    <a:ext uri="{FF2B5EF4-FFF2-40B4-BE49-F238E27FC236}">
                      <a16:creationId xmlns:a16="http://schemas.microsoft.com/office/drawing/2014/main" id="{0962DA8C-F49D-D72D-EB84-A2B20168CBD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028215" y="6171590"/>
                  <a:ext cx="2638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88" name="Entrada de lápiz 187">
                  <a:extLst>
                    <a:ext uri="{FF2B5EF4-FFF2-40B4-BE49-F238E27FC236}">
                      <a16:creationId xmlns:a16="http://schemas.microsoft.com/office/drawing/2014/main" id="{9F913203-1AB0-EED1-5A60-B5115F238174}"/>
                    </a:ext>
                  </a:extLst>
                </p14:cNvPr>
                <p14:cNvContentPartPr/>
                <p14:nvPr/>
              </p14:nvContentPartPr>
              <p14:xfrm>
                <a:off x="4827615" y="5988350"/>
                <a:ext cx="1507320" cy="356760"/>
              </p14:xfrm>
            </p:contentPart>
          </mc:Choice>
          <mc:Fallback>
            <p:pic>
              <p:nvPicPr>
                <p:cNvPr id="188" name="Entrada de lápiz 187">
                  <a:extLst>
                    <a:ext uri="{FF2B5EF4-FFF2-40B4-BE49-F238E27FC236}">
                      <a16:creationId xmlns:a16="http://schemas.microsoft.com/office/drawing/2014/main" id="{9F913203-1AB0-EED1-5A60-B5115F23817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809975" y="5970710"/>
                  <a:ext cx="154296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89" name="Entrada de lápiz 188">
                  <a:extLst>
                    <a:ext uri="{FF2B5EF4-FFF2-40B4-BE49-F238E27FC236}">
                      <a16:creationId xmlns:a16="http://schemas.microsoft.com/office/drawing/2014/main" id="{57C60785-78E3-1CDD-02C7-F7776AE33F2F}"/>
                    </a:ext>
                  </a:extLst>
                </p14:cNvPr>
                <p14:cNvContentPartPr/>
                <p14:nvPr/>
              </p14:nvContentPartPr>
              <p14:xfrm>
                <a:off x="6212175" y="5944070"/>
                <a:ext cx="154800" cy="112680"/>
              </p14:xfrm>
            </p:contentPart>
          </mc:Choice>
          <mc:Fallback>
            <p:pic>
              <p:nvPicPr>
                <p:cNvPr id="189" name="Entrada de lápiz 188">
                  <a:extLst>
                    <a:ext uri="{FF2B5EF4-FFF2-40B4-BE49-F238E27FC236}">
                      <a16:creationId xmlns:a16="http://schemas.microsoft.com/office/drawing/2014/main" id="{57C60785-78E3-1CDD-02C7-F7776AE33F2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194175" y="5926430"/>
                  <a:ext cx="19044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upo 196">
            <a:extLst>
              <a:ext uri="{FF2B5EF4-FFF2-40B4-BE49-F238E27FC236}">
                <a16:creationId xmlns:a16="http://schemas.microsoft.com/office/drawing/2014/main" id="{FD332F78-F213-FB54-1751-E1264A419508}"/>
              </a:ext>
            </a:extLst>
          </p:cNvPr>
          <p:cNvGrpSpPr/>
          <p:nvPr/>
        </p:nvGrpSpPr>
        <p:grpSpPr>
          <a:xfrm>
            <a:off x="6880695" y="5696390"/>
            <a:ext cx="1025640" cy="617760"/>
            <a:chOff x="6880695" y="5696390"/>
            <a:chExt cx="1025640" cy="61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91" name="Entrada de lápiz 190">
                  <a:extLst>
                    <a:ext uri="{FF2B5EF4-FFF2-40B4-BE49-F238E27FC236}">
                      <a16:creationId xmlns:a16="http://schemas.microsoft.com/office/drawing/2014/main" id="{1528F3AE-52DF-8560-A0AC-394BBA0E5E46}"/>
                    </a:ext>
                  </a:extLst>
                </p14:cNvPr>
                <p14:cNvContentPartPr/>
                <p14:nvPr/>
              </p14:nvContentPartPr>
              <p14:xfrm>
                <a:off x="6880695" y="5767670"/>
                <a:ext cx="234720" cy="546480"/>
              </p14:xfrm>
            </p:contentPart>
          </mc:Choice>
          <mc:Fallback>
            <p:pic>
              <p:nvPicPr>
                <p:cNvPr id="191" name="Entrada de lápiz 190">
                  <a:extLst>
                    <a:ext uri="{FF2B5EF4-FFF2-40B4-BE49-F238E27FC236}">
                      <a16:creationId xmlns:a16="http://schemas.microsoft.com/office/drawing/2014/main" id="{1528F3AE-52DF-8560-A0AC-394BBA0E5E4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863055" y="5749670"/>
                  <a:ext cx="270360" cy="58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92" name="Entrada de lápiz 191">
                  <a:extLst>
                    <a:ext uri="{FF2B5EF4-FFF2-40B4-BE49-F238E27FC236}">
                      <a16:creationId xmlns:a16="http://schemas.microsoft.com/office/drawing/2014/main" id="{4273ECA3-8DF2-03C6-191F-C24773826EC7}"/>
                    </a:ext>
                  </a:extLst>
                </p14:cNvPr>
                <p14:cNvContentPartPr/>
                <p14:nvPr/>
              </p14:nvContentPartPr>
              <p14:xfrm>
                <a:off x="7004175" y="5909150"/>
                <a:ext cx="97560" cy="70560"/>
              </p14:xfrm>
            </p:contentPart>
          </mc:Choice>
          <mc:Fallback>
            <p:pic>
              <p:nvPicPr>
                <p:cNvPr id="192" name="Entrada de lápiz 191">
                  <a:extLst>
                    <a:ext uri="{FF2B5EF4-FFF2-40B4-BE49-F238E27FC236}">
                      <a16:creationId xmlns:a16="http://schemas.microsoft.com/office/drawing/2014/main" id="{4273ECA3-8DF2-03C6-191F-C24773826EC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986175" y="5891150"/>
                  <a:ext cx="1332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94" name="Entrada de lápiz 193">
                  <a:extLst>
                    <a:ext uri="{FF2B5EF4-FFF2-40B4-BE49-F238E27FC236}">
                      <a16:creationId xmlns:a16="http://schemas.microsoft.com/office/drawing/2014/main" id="{D5F55668-3021-12E0-70F2-69483922BA8A}"/>
                    </a:ext>
                  </a:extLst>
                </p14:cNvPr>
                <p14:cNvContentPartPr/>
                <p14:nvPr/>
              </p14:nvContentPartPr>
              <p14:xfrm>
                <a:off x="7382895" y="5748230"/>
                <a:ext cx="200520" cy="126360"/>
              </p14:xfrm>
            </p:contentPart>
          </mc:Choice>
          <mc:Fallback>
            <p:pic>
              <p:nvPicPr>
                <p:cNvPr id="194" name="Entrada de lápiz 193">
                  <a:extLst>
                    <a:ext uri="{FF2B5EF4-FFF2-40B4-BE49-F238E27FC236}">
                      <a16:creationId xmlns:a16="http://schemas.microsoft.com/office/drawing/2014/main" id="{D5F55668-3021-12E0-70F2-69483922BA8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365255" y="5730230"/>
                  <a:ext cx="2361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95" name="Entrada de lápiz 194">
                  <a:extLst>
                    <a:ext uri="{FF2B5EF4-FFF2-40B4-BE49-F238E27FC236}">
                      <a16:creationId xmlns:a16="http://schemas.microsoft.com/office/drawing/2014/main" id="{3BF84845-4790-8E6D-781E-B5A689EFC420}"/>
                    </a:ext>
                  </a:extLst>
                </p14:cNvPr>
                <p14:cNvContentPartPr/>
                <p14:nvPr/>
              </p14:nvContentPartPr>
              <p14:xfrm>
                <a:off x="7661895" y="5728790"/>
                <a:ext cx="244440" cy="105120"/>
              </p14:xfrm>
            </p:contentPart>
          </mc:Choice>
          <mc:Fallback>
            <p:pic>
              <p:nvPicPr>
                <p:cNvPr id="195" name="Entrada de lápiz 194">
                  <a:extLst>
                    <a:ext uri="{FF2B5EF4-FFF2-40B4-BE49-F238E27FC236}">
                      <a16:creationId xmlns:a16="http://schemas.microsoft.com/office/drawing/2014/main" id="{3BF84845-4790-8E6D-781E-B5A689EFC42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643895" y="5711150"/>
                  <a:ext cx="2800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96" name="Entrada de lápiz 195">
                  <a:extLst>
                    <a:ext uri="{FF2B5EF4-FFF2-40B4-BE49-F238E27FC236}">
                      <a16:creationId xmlns:a16="http://schemas.microsoft.com/office/drawing/2014/main" id="{3AE3A46C-56A8-96B6-BACE-4A73DD9C204F}"/>
                    </a:ext>
                  </a:extLst>
                </p14:cNvPr>
                <p14:cNvContentPartPr/>
                <p14:nvPr/>
              </p14:nvContentPartPr>
              <p14:xfrm>
                <a:off x="7685295" y="5696390"/>
                <a:ext cx="173160" cy="156960"/>
              </p14:xfrm>
            </p:contentPart>
          </mc:Choice>
          <mc:Fallback>
            <p:pic>
              <p:nvPicPr>
                <p:cNvPr id="196" name="Entrada de lápiz 195">
                  <a:extLst>
                    <a:ext uri="{FF2B5EF4-FFF2-40B4-BE49-F238E27FC236}">
                      <a16:creationId xmlns:a16="http://schemas.microsoft.com/office/drawing/2014/main" id="{3AE3A46C-56A8-96B6-BACE-4A73DD9C204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667295" y="5678390"/>
                  <a:ext cx="20880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upo 205">
            <a:extLst>
              <a:ext uri="{FF2B5EF4-FFF2-40B4-BE49-F238E27FC236}">
                <a16:creationId xmlns:a16="http://schemas.microsoft.com/office/drawing/2014/main" id="{09D089E1-EA62-77F0-CE5C-0CA92BB5F38E}"/>
              </a:ext>
            </a:extLst>
          </p:cNvPr>
          <p:cNvGrpSpPr/>
          <p:nvPr/>
        </p:nvGrpSpPr>
        <p:grpSpPr>
          <a:xfrm>
            <a:off x="7448415" y="6069710"/>
            <a:ext cx="730440" cy="538560"/>
            <a:chOff x="7448415" y="6069710"/>
            <a:chExt cx="730440" cy="53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98" name="Entrada de lápiz 197">
                  <a:extLst>
                    <a:ext uri="{FF2B5EF4-FFF2-40B4-BE49-F238E27FC236}">
                      <a16:creationId xmlns:a16="http://schemas.microsoft.com/office/drawing/2014/main" id="{3A39621C-C409-46F7-49FC-842ACA0B53B5}"/>
                    </a:ext>
                  </a:extLst>
                </p14:cNvPr>
                <p14:cNvContentPartPr/>
                <p14:nvPr/>
              </p14:nvContentPartPr>
              <p14:xfrm>
                <a:off x="7503495" y="6069710"/>
                <a:ext cx="210960" cy="207360"/>
              </p14:xfrm>
            </p:contentPart>
          </mc:Choice>
          <mc:Fallback>
            <p:pic>
              <p:nvPicPr>
                <p:cNvPr id="198" name="Entrada de lápiz 197">
                  <a:extLst>
                    <a:ext uri="{FF2B5EF4-FFF2-40B4-BE49-F238E27FC236}">
                      <a16:creationId xmlns:a16="http://schemas.microsoft.com/office/drawing/2014/main" id="{3A39621C-C409-46F7-49FC-842ACA0B53B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485495" y="6052070"/>
                  <a:ext cx="2466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99" name="Entrada de lápiz 198">
                  <a:extLst>
                    <a:ext uri="{FF2B5EF4-FFF2-40B4-BE49-F238E27FC236}">
                      <a16:creationId xmlns:a16="http://schemas.microsoft.com/office/drawing/2014/main" id="{CEBDAA59-0365-EC42-03A5-AB587344C2FD}"/>
                    </a:ext>
                  </a:extLst>
                </p14:cNvPr>
                <p14:cNvContentPartPr/>
                <p14:nvPr/>
              </p14:nvContentPartPr>
              <p14:xfrm>
                <a:off x="7734255" y="6104630"/>
                <a:ext cx="262080" cy="149400"/>
              </p14:xfrm>
            </p:contentPart>
          </mc:Choice>
          <mc:Fallback>
            <p:pic>
              <p:nvPicPr>
                <p:cNvPr id="199" name="Entrada de lápiz 198">
                  <a:extLst>
                    <a:ext uri="{FF2B5EF4-FFF2-40B4-BE49-F238E27FC236}">
                      <a16:creationId xmlns:a16="http://schemas.microsoft.com/office/drawing/2014/main" id="{CEBDAA59-0365-EC42-03A5-AB587344C2F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716255" y="6086990"/>
                  <a:ext cx="2977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00" name="Entrada de lápiz 199">
                  <a:extLst>
                    <a:ext uri="{FF2B5EF4-FFF2-40B4-BE49-F238E27FC236}">
                      <a16:creationId xmlns:a16="http://schemas.microsoft.com/office/drawing/2014/main" id="{D4F14CDA-B555-8209-4D94-F70B5489A0D8}"/>
                    </a:ext>
                  </a:extLst>
                </p14:cNvPr>
                <p14:cNvContentPartPr/>
                <p14:nvPr/>
              </p14:nvContentPartPr>
              <p14:xfrm>
                <a:off x="7792575" y="6075470"/>
                <a:ext cx="203400" cy="178560"/>
              </p14:xfrm>
            </p:contentPart>
          </mc:Choice>
          <mc:Fallback>
            <p:pic>
              <p:nvPicPr>
                <p:cNvPr id="200" name="Entrada de lápiz 199">
                  <a:extLst>
                    <a:ext uri="{FF2B5EF4-FFF2-40B4-BE49-F238E27FC236}">
                      <a16:creationId xmlns:a16="http://schemas.microsoft.com/office/drawing/2014/main" id="{D4F14CDA-B555-8209-4D94-F70B5489A0D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774935" y="6057830"/>
                  <a:ext cx="2390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01" name="Entrada de lápiz 200">
                  <a:extLst>
                    <a:ext uri="{FF2B5EF4-FFF2-40B4-BE49-F238E27FC236}">
                      <a16:creationId xmlns:a16="http://schemas.microsoft.com/office/drawing/2014/main" id="{C4A96D34-BCF2-4663-18A6-AE2CED4D9702}"/>
                    </a:ext>
                  </a:extLst>
                </p14:cNvPr>
                <p14:cNvContentPartPr/>
                <p14:nvPr/>
              </p14:nvContentPartPr>
              <p14:xfrm>
                <a:off x="7448415" y="6328190"/>
                <a:ext cx="730440" cy="50040"/>
              </p14:xfrm>
            </p:contentPart>
          </mc:Choice>
          <mc:Fallback>
            <p:pic>
              <p:nvPicPr>
                <p:cNvPr id="201" name="Entrada de lápiz 200">
                  <a:extLst>
                    <a:ext uri="{FF2B5EF4-FFF2-40B4-BE49-F238E27FC236}">
                      <a16:creationId xmlns:a16="http://schemas.microsoft.com/office/drawing/2014/main" id="{C4A96D34-BCF2-4663-18A6-AE2CED4D970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430415" y="6310190"/>
                  <a:ext cx="7660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02" name="Entrada de lápiz 201">
                  <a:extLst>
                    <a:ext uri="{FF2B5EF4-FFF2-40B4-BE49-F238E27FC236}">
                      <a16:creationId xmlns:a16="http://schemas.microsoft.com/office/drawing/2014/main" id="{EF50A2C1-3E5A-C376-4E87-3F6441818184}"/>
                    </a:ext>
                  </a:extLst>
                </p14:cNvPr>
                <p14:cNvContentPartPr/>
                <p14:nvPr/>
              </p14:nvContentPartPr>
              <p14:xfrm>
                <a:off x="7575855" y="6462470"/>
                <a:ext cx="152640" cy="143640"/>
              </p14:xfrm>
            </p:contentPart>
          </mc:Choice>
          <mc:Fallback>
            <p:pic>
              <p:nvPicPr>
                <p:cNvPr id="202" name="Entrada de lápiz 201">
                  <a:extLst>
                    <a:ext uri="{FF2B5EF4-FFF2-40B4-BE49-F238E27FC236}">
                      <a16:creationId xmlns:a16="http://schemas.microsoft.com/office/drawing/2014/main" id="{EF50A2C1-3E5A-C376-4E87-3F644181818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557855" y="6444470"/>
                  <a:ext cx="1882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03" name="Entrada de lápiz 202">
                  <a:extLst>
                    <a:ext uri="{FF2B5EF4-FFF2-40B4-BE49-F238E27FC236}">
                      <a16:creationId xmlns:a16="http://schemas.microsoft.com/office/drawing/2014/main" id="{00A04717-C2F7-D2DC-8285-ED90C5AC66FF}"/>
                    </a:ext>
                  </a:extLst>
                </p14:cNvPr>
                <p14:cNvContentPartPr/>
                <p14:nvPr/>
              </p14:nvContentPartPr>
              <p14:xfrm>
                <a:off x="7572615" y="6512150"/>
                <a:ext cx="295200" cy="61920"/>
              </p14:xfrm>
            </p:contentPart>
          </mc:Choice>
          <mc:Fallback>
            <p:pic>
              <p:nvPicPr>
                <p:cNvPr id="203" name="Entrada de lápiz 202">
                  <a:extLst>
                    <a:ext uri="{FF2B5EF4-FFF2-40B4-BE49-F238E27FC236}">
                      <a16:creationId xmlns:a16="http://schemas.microsoft.com/office/drawing/2014/main" id="{00A04717-C2F7-D2DC-8285-ED90C5AC66F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554975" y="6494150"/>
                  <a:ext cx="3308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04" name="Entrada de lápiz 203">
                  <a:extLst>
                    <a:ext uri="{FF2B5EF4-FFF2-40B4-BE49-F238E27FC236}">
                      <a16:creationId xmlns:a16="http://schemas.microsoft.com/office/drawing/2014/main" id="{1C92CAF8-EDB8-9256-9F81-F0EC7E025D57}"/>
                    </a:ext>
                  </a:extLst>
                </p14:cNvPr>
                <p14:cNvContentPartPr/>
                <p14:nvPr/>
              </p14:nvContentPartPr>
              <p14:xfrm>
                <a:off x="7850535" y="6453470"/>
                <a:ext cx="280440" cy="140040"/>
              </p14:xfrm>
            </p:contentPart>
          </mc:Choice>
          <mc:Fallback>
            <p:pic>
              <p:nvPicPr>
                <p:cNvPr id="204" name="Entrada de lápiz 203">
                  <a:extLst>
                    <a:ext uri="{FF2B5EF4-FFF2-40B4-BE49-F238E27FC236}">
                      <a16:creationId xmlns:a16="http://schemas.microsoft.com/office/drawing/2014/main" id="{1C92CAF8-EDB8-9256-9F81-F0EC7E025D5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832895" y="6435470"/>
                  <a:ext cx="316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05" name="Entrada de lápiz 204">
                  <a:extLst>
                    <a:ext uri="{FF2B5EF4-FFF2-40B4-BE49-F238E27FC236}">
                      <a16:creationId xmlns:a16="http://schemas.microsoft.com/office/drawing/2014/main" id="{92F7A448-5F45-B140-F785-A3699D161E0F}"/>
                    </a:ext>
                  </a:extLst>
                </p14:cNvPr>
                <p14:cNvContentPartPr/>
                <p14:nvPr/>
              </p14:nvContentPartPr>
              <p14:xfrm>
                <a:off x="7941255" y="6439790"/>
                <a:ext cx="106560" cy="168480"/>
              </p14:xfrm>
            </p:contentPart>
          </mc:Choice>
          <mc:Fallback>
            <p:pic>
              <p:nvPicPr>
                <p:cNvPr id="205" name="Entrada de lápiz 204">
                  <a:extLst>
                    <a:ext uri="{FF2B5EF4-FFF2-40B4-BE49-F238E27FC236}">
                      <a16:creationId xmlns:a16="http://schemas.microsoft.com/office/drawing/2014/main" id="{92F7A448-5F45-B140-F785-A3699D161E0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923615" y="6421790"/>
                  <a:ext cx="14220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upo 218">
            <a:extLst>
              <a:ext uri="{FF2B5EF4-FFF2-40B4-BE49-F238E27FC236}">
                <a16:creationId xmlns:a16="http://schemas.microsoft.com/office/drawing/2014/main" id="{8DB9EA37-43FE-4E99-CD80-629AEC61F251}"/>
              </a:ext>
            </a:extLst>
          </p:cNvPr>
          <p:cNvGrpSpPr/>
          <p:nvPr/>
        </p:nvGrpSpPr>
        <p:grpSpPr>
          <a:xfrm>
            <a:off x="3298695" y="5782790"/>
            <a:ext cx="1257480" cy="283320"/>
            <a:chOff x="3298695" y="5782790"/>
            <a:chExt cx="1257480" cy="28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2" name="Entrada de lápiz 171">
                  <a:extLst>
                    <a:ext uri="{FF2B5EF4-FFF2-40B4-BE49-F238E27FC236}">
                      <a16:creationId xmlns:a16="http://schemas.microsoft.com/office/drawing/2014/main" id="{D2C77DB1-7CA7-E86C-4F1D-CFDA401D5D38}"/>
                    </a:ext>
                  </a:extLst>
                </p14:cNvPr>
                <p14:cNvContentPartPr/>
                <p14:nvPr/>
              </p14:nvContentPartPr>
              <p14:xfrm>
                <a:off x="3956055" y="5782790"/>
                <a:ext cx="155520" cy="145800"/>
              </p14:xfrm>
            </p:contentPart>
          </mc:Choice>
          <mc:Fallback>
            <p:pic>
              <p:nvPicPr>
                <p:cNvPr id="172" name="Entrada de lápiz 171">
                  <a:extLst>
                    <a:ext uri="{FF2B5EF4-FFF2-40B4-BE49-F238E27FC236}">
                      <a16:creationId xmlns:a16="http://schemas.microsoft.com/office/drawing/2014/main" id="{D2C77DB1-7CA7-E86C-4F1D-CFDA401D5D3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938415" y="5765150"/>
                  <a:ext cx="1911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4" name="Entrada de lápiz 173">
                  <a:extLst>
                    <a:ext uri="{FF2B5EF4-FFF2-40B4-BE49-F238E27FC236}">
                      <a16:creationId xmlns:a16="http://schemas.microsoft.com/office/drawing/2014/main" id="{520DFF34-1872-2781-8901-C977A715592B}"/>
                    </a:ext>
                  </a:extLst>
                </p14:cNvPr>
                <p14:cNvContentPartPr/>
                <p14:nvPr/>
              </p14:nvContentPartPr>
              <p14:xfrm>
                <a:off x="4249095" y="5864510"/>
                <a:ext cx="192960" cy="120600"/>
              </p14:xfrm>
            </p:contentPart>
          </mc:Choice>
          <mc:Fallback>
            <p:pic>
              <p:nvPicPr>
                <p:cNvPr id="174" name="Entrada de lápiz 173">
                  <a:extLst>
                    <a:ext uri="{FF2B5EF4-FFF2-40B4-BE49-F238E27FC236}">
                      <a16:creationId xmlns:a16="http://schemas.microsoft.com/office/drawing/2014/main" id="{520DFF34-1872-2781-8901-C977A715592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231095" y="5846510"/>
                  <a:ext cx="2286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5" name="Entrada de lápiz 174">
                  <a:extLst>
                    <a:ext uri="{FF2B5EF4-FFF2-40B4-BE49-F238E27FC236}">
                      <a16:creationId xmlns:a16="http://schemas.microsoft.com/office/drawing/2014/main" id="{AE60316B-14E7-9F09-B2D8-38F8C4E4AFC8}"/>
                    </a:ext>
                  </a:extLst>
                </p14:cNvPr>
                <p14:cNvContentPartPr/>
                <p14:nvPr/>
              </p14:nvContentPartPr>
              <p14:xfrm>
                <a:off x="4246575" y="5883950"/>
                <a:ext cx="161280" cy="101520"/>
              </p14:xfrm>
            </p:contentPart>
          </mc:Choice>
          <mc:Fallback>
            <p:pic>
              <p:nvPicPr>
                <p:cNvPr id="175" name="Entrada de lápiz 174">
                  <a:extLst>
                    <a:ext uri="{FF2B5EF4-FFF2-40B4-BE49-F238E27FC236}">
                      <a16:creationId xmlns:a16="http://schemas.microsoft.com/office/drawing/2014/main" id="{AE60316B-14E7-9F09-B2D8-38F8C4E4AFC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228575" y="5865950"/>
                  <a:ext cx="1969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11" name="Entrada de lápiz 210">
                  <a:extLst>
                    <a:ext uri="{FF2B5EF4-FFF2-40B4-BE49-F238E27FC236}">
                      <a16:creationId xmlns:a16="http://schemas.microsoft.com/office/drawing/2014/main" id="{A680AFD7-6520-7DDD-81BE-9B637042314A}"/>
                    </a:ext>
                  </a:extLst>
                </p14:cNvPr>
                <p14:cNvContentPartPr/>
                <p14:nvPr/>
              </p14:nvContentPartPr>
              <p14:xfrm>
                <a:off x="3815295" y="6039470"/>
                <a:ext cx="740880" cy="26640"/>
              </p14:xfrm>
            </p:contentPart>
          </mc:Choice>
          <mc:Fallback>
            <p:pic>
              <p:nvPicPr>
                <p:cNvPr id="211" name="Entrada de lápiz 210">
                  <a:extLst>
                    <a:ext uri="{FF2B5EF4-FFF2-40B4-BE49-F238E27FC236}">
                      <a16:creationId xmlns:a16="http://schemas.microsoft.com/office/drawing/2014/main" id="{A680AFD7-6520-7DDD-81BE-9B637042314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797295" y="6021470"/>
                  <a:ext cx="7765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12" name="Entrada de lápiz 211">
                  <a:extLst>
                    <a:ext uri="{FF2B5EF4-FFF2-40B4-BE49-F238E27FC236}">
                      <a16:creationId xmlns:a16="http://schemas.microsoft.com/office/drawing/2014/main" id="{6227BC08-EB45-5CE6-629B-91ADDA38905F}"/>
                    </a:ext>
                  </a:extLst>
                </p14:cNvPr>
                <p14:cNvContentPartPr/>
                <p14:nvPr/>
              </p14:nvContentPartPr>
              <p14:xfrm>
                <a:off x="4500015" y="6002030"/>
                <a:ext cx="7920" cy="4680"/>
              </p14:xfrm>
            </p:contentPart>
          </mc:Choice>
          <mc:Fallback>
            <p:pic>
              <p:nvPicPr>
                <p:cNvPr id="212" name="Entrada de lápiz 211">
                  <a:extLst>
                    <a:ext uri="{FF2B5EF4-FFF2-40B4-BE49-F238E27FC236}">
                      <a16:creationId xmlns:a16="http://schemas.microsoft.com/office/drawing/2014/main" id="{6227BC08-EB45-5CE6-629B-91ADDA38905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482015" y="5984030"/>
                  <a:ext cx="43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14" name="Entrada de lápiz 213">
                  <a:extLst>
                    <a:ext uri="{FF2B5EF4-FFF2-40B4-BE49-F238E27FC236}">
                      <a16:creationId xmlns:a16="http://schemas.microsoft.com/office/drawing/2014/main" id="{873BAC1D-28EF-173A-EFA0-D82939D987F9}"/>
                    </a:ext>
                  </a:extLst>
                </p14:cNvPr>
                <p14:cNvContentPartPr/>
                <p14:nvPr/>
              </p14:nvContentPartPr>
              <p14:xfrm>
                <a:off x="3298695" y="5887550"/>
                <a:ext cx="403200" cy="11160"/>
              </p14:xfrm>
            </p:contentPart>
          </mc:Choice>
          <mc:Fallback>
            <p:pic>
              <p:nvPicPr>
                <p:cNvPr id="214" name="Entrada de lápiz 213">
                  <a:extLst>
                    <a:ext uri="{FF2B5EF4-FFF2-40B4-BE49-F238E27FC236}">
                      <a16:creationId xmlns:a16="http://schemas.microsoft.com/office/drawing/2014/main" id="{873BAC1D-28EF-173A-EFA0-D82939D987F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280695" y="5869910"/>
                  <a:ext cx="438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15" name="Entrada de lápiz 214">
                  <a:extLst>
                    <a:ext uri="{FF2B5EF4-FFF2-40B4-BE49-F238E27FC236}">
                      <a16:creationId xmlns:a16="http://schemas.microsoft.com/office/drawing/2014/main" id="{69B17442-66FE-0218-511B-3D1A9591F79C}"/>
                    </a:ext>
                  </a:extLst>
                </p14:cNvPr>
                <p14:cNvContentPartPr/>
                <p14:nvPr/>
              </p14:nvContentPartPr>
              <p14:xfrm>
                <a:off x="3590295" y="5876030"/>
                <a:ext cx="140400" cy="81360"/>
              </p14:xfrm>
            </p:contentPart>
          </mc:Choice>
          <mc:Fallback>
            <p:pic>
              <p:nvPicPr>
                <p:cNvPr id="215" name="Entrada de lápiz 214">
                  <a:extLst>
                    <a:ext uri="{FF2B5EF4-FFF2-40B4-BE49-F238E27FC236}">
                      <a16:creationId xmlns:a16="http://schemas.microsoft.com/office/drawing/2014/main" id="{69B17442-66FE-0218-511B-3D1A9591F79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572295" y="5858030"/>
                  <a:ext cx="17604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upo 217">
            <a:extLst>
              <a:ext uri="{FF2B5EF4-FFF2-40B4-BE49-F238E27FC236}">
                <a16:creationId xmlns:a16="http://schemas.microsoft.com/office/drawing/2014/main" id="{6E39CBC6-1E33-F813-ED44-57F5F8821DE4}"/>
              </a:ext>
            </a:extLst>
          </p:cNvPr>
          <p:cNvGrpSpPr/>
          <p:nvPr/>
        </p:nvGrpSpPr>
        <p:grpSpPr>
          <a:xfrm>
            <a:off x="3350535" y="6215150"/>
            <a:ext cx="410040" cy="122400"/>
            <a:chOff x="3350535" y="6215150"/>
            <a:chExt cx="410040" cy="12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16" name="Entrada de lápiz 215">
                  <a:extLst>
                    <a:ext uri="{FF2B5EF4-FFF2-40B4-BE49-F238E27FC236}">
                      <a16:creationId xmlns:a16="http://schemas.microsoft.com/office/drawing/2014/main" id="{16CE200C-092C-ED34-5A67-E9830076479A}"/>
                    </a:ext>
                  </a:extLst>
                </p14:cNvPr>
                <p14:cNvContentPartPr/>
                <p14:nvPr/>
              </p14:nvContentPartPr>
              <p14:xfrm>
                <a:off x="3350535" y="6269150"/>
                <a:ext cx="336960" cy="21600"/>
              </p14:xfrm>
            </p:contentPart>
          </mc:Choice>
          <mc:Fallback>
            <p:pic>
              <p:nvPicPr>
                <p:cNvPr id="216" name="Entrada de lápiz 215">
                  <a:extLst>
                    <a:ext uri="{FF2B5EF4-FFF2-40B4-BE49-F238E27FC236}">
                      <a16:creationId xmlns:a16="http://schemas.microsoft.com/office/drawing/2014/main" id="{16CE200C-092C-ED34-5A67-E9830076479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332895" y="6251510"/>
                  <a:ext cx="3726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17" name="Entrada de lápiz 216">
                  <a:extLst>
                    <a:ext uri="{FF2B5EF4-FFF2-40B4-BE49-F238E27FC236}">
                      <a16:creationId xmlns:a16="http://schemas.microsoft.com/office/drawing/2014/main" id="{6CB47C94-F902-7FE6-CE6F-E861DD0C8FF1}"/>
                    </a:ext>
                  </a:extLst>
                </p14:cNvPr>
                <p14:cNvContentPartPr/>
                <p14:nvPr/>
              </p14:nvContentPartPr>
              <p14:xfrm>
                <a:off x="3605055" y="6215150"/>
                <a:ext cx="155520" cy="122400"/>
              </p14:xfrm>
            </p:contentPart>
          </mc:Choice>
          <mc:Fallback>
            <p:pic>
              <p:nvPicPr>
                <p:cNvPr id="217" name="Entrada de lápiz 216">
                  <a:extLst>
                    <a:ext uri="{FF2B5EF4-FFF2-40B4-BE49-F238E27FC236}">
                      <a16:creationId xmlns:a16="http://schemas.microsoft.com/office/drawing/2014/main" id="{6CB47C94-F902-7FE6-CE6F-E861DD0C8FF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587415" y="6197150"/>
                  <a:ext cx="19116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upo 236">
            <a:extLst>
              <a:ext uri="{FF2B5EF4-FFF2-40B4-BE49-F238E27FC236}">
                <a16:creationId xmlns:a16="http://schemas.microsoft.com/office/drawing/2014/main" id="{85546888-00EE-CAAA-3271-F67FC7BA88F5}"/>
              </a:ext>
            </a:extLst>
          </p:cNvPr>
          <p:cNvGrpSpPr/>
          <p:nvPr/>
        </p:nvGrpSpPr>
        <p:grpSpPr>
          <a:xfrm>
            <a:off x="8300895" y="5316230"/>
            <a:ext cx="3422160" cy="385920"/>
            <a:chOff x="8300895" y="5316230"/>
            <a:chExt cx="3422160" cy="38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7" name="Entrada de lápiz 206">
                  <a:extLst>
                    <a:ext uri="{FF2B5EF4-FFF2-40B4-BE49-F238E27FC236}">
                      <a16:creationId xmlns:a16="http://schemas.microsoft.com/office/drawing/2014/main" id="{F3A740B2-6D51-3662-9044-746CCCA5F500}"/>
                    </a:ext>
                  </a:extLst>
                </p14:cNvPr>
                <p14:cNvContentPartPr/>
                <p14:nvPr/>
              </p14:nvContentPartPr>
              <p14:xfrm>
                <a:off x="8300895" y="5463470"/>
                <a:ext cx="201240" cy="29520"/>
              </p14:xfrm>
            </p:contentPart>
          </mc:Choice>
          <mc:Fallback>
            <p:pic>
              <p:nvPicPr>
                <p:cNvPr id="207" name="Entrada de lápiz 206">
                  <a:extLst>
                    <a:ext uri="{FF2B5EF4-FFF2-40B4-BE49-F238E27FC236}">
                      <a16:creationId xmlns:a16="http://schemas.microsoft.com/office/drawing/2014/main" id="{F3A740B2-6D51-3662-9044-746CCCA5F50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283255" y="5445470"/>
                  <a:ext cx="2368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8" name="Entrada de lápiz 207">
                  <a:extLst>
                    <a:ext uri="{FF2B5EF4-FFF2-40B4-BE49-F238E27FC236}">
                      <a16:creationId xmlns:a16="http://schemas.microsoft.com/office/drawing/2014/main" id="{C57185FA-94B8-B09F-754B-9B4232448BA1}"/>
                    </a:ext>
                  </a:extLst>
                </p14:cNvPr>
                <p14:cNvContentPartPr/>
                <p14:nvPr/>
              </p14:nvContentPartPr>
              <p14:xfrm>
                <a:off x="8363895" y="5525390"/>
                <a:ext cx="204480" cy="59760"/>
              </p14:xfrm>
            </p:contentPart>
          </mc:Choice>
          <mc:Fallback>
            <p:pic>
              <p:nvPicPr>
                <p:cNvPr id="208" name="Entrada de lápiz 207">
                  <a:extLst>
                    <a:ext uri="{FF2B5EF4-FFF2-40B4-BE49-F238E27FC236}">
                      <a16:creationId xmlns:a16="http://schemas.microsoft.com/office/drawing/2014/main" id="{C57185FA-94B8-B09F-754B-9B4232448BA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345895" y="5507750"/>
                  <a:ext cx="2401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9" name="Entrada de lápiz 208">
                  <a:extLst>
                    <a:ext uri="{FF2B5EF4-FFF2-40B4-BE49-F238E27FC236}">
                      <a16:creationId xmlns:a16="http://schemas.microsoft.com/office/drawing/2014/main" id="{B136606D-B523-6D0F-4684-D83C7C831C09}"/>
                    </a:ext>
                  </a:extLst>
                </p14:cNvPr>
                <p14:cNvContentPartPr/>
                <p14:nvPr/>
              </p14:nvContentPartPr>
              <p14:xfrm>
                <a:off x="8361015" y="5399030"/>
                <a:ext cx="244440" cy="284040"/>
              </p14:xfrm>
            </p:contentPart>
          </mc:Choice>
          <mc:Fallback>
            <p:pic>
              <p:nvPicPr>
                <p:cNvPr id="209" name="Entrada de lápiz 208">
                  <a:extLst>
                    <a:ext uri="{FF2B5EF4-FFF2-40B4-BE49-F238E27FC236}">
                      <a16:creationId xmlns:a16="http://schemas.microsoft.com/office/drawing/2014/main" id="{B136606D-B523-6D0F-4684-D83C7C831C0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343375" y="5381390"/>
                  <a:ext cx="2800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20" name="Entrada de lápiz 219">
                  <a:extLst>
                    <a:ext uri="{FF2B5EF4-FFF2-40B4-BE49-F238E27FC236}">
                      <a16:creationId xmlns:a16="http://schemas.microsoft.com/office/drawing/2014/main" id="{24CA93F4-CF4E-94CE-44C8-7B2835F205CD}"/>
                    </a:ext>
                  </a:extLst>
                </p14:cNvPr>
                <p14:cNvContentPartPr/>
                <p14:nvPr/>
              </p14:nvContentPartPr>
              <p14:xfrm>
                <a:off x="8879055" y="5373830"/>
                <a:ext cx="295200" cy="174960"/>
              </p14:xfrm>
            </p:contentPart>
          </mc:Choice>
          <mc:Fallback>
            <p:pic>
              <p:nvPicPr>
                <p:cNvPr id="220" name="Entrada de lápiz 219">
                  <a:extLst>
                    <a:ext uri="{FF2B5EF4-FFF2-40B4-BE49-F238E27FC236}">
                      <a16:creationId xmlns:a16="http://schemas.microsoft.com/office/drawing/2014/main" id="{24CA93F4-CF4E-94CE-44C8-7B2835F205C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861055" y="5355830"/>
                  <a:ext cx="3308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21" name="Entrada de lápiz 220">
                  <a:extLst>
                    <a:ext uri="{FF2B5EF4-FFF2-40B4-BE49-F238E27FC236}">
                      <a16:creationId xmlns:a16="http://schemas.microsoft.com/office/drawing/2014/main" id="{F8140801-0EDE-FB0E-91FA-7F4E4D547739}"/>
                    </a:ext>
                  </a:extLst>
                </p14:cNvPr>
                <p14:cNvContentPartPr/>
                <p14:nvPr/>
              </p14:nvContentPartPr>
              <p14:xfrm>
                <a:off x="9138975" y="5417030"/>
                <a:ext cx="265680" cy="114480"/>
              </p14:xfrm>
            </p:contentPart>
          </mc:Choice>
          <mc:Fallback>
            <p:pic>
              <p:nvPicPr>
                <p:cNvPr id="221" name="Entrada de lápiz 220">
                  <a:extLst>
                    <a:ext uri="{FF2B5EF4-FFF2-40B4-BE49-F238E27FC236}">
                      <a16:creationId xmlns:a16="http://schemas.microsoft.com/office/drawing/2014/main" id="{F8140801-0EDE-FB0E-91FA-7F4E4D54773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121335" y="5399030"/>
                  <a:ext cx="301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22" name="Entrada de lápiz 221">
                  <a:extLst>
                    <a:ext uri="{FF2B5EF4-FFF2-40B4-BE49-F238E27FC236}">
                      <a16:creationId xmlns:a16="http://schemas.microsoft.com/office/drawing/2014/main" id="{2359EF4B-AA5A-223B-E0B8-599DB791204E}"/>
                    </a:ext>
                  </a:extLst>
                </p14:cNvPr>
                <p14:cNvContentPartPr/>
                <p14:nvPr/>
              </p14:nvContentPartPr>
              <p14:xfrm>
                <a:off x="9197655" y="5399390"/>
                <a:ext cx="200160" cy="155160"/>
              </p14:xfrm>
            </p:contentPart>
          </mc:Choice>
          <mc:Fallback>
            <p:pic>
              <p:nvPicPr>
                <p:cNvPr id="222" name="Entrada de lápiz 221">
                  <a:extLst>
                    <a:ext uri="{FF2B5EF4-FFF2-40B4-BE49-F238E27FC236}">
                      <a16:creationId xmlns:a16="http://schemas.microsoft.com/office/drawing/2014/main" id="{2359EF4B-AA5A-223B-E0B8-599DB791204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180015" y="5381750"/>
                  <a:ext cx="235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23" name="Entrada de lápiz 222">
                  <a:extLst>
                    <a:ext uri="{FF2B5EF4-FFF2-40B4-BE49-F238E27FC236}">
                      <a16:creationId xmlns:a16="http://schemas.microsoft.com/office/drawing/2014/main" id="{183494B1-584A-F39C-D0B6-7F1966B15286}"/>
                    </a:ext>
                  </a:extLst>
                </p14:cNvPr>
                <p14:cNvContentPartPr/>
                <p14:nvPr/>
              </p14:nvContentPartPr>
              <p14:xfrm>
                <a:off x="9481695" y="5356910"/>
                <a:ext cx="315720" cy="158760"/>
              </p14:xfrm>
            </p:contentPart>
          </mc:Choice>
          <mc:Fallback>
            <p:pic>
              <p:nvPicPr>
                <p:cNvPr id="223" name="Entrada de lápiz 222">
                  <a:extLst>
                    <a:ext uri="{FF2B5EF4-FFF2-40B4-BE49-F238E27FC236}">
                      <a16:creationId xmlns:a16="http://schemas.microsoft.com/office/drawing/2014/main" id="{183494B1-584A-F39C-D0B6-7F1966B1528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464055" y="5339270"/>
                  <a:ext cx="3513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25" name="Entrada de lápiz 224">
                  <a:extLst>
                    <a:ext uri="{FF2B5EF4-FFF2-40B4-BE49-F238E27FC236}">
                      <a16:creationId xmlns:a16="http://schemas.microsoft.com/office/drawing/2014/main" id="{298B1EFA-EF85-BCAD-D422-30CA84FFA670}"/>
                    </a:ext>
                  </a:extLst>
                </p14:cNvPr>
                <p14:cNvContentPartPr/>
                <p14:nvPr/>
              </p14:nvContentPartPr>
              <p14:xfrm>
                <a:off x="8739735" y="5343950"/>
                <a:ext cx="310320" cy="358200"/>
              </p14:xfrm>
            </p:contentPart>
          </mc:Choice>
          <mc:Fallback>
            <p:pic>
              <p:nvPicPr>
                <p:cNvPr id="225" name="Entrada de lápiz 224">
                  <a:extLst>
                    <a:ext uri="{FF2B5EF4-FFF2-40B4-BE49-F238E27FC236}">
                      <a16:creationId xmlns:a16="http://schemas.microsoft.com/office/drawing/2014/main" id="{298B1EFA-EF85-BCAD-D422-30CA84FFA67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722095" y="5325950"/>
                  <a:ext cx="34596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27" name="Entrada de lápiz 226">
                  <a:extLst>
                    <a:ext uri="{FF2B5EF4-FFF2-40B4-BE49-F238E27FC236}">
                      <a16:creationId xmlns:a16="http://schemas.microsoft.com/office/drawing/2014/main" id="{F022C225-DBB0-7EB5-DE3C-09B2DDC50899}"/>
                    </a:ext>
                  </a:extLst>
                </p14:cNvPr>
                <p14:cNvContentPartPr/>
                <p14:nvPr/>
              </p14:nvContentPartPr>
              <p14:xfrm>
                <a:off x="10330935" y="5316230"/>
                <a:ext cx="179280" cy="237600"/>
              </p14:xfrm>
            </p:contentPart>
          </mc:Choice>
          <mc:Fallback>
            <p:pic>
              <p:nvPicPr>
                <p:cNvPr id="227" name="Entrada de lápiz 226">
                  <a:extLst>
                    <a:ext uri="{FF2B5EF4-FFF2-40B4-BE49-F238E27FC236}">
                      <a16:creationId xmlns:a16="http://schemas.microsoft.com/office/drawing/2014/main" id="{F022C225-DBB0-7EB5-DE3C-09B2DDC5089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312935" y="5298590"/>
                  <a:ext cx="2149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28" name="Entrada de lápiz 227">
                  <a:extLst>
                    <a:ext uri="{FF2B5EF4-FFF2-40B4-BE49-F238E27FC236}">
                      <a16:creationId xmlns:a16="http://schemas.microsoft.com/office/drawing/2014/main" id="{81BEA3C4-3540-A8A4-8952-98911E3ADBFC}"/>
                    </a:ext>
                  </a:extLst>
                </p14:cNvPr>
                <p14:cNvContentPartPr/>
                <p14:nvPr/>
              </p14:nvContentPartPr>
              <p14:xfrm>
                <a:off x="10504095" y="5362310"/>
                <a:ext cx="213120" cy="187560"/>
              </p14:xfrm>
            </p:contentPart>
          </mc:Choice>
          <mc:Fallback>
            <p:pic>
              <p:nvPicPr>
                <p:cNvPr id="228" name="Entrada de lápiz 227">
                  <a:extLst>
                    <a:ext uri="{FF2B5EF4-FFF2-40B4-BE49-F238E27FC236}">
                      <a16:creationId xmlns:a16="http://schemas.microsoft.com/office/drawing/2014/main" id="{81BEA3C4-3540-A8A4-8952-98911E3ADBF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486095" y="5344670"/>
                  <a:ext cx="2487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29" name="Entrada de lápiz 228">
                  <a:extLst>
                    <a:ext uri="{FF2B5EF4-FFF2-40B4-BE49-F238E27FC236}">
                      <a16:creationId xmlns:a16="http://schemas.microsoft.com/office/drawing/2014/main" id="{60680DBD-035B-B188-41F3-FAE7C7F35E2D}"/>
                    </a:ext>
                  </a:extLst>
                </p14:cNvPr>
                <p14:cNvContentPartPr/>
                <p14:nvPr/>
              </p14:nvContentPartPr>
              <p14:xfrm>
                <a:off x="10826655" y="5376710"/>
                <a:ext cx="194040" cy="136080"/>
              </p14:xfrm>
            </p:contentPart>
          </mc:Choice>
          <mc:Fallback>
            <p:pic>
              <p:nvPicPr>
                <p:cNvPr id="229" name="Entrada de lápiz 228">
                  <a:extLst>
                    <a:ext uri="{FF2B5EF4-FFF2-40B4-BE49-F238E27FC236}">
                      <a16:creationId xmlns:a16="http://schemas.microsoft.com/office/drawing/2014/main" id="{60680DBD-035B-B188-41F3-FAE7C7F35E2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809015" y="5359070"/>
                  <a:ext cx="229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30" name="Entrada de lápiz 229">
                  <a:extLst>
                    <a:ext uri="{FF2B5EF4-FFF2-40B4-BE49-F238E27FC236}">
                      <a16:creationId xmlns:a16="http://schemas.microsoft.com/office/drawing/2014/main" id="{AE417B32-76D9-1089-003C-4DE24C08F140}"/>
                    </a:ext>
                  </a:extLst>
                </p14:cNvPr>
                <p14:cNvContentPartPr/>
                <p14:nvPr/>
              </p14:nvContentPartPr>
              <p14:xfrm>
                <a:off x="10859055" y="5386070"/>
                <a:ext cx="154080" cy="137880"/>
              </p14:xfrm>
            </p:contentPart>
          </mc:Choice>
          <mc:Fallback>
            <p:pic>
              <p:nvPicPr>
                <p:cNvPr id="230" name="Entrada de lápiz 229">
                  <a:extLst>
                    <a:ext uri="{FF2B5EF4-FFF2-40B4-BE49-F238E27FC236}">
                      <a16:creationId xmlns:a16="http://schemas.microsoft.com/office/drawing/2014/main" id="{AE417B32-76D9-1089-003C-4DE24C08F14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841055" y="5368070"/>
                  <a:ext cx="1897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31" name="Entrada de lápiz 230">
                  <a:extLst>
                    <a:ext uri="{FF2B5EF4-FFF2-40B4-BE49-F238E27FC236}">
                      <a16:creationId xmlns:a16="http://schemas.microsoft.com/office/drawing/2014/main" id="{2DC94554-211A-9450-81AD-83D541DF97B3}"/>
                    </a:ext>
                  </a:extLst>
                </p14:cNvPr>
                <p14:cNvContentPartPr/>
                <p14:nvPr/>
              </p14:nvContentPartPr>
              <p14:xfrm>
                <a:off x="11102775" y="5364110"/>
                <a:ext cx="225720" cy="166680"/>
              </p14:xfrm>
            </p:contentPart>
          </mc:Choice>
          <mc:Fallback>
            <p:pic>
              <p:nvPicPr>
                <p:cNvPr id="231" name="Entrada de lápiz 230">
                  <a:extLst>
                    <a:ext uri="{FF2B5EF4-FFF2-40B4-BE49-F238E27FC236}">
                      <a16:creationId xmlns:a16="http://schemas.microsoft.com/office/drawing/2014/main" id="{2DC94554-211A-9450-81AD-83D541DF97B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085135" y="5346110"/>
                  <a:ext cx="2613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32" name="Entrada de lápiz 231">
                  <a:extLst>
                    <a:ext uri="{FF2B5EF4-FFF2-40B4-BE49-F238E27FC236}">
                      <a16:creationId xmlns:a16="http://schemas.microsoft.com/office/drawing/2014/main" id="{CE273C5F-E54B-B44A-6183-0587A910F067}"/>
                    </a:ext>
                  </a:extLst>
                </p14:cNvPr>
                <p14:cNvContentPartPr/>
                <p14:nvPr/>
              </p14:nvContentPartPr>
              <p14:xfrm>
                <a:off x="11370255" y="5359070"/>
                <a:ext cx="247680" cy="155880"/>
              </p14:xfrm>
            </p:contentPart>
          </mc:Choice>
          <mc:Fallback>
            <p:pic>
              <p:nvPicPr>
                <p:cNvPr id="232" name="Entrada de lápiz 231">
                  <a:extLst>
                    <a:ext uri="{FF2B5EF4-FFF2-40B4-BE49-F238E27FC236}">
                      <a16:creationId xmlns:a16="http://schemas.microsoft.com/office/drawing/2014/main" id="{CE273C5F-E54B-B44A-6183-0587A910F06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352615" y="5341070"/>
                  <a:ext cx="2833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33" name="Entrada de lápiz 232">
                  <a:extLst>
                    <a:ext uri="{FF2B5EF4-FFF2-40B4-BE49-F238E27FC236}">
                      <a16:creationId xmlns:a16="http://schemas.microsoft.com/office/drawing/2014/main" id="{2AF2C090-F1DE-7D15-21F7-FA6F104B5870}"/>
                    </a:ext>
                  </a:extLst>
                </p14:cNvPr>
                <p14:cNvContentPartPr/>
                <p14:nvPr/>
              </p14:nvContentPartPr>
              <p14:xfrm>
                <a:off x="11532615" y="5354030"/>
                <a:ext cx="190440" cy="267120"/>
              </p14:xfrm>
            </p:contentPart>
          </mc:Choice>
          <mc:Fallback>
            <p:pic>
              <p:nvPicPr>
                <p:cNvPr id="233" name="Entrada de lápiz 232">
                  <a:extLst>
                    <a:ext uri="{FF2B5EF4-FFF2-40B4-BE49-F238E27FC236}">
                      <a16:creationId xmlns:a16="http://schemas.microsoft.com/office/drawing/2014/main" id="{2AF2C090-F1DE-7D15-21F7-FA6F104B587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514975" y="5336390"/>
                  <a:ext cx="2260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35" name="Entrada de lápiz 234">
                  <a:extLst>
                    <a:ext uri="{FF2B5EF4-FFF2-40B4-BE49-F238E27FC236}">
                      <a16:creationId xmlns:a16="http://schemas.microsoft.com/office/drawing/2014/main" id="{05137D16-CDE1-6028-664D-1D67B434C745}"/>
                    </a:ext>
                  </a:extLst>
                </p14:cNvPr>
                <p14:cNvContentPartPr/>
                <p14:nvPr/>
              </p14:nvContentPartPr>
              <p14:xfrm>
                <a:off x="9899295" y="5341430"/>
                <a:ext cx="30600" cy="192960"/>
              </p14:xfrm>
            </p:contentPart>
          </mc:Choice>
          <mc:Fallback>
            <p:pic>
              <p:nvPicPr>
                <p:cNvPr id="235" name="Entrada de lápiz 234">
                  <a:extLst>
                    <a:ext uri="{FF2B5EF4-FFF2-40B4-BE49-F238E27FC236}">
                      <a16:creationId xmlns:a16="http://schemas.microsoft.com/office/drawing/2014/main" id="{05137D16-CDE1-6028-664D-1D67B434C74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881295" y="5323430"/>
                  <a:ext cx="662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36" name="Entrada de lápiz 235">
                  <a:extLst>
                    <a:ext uri="{FF2B5EF4-FFF2-40B4-BE49-F238E27FC236}">
                      <a16:creationId xmlns:a16="http://schemas.microsoft.com/office/drawing/2014/main" id="{4DC56321-71D4-BE1E-69E8-FBB0A4117319}"/>
                    </a:ext>
                  </a:extLst>
                </p14:cNvPr>
                <p14:cNvContentPartPr/>
                <p14:nvPr/>
              </p14:nvContentPartPr>
              <p14:xfrm>
                <a:off x="10014495" y="5325950"/>
                <a:ext cx="166320" cy="304560"/>
              </p14:xfrm>
            </p:contentPart>
          </mc:Choice>
          <mc:Fallback>
            <p:pic>
              <p:nvPicPr>
                <p:cNvPr id="236" name="Entrada de lápiz 235">
                  <a:extLst>
                    <a:ext uri="{FF2B5EF4-FFF2-40B4-BE49-F238E27FC236}">
                      <a16:creationId xmlns:a16="http://schemas.microsoft.com/office/drawing/2014/main" id="{4DC56321-71D4-BE1E-69E8-FBB0A411731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996855" y="5307950"/>
                  <a:ext cx="201960" cy="34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upo 259">
            <a:extLst>
              <a:ext uri="{FF2B5EF4-FFF2-40B4-BE49-F238E27FC236}">
                <a16:creationId xmlns:a16="http://schemas.microsoft.com/office/drawing/2014/main" id="{C4E188C8-FC11-7A96-67FD-7C23027E5F0D}"/>
              </a:ext>
            </a:extLst>
          </p:cNvPr>
          <p:cNvGrpSpPr/>
          <p:nvPr/>
        </p:nvGrpSpPr>
        <p:grpSpPr>
          <a:xfrm>
            <a:off x="5337375" y="4493630"/>
            <a:ext cx="5024880" cy="363960"/>
            <a:chOff x="5337375" y="4493630"/>
            <a:chExt cx="5024880" cy="36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38" name="Entrada de lápiz 237">
                  <a:extLst>
                    <a:ext uri="{FF2B5EF4-FFF2-40B4-BE49-F238E27FC236}">
                      <a16:creationId xmlns:a16="http://schemas.microsoft.com/office/drawing/2014/main" id="{A7DCE53F-6AB5-C5A0-3CD1-A291DD4A708A}"/>
                    </a:ext>
                  </a:extLst>
                </p14:cNvPr>
                <p14:cNvContentPartPr/>
                <p14:nvPr/>
              </p14:nvContentPartPr>
              <p14:xfrm>
                <a:off x="5337375" y="4621430"/>
                <a:ext cx="399960" cy="36720"/>
              </p14:xfrm>
            </p:contentPart>
          </mc:Choice>
          <mc:Fallback>
            <p:pic>
              <p:nvPicPr>
                <p:cNvPr id="238" name="Entrada de lápiz 237">
                  <a:extLst>
                    <a:ext uri="{FF2B5EF4-FFF2-40B4-BE49-F238E27FC236}">
                      <a16:creationId xmlns:a16="http://schemas.microsoft.com/office/drawing/2014/main" id="{A7DCE53F-6AB5-C5A0-3CD1-A291DD4A708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319375" y="4603430"/>
                  <a:ext cx="4356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39" name="Entrada de lápiz 238">
                  <a:extLst>
                    <a:ext uri="{FF2B5EF4-FFF2-40B4-BE49-F238E27FC236}">
                      <a16:creationId xmlns:a16="http://schemas.microsoft.com/office/drawing/2014/main" id="{0BB7FB7C-F0A1-6CEC-4FBA-4532E7322042}"/>
                    </a:ext>
                  </a:extLst>
                </p14:cNvPr>
                <p14:cNvContentPartPr/>
                <p14:nvPr/>
              </p14:nvContentPartPr>
              <p14:xfrm>
                <a:off x="5650575" y="4581110"/>
                <a:ext cx="156960" cy="114840"/>
              </p14:xfrm>
            </p:contentPart>
          </mc:Choice>
          <mc:Fallback>
            <p:pic>
              <p:nvPicPr>
                <p:cNvPr id="239" name="Entrada de lápiz 238">
                  <a:extLst>
                    <a:ext uri="{FF2B5EF4-FFF2-40B4-BE49-F238E27FC236}">
                      <a16:creationId xmlns:a16="http://schemas.microsoft.com/office/drawing/2014/main" id="{0BB7FB7C-F0A1-6CEC-4FBA-4532E732204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632935" y="4563470"/>
                  <a:ext cx="1926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40" name="Entrada de lápiz 239">
                  <a:extLst>
                    <a:ext uri="{FF2B5EF4-FFF2-40B4-BE49-F238E27FC236}">
                      <a16:creationId xmlns:a16="http://schemas.microsoft.com/office/drawing/2014/main" id="{57A957A3-ADC3-29B5-EC31-2EB741295AD7}"/>
                    </a:ext>
                  </a:extLst>
                </p14:cNvPr>
                <p14:cNvContentPartPr/>
                <p14:nvPr/>
              </p14:nvContentPartPr>
              <p14:xfrm>
                <a:off x="6047655" y="4493630"/>
                <a:ext cx="247680" cy="227880"/>
              </p14:xfrm>
            </p:contentPart>
          </mc:Choice>
          <mc:Fallback>
            <p:pic>
              <p:nvPicPr>
                <p:cNvPr id="240" name="Entrada de lápiz 239">
                  <a:extLst>
                    <a:ext uri="{FF2B5EF4-FFF2-40B4-BE49-F238E27FC236}">
                      <a16:creationId xmlns:a16="http://schemas.microsoft.com/office/drawing/2014/main" id="{57A957A3-ADC3-29B5-EC31-2EB741295AD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029655" y="4475630"/>
                  <a:ext cx="2833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41" name="Entrada de lápiz 240">
                  <a:extLst>
                    <a:ext uri="{FF2B5EF4-FFF2-40B4-BE49-F238E27FC236}">
                      <a16:creationId xmlns:a16="http://schemas.microsoft.com/office/drawing/2014/main" id="{87594783-27DE-32C3-312F-34C6485CBAEB}"/>
                    </a:ext>
                  </a:extLst>
                </p14:cNvPr>
                <p14:cNvContentPartPr/>
                <p14:nvPr/>
              </p14:nvContentPartPr>
              <p14:xfrm>
                <a:off x="6275175" y="4658510"/>
                <a:ext cx="170280" cy="78840"/>
              </p14:xfrm>
            </p:contentPart>
          </mc:Choice>
          <mc:Fallback>
            <p:pic>
              <p:nvPicPr>
                <p:cNvPr id="241" name="Entrada de lápiz 240">
                  <a:extLst>
                    <a:ext uri="{FF2B5EF4-FFF2-40B4-BE49-F238E27FC236}">
                      <a16:creationId xmlns:a16="http://schemas.microsoft.com/office/drawing/2014/main" id="{87594783-27DE-32C3-312F-34C6485CBAE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257175" y="4640510"/>
                  <a:ext cx="2059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42" name="Entrada de lápiz 241">
                  <a:extLst>
                    <a:ext uri="{FF2B5EF4-FFF2-40B4-BE49-F238E27FC236}">
                      <a16:creationId xmlns:a16="http://schemas.microsoft.com/office/drawing/2014/main" id="{2F981AB3-2DFE-9252-E74C-3EF7F66B41D8}"/>
                    </a:ext>
                  </a:extLst>
                </p14:cNvPr>
                <p14:cNvContentPartPr/>
                <p14:nvPr/>
              </p14:nvContentPartPr>
              <p14:xfrm>
                <a:off x="6532215" y="4644830"/>
                <a:ext cx="554760" cy="132120"/>
              </p14:xfrm>
            </p:contentPart>
          </mc:Choice>
          <mc:Fallback>
            <p:pic>
              <p:nvPicPr>
                <p:cNvPr id="242" name="Entrada de lápiz 241">
                  <a:extLst>
                    <a:ext uri="{FF2B5EF4-FFF2-40B4-BE49-F238E27FC236}">
                      <a16:creationId xmlns:a16="http://schemas.microsoft.com/office/drawing/2014/main" id="{2F981AB3-2DFE-9252-E74C-3EF7F66B41D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514575" y="4626830"/>
                  <a:ext cx="5904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43" name="Entrada de lápiz 242">
                  <a:extLst>
                    <a:ext uri="{FF2B5EF4-FFF2-40B4-BE49-F238E27FC236}">
                      <a16:creationId xmlns:a16="http://schemas.microsoft.com/office/drawing/2014/main" id="{4E4F2F93-12F6-5D6A-D133-8E7542B2A86B}"/>
                    </a:ext>
                  </a:extLst>
                </p14:cNvPr>
                <p14:cNvContentPartPr/>
                <p14:nvPr/>
              </p14:nvContentPartPr>
              <p14:xfrm>
                <a:off x="7176255" y="4654910"/>
                <a:ext cx="148320" cy="132840"/>
              </p14:xfrm>
            </p:contentPart>
          </mc:Choice>
          <mc:Fallback>
            <p:pic>
              <p:nvPicPr>
                <p:cNvPr id="243" name="Entrada de lápiz 242">
                  <a:extLst>
                    <a:ext uri="{FF2B5EF4-FFF2-40B4-BE49-F238E27FC236}">
                      <a16:creationId xmlns:a16="http://schemas.microsoft.com/office/drawing/2014/main" id="{4E4F2F93-12F6-5D6A-D133-8E7542B2A86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158615" y="4637270"/>
                  <a:ext cx="1839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44" name="Entrada de lápiz 243">
                  <a:extLst>
                    <a:ext uri="{FF2B5EF4-FFF2-40B4-BE49-F238E27FC236}">
                      <a16:creationId xmlns:a16="http://schemas.microsoft.com/office/drawing/2014/main" id="{C3763434-686D-5D64-5307-6CBFD8D0C628}"/>
                    </a:ext>
                  </a:extLst>
                </p14:cNvPr>
                <p14:cNvContentPartPr/>
                <p14:nvPr/>
              </p14:nvContentPartPr>
              <p14:xfrm>
                <a:off x="7359135" y="4537190"/>
                <a:ext cx="137520" cy="282960"/>
              </p14:xfrm>
            </p:contentPart>
          </mc:Choice>
          <mc:Fallback>
            <p:pic>
              <p:nvPicPr>
                <p:cNvPr id="244" name="Entrada de lápiz 243">
                  <a:extLst>
                    <a:ext uri="{FF2B5EF4-FFF2-40B4-BE49-F238E27FC236}">
                      <a16:creationId xmlns:a16="http://schemas.microsoft.com/office/drawing/2014/main" id="{C3763434-686D-5D64-5307-6CBFD8D0C62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341495" y="4519190"/>
                  <a:ext cx="1731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45" name="Entrada de lápiz 244">
                  <a:extLst>
                    <a:ext uri="{FF2B5EF4-FFF2-40B4-BE49-F238E27FC236}">
                      <a16:creationId xmlns:a16="http://schemas.microsoft.com/office/drawing/2014/main" id="{76A2E059-FA71-7861-7653-BC33B050DA86}"/>
                    </a:ext>
                  </a:extLst>
                </p14:cNvPr>
                <p14:cNvContentPartPr/>
                <p14:nvPr/>
              </p14:nvContentPartPr>
              <p14:xfrm>
                <a:off x="7461015" y="4708910"/>
                <a:ext cx="173880" cy="121320"/>
              </p14:xfrm>
            </p:contentPart>
          </mc:Choice>
          <mc:Fallback>
            <p:pic>
              <p:nvPicPr>
                <p:cNvPr id="245" name="Entrada de lápiz 244">
                  <a:extLst>
                    <a:ext uri="{FF2B5EF4-FFF2-40B4-BE49-F238E27FC236}">
                      <a16:creationId xmlns:a16="http://schemas.microsoft.com/office/drawing/2014/main" id="{76A2E059-FA71-7861-7653-BC33B050DA8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443015" y="4691270"/>
                  <a:ext cx="209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47" name="Entrada de lápiz 246">
                  <a:extLst>
                    <a:ext uri="{FF2B5EF4-FFF2-40B4-BE49-F238E27FC236}">
                      <a16:creationId xmlns:a16="http://schemas.microsoft.com/office/drawing/2014/main" id="{F0694AF0-3BEE-26D2-1593-639F4B4923D6}"/>
                    </a:ext>
                  </a:extLst>
                </p14:cNvPr>
                <p14:cNvContentPartPr/>
                <p14:nvPr/>
              </p14:nvContentPartPr>
              <p14:xfrm>
                <a:off x="7877895" y="4668590"/>
                <a:ext cx="255960" cy="173160"/>
              </p14:xfrm>
            </p:contentPart>
          </mc:Choice>
          <mc:Fallback>
            <p:pic>
              <p:nvPicPr>
                <p:cNvPr id="247" name="Entrada de lápiz 246">
                  <a:extLst>
                    <a:ext uri="{FF2B5EF4-FFF2-40B4-BE49-F238E27FC236}">
                      <a16:creationId xmlns:a16="http://schemas.microsoft.com/office/drawing/2014/main" id="{F0694AF0-3BEE-26D2-1593-639F4B4923D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860255" y="4650950"/>
                  <a:ext cx="2916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48" name="Entrada de lápiz 247">
                  <a:extLst>
                    <a:ext uri="{FF2B5EF4-FFF2-40B4-BE49-F238E27FC236}">
                      <a16:creationId xmlns:a16="http://schemas.microsoft.com/office/drawing/2014/main" id="{7DAC2E5C-E6A5-CFBA-A222-28C56FF97C32}"/>
                    </a:ext>
                  </a:extLst>
                </p14:cNvPr>
                <p14:cNvContentPartPr/>
                <p14:nvPr/>
              </p14:nvContentPartPr>
              <p14:xfrm>
                <a:off x="8137095" y="4725470"/>
                <a:ext cx="175320" cy="83880"/>
              </p14:xfrm>
            </p:contentPart>
          </mc:Choice>
          <mc:Fallback>
            <p:pic>
              <p:nvPicPr>
                <p:cNvPr id="248" name="Entrada de lápiz 247">
                  <a:extLst>
                    <a:ext uri="{FF2B5EF4-FFF2-40B4-BE49-F238E27FC236}">
                      <a16:creationId xmlns:a16="http://schemas.microsoft.com/office/drawing/2014/main" id="{7DAC2E5C-E6A5-CFBA-A222-28C56FF97C3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119455" y="4707470"/>
                  <a:ext cx="2109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49" name="Entrada de lápiz 248">
                  <a:extLst>
                    <a:ext uri="{FF2B5EF4-FFF2-40B4-BE49-F238E27FC236}">
                      <a16:creationId xmlns:a16="http://schemas.microsoft.com/office/drawing/2014/main" id="{898C704B-B2B7-F7B5-DBB9-15C85EF56622}"/>
                    </a:ext>
                  </a:extLst>
                </p14:cNvPr>
                <p14:cNvContentPartPr/>
                <p14:nvPr/>
              </p14:nvContentPartPr>
              <p14:xfrm>
                <a:off x="8340495" y="4755350"/>
                <a:ext cx="310320" cy="91440"/>
              </p14:xfrm>
            </p:contentPart>
          </mc:Choice>
          <mc:Fallback>
            <p:pic>
              <p:nvPicPr>
                <p:cNvPr id="249" name="Entrada de lápiz 248">
                  <a:extLst>
                    <a:ext uri="{FF2B5EF4-FFF2-40B4-BE49-F238E27FC236}">
                      <a16:creationId xmlns:a16="http://schemas.microsoft.com/office/drawing/2014/main" id="{898C704B-B2B7-F7B5-DBB9-15C85EF5662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322495" y="4737350"/>
                  <a:ext cx="3459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50" name="Entrada de lápiz 249">
                  <a:extLst>
                    <a:ext uri="{FF2B5EF4-FFF2-40B4-BE49-F238E27FC236}">
                      <a16:creationId xmlns:a16="http://schemas.microsoft.com/office/drawing/2014/main" id="{4E1C763B-6A72-FA97-C40F-DBDA0F67C8AE}"/>
                    </a:ext>
                  </a:extLst>
                </p14:cNvPr>
                <p14:cNvContentPartPr/>
                <p14:nvPr/>
              </p14:nvContentPartPr>
              <p14:xfrm>
                <a:off x="8705535" y="4763990"/>
                <a:ext cx="162360" cy="79920"/>
              </p14:xfrm>
            </p:contentPart>
          </mc:Choice>
          <mc:Fallback>
            <p:pic>
              <p:nvPicPr>
                <p:cNvPr id="250" name="Entrada de lápiz 249">
                  <a:extLst>
                    <a:ext uri="{FF2B5EF4-FFF2-40B4-BE49-F238E27FC236}">
                      <a16:creationId xmlns:a16="http://schemas.microsoft.com/office/drawing/2014/main" id="{4E1C763B-6A72-FA97-C40F-DBDA0F67C8A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687535" y="4746350"/>
                  <a:ext cx="198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51" name="Entrada de lápiz 250">
                  <a:extLst>
                    <a:ext uri="{FF2B5EF4-FFF2-40B4-BE49-F238E27FC236}">
                      <a16:creationId xmlns:a16="http://schemas.microsoft.com/office/drawing/2014/main" id="{8C5D75D3-7931-1EE0-1126-DF2C77BD9C74}"/>
                    </a:ext>
                  </a:extLst>
                </p14:cNvPr>
                <p14:cNvContentPartPr/>
                <p14:nvPr/>
              </p14:nvContentPartPr>
              <p14:xfrm>
                <a:off x="8832255" y="4558790"/>
                <a:ext cx="148680" cy="275400"/>
              </p14:xfrm>
            </p:contentPart>
          </mc:Choice>
          <mc:Fallback>
            <p:pic>
              <p:nvPicPr>
                <p:cNvPr id="251" name="Entrada de lápiz 250">
                  <a:extLst>
                    <a:ext uri="{FF2B5EF4-FFF2-40B4-BE49-F238E27FC236}">
                      <a16:creationId xmlns:a16="http://schemas.microsoft.com/office/drawing/2014/main" id="{8C5D75D3-7931-1EE0-1126-DF2C77BD9C7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814615" y="4541150"/>
                  <a:ext cx="1843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52" name="Entrada de lápiz 251">
                  <a:extLst>
                    <a:ext uri="{FF2B5EF4-FFF2-40B4-BE49-F238E27FC236}">
                      <a16:creationId xmlns:a16="http://schemas.microsoft.com/office/drawing/2014/main" id="{33564C72-1F96-FE2B-B560-6EC2A60EF225}"/>
                    </a:ext>
                  </a:extLst>
                </p14:cNvPr>
                <p14:cNvContentPartPr/>
                <p14:nvPr/>
              </p14:nvContentPartPr>
              <p14:xfrm>
                <a:off x="8977335" y="4733750"/>
                <a:ext cx="513360" cy="123840"/>
              </p14:xfrm>
            </p:contentPart>
          </mc:Choice>
          <mc:Fallback>
            <p:pic>
              <p:nvPicPr>
                <p:cNvPr id="252" name="Entrada de lápiz 251">
                  <a:extLst>
                    <a:ext uri="{FF2B5EF4-FFF2-40B4-BE49-F238E27FC236}">
                      <a16:creationId xmlns:a16="http://schemas.microsoft.com/office/drawing/2014/main" id="{33564C72-1F96-FE2B-B560-6EC2A60EF225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959695" y="4715750"/>
                  <a:ext cx="5490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53" name="Entrada de lápiz 252">
                  <a:extLst>
                    <a:ext uri="{FF2B5EF4-FFF2-40B4-BE49-F238E27FC236}">
                      <a16:creationId xmlns:a16="http://schemas.microsoft.com/office/drawing/2014/main" id="{C43C782F-6590-15BD-786C-A7A05CBF0F50}"/>
                    </a:ext>
                  </a:extLst>
                </p14:cNvPr>
                <p14:cNvContentPartPr/>
                <p14:nvPr/>
              </p14:nvContentPartPr>
              <p14:xfrm>
                <a:off x="9387375" y="4609190"/>
                <a:ext cx="162360" cy="83520"/>
              </p14:xfrm>
            </p:contentPart>
          </mc:Choice>
          <mc:Fallback>
            <p:pic>
              <p:nvPicPr>
                <p:cNvPr id="253" name="Entrada de lápiz 252">
                  <a:extLst>
                    <a:ext uri="{FF2B5EF4-FFF2-40B4-BE49-F238E27FC236}">
                      <a16:creationId xmlns:a16="http://schemas.microsoft.com/office/drawing/2014/main" id="{C43C782F-6590-15BD-786C-A7A05CBF0F5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369375" y="4591190"/>
                  <a:ext cx="1980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54" name="Entrada de lápiz 253">
                  <a:extLst>
                    <a:ext uri="{FF2B5EF4-FFF2-40B4-BE49-F238E27FC236}">
                      <a16:creationId xmlns:a16="http://schemas.microsoft.com/office/drawing/2014/main" id="{03B63B87-806F-928E-9AA5-583EC96CDB24}"/>
                    </a:ext>
                  </a:extLst>
                </p14:cNvPr>
                <p14:cNvContentPartPr/>
                <p14:nvPr/>
              </p14:nvContentPartPr>
              <p14:xfrm>
                <a:off x="9583575" y="4587590"/>
                <a:ext cx="122400" cy="265680"/>
              </p14:xfrm>
            </p:contentPart>
          </mc:Choice>
          <mc:Fallback>
            <p:pic>
              <p:nvPicPr>
                <p:cNvPr id="254" name="Entrada de lápiz 253">
                  <a:extLst>
                    <a:ext uri="{FF2B5EF4-FFF2-40B4-BE49-F238E27FC236}">
                      <a16:creationId xmlns:a16="http://schemas.microsoft.com/office/drawing/2014/main" id="{03B63B87-806F-928E-9AA5-583EC96CDB2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565575" y="4569950"/>
                  <a:ext cx="1580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55" name="Entrada de lápiz 254">
                  <a:extLst>
                    <a:ext uri="{FF2B5EF4-FFF2-40B4-BE49-F238E27FC236}">
                      <a16:creationId xmlns:a16="http://schemas.microsoft.com/office/drawing/2014/main" id="{3A8C9750-D3FA-88B9-8BA0-A537A6A64041}"/>
                    </a:ext>
                  </a:extLst>
                </p14:cNvPr>
                <p14:cNvContentPartPr/>
                <p14:nvPr/>
              </p14:nvContentPartPr>
              <p14:xfrm>
                <a:off x="9495375" y="4723310"/>
                <a:ext cx="302040" cy="33480"/>
              </p14:xfrm>
            </p:contentPart>
          </mc:Choice>
          <mc:Fallback>
            <p:pic>
              <p:nvPicPr>
                <p:cNvPr id="255" name="Entrada de lápiz 254">
                  <a:extLst>
                    <a:ext uri="{FF2B5EF4-FFF2-40B4-BE49-F238E27FC236}">
                      <a16:creationId xmlns:a16="http://schemas.microsoft.com/office/drawing/2014/main" id="{3A8C9750-D3FA-88B9-8BA0-A537A6A6404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477735" y="4705670"/>
                  <a:ext cx="3376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56" name="Entrada de lápiz 255">
                  <a:extLst>
                    <a:ext uri="{FF2B5EF4-FFF2-40B4-BE49-F238E27FC236}">
                      <a16:creationId xmlns:a16="http://schemas.microsoft.com/office/drawing/2014/main" id="{B9E475E4-ABDF-D5DD-B7E0-AB407B7CE65B}"/>
                    </a:ext>
                  </a:extLst>
                </p14:cNvPr>
                <p14:cNvContentPartPr/>
                <p14:nvPr/>
              </p14:nvContentPartPr>
              <p14:xfrm>
                <a:off x="9804615" y="4668950"/>
                <a:ext cx="175320" cy="178560"/>
              </p14:xfrm>
            </p:contentPart>
          </mc:Choice>
          <mc:Fallback>
            <p:pic>
              <p:nvPicPr>
                <p:cNvPr id="256" name="Entrada de lápiz 255">
                  <a:extLst>
                    <a:ext uri="{FF2B5EF4-FFF2-40B4-BE49-F238E27FC236}">
                      <a16:creationId xmlns:a16="http://schemas.microsoft.com/office/drawing/2014/main" id="{B9E475E4-ABDF-D5DD-B7E0-AB407B7CE65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786615" y="4650950"/>
                  <a:ext cx="210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57" name="Entrada de lápiz 256">
                  <a:extLst>
                    <a:ext uri="{FF2B5EF4-FFF2-40B4-BE49-F238E27FC236}">
                      <a16:creationId xmlns:a16="http://schemas.microsoft.com/office/drawing/2014/main" id="{339EE766-2467-2D58-6842-F3D09417C94E}"/>
                    </a:ext>
                  </a:extLst>
                </p14:cNvPr>
                <p14:cNvContentPartPr/>
                <p14:nvPr/>
              </p14:nvContentPartPr>
              <p14:xfrm>
                <a:off x="9962655" y="4736990"/>
                <a:ext cx="227160" cy="87120"/>
              </p14:xfrm>
            </p:contentPart>
          </mc:Choice>
          <mc:Fallback>
            <p:pic>
              <p:nvPicPr>
                <p:cNvPr id="257" name="Entrada de lápiz 256">
                  <a:extLst>
                    <a:ext uri="{FF2B5EF4-FFF2-40B4-BE49-F238E27FC236}">
                      <a16:creationId xmlns:a16="http://schemas.microsoft.com/office/drawing/2014/main" id="{339EE766-2467-2D58-6842-F3D09417C94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945015" y="4719350"/>
                  <a:ext cx="2628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58" name="Entrada de lápiz 257">
                  <a:extLst>
                    <a:ext uri="{FF2B5EF4-FFF2-40B4-BE49-F238E27FC236}">
                      <a16:creationId xmlns:a16="http://schemas.microsoft.com/office/drawing/2014/main" id="{5344AC0E-D7CC-3820-29CF-9DB6B6A9BA96}"/>
                    </a:ext>
                  </a:extLst>
                </p14:cNvPr>
                <p14:cNvContentPartPr/>
                <p14:nvPr/>
              </p14:nvContentPartPr>
              <p14:xfrm>
                <a:off x="10193775" y="4743830"/>
                <a:ext cx="142200" cy="88200"/>
              </p14:xfrm>
            </p:contentPart>
          </mc:Choice>
          <mc:Fallback>
            <p:pic>
              <p:nvPicPr>
                <p:cNvPr id="258" name="Entrada de lápiz 257">
                  <a:extLst>
                    <a:ext uri="{FF2B5EF4-FFF2-40B4-BE49-F238E27FC236}">
                      <a16:creationId xmlns:a16="http://schemas.microsoft.com/office/drawing/2014/main" id="{5344AC0E-D7CC-3820-29CF-9DB6B6A9BA9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175775" y="4726190"/>
                  <a:ext cx="1778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59" name="Entrada de lápiz 258">
                  <a:extLst>
                    <a:ext uri="{FF2B5EF4-FFF2-40B4-BE49-F238E27FC236}">
                      <a16:creationId xmlns:a16="http://schemas.microsoft.com/office/drawing/2014/main" id="{D4128828-07BC-9F5B-5A4C-3B5844527B86}"/>
                    </a:ext>
                  </a:extLst>
                </p14:cNvPr>
                <p14:cNvContentPartPr/>
                <p14:nvPr/>
              </p14:nvContentPartPr>
              <p14:xfrm>
                <a:off x="10327335" y="4748510"/>
                <a:ext cx="34920" cy="108720"/>
              </p14:xfrm>
            </p:contentPart>
          </mc:Choice>
          <mc:Fallback>
            <p:pic>
              <p:nvPicPr>
                <p:cNvPr id="259" name="Entrada de lápiz 258">
                  <a:extLst>
                    <a:ext uri="{FF2B5EF4-FFF2-40B4-BE49-F238E27FC236}">
                      <a16:creationId xmlns:a16="http://schemas.microsoft.com/office/drawing/2014/main" id="{D4128828-07BC-9F5B-5A4C-3B5844527B8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309335" y="4730870"/>
                  <a:ext cx="70560" cy="144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96386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91778A28-167E-FB38-A4DD-EB1EA46F36CD}"/>
                  </a:ext>
                </a:extLst>
              </p14:cNvPr>
              <p14:cNvContentPartPr/>
              <p14:nvPr/>
            </p14:nvContentPartPr>
            <p14:xfrm>
              <a:off x="-1140465" y="721190"/>
              <a:ext cx="313200" cy="18828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91778A28-167E-FB38-A4DD-EB1EA46F36C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158465" y="703550"/>
                <a:ext cx="348840" cy="22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upo 24">
            <a:extLst>
              <a:ext uri="{FF2B5EF4-FFF2-40B4-BE49-F238E27FC236}">
                <a16:creationId xmlns:a16="http://schemas.microsoft.com/office/drawing/2014/main" id="{4C22D70A-F65F-F32D-454E-B6D381F0910D}"/>
              </a:ext>
            </a:extLst>
          </p:cNvPr>
          <p:cNvGrpSpPr/>
          <p:nvPr/>
        </p:nvGrpSpPr>
        <p:grpSpPr>
          <a:xfrm>
            <a:off x="347055" y="341750"/>
            <a:ext cx="2597400" cy="286560"/>
            <a:chOff x="347055" y="341750"/>
            <a:chExt cx="2597400" cy="28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Entrada de lápiz 2">
                  <a:extLst>
                    <a:ext uri="{FF2B5EF4-FFF2-40B4-BE49-F238E27FC236}">
                      <a16:creationId xmlns:a16="http://schemas.microsoft.com/office/drawing/2014/main" id="{E4877FA6-DC0D-0EB2-9682-E46DDFB4AF40}"/>
                    </a:ext>
                  </a:extLst>
                </p14:cNvPr>
                <p14:cNvContentPartPr/>
                <p14:nvPr/>
              </p14:nvContentPartPr>
              <p14:xfrm>
                <a:off x="347055" y="400070"/>
                <a:ext cx="277200" cy="228240"/>
              </p14:xfrm>
            </p:contentPart>
          </mc:Choice>
          <mc:Fallback>
            <p:pic>
              <p:nvPicPr>
                <p:cNvPr id="3" name="Entrada de lápiz 2">
                  <a:extLst>
                    <a:ext uri="{FF2B5EF4-FFF2-40B4-BE49-F238E27FC236}">
                      <a16:creationId xmlns:a16="http://schemas.microsoft.com/office/drawing/2014/main" id="{E4877FA6-DC0D-0EB2-9682-E46DDFB4AF4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9415" y="382070"/>
                  <a:ext cx="3128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Entrada de lápiz 3">
                  <a:extLst>
                    <a:ext uri="{FF2B5EF4-FFF2-40B4-BE49-F238E27FC236}">
                      <a16:creationId xmlns:a16="http://schemas.microsoft.com/office/drawing/2014/main" id="{F342CE30-2B52-6E66-F964-DC27E131790C}"/>
                    </a:ext>
                  </a:extLst>
                </p14:cNvPr>
                <p14:cNvContentPartPr/>
                <p14:nvPr/>
              </p14:nvContentPartPr>
              <p14:xfrm>
                <a:off x="671055" y="535430"/>
                <a:ext cx="42840" cy="75600"/>
              </p14:xfrm>
            </p:contentPart>
          </mc:Choice>
          <mc:Fallback>
            <p:pic>
              <p:nvPicPr>
                <p:cNvPr id="4" name="Entrada de lápiz 3">
                  <a:extLst>
                    <a:ext uri="{FF2B5EF4-FFF2-40B4-BE49-F238E27FC236}">
                      <a16:creationId xmlns:a16="http://schemas.microsoft.com/office/drawing/2014/main" id="{F342CE30-2B52-6E66-F964-DC27E131790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3055" y="517430"/>
                  <a:ext cx="78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Entrada de lápiz 4">
                  <a:extLst>
                    <a:ext uri="{FF2B5EF4-FFF2-40B4-BE49-F238E27FC236}">
                      <a16:creationId xmlns:a16="http://schemas.microsoft.com/office/drawing/2014/main" id="{A354CE8E-F99C-FD1F-FE0D-EC772293A3C7}"/>
                    </a:ext>
                  </a:extLst>
                </p14:cNvPr>
                <p14:cNvContentPartPr/>
                <p14:nvPr/>
              </p14:nvContentPartPr>
              <p14:xfrm>
                <a:off x="736215" y="436790"/>
                <a:ext cx="93240" cy="29160"/>
              </p14:xfrm>
            </p:contentPart>
          </mc:Choice>
          <mc:Fallback>
            <p:pic>
              <p:nvPicPr>
                <p:cNvPr id="5" name="Entrada de lápiz 4">
                  <a:extLst>
                    <a:ext uri="{FF2B5EF4-FFF2-40B4-BE49-F238E27FC236}">
                      <a16:creationId xmlns:a16="http://schemas.microsoft.com/office/drawing/2014/main" id="{A354CE8E-F99C-FD1F-FE0D-EC772293A3C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8575" y="418790"/>
                  <a:ext cx="1288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FD1252CD-B478-6B0E-23C4-550745091C55}"/>
                    </a:ext>
                  </a:extLst>
                </p14:cNvPr>
                <p14:cNvContentPartPr/>
                <p14:nvPr/>
              </p14:nvContentPartPr>
              <p14:xfrm>
                <a:off x="794895" y="341750"/>
                <a:ext cx="317160" cy="275040"/>
              </p14:xfrm>
            </p:contentPart>
          </mc:Choice>
          <mc:Fallback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FD1252CD-B478-6B0E-23C4-550745091C5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77255" y="324110"/>
                  <a:ext cx="3528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717FFB18-31C7-CCF1-DC7B-F55C98630EAE}"/>
                    </a:ext>
                  </a:extLst>
                </p14:cNvPr>
                <p14:cNvContentPartPr/>
                <p14:nvPr/>
              </p14:nvContentPartPr>
              <p14:xfrm>
                <a:off x="1118535" y="479270"/>
                <a:ext cx="575640" cy="132480"/>
              </p14:xfrm>
            </p:contentPart>
          </mc:Choice>
          <mc:Fallback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717FFB18-31C7-CCF1-DC7B-F55C98630EA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00895" y="461270"/>
                  <a:ext cx="6112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9DC6EFE9-FDEC-608D-ADFA-6FDD2775BC33}"/>
                    </a:ext>
                  </a:extLst>
                </p14:cNvPr>
                <p14:cNvContentPartPr/>
                <p14:nvPr/>
              </p14:nvContentPartPr>
              <p14:xfrm>
                <a:off x="1663215" y="473150"/>
                <a:ext cx="546840" cy="145800"/>
              </p14:xfrm>
            </p:contentPart>
          </mc:Choice>
          <mc:Fallback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9DC6EFE9-FDEC-608D-ADFA-6FDD2775BC3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45575" y="455510"/>
                  <a:ext cx="582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2F5D37E8-4EE3-A02A-343D-B9EC80B99CF9}"/>
                    </a:ext>
                  </a:extLst>
                </p14:cNvPr>
                <p14:cNvContentPartPr/>
                <p14:nvPr/>
              </p14:nvContentPartPr>
              <p14:xfrm>
                <a:off x="2303295" y="485030"/>
                <a:ext cx="231120" cy="125280"/>
              </p14:xfrm>
            </p:contentPart>
          </mc:Choice>
          <mc:Fallback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2F5D37E8-4EE3-A02A-343D-B9EC80B99CF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85655" y="467390"/>
                  <a:ext cx="2667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CBF77752-3E53-460F-E0E1-E5DA5CE3EEAE}"/>
                    </a:ext>
                  </a:extLst>
                </p14:cNvPr>
                <p14:cNvContentPartPr/>
                <p14:nvPr/>
              </p14:nvContentPartPr>
              <p14:xfrm>
                <a:off x="2525055" y="527510"/>
                <a:ext cx="64440" cy="73800"/>
              </p14:xfrm>
            </p:contentPart>
          </mc:Choice>
          <mc:Fallback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CBF77752-3E53-460F-E0E1-E5DA5CE3EEA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07055" y="509870"/>
                  <a:ext cx="1000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E6FA47A4-5C8C-3381-3A9A-7E700846BF88}"/>
                    </a:ext>
                  </a:extLst>
                </p14:cNvPr>
                <p14:cNvContentPartPr/>
                <p14:nvPr/>
              </p14:nvContentPartPr>
              <p14:xfrm>
                <a:off x="2575095" y="427790"/>
                <a:ext cx="79560" cy="47880"/>
              </p14:xfrm>
            </p:contentPart>
          </mc:Choice>
          <mc:Fallback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E6FA47A4-5C8C-3381-3A9A-7E700846BF8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57455" y="410150"/>
                  <a:ext cx="1152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36A19777-0B72-9BFC-B664-A29275FABC77}"/>
                    </a:ext>
                  </a:extLst>
                </p14:cNvPr>
                <p14:cNvContentPartPr/>
                <p14:nvPr/>
              </p14:nvContentPartPr>
              <p14:xfrm>
                <a:off x="2651415" y="513470"/>
                <a:ext cx="293040" cy="90720"/>
              </p14:xfrm>
            </p:contentPart>
          </mc:Choice>
          <mc:Fallback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36A19777-0B72-9BFC-B664-A29275FABC7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33415" y="495830"/>
                  <a:ext cx="32868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699223EA-F4FC-07A2-A1F8-CE4F1EA934F5}"/>
              </a:ext>
            </a:extLst>
          </p:cNvPr>
          <p:cNvGrpSpPr/>
          <p:nvPr/>
        </p:nvGrpSpPr>
        <p:grpSpPr>
          <a:xfrm>
            <a:off x="3276015" y="252470"/>
            <a:ext cx="722160" cy="352440"/>
            <a:chOff x="3276015" y="252470"/>
            <a:chExt cx="722160" cy="35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30CD6FDF-7FBC-BC1C-C469-FA9698472537}"/>
                    </a:ext>
                  </a:extLst>
                </p14:cNvPr>
                <p14:cNvContentPartPr/>
                <p14:nvPr/>
              </p14:nvContentPartPr>
              <p14:xfrm>
                <a:off x="3276015" y="475310"/>
                <a:ext cx="233280" cy="120240"/>
              </p14:xfrm>
            </p:contentPart>
          </mc:Choice>
          <mc:Fallback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30CD6FDF-7FBC-BC1C-C469-FA969847253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58375" y="457670"/>
                  <a:ext cx="2689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45C2C4CD-2881-52F8-F82C-0FB2CDCAE68D}"/>
                    </a:ext>
                  </a:extLst>
                </p14:cNvPr>
                <p14:cNvContentPartPr/>
                <p14:nvPr/>
              </p14:nvContentPartPr>
              <p14:xfrm>
                <a:off x="3484455" y="252470"/>
                <a:ext cx="100440" cy="306720"/>
              </p14:xfrm>
            </p:contentPart>
          </mc:Choice>
          <mc:Fallback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45C2C4CD-2881-52F8-F82C-0FB2CDCAE68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66815" y="234470"/>
                  <a:ext cx="13608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13BC3DF2-F500-BEEF-B601-3CA980F8846D}"/>
                    </a:ext>
                  </a:extLst>
                </p14:cNvPr>
                <p14:cNvContentPartPr/>
                <p14:nvPr/>
              </p14:nvContentPartPr>
              <p14:xfrm>
                <a:off x="3625575" y="455150"/>
                <a:ext cx="372600" cy="149760"/>
              </p14:xfrm>
            </p:contentPart>
          </mc:Choice>
          <mc:Fallback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13BC3DF2-F500-BEEF-B601-3CA980F8846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07575" y="437150"/>
                  <a:ext cx="40824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89149761-BA0E-30E5-8D4D-EC0A518BE0ED}"/>
              </a:ext>
            </a:extLst>
          </p:cNvPr>
          <p:cNvGrpSpPr/>
          <p:nvPr/>
        </p:nvGrpSpPr>
        <p:grpSpPr>
          <a:xfrm>
            <a:off x="4307775" y="260390"/>
            <a:ext cx="1195200" cy="343440"/>
            <a:chOff x="4307775" y="260390"/>
            <a:chExt cx="1195200" cy="34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25BAA3B0-069E-84B3-6862-4BEEBD6EA7B7}"/>
                    </a:ext>
                  </a:extLst>
                </p14:cNvPr>
                <p14:cNvContentPartPr/>
                <p14:nvPr/>
              </p14:nvContentPartPr>
              <p14:xfrm>
                <a:off x="4307775" y="461630"/>
                <a:ext cx="234360" cy="142200"/>
              </p14:xfrm>
            </p:contentPart>
          </mc:Choice>
          <mc:Fallback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25BAA3B0-069E-84B3-6862-4BEEBD6EA7B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289775" y="443990"/>
                  <a:ext cx="2700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25A0E5C4-5F3F-CCB2-0A5F-FB0F36366714}"/>
                    </a:ext>
                  </a:extLst>
                </p14:cNvPr>
                <p14:cNvContentPartPr/>
                <p14:nvPr/>
              </p14:nvContentPartPr>
              <p14:xfrm>
                <a:off x="4541415" y="482510"/>
                <a:ext cx="167040" cy="118440"/>
              </p14:xfrm>
            </p:contentPart>
          </mc:Choice>
          <mc:Fallback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25A0E5C4-5F3F-CCB2-0A5F-FB0F3636671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23415" y="464870"/>
                  <a:ext cx="202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13034BD4-118B-B4D1-D1F4-A5FF8C13E109}"/>
                    </a:ext>
                  </a:extLst>
                </p14:cNvPr>
                <p14:cNvContentPartPr/>
                <p14:nvPr/>
              </p14:nvContentPartPr>
              <p14:xfrm>
                <a:off x="4791255" y="260390"/>
                <a:ext cx="155520" cy="313560"/>
              </p14:xfrm>
            </p:contentPart>
          </mc:Choice>
          <mc:Fallback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13034BD4-118B-B4D1-D1F4-A5FF8C13E10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73255" y="242390"/>
                  <a:ext cx="19116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0AB60C49-038C-6778-BDB2-FB091DF033B5}"/>
                    </a:ext>
                  </a:extLst>
                </p14:cNvPr>
                <p14:cNvContentPartPr/>
                <p14:nvPr/>
              </p14:nvContentPartPr>
              <p14:xfrm>
                <a:off x="5044695" y="451910"/>
                <a:ext cx="163800" cy="106560"/>
              </p14:xfrm>
            </p:contentPart>
          </mc:Choice>
          <mc:Fallback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0AB60C49-038C-6778-BDB2-FB091DF033B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26695" y="433910"/>
                  <a:ext cx="1994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EE7A11EB-3398-5C86-B3D3-865EF189BD7E}"/>
                    </a:ext>
                  </a:extLst>
                </p14:cNvPr>
                <p14:cNvContentPartPr/>
                <p14:nvPr/>
              </p14:nvContentPartPr>
              <p14:xfrm>
                <a:off x="5253855" y="444710"/>
                <a:ext cx="141480" cy="144000"/>
              </p14:xfrm>
            </p:contentPart>
          </mc:Choice>
          <mc:Fallback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EE7A11EB-3398-5C86-B3D3-865EF189BD7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35855" y="426710"/>
                  <a:ext cx="1771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D0F31C08-B7CC-52B7-1E07-67416C3D828D}"/>
                    </a:ext>
                  </a:extLst>
                </p14:cNvPr>
                <p14:cNvContentPartPr/>
                <p14:nvPr/>
              </p14:nvContentPartPr>
              <p14:xfrm>
                <a:off x="5447535" y="585830"/>
                <a:ext cx="55440" cy="17640"/>
              </p14:xfrm>
            </p:contentPart>
          </mc:Choice>
          <mc:Fallback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D0F31C08-B7CC-52B7-1E07-67416C3D828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429535" y="567830"/>
                  <a:ext cx="9108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D36E4B6F-EFE7-3002-11D4-1858700E62D2}"/>
              </a:ext>
            </a:extLst>
          </p:cNvPr>
          <p:cNvGrpSpPr/>
          <p:nvPr/>
        </p:nvGrpSpPr>
        <p:grpSpPr>
          <a:xfrm>
            <a:off x="653775" y="871670"/>
            <a:ext cx="1433160" cy="260280"/>
            <a:chOff x="653775" y="871670"/>
            <a:chExt cx="1433160" cy="26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B0A1FD86-E9FA-496A-3666-9380F0C6835E}"/>
                    </a:ext>
                  </a:extLst>
                </p14:cNvPr>
                <p14:cNvContentPartPr/>
                <p14:nvPr/>
              </p14:nvContentPartPr>
              <p14:xfrm>
                <a:off x="653775" y="871670"/>
                <a:ext cx="241920" cy="236520"/>
              </p14:xfrm>
            </p:contentPart>
          </mc:Choice>
          <mc:Fallback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B0A1FD86-E9FA-496A-3666-9380F0C6835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5775" y="854030"/>
                  <a:ext cx="2775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25992955-B4AA-933C-452D-6BC4244D2729}"/>
                    </a:ext>
                  </a:extLst>
                </p14:cNvPr>
                <p14:cNvContentPartPr/>
                <p14:nvPr/>
              </p14:nvContentPartPr>
              <p14:xfrm>
                <a:off x="981375" y="959510"/>
                <a:ext cx="158040" cy="122040"/>
              </p14:xfrm>
            </p:contentPart>
          </mc:Choice>
          <mc:Fallback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25992955-B4AA-933C-452D-6BC4244D272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63735" y="941870"/>
                  <a:ext cx="1936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8B7C5D90-A8BF-83E0-8A7B-D4F4913FCF10}"/>
                    </a:ext>
                  </a:extLst>
                </p14:cNvPr>
                <p14:cNvContentPartPr/>
                <p14:nvPr/>
              </p14:nvContentPartPr>
              <p14:xfrm>
                <a:off x="1221855" y="964910"/>
                <a:ext cx="389520" cy="139680"/>
              </p14:xfrm>
            </p:contentPart>
          </mc:Choice>
          <mc:Fallback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8B7C5D90-A8BF-83E0-8A7B-D4F4913FCF1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204215" y="946910"/>
                  <a:ext cx="4251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4165DC8E-5601-CA57-4278-83965B949B8F}"/>
                    </a:ext>
                  </a:extLst>
                </p14:cNvPr>
                <p14:cNvContentPartPr/>
                <p14:nvPr/>
              </p14:nvContentPartPr>
              <p14:xfrm>
                <a:off x="1728015" y="965630"/>
                <a:ext cx="162360" cy="133920"/>
              </p14:xfrm>
            </p:contentPart>
          </mc:Choice>
          <mc:Fallback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4165DC8E-5601-CA57-4278-83965B949B8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10375" y="947630"/>
                  <a:ext cx="1980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Entrada de lápiz 29">
                  <a:extLst>
                    <a:ext uri="{FF2B5EF4-FFF2-40B4-BE49-F238E27FC236}">
                      <a16:creationId xmlns:a16="http://schemas.microsoft.com/office/drawing/2014/main" id="{5CB71A93-9BFD-B400-DCFB-EDA269FCD11F}"/>
                    </a:ext>
                  </a:extLst>
                </p14:cNvPr>
                <p14:cNvContentPartPr/>
                <p14:nvPr/>
              </p14:nvContentPartPr>
              <p14:xfrm>
                <a:off x="1876335" y="1005950"/>
                <a:ext cx="210600" cy="126000"/>
              </p14:xfrm>
            </p:contentPart>
          </mc:Choice>
          <mc:Fallback>
            <p:pic>
              <p:nvPicPr>
                <p:cNvPr id="30" name="Entrada de lápiz 29">
                  <a:extLst>
                    <a:ext uri="{FF2B5EF4-FFF2-40B4-BE49-F238E27FC236}">
                      <a16:creationId xmlns:a16="http://schemas.microsoft.com/office/drawing/2014/main" id="{5CB71A93-9BFD-B400-DCFB-EDA269FCD11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858335" y="988310"/>
                  <a:ext cx="24624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C209D916-27B0-481B-6A71-F4F7DDFB8D50}"/>
              </a:ext>
            </a:extLst>
          </p:cNvPr>
          <p:cNvGrpSpPr/>
          <p:nvPr/>
        </p:nvGrpSpPr>
        <p:grpSpPr>
          <a:xfrm>
            <a:off x="1593015" y="706070"/>
            <a:ext cx="310680" cy="145800"/>
            <a:chOff x="1593015" y="706070"/>
            <a:chExt cx="310680" cy="14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Entrada de lápiz 31">
                  <a:extLst>
                    <a:ext uri="{FF2B5EF4-FFF2-40B4-BE49-F238E27FC236}">
                      <a16:creationId xmlns:a16="http://schemas.microsoft.com/office/drawing/2014/main" id="{9C868102-8263-445F-1DDF-218804CA3EDA}"/>
                    </a:ext>
                  </a:extLst>
                </p14:cNvPr>
                <p14:cNvContentPartPr/>
                <p14:nvPr/>
              </p14:nvContentPartPr>
              <p14:xfrm>
                <a:off x="1593015" y="765830"/>
                <a:ext cx="108000" cy="86040"/>
              </p14:xfrm>
            </p:contentPart>
          </mc:Choice>
          <mc:Fallback>
            <p:pic>
              <p:nvPicPr>
                <p:cNvPr id="32" name="Entrada de lápiz 31">
                  <a:extLst>
                    <a:ext uri="{FF2B5EF4-FFF2-40B4-BE49-F238E27FC236}">
                      <a16:creationId xmlns:a16="http://schemas.microsoft.com/office/drawing/2014/main" id="{9C868102-8263-445F-1DDF-218804CA3ED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575015" y="748190"/>
                  <a:ext cx="1436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569D402D-D892-EBC3-2527-33720152BC2F}"/>
                    </a:ext>
                  </a:extLst>
                </p14:cNvPr>
                <p14:cNvContentPartPr/>
                <p14:nvPr/>
              </p14:nvContentPartPr>
              <p14:xfrm>
                <a:off x="1803255" y="706070"/>
                <a:ext cx="100440" cy="36360"/>
              </p14:xfrm>
            </p:contentPart>
          </mc:Choice>
          <mc:Fallback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id="{569D402D-D892-EBC3-2527-33720152BC2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785255" y="688430"/>
                  <a:ext cx="13608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5C091D65-E60A-1BC9-5A58-054C0398CE9B}"/>
              </a:ext>
            </a:extLst>
          </p:cNvPr>
          <p:cNvGrpSpPr/>
          <p:nvPr/>
        </p:nvGrpSpPr>
        <p:grpSpPr>
          <a:xfrm>
            <a:off x="3487695" y="1751870"/>
            <a:ext cx="2180520" cy="497880"/>
            <a:chOff x="3487695" y="1751870"/>
            <a:chExt cx="2180520" cy="49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3" name="Entrada de lápiz 42">
                  <a:extLst>
                    <a:ext uri="{FF2B5EF4-FFF2-40B4-BE49-F238E27FC236}">
                      <a16:creationId xmlns:a16="http://schemas.microsoft.com/office/drawing/2014/main" id="{AC53A029-5FF1-99A1-36E0-AF271F3A9764}"/>
                    </a:ext>
                  </a:extLst>
                </p14:cNvPr>
                <p14:cNvContentPartPr/>
                <p14:nvPr/>
              </p14:nvContentPartPr>
              <p14:xfrm>
                <a:off x="3487695" y="1893350"/>
                <a:ext cx="96840" cy="356400"/>
              </p14:xfrm>
            </p:contentPart>
          </mc:Choice>
          <mc:Fallback>
            <p:pic>
              <p:nvPicPr>
                <p:cNvPr id="43" name="Entrada de lápiz 42">
                  <a:extLst>
                    <a:ext uri="{FF2B5EF4-FFF2-40B4-BE49-F238E27FC236}">
                      <a16:creationId xmlns:a16="http://schemas.microsoft.com/office/drawing/2014/main" id="{AC53A029-5FF1-99A1-36E0-AF271F3A976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470055" y="1875350"/>
                  <a:ext cx="13248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4" name="Entrada de lápiz 43">
                  <a:extLst>
                    <a:ext uri="{FF2B5EF4-FFF2-40B4-BE49-F238E27FC236}">
                      <a16:creationId xmlns:a16="http://schemas.microsoft.com/office/drawing/2014/main" id="{9314CE26-44A7-A13E-FCA3-1C8ADEAE4856}"/>
                    </a:ext>
                  </a:extLst>
                </p14:cNvPr>
                <p14:cNvContentPartPr/>
                <p14:nvPr/>
              </p14:nvContentPartPr>
              <p14:xfrm>
                <a:off x="3722055" y="2009630"/>
                <a:ext cx="234000" cy="141840"/>
              </p14:xfrm>
            </p:contentPart>
          </mc:Choice>
          <mc:Fallback>
            <p:pic>
              <p:nvPicPr>
                <p:cNvPr id="44" name="Entrada de lápiz 43">
                  <a:extLst>
                    <a:ext uri="{FF2B5EF4-FFF2-40B4-BE49-F238E27FC236}">
                      <a16:creationId xmlns:a16="http://schemas.microsoft.com/office/drawing/2014/main" id="{9314CE26-44A7-A13E-FCA3-1C8ADEAE485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704415" y="1991630"/>
                  <a:ext cx="269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5" name="Entrada de lápiz 44">
                  <a:extLst>
                    <a:ext uri="{FF2B5EF4-FFF2-40B4-BE49-F238E27FC236}">
                      <a16:creationId xmlns:a16="http://schemas.microsoft.com/office/drawing/2014/main" id="{BFBFF934-14D6-1B3F-FB13-55E1EA96B4BE}"/>
                    </a:ext>
                  </a:extLst>
                </p14:cNvPr>
                <p14:cNvContentPartPr/>
                <p14:nvPr/>
              </p14:nvContentPartPr>
              <p14:xfrm>
                <a:off x="3773175" y="1976510"/>
                <a:ext cx="273240" cy="174960"/>
              </p14:xfrm>
            </p:contentPart>
          </mc:Choice>
          <mc:Fallback>
            <p:pic>
              <p:nvPicPr>
                <p:cNvPr id="45" name="Entrada de lápiz 44">
                  <a:extLst>
                    <a:ext uri="{FF2B5EF4-FFF2-40B4-BE49-F238E27FC236}">
                      <a16:creationId xmlns:a16="http://schemas.microsoft.com/office/drawing/2014/main" id="{BFBFF934-14D6-1B3F-FB13-55E1EA96B4B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755175" y="1958870"/>
                  <a:ext cx="3088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6" name="Entrada de lápiz 45">
                  <a:extLst>
                    <a:ext uri="{FF2B5EF4-FFF2-40B4-BE49-F238E27FC236}">
                      <a16:creationId xmlns:a16="http://schemas.microsoft.com/office/drawing/2014/main" id="{F18A9C75-5856-3B31-10E6-C9C30700908E}"/>
                    </a:ext>
                  </a:extLst>
                </p14:cNvPr>
                <p14:cNvContentPartPr/>
                <p14:nvPr/>
              </p14:nvContentPartPr>
              <p14:xfrm>
                <a:off x="4253775" y="1999910"/>
                <a:ext cx="212040" cy="18360"/>
              </p14:xfrm>
            </p:contentPart>
          </mc:Choice>
          <mc:Fallback>
            <p:pic>
              <p:nvPicPr>
                <p:cNvPr id="46" name="Entrada de lápiz 45">
                  <a:extLst>
                    <a:ext uri="{FF2B5EF4-FFF2-40B4-BE49-F238E27FC236}">
                      <a16:creationId xmlns:a16="http://schemas.microsoft.com/office/drawing/2014/main" id="{F18A9C75-5856-3B31-10E6-C9C30700908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36135" y="1981910"/>
                  <a:ext cx="247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7" name="Entrada de lápiz 46">
                  <a:extLst>
                    <a:ext uri="{FF2B5EF4-FFF2-40B4-BE49-F238E27FC236}">
                      <a16:creationId xmlns:a16="http://schemas.microsoft.com/office/drawing/2014/main" id="{14183A00-F642-5416-72D4-DAC16EF7DC2B}"/>
                    </a:ext>
                  </a:extLst>
                </p14:cNvPr>
                <p14:cNvContentPartPr/>
                <p14:nvPr/>
              </p14:nvContentPartPr>
              <p14:xfrm>
                <a:off x="4569495" y="1914950"/>
                <a:ext cx="216360" cy="201600"/>
              </p14:xfrm>
            </p:contentPart>
          </mc:Choice>
          <mc:Fallback>
            <p:pic>
              <p:nvPicPr>
                <p:cNvPr id="47" name="Entrada de lápiz 46">
                  <a:extLst>
                    <a:ext uri="{FF2B5EF4-FFF2-40B4-BE49-F238E27FC236}">
                      <a16:creationId xmlns:a16="http://schemas.microsoft.com/office/drawing/2014/main" id="{14183A00-F642-5416-72D4-DAC16EF7DC2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551495" y="1896950"/>
                  <a:ext cx="2520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8" name="Entrada de lápiz 47">
                  <a:extLst>
                    <a:ext uri="{FF2B5EF4-FFF2-40B4-BE49-F238E27FC236}">
                      <a16:creationId xmlns:a16="http://schemas.microsoft.com/office/drawing/2014/main" id="{9D070F7B-E33A-4D6F-0D89-54AE41FDB57E}"/>
                    </a:ext>
                  </a:extLst>
                </p14:cNvPr>
                <p14:cNvContentPartPr/>
                <p14:nvPr/>
              </p14:nvContentPartPr>
              <p14:xfrm>
                <a:off x="4855335" y="1860230"/>
                <a:ext cx="151920" cy="246960"/>
              </p14:xfrm>
            </p:contentPart>
          </mc:Choice>
          <mc:Fallback>
            <p:pic>
              <p:nvPicPr>
                <p:cNvPr id="48" name="Entrada de lápiz 47">
                  <a:extLst>
                    <a:ext uri="{FF2B5EF4-FFF2-40B4-BE49-F238E27FC236}">
                      <a16:creationId xmlns:a16="http://schemas.microsoft.com/office/drawing/2014/main" id="{9D070F7B-E33A-4D6F-0D89-54AE41FDB57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837335" y="1842230"/>
                  <a:ext cx="1875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9" name="Entrada de lápiz 48">
                  <a:extLst>
                    <a:ext uri="{FF2B5EF4-FFF2-40B4-BE49-F238E27FC236}">
                      <a16:creationId xmlns:a16="http://schemas.microsoft.com/office/drawing/2014/main" id="{C0C18486-F268-5ACA-5267-7835EB56F05A}"/>
                    </a:ext>
                  </a:extLst>
                </p14:cNvPr>
                <p14:cNvContentPartPr/>
                <p14:nvPr/>
              </p14:nvContentPartPr>
              <p14:xfrm>
                <a:off x="5065215" y="1751870"/>
                <a:ext cx="144720" cy="143280"/>
              </p14:xfrm>
            </p:contentPart>
          </mc:Choice>
          <mc:Fallback>
            <p:pic>
              <p:nvPicPr>
                <p:cNvPr id="49" name="Entrada de lápiz 48">
                  <a:extLst>
                    <a:ext uri="{FF2B5EF4-FFF2-40B4-BE49-F238E27FC236}">
                      <a16:creationId xmlns:a16="http://schemas.microsoft.com/office/drawing/2014/main" id="{C0C18486-F268-5ACA-5267-7835EB56F05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047575" y="1734230"/>
                  <a:ext cx="1803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0" name="Entrada de lápiz 49">
                  <a:extLst>
                    <a:ext uri="{FF2B5EF4-FFF2-40B4-BE49-F238E27FC236}">
                      <a16:creationId xmlns:a16="http://schemas.microsoft.com/office/drawing/2014/main" id="{98609C54-EDDD-F86C-F4C3-5680479770E1}"/>
                    </a:ext>
                  </a:extLst>
                </p14:cNvPr>
                <p14:cNvContentPartPr/>
                <p14:nvPr/>
              </p14:nvContentPartPr>
              <p14:xfrm>
                <a:off x="5385255" y="1955270"/>
                <a:ext cx="172800" cy="21600"/>
              </p14:xfrm>
            </p:contentPart>
          </mc:Choice>
          <mc:Fallback>
            <p:pic>
              <p:nvPicPr>
                <p:cNvPr id="50" name="Entrada de lápiz 49">
                  <a:extLst>
                    <a:ext uri="{FF2B5EF4-FFF2-40B4-BE49-F238E27FC236}">
                      <a16:creationId xmlns:a16="http://schemas.microsoft.com/office/drawing/2014/main" id="{98609C54-EDDD-F86C-F4C3-5680479770E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67615" y="1937630"/>
                  <a:ext cx="2084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1" name="Entrada de lápiz 50">
                  <a:extLst>
                    <a:ext uri="{FF2B5EF4-FFF2-40B4-BE49-F238E27FC236}">
                      <a16:creationId xmlns:a16="http://schemas.microsoft.com/office/drawing/2014/main" id="{410B6CA9-E8D3-94EA-94E5-8B1DF150B2C1}"/>
                    </a:ext>
                  </a:extLst>
                </p14:cNvPr>
                <p14:cNvContentPartPr/>
                <p14:nvPr/>
              </p14:nvContentPartPr>
              <p14:xfrm>
                <a:off x="5416575" y="1994150"/>
                <a:ext cx="251640" cy="61920"/>
              </p14:xfrm>
            </p:contentPart>
          </mc:Choice>
          <mc:Fallback>
            <p:pic>
              <p:nvPicPr>
                <p:cNvPr id="51" name="Entrada de lápiz 50">
                  <a:extLst>
                    <a:ext uri="{FF2B5EF4-FFF2-40B4-BE49-F238E27FC236}">
                      <a16:creationId xmlns:a16="http://schemas.microsoft.com/office/drawing/2014/main" id="{410B6CA9-E8D3-94EA-94E5-8B1DF150B2C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398575" y="1976150"/>
                  <a:ext cx="287280" cy="9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A48EDB03-63F6-2609-41DB-CE2A1AFDED07}"/>
              </a:ext>
            </a:extLst>
          </p:cNvPr>
          <p:cNvGrpSpPr/>
          <p:nvPr/>
        </p:nvGrpSpPr>
        <p:grpSpPr>
          <a:xfrm>
            <a:off x="6040095" y="1858430"/>
            <a:ext cx="1212120" cy="283320"/>
            <a:chOff x="6040095" y="1858430"/>
            <a:chExt cx="1212120" cy="28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6" name="Entrada de lápiz 65">
                  <a:extLst>
                    <a:ext uri="{FF2B5EF4-FFF2-40B4-BE49-F238E27FC236}">
                      <a16:creationId xmlns:a16="http://schemas.microsoft.com/office/drawing/2014/main" id="{020A48CA-4B87-365E-05A3-F6602CF1674B}"/>
                    </a:ext>
                  </a:extLst>
                </p14:cNvPr>
                <p14:cNvContentPartPr/>
                <p14:nvPr/>
              </p14:nvContentPartPr>
              <p14:xfrm>
                <a:off x="6040095" y="1858430"/>
                <a:ext cx="93240" cy="232920"/>
              </p14:xfrm>
            </p:contentPart>
          </mc:Choice>
          <mc:Fallback>
            <p:pic>
              <p:nvPicPr>
                <p:cNvPr id="66" name="Entrada de lápiz 65">
                  <a:extLst>
                    <a:ext uri="{FF2B5EF4-FFF2-40B4-BE49-F238E27FC236}">
                      <a16:creationId xmlns:a16="http://schemas.microsoft.com/office/drawing/2014/main" id="{020A48CA-4B87-365E-05A3-F6602CF1674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022095" y="1840430"/>
                  <a:ext cx="1288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7" name="Entrada de lápiz 66">
                  <a:extLst>
                    <a:ext uri="{FF2B5EF4-FFF2-40B4-BE49-F238E27FC236}">
                      <a16:creationId xmlns:a16="http://schemas.microsoft.com/office/drawing/2014/main" id="{3D954656-83C7-C8E3-2185-0EB4F84DAB7E}"/>
                    </a:ext>
                  </a:extLst>
                </p14:cNvPr>
                <p14:cNvContentPartPr/>
                <p14:nvPr/>
              </p14:nvContentPartPr>
              <p14:xfrm>
                <a:off x="6240975" y="1950950"/>
                <a:ext cx="198000" cy="97560"/>
              </p14:xfrm>
            </p:contentPart>
          </mc:Choice>
          <mc:Fallback>
            <p:pic>
              <p:nvPicPr>
                <p:cNvPr id="67" name="Entrada de lápiz 66">
                  <a:extLst>
                    <a:ext uri="{FF2B5EF4-FFF2-40B4-BE49-F238E27FC236}">
                      <a16:creationId xmlns:a16="http://schemas.microsoft.com/office/drawing/2014/main" id="{3D954656-83C7-C8E3-2185-0EB4F84DAB7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223335" y="1933310"/>
                  <a:ext cx="2336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8" name="Entrada de lápiz 67">
                  <a:extLst>
                    <a:ext uri="{FF2B5EF4-FFF2-40B4-BE49-F238E27FC236}">
                      <a16:creationId xmlns:a16="http://schemas.microsoft.com/office/drawing/2014/main" id="{CC001330-46D3-A88B-A92C-EE6569049A67}"/>
                    </a:ext>
                  </a:extLst>
                </p14:cNvPr>
                <p14:cNvContentPartPr/>
                <p14:nvPr/>
              </p14:nvContentPartPr>
              <p14:xfrm>
                <a:off x="6244215" y="1916750"/>
                <a:ext cx="198360" cy="130320"/>
              </p14:xfrm>
            </p:contentPart>
          </mc:Choice>
          <mc:Fallback>
            <p:pic>
              <p:nvPicPr>
                <p:cNvPr id="68" name="Entrada de lápiz 67">
                  <a:extLst>
                    <a:ext uri="{FF2B5EF4-FFF2-40B4-BE49-F238E27FC236}">
                      <a16:creationId xmlns:a16="http://schemas.microsoft.com/office/drawing/2014/main" id="{CC001330-46D3-A88B-A92C-EE6569049A6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226575" y="1899110"/>
                  <a:ext cx="2340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9" name="Entrada de lápiz 68">
                  <a:extLst>
                    <a:ext uri="{FF2B5EF4-FFF2-40B4-BE49-F238E27FC236}">
                      <a16:creationId xmlns:a16="http://schemas.microsoft.com/office/drawing/2014/main" id="{D04D8846-4397-77B9-B126-B9AA452D0AED}"/>
                    </a:ext>
                  </a:extLst>
                </p14:cNvPr>
                <p14:cNvContentPartPr/>
                <p14:nvPr/>
              </p14:nvContentPartPr>
              <p14:xfrm>
                <a:off x="6546255" y="1912790"/>
                <a:ext cx="62640" cy="166680"/>
              </p14:xfrm>
            </p:contentPart>
          </mc:Choice>
          <mc:Fallback>
            <p:pic>
              <p:nvPicPr>
                <p:cNvPr id="69" name="Entrada de lápiz 68">
                  <a:extLst>
                    <a:ext uri="{FF2B5EF4-FFF2-40B4-BE49-F238E27FC236}">
                      <a16:creationId xmlns:a16="http://schemas.microsoft.com/office/drawing/2014/main" id="{D04D8846-4397-77B9-B126-B9AA452D0AE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528255" y="1894790"/>
                  <a:ext cx="982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0" name="Entrada de lápiz 69">
                  <a:extLst>
                    <a:ext uri="{FF2B5EF4-FFF2-40B4-BE49-F238E27FC236}">
                      <a16:creationId xmlns:a16="http://schemas.microsoft.com/office/drawing/2014/main" id="{17639A69-6928-BA7D-8B60-C77BDC0E7DEE}"/>
                    </a:ext>
                  </a:extLst>
                </p14:cNvPr>
                <p14:cNvContentPartPr/>
                <p14:nvPr/>
              </p14:nvContentPartPr>
              <p14:xfrm>
                <a:off x="6459855" y="1934030"/>
                <a:ext cx="515160" cy="75960"/>
              </p14:xfrm>
            </p:contentPart>
          </mc:Choice>
          <mc:Fallback>
            <p:pic>
              <p:nvPicPr>
                <p:cNvPr id="70" name="Entrada de lápiz 69">
                  <a:extLst>
                    <a:ext uri="{FF2B5EF4-FFF2-40B4-BE49-F238E27FC236}">
                      <a16:creationId xmlns:a16="http://schemas.microsoft.com/office/drawing/2014/main" id="{17639A69-6928-BA7D-8B60-C77BDC0E7DE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442215" y="1916030"/>
                  <a:ext cx="5508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1" name="Entrada de lápiz 70">
                  <a:extLst>
                    <a:ext uri="{FF2B5EF4-FFF2-40B4-BE49-F238E27FC236}">
                      <a16:creationId xmlns:a16="http://schemas.microsoft.com/office/drawing/2014/main" id="{92E4D3D5-7869-BA91-913E-567770BDA9DF}"/>
                    </a:ext>
                  </a:extLst>
                </p14:cNvPr>
                <p14:cNvContentPartPr/>
                <p14:nvPr/>
              </p14:nvContentPartPr>
              <p14:xfrm>
                <a:off x="6932535" y="1926110"/>
                <a:ext cx="37440" cy="201960"/>
              </p14:xfrm>
            </p:contentPart>
          </mc:Choice>
          <mc:Fallback>
            <p:pic>
              <p:nvPicPr>
                <p:cNvPr id="71" name="Entrada de lápiz 70">
                  <a:extLst>
                    <a:ext uri="{FF2B5EF4-FFF2-40B4-BE49-F238E27FC236}">
                      <a16:creationId xmlns:a16="http://schemas.microsoft.com/office/drawing/2014/main" id="{92E4D3D5-7869-BA91-913E-567770BDA9D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914895" y="1908470"/>
                  <a:ext cx="730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2" name="Entrada de lápiz 71">
                  <a:extLst>
                    <a:ext uri="{FF2B5EF4-FFF2-40B4-BE49-F238E27FC236}">
                      <a16:creationId xmlns:a16="http://schemas.microsoft.com/office/drawing/2014/main" id="{45FEF13E-F21F-F372-9AC8-965A2D4334E0}"/>
                    </a:ext>
                  </a:extLst>
                </p14:cNvPr>
                <p14:cNvContentPartPr/>
                <p14:nvPr/>
              </p14:nvContentPartPr>
              <p14:xfrm>
                <a:off x="7121175" y="1869590"/>
                <a:ext cx="131040" cy="272160"/>
              </p14:xfrm>
            </p:contentPart>
          </mc:Choice>
          <mc:Fallback>
            <p:pic>
              <p:nvPicPr>
                <p:cNvPr id="72" name="Entrada de lápiz 71">
                  <a:extLst>
                    <a:ext uri="{FF2B5EF4-FFF2-40B4-BE49-F238E27FC236}">
                      <a16:creationId xmlns:a16="http://schemas.microsoft.com/office/drawing/2014/main" id="{45FEF13E-F21F-F372-9AC8-965A2D4334E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03535" y="1851590"/>
                  <a:ext cx="166680" cy="30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7" name="Entrada de lápiz 56">
                <a:extLst>
                  <a:ext uri="{FF2B5EF4-FFF2-40B4-BE49-F238E27FC236}">
                    <a16:creationId xmlns:a16="http://schemas.microsoft.com/office/drawing/2014/main" id="{58CF6E1F-63A9-2FF4-4FD0-C24BB0F1B530}"/>
                  </a:ext>
                </a:extLst>
              </p14:cNvPr>
              <p14:cNvContentPartPr/>
              <p14:nvPr/>
            </p14:nvContentPartPr>
            <p14:xfrm>
              <a:off x="5964855" y="1196030"/>
              <a:ext cx="124200" cy="269280"/>
            </p14:xfrm>
          </p:contentPart>
        </mc:Choice>
        <mc:Fallback>
          <p:pic>
            <p:nvPicPr>
              <p:cNvPr id="57" name="Entrada de lápiz 56">
                <a:extLst>
                  <a:ext uri="{FF2B5EF4-FFF2-40B4-BE49-F238E27FC236}">
                    <a16:creationId xmlns:a16="http://schemas.microsoft.com/office/drawing/2014/main" id="{58CF6E1F-63A9-2FF4-4FD0-C24BB0F1B530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946855" y="1178030"/>
                <a:ext cx="15984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8" name="Entrada de lápiz 57">
                <a:extLst>
                  <a:ext uri="{FF2B5EF4-FFF2-40B4-BE49-F238E27FC236}">
                    <a16:creationId xmlns:a16="http://schemas.microsoft.com/office/drawing/2014/main" id="{02197E59-608A-59DB-66F4-869CAA44FD07}"/>
                  </a:ext>
                </a:extLst>
              </p14:cNvPr>
              <p14:cNvContentPartPr/>
              <p14:nvPr/>
            </p14:nvContentPartPr>
            <p14:xfrm>
              <a:off x="6118935" y="1275230"/>
              <a:ext cx="219600" cy="133920"/>
            </p14:xfrm>
          </p:contentPart>
        </mc:Choice>
        <mc:Fallback>
          <p:pic>
            <p:nvPicPr>
              <p:cNvPr id="58" name="Entrada de lápiz 57">
                <a:extLst>
                  <a:ext uri="{FF2B5EF4-FFF2-40B4-BE49-F238E27FC236}">
                    <a16:creationId xmlns:a16="http://schemas.microsoft.com/office/drawing/2014/main" id="{02197E59-608A-59DB-66F4-869CAA44FD0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101295" y="1257590"/>
                <a:ext cx="2552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9" name="Entrada de lápiz 58">
                <a:extLst>
                  <a:ext uri="{FF2B5EF4-FFF2-40B4-BE49-F238E27FC236}">
                    <a16:creationId xmlns:a16="http://schemas.microsoft.com/office/drawing/2014/main" id="{C736CFCD-8CA2-73AE-8168-6EF52A9816E8}"/>
                  </a:ext>
                </a:extLst>
              </p14:cNvPr>
              <p14:cNvContentPartPr/>
              <p14:nvPr/>
            </p14:nvContentPartPr>
            <p14:xfrm>
              <a:off x="6141255" y="1255790"/>
              <a:ext cx="201960" cy="143640"/>
            </p14:xfrm>
          </p:contentPart>
        </mc:Choice>
        <mc:Fallback>
          <p:pic>
            <p:nvPicPr>
              <p:cNvPr id="59" name="Entrada de lápiz 58">
                <a:extLst>
                  <a:ext uri="{FF2B5EF4-FFF2-40B4-BE49-F238E27FC236}">
                    <a16:creationId xmlns:a16="http://schemas.microsoft.com/office/drawing/2014/main" id="{C736CFCD-8CA2-73AE-8168-6EF52A9816E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123255" y="1238150"/>
                <a:ext cx="2376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61" name="Entrada de lápiz 60">
                <a:extLst>
                  <a:ext uri="{FF2B5EF4-FFF2-40B4-BE49-F238E27FC236}">
                    <a16:creationId xmlns:a16="http://schemas.microsoft.com/office/drawing/2014/main" id="{A675314D-DD4D-293C-ECDF-DAA5015F1DD7}"/>
                  </a:ext>
                </a:extLst>
              </p14:cNvPr>
              <p14:cNvContentPartPr/>
              <p14:nvPr/>
            </p14:nvContentPartPr>
            <p14:xfrm>
              <a:off x="6573615" y="1234910"/>
              <a:ext cx="66240" cy="132120"/>
            </p14:xfrm>
          </p:contentPart>
        </mc:Choice>
        <mc:Fallback>
          <p:pic>
            <p:nvPicPr>
              <p:cNvPr id="61" name="Entrada de lápiz 60">
                <a:extLst>
                  <a:ext uri="{FF2B5EF4-FFF2-40B4-BE49-F238E27FC236}">
                    <a16:creationId xmlns:a16="http://schemas.microsoft.com/office/drawing/2014/main" id="{A675314D-DD4D-293C-ECDF-DAA5015F1DD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555975" y="1217270"/>
                <a:ext cx="10188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62" name="Entrada de lápiz 61">
                <a:extLst>
                  <a:ext uri="{FF2B5EF4-FFF2-40B4-BE49-F238E27FC236}">
                    <a16:creationId xmlns:a16="http://schemas.microsoft.com/office/drawing/2014/main" id="{67E0F64F-F975-9DC1-D73D-C0C537EEA55E}"/>
                  </a:ext>
                </a:extLst>
              </p14:cNvPr>
              <p14:cNvContentPartPr/>
              <p14:nvPr/>
            </p14:nvContentPartPr>
            <p14:xfrm>
              <a:off x="6459855" y="1284950"/>
              <a:ext cx="293040" cy="33120"/>
            </p14:xfrm>
          </p:contentPart>
        </mc:Choice>
        <mc:Fallback>
          <p:pic>
            <p:nvPicPr>
              <p:cNvPr id="62" name="Entrada de lápiz 61">
                <a:extLst>
                  <a:ext uri="{FF2B5EF4-FFF2-40B4-BE49-F238E27FC236}">
                    <a16:creationId xmlns:a16="http://schemas.microsoft.com/office/drawing/2014/main" id="{67E0F64F-F975-9DC1-D73D-C0C537EEA55E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442215" y="1267310"/>
                <a:ext cx="32868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3" name="Entrada de lápiz 62">
                <a:extLst>
                  <a:ext uri="{FF2B5EF4-FFF2-40B4-BE49-F238E27FC236}">
                    <a16:creationId xmlns:a16="http://schemas.microsoft.com/office/drawing/2014/main" id="{9A5E2E40-0D68-8332-1E02-1932605B00CE}"/>
                  </a:ext>
                </a:extLst>
              </p14:cNvPr>
              <p14:cNvContentPartPr/>
              <p14:nvPr/>
            </p14:nvContentPartPr>
            <p14:xfrm>
              <a:off x="6824895" y="1205750"/>
              <a:ext cx="189720" cy="50760"/>
            </p14:xfrm>
          </p:contentPart>
        </mc:Choice>
        <mc:Fallback>
          <p:pic>
            <p:nvPicPr>
              <p:cNvPr id="63" name="Entrada de lápiz 62">
                <a:extLst>
                  <a:ext uri="{FF2B5EF4-FFF2-40B4-BE49-F238E27FC236}">
                    <a16:creationId xmlns:a16="http://schemas.microsoft.com/office/drawing/2014/main" id="{9A5E2E40-0D68-8332-1E02-1932605B00C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807255" y="1187750"/>
                <a:ext cx="22536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4" name="Entrada de lápiz 63">
                <a:extLst>
                  <a:ext uri="{FF2B5EF4-FFF2-40B4-BE49-F238E27FC236}">
                    <a16:creationId xmlns:a16="http://schemas.microsoft.com/office/drawing/2014/main" id="{B571A43F-88CC-F14E-ECA4-3AEF72FB601E}"/>
                  </a:ext>
                </a:extLst>
              </p14:cNvPr>
              <p14:cNvContentPartPr/>
              <p14:nvPr/>
            </p14:nvContentPartPr>
            <p14:xfrm>
              <a:off x="6973215" y="1178390"/>
              <a:ext cx="42480" cy="205200"/>
            </p14:xfrm>
          </p:contentPart>
        </mc:Choice>
        <mc:Fallback>
          <p:pic>
            <p:nvPicPr>
              <p:cNvPr id="64" name="Entrada de lápiz 63">
                <a:extLst>
                  <a:ext uri="{FF2B5EF4-FFF2-40B4-BE49-F238E27FC236}">
                    <a16:creationId xmlns:a16="http://schemas.microsoft.com/office/drawing/2014/main" id="{B571A43F-88CC-F14E-ECA4-3AEF72FB601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955215" y="1160750"/>
                <a:ext cx="7812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5" name="Entrada de lápiz 64">
                <a:extLst>
                  <a:ext uri="{FF2B5EF4-FFF2-40B4-BE49-F238E27FC236}">
                    <a16:creationId xmlns:a16="http://schemas.microsoft.com/office/drawing/2014/main" id="{C66DD174-4C8F-6729-D796-01DC92B31E14}"/>
                  </a:ext>
                </a:extLst>
              </p14:cNvPr>
              <p14:cNvContentPartPr/>
              <p14:nvPr/>
            </p14:nvContentPartPr>
            <p14:xfrm>
              <a:off x="7158255" y="1151030"/>
              <a:ext cx="93960" cy="330120"/>
            </p14:xfrm>
          </p:contentPart>
        </mc:Choice>
        <mc:Fallback>
          <p:pic>
            <p:nvPicPr>
              <p:cNvPr id="65" name="Entrada de lápiz 64">
                <a:extLst>
                  <a:ext uri="{FF2B5EF4-FFF2-40B4-BE49-F238E27FC236}">
                    <a16:creationId xmlns:a16="http://schemas.microsoft.com/office/drawing/2014/main" id="{C66DD174-4C8F-6729-D796-01DC92B31E14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140615" y="1133030"/>
                <a:ext cx="129600" cy="36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upo 89">
            <a:extLst>
              <a:ext uri="{FF2B5EF4-FFF2-40B4-BE49-F238E27FC236}">
                <a16:creationId xmlns:a16="http://schemas.microsoft.com/office/drawing/2014/main" id="{E26805B7-8EB1-1DFB-34D2-F06D22D2E6FF}"/>
              </a:ext>
            </a:extLst>
          </p:cNvPr>
          <p:cNvGrpSpPr/>
          <p:nvPr/>
        </p:nvGrpSpPr>
        <p:grpSpPr>
          <a:xfrm>
            <a:off x="7444815" y="1016750"/>
            <a:ext cx="3151080" cy="396360"/>
            <a:chOff x="7444815" y="1016750"/>
            <a:chExt cx="3151080" cy="39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3" name="Entrada de lápiz 72">
                  <a:extLst>
                    <a:ext uri="{FF2B5EF4-FFF2-40B4-BE49-F238E27FC236}">
                      <a16:creationId xmlns:a16="http://schemas.microsoft.com/office/drawing/2014/main" id="{8E52F481-9C6A-3D2C-6529-7F3CF327485F}"/>
                    </a:ext>
                  </a:extLst>
                </p14:cNvPr>
                <p14:cNvContentPartPr/>
                <p14:nvPr/>
              </p14:nvContentPartPr>
              <p14:xfrm>
                <a:off x="7444815" y="1135910"/>
                <a:ext cx="106560" cy="269280"/>
              </p14:xfrm>
            </p:contentPart>
          </mc:Choice>
          <mc:Fallback>
            <p:pic>
              <p:nvPicPr>
                <p:cNvPr id="73" name="Entrada de lápiz 72">
                  <a:extLst>
                    <a:ext uri="{FF2B5EF4-FFF2-40B4-BE49-F238E27FC236}">
                      <a16:creationId xmlns:a16="http://schemas.microsoft.com/office/drawing/2014/main" id="{8E52F481-9C6A-3D2C-6529-7F3CF327485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427175" y="1117910"/>
                  <a:ext cx="1422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6" name="Entrada de lápiz 75">
                  <a:extLst>
                    <a:ext uri="{FF2B5EF4-FFF2-40B4-BE49-F238E27FC236}">
                      <a16:creationId xmlns:a16="http://schemas.microsoft.com/office/drawing/2014/main" id="{F1EE9C58-2F5D-FC90-3AB3-54A5726FCC18}"/>
                    </a:ext>
                  </a:extLst>
                </p14:cNvPr>
                <p14:cNvContentPartPr/>
                <p14:nvPr/>
              </p14:nvContentPartPr>
              <p14:xfrm>
                <a:off x="7692855" y="1158950"/>
                <a:ext cx="240840" cy="145800"/>
              </p14:xfrm>
            </p:contentPart>
          </mc:Choice>
          <mc:Fallback>
            <p:pic>
              <p:nvPicPr>
                <p:cNvPr id="76" name="Entrada de lápiz 75">
                  <a:extLst>
                    <a:ext uri="{FF2B5EF4-FFF2-40B4-BE49-F238E27FC236}">
                      <a16:creationId xmlns:a16="http://schemas.microsoft.com/office/drawing/2014/main" id="{F1EE9C58-2F5D-FC90-3AB3-54A5726FCC1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675215" y="1141310"/>
                  <a:ext cx="276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7" name="Entrada de lápiz 76">
                  <a:extLst>
                    <a:ext uri="{FF2B5EF4-FFF2-40B4-BE49-F238E27FC236}">
                      <a16:creationId xmlns:a16="http://schemas.microsoft.com/office/drawing/2014/main" id="{F1830278-6547-9C14-B71A-C8C3A9492407}"/>
                    </a:ext>
                  </a:extLst>
                </p14:cNvPr>
                <p14:cNvContentPartPr/>
                <p14:nvPr/>
              </p14:nvContentPartPr>
              <p14:xfrm>
                <a:off x="7730295" y="1145990"/>
                <a:ext cx="176400" cy="164520"/>
              </p14:xfrm>
            </p:contentPart>
          </mc:Choice>
          <mc:Fallback>
            <p:pic>
              <p:nvPicPr>
                <p:cNvPr id="77" name="Entrada de lápiz 76">
                  <a:extLst>
                    <a:ext uri="{FF2B5EF4-FFF2-40B4-BE49-F238E27FC236}">
                      <a16:creationId xmlns:a16="http://schemas.microsoft.com/office/drawing/2014/main" id="{F1830278-6547-9C14-B71A-C8C3A949240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712655" y="1127990"/>
                  <a:ext cx="2120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8" name="Entrada de lápiz 77">
                  <a:extLst>
                    <a:ext uri="{FF2B5EF4-FFF2-40B4-BE49-F238E27FC236}">
                      <a16:creationId xmlns:a16="http://schemas.microsoft.com/office/drawing/2014/main" id="{3D0E69C0-79BD-FD1B-807D-0265A6E8AA87}"/>
                    </a:ext>
                  </a:extLst>
                </p14:cNvPr>
                <p14:cNvContentPartPr/>
                <p14:nvPr/>
              </p14:nvContentPartPr>
              <p14:xfrm>
                <a:off x="8057895" y="1016750"/>
                <a:ext cx="214200" cy="146520"/>
              </p14:xfrm>
            </p:contentPart>
          </mc:Choice>
          <mc:Fallback>
            <p:pic>
              <p:nvPicPr>
                <p:cNvPr id="78" name="Entrada de lápiz 77">
                  <a:extLst>
                    <a:ext uri="{FF2B5EF4-FFF2-40B4-BE49-F238E27FC236}">
                      <a16:creationId xmlns:a16="http://schemas.microsoft.com/office/drawing/2014/main" id="{3D0E69C0-79BD-FD1B-807D-0265A6E8AA8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039895" y="999110"/>
                  <a:ext cx="2498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9" name="Entrada de lápiz 78">
                  <a:extLst>
                    <a:ext uri="{FF2B5EF4-FFF2-40B4-BE49-F238E27FC236}">
                      <a16:creationId xmlns:a16="http://schemas.microsoft.com/office/drawing/2014/main" id="{CB9B9B9A-E7B6-7545-818C-3CE7EF482544}"/>
                    </a:ext>
                  </a:extLst>
                </p14:cNvPr>
                <p14:cNvContentPartPr/>
                <p14:nvPr/>
              </p14:nvContentPartPr>
              <p14:xfrm>
                <a:off x="8371455" y="1197830"/>
                <a:ext cx="234000" cy="27360"/>
              </p14:xfrm>
            </p:contentPart>
          </mc:Choice>
          <mc:Fallback>
            <p:pic>
              <p:nvPicPr>
                <p:cNvPr id="79" name="Entrada de lápiz 78">
                  <a:extLst>
                    <a:ext uri="{FF2B5EF4-FFF2-40B4-BE49-F238E27FC236}">
                      <a16:creationId xmlns:a16="http://schemas.microsoft.com/office/drawing/2014/main" id="{CB9B9B9A-E7B6-7545-818C-3CE7EF48254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353455" y="1180190"/>
                  <a:ext cx="2696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0" name="Entrada de lápiz 79">
                  <a:extLst>
                    <a:ext uri="{FF2B5EF4-FFF2-40B4-BE49-F238E27FC236}">
                      <a16:creationId xmlns:a16="http://schemas.microsoft.com/office/drawing/2014/main" id="{2D8072F4-6D82-7D87-2E4E-2E7BF679EC2D}"/>
                    </a:ext>
                  </a:extLst>
                </p14:cNvPr>
                <p14:cNvContentPartPr/>
                <p14:nvPr/>
              </p14:nvContentPartPr>
              <p14:xfrm>
                <a:off x="8736495" y="1137710"/>
                <a:ext cx="200160" cy="141840"/>
              </p14:xfrm>
            </p:contentPart>
          </mc:Choice>
          <mc:Fallback>
            <p:pic>
              <p:nvPicPr>
                <p:cNvPr id="80" name="Entrada de lápiz 79">
                  <a:extLst>
                    <a:ext uri="{FF2B5EF4-FFF2-40B4-BE49-F238E27FC236}">
                      <a16:creationId xmlns:a16="http://schemas.microsoft.com/office/drawing/2014/main" id="{2D8072F4-6D82-7D87-2E4E-2E7BF679EC2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718495" y="1120070"/>
                  <a:ext cx="2358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1" name="Entrada de lápiz 80">
                  <a:extLst>
                    <a:ext uri="{FF2B5EF4-FFF2-40B4-BE49-F238E27FC236}">
                      <a16:creationId xmlns:a16="http://schemas.microsoft.com/office/drawing/2014/main" id="{CD7CFD2F-4738-017B-07E2-527F753F4B69}"/>
                    </a:ext>
                  </a:extLst>
                </p14:cNvPr>
                <p14:cNvContentPartPr/>
                <p14:nvPr/>
              </p14:nvContentPartPr>
              <p14:xfrm>
                <a:off x="8705535" y="1120430"/>
                <a:ext cx="289800" cy="171000"/>
              </p14:xfrm>
            </p:contentPart>
          </mc:Choice>
          <mc:Fallback>
            <p:pic>
              <p:nvPicPr>
                <p:cNvPr id="81" name="Entrada de lápiz 80">
                  <a:extLst>
                    <a:ext uri="{FF2B5EF4-FFF2-40B4-BE49-F238E27FC236}">
                      <a16:creationId xmlns:a16="http://schemas.microsoft.com/office/drawing/2014/main" id="{CD7CFD2F-4738-017B-07E2-527F753F4B6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687535" y="1102430"/>
                  <a:ext cx="3254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2" name="Entrada de lápiz 81">
                  <a:extLst>
                    <a:ext uri="{FF2B5EF4-FFF2-40B4-BE49-F238E27FC236}">
                      <a16:creationId xmlns:a16="http://schemas.microsoft.com/office/drawing/2014/main" id="{66067F72-A6F3-8529-6A00-373E2FD0924B}"/>
                    </a:ext>
                  </a:extLst>
                </p14:cNvPr>
                <p14:cNvContentPartPr/>
                <p14:nvPr/>
              </p14:nvContentPartPr>
              <p14:xfrm>
                <a:off x="9101535" y="1158950"/>
                <a:ext cx="176400" cy="74520"/>
              </p14:xfrm>
            </p:contentPart>
          </mc:Choice>
          <mc:Fallback>
            <p:pic>
              <p:nvPicPr>
                <p:cNvPr id="82" name="Entrada de lápiz 81">
                  <a:extLst>
                    <a:ext uri="{FF2B5EF4-FFF2-40B4-BE49-F238E27FC236}">
                      <a16:creationId xmlns:a16="http://schemas.microsoft.com/office/drawing/2014/main" id="{66067F72-A6F3-8529-6A00-373E2FD0924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083535" y="1141310"/>
                  <a:ext cx="2120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3" name="Entrada de lápiz 82">
                  <a:extLst>
                    <a:ext uri="{FF2B5EF4-FFF2-40B4-BE49-F238E27FC236}">
                      <a16:creationId xmlns:a16="http://schemas.microsoft.com/office/drawing/2014/main" id="{ECC912DD-3AFA-9EDE-415F-9061C3C4324A}"/>
                    </a:ext>
                  </a:extLst>
                </p14:cNvPr>
                <p14:cNvContentPartPr/>
                <p14:nvPr/>
              </p14:nvContentPartPr>
              <p14:xfrm>
                <a:off x="9280455" y="1135910"/>
                <a:ext cx="28080" cy="217080"/>
              </p14:xfrm>
            </p:contentPart>
          </mc:Choice>
          <mc:Fallback>
            <p:pic>
              <p:nvPicPr>
                <p:cNvPr id="83" name="Entrada de lápiz 82">
                  <a:extLst>
                    <a:ext uri="{FF2B5EF4-FFF2-40B4-BE49-F238E27FC236}">
                      <a16:creationId xmlns:a16="http://schemas.microsoft.com/office/drawing/2014/main" id="{ECC912DD-3AFA-9EDE-415F-9061C3C4324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262815" y="1117910"/>
                  <a:ext cx="637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4" name="Entrada de lápiz 83">
                  <a:extLst>
                    <a:ext uri="{FF2B5EF4-FFF2-40B4-BE49-F238E27FC236}">
                      <a16:creationId xmlns:a16="http://schemas.microsoft.com/office/drawing/2014/main" id="{8DCC8BCB-91DA-73C0-4C2C-75FF9EBDDEA9}"/>
                    </a:ext>
                  </a:extLst>
                </p14:cNvPr>
                <p14:cNvContentPartPr/>
                <p14:nvPr/>
              </p14:nvContentPartPr>
              <p14:xfrm>
                <a:off x="9491055" y="1197830"/>
                <a:ext cx="258840" cy="37080"/>
              </p14:xfrm>
            </p:contentPart>
          </mc:Choice>
          <mc:Fallback>
            <p:pic>
              <p:nvPicPr>
                <p:cNvPr id="84" name="Entrada de lápiz 83">
                  <a:extLst>
                    <a:ext uri="{FF2B5EF4-FFF2-40B4-BE49-F238E27FC236}">
                      <a16:creationId xmlns:a16="http://schemas.microsoft.com/office/drawing/2014/main" id="{8DCC8BCB-91DA-73C0-4C2C-75FF9EBDDEA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473415" y="1180190"/>
                  <a:ext cx="2944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5" name="Entrada de lápiz 84">
                  <a:extLst>
                    <a:ext uri="{FF2B5EF4-FFF2-40B4-BE49-F238E27FC236}">
                      <a16:creationId xmlns:a16="http://schemas.microsoft.com/office/drawing/2014/main" id="{D7C5196E-0617-F9F9-3B78-167030F648E4}"/>
                    </a:ext>
                  </a:extLst>
                </p14:cNvPr>
                <p14:cNvContentPartPr/>
                <p14:nvPr/>
              </p14:nvContentPartPr>
              <p14:xfrm>
                <a:off x="9563055" y="1158950"/>
                <a:ext cx="83160" cy="178920"/>
              </p14:xfrm>
            </p:contentPart>
          </mc:Choice>
          <mc:Fallback>
            <p:pic>
              <p:nvPicPr>
                <p:cNvPr id="85" name="Entrada de lápiz 84">
                  <a:extLst>
                    <a:ext uri="{FF2B5EF4-FFF2-40B4-BE49-F238E27FC236}">
                      <a16:creationId xmlns:a16="http://schemas.microsoft.com/office/drawing/2014/main" id="{D7C5196E-0617-F9F9-3B78-167030F648E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545055" y="1141310"/>
                  <a:ext cx="1188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6" name="Entrada de lápiz 85">
                  <a:extLst>
                    <a:ext uri="{FF2B5EF4-FFF2-40B4-BE49-F238E27FC236}">
                      <a16:creationId xmlns:a16="http://schemas.microsoft.com/office/drawing/2014/main" id="{5C7D3707-9B9D-7D30-AA7D-D983AE76BF53}"/>
                    </a:ext>
                  </a:extLst>
                </p14:cNvPr>
                <p14:cNvContentPartPr/>
                <p14:nvPr/>
              </p14:nvContentPartPr>
              <p14:xfrm>
                <a:off x="9837375" y="1150310"/>
                <a:ext cx="234000" cy="148320"/>
              </p14:xfrm>
            </p:contentPart>
          </mc:Choice>
          <mc:Fallback>
            <p:pic>
              <p:nvPicPr>
                <p:cNvPr id="86" name="Entrada de lápiz 85">
                  <a:extLst>
                    <a:ext uri="{FF2B5EF4-FFF2-40B4-BE49-F238E27FC236}">
                      <a16:creationId xmlns:a16="http://schemas.microsoft.com/office/drawing/2014/main" id="{5C7D3707-9B9D-7D30-AA7D-D983AE76BF5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819375" y="1132670"/>
                  <a:ext cx="2696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7" name="Entrada de lápiz 86">
                  <a:extLst>
                    <a:ext uri="{FF2B5EF4-FFF2-40B4-BE49-F238E27FC236}">
                      <a16:creationId xmlns:a16="http://schemas.microsoft.com/office/drawing/2014/main" id="{9696E1AB-2758-2D27-7D37-2F892BC71C64}"/>
                    </a:ext>
                  </a:extLst>
                </p14:cNvPr>
                <p14:cNvContentPartPr/>
                <p14:nvPr/>
              </p14:nvContentPartPr>
              <p14:xfrm>
                <a:off x="9973095" y="1181990"/>
                <a:ext cx="65520" cy="231120"/>
              </p14:xfrm>
            </p:contentPart>
          </mc:Choice>
          <mc:Fallback>
            <p:pic>
              <p:nvPicPr>
                <p:cNvPr id="87" name="Entrada de lápiz 86">
                  <a:extLst>
                    <a:ext uri="{FF2B5EF4-FFF2-40B4-BE49-F238E27FC236}">
                      <a16:creationId xmlns:a16="http://schemas.microsoft.com/office/drawing/2014/main" id="{9696E1AB-2758-2D27-7D37-2F892BC71C6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955455" y="1163990"/>
                  <a:ext cx="1011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8" name="Entrada de lápiz 87">
                  <a:extLst>
                    <a:ext uri="{FF2B5EF4-FFF2-40B4-BE49-F238E27FC236}">
                      <a16:creationId xmlns:a16="http://schemas.microsoft.com/office/drawing/2014/main" id="{65C5B43B-4B1B-5E3B-ACEA-435D956D2C02}"/>
                    </a:ext>
                  </a:extLst>
                </p14:cNvPr>
                <p14:cNvContentPartPr/>
                <p14:nvPr/>
              </p14:nvContentPartPr>
              <p14:xfrm>
                <a:off x="10212855" y="1023590"/>
                <a:ext cx="245880" cy="149400"/>
              </p14:xfrm>
            </p:contentPart>
          </mc:Choice>
          <mc:Fallback>
            <p:pic>
              <p:nvPicPr>
                <p:cNvPr id="88" name="Entrada de lápiz 87">
                  <a:extLst>
                    <a:ext uri="{FF2B5EF4-FFF2-40B4-BE49-F238E27FC236}">
                      <a16:creationId xmlns:a16="http://schemas.microsoft.com/office/drawing/2014/main" id="{65C5B43B-4B1B-5E3B-ACEA-435D956D2C0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194855" y="1005590"/>
                  <a:ext cx="2815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9" name="Entrada de lápiz 88">
                  <a:extLst>
                    <a:ext uri="{FF2B5EF4-FFF2-40B4-BE49-F238E27FC236}">
                      <a16:creationId xmlns:a16="http://schemas.microsoft.com/office/drawing/2014/main" id="{5930AE50-208A-D5D3-E214-CE76D2C928AE}"/>
                    </a:ext>
                  </a:extLst>
                </p14:cNvPr>
                <p14:cNvContentPartPr/>
                <p14:nvPr/>
              </p14:nvContentPartPr>
              <p14:xfrm>
                <a:off x="10430655" y="1071830"/>
                <a:ext cx="165240" cy="290880"/>
              </p14:xfrm>
            </p:contentPart>
          </mc:Choice>
          <mc:Fallback>
            <p:pic>
              <p:nvPicPr>
                <p:cNvPr id="89" name="Entrada de lápiz 88">
                  <a:extLst>
                    <a:ext uri="{FF2B5EF4-FFF2-40B4-BE49-F238E27FC236}">
                      <a16:creationId xmlns:a16="http://schemas.microsoft.com/office/drawing/2014/main" id="{5930AE50-208A-D5D3-E214-CE76D2C928A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413015" y="1054190"/>
                  <a:ext cx="200880" cy="32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91" name="Entrada de lápiz 90">
                <a:extLst>
                  <a:ext uri="{FF2B5EF4-FFF2-40B4-BE49-F238E27FC236}">
                    <a16:creationId xmlns:a16="http://schemas.microsoft.com/office/drawing/2014/main" id="{2F610BAA-71B0-0045-8BAA-A4D89714DA0E}"/>
                  </a:ext>
                </a:extLst>
              </p14:cNvPr>
              <p14:cNvContentPartPr/>
              <p14:nvPr/>
            </p14:nvContentPartPr>
            <p14:xfrm>
              <a:off x="8189295" y="1063550"/>
              <a:ext cx="425880" cy="361800"/>
            </p14:xfrm>
          </p:contentPart>
        </mc:Choice>
        <mc:Fallback>
          <p:pic>
            <p:nvPicPr>
              <p:cNvPr id="91" name="Entrada de lápiz 90">
                <a:extLst>
                  <a:ext uri="{FF2B5EF4-FFF2-40B4-BE49-F238E27FC236}">
                    <a16:creationId xmlns:a16="http://schemas.microsoft.com/office/drawing/2014/main" id="{2F610BAA-71B0-0045-8BAA-A4D89714DA0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171295" y="1045910"/>
                <a:ext cx="46152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92" name="Entrada de lápiz 91">
                <a:extLst>
                  <a:ext uri="{FF2B5EF4-FFF2-40B4-BE49-F238E27FC236}">
                    <a16:creationId xmlns:a16="http://schemas.microsoft.com/office/drawing/2014/main" id="{461E53D5-CBAB-A2AA-E405-76ECEBBC3ADA}"/>
                  </a:ext>
                </a:extLst>
              </p14:cNvPr>
              <p14:cNvContentPartPr/>
              <p14:nvPr/>
            </p14:nvContentPartPr>
            <p14:xfrm>
              <a:off x="9414735" y="1062110"/>
              <a:ext cx="415080" cy="296640"/>
            </p14:xfrm>
          </p:contentPart>
        </mc:Choice>
        <mc:Fallback>
          <p:pic>
            <p:nvPicPr>
              <p:cNvPr id="92" name="Entrada de lápiz 91">
                <a:extLst>
                  <a:ext uri="{FF2B5EF4-FFF2-40B4-BE49-F238E27FC236}">
                    <a16:creationId xmlns:a16="http://schemas.microsoft.com/office/drawing/2014/main" id="{461E53D5-CBAB-A2AA-E405-76ECEBBC3AD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9397095" y="1044470"/>
                <a:ext cx="450720" cy="33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upo 106">
            <a:extLst>
              <a:ext uri="{FF2B5EF4-FFF2-40B4-BE49-F238E27FC236}">
                <a16:creationId xmlns:a16="http://schemas.microsoft.com/office/drawing/2014/main" id="{4AABC606-060E-3959-88BA-0550D7CF835F}"/>
              </a:ext>
            </a:extLst>
          </p:cNvPr>
          <p:cNvGrpSpPr/>
          <p:nvPr/>
        </p:nvGrpSpPr>
        <p:grpSpPr>
          <a:xfrm>
            <a:off x="7514295" y="1799750"/>
            <a:ext cx="3161160" cy="319320"/>
            <a:chOff x="7514295" y="1799750"/>
            <a:chExt cx="3161160" cy="31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3" name="Entrada de lápiz 92">
                  <a:extLst>
                    <a:ext uri="{FF2B5EF4-FFF2-40B4-BE49-F238E27FC236}">
                      <a16:creationId xmlns:a16="http://schemas.microsoft.com/office/drawing/2014/main" id="{7A6A24E9-D682-9827-AD2B-5321193741E6}"/>
                    </a:ext>
                  </a:extLst>
                </p14:cNvPr>
                <p14:cNvContentPartPr/>
                <p14:nvPr/>
              </p14:nvContentPartPr>
              <p14:xfrm>
                <a:off x="7514295" y="1875710"/>
                <a:ext cx="154800" cy="221040"/>
              </p14:xfrm>
            </p:contentPart>
          </mc:Choice>
          <mc:Fallback>
            <p:pic>
              <p:nvPicPr>
                <p:cNvPr id="93" name="Entrada de lápiz 92">
                  <a:extLst>
                    <a:ext uri="{FF2B5EF4-FFF2-40B4-BE49-F238E27FC236}">
                      <a16:creationId xmlns:a16="http://schemas.microsoft.com/office/drawing/2014/main" id="{7A6A24E9-D682-9827-AD2B-5321193741E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496655" y="1858070"/>
                  <a:ext cx="1904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4" name="Entrada de lápiz 93">
                  <a:extLst>
                    <a:ext uri="{FF2B5EF4-FFF2-40B4-BE49-F238E27FC236}">
                      <a16:creationId xmlns:a16="http://schemas.microsoft.com/office/drawing/2014/main" id="{0A74AD51-0520-D658-A9F3-2ECF9E209DF1}"/>
                    </a:ext>
                  </a:extLst>
                </p14:cNvPr>
                <p14:cNvContentPartPr/>
                <p14:nvPr/>
              </p14:nvContentPartPr>
              <p14:xfrm>
                <a:off x="7783215" y="1883630"/>
                <a:ext cx="168120" cy="194040"/>
              </p14:xfrm>
            </p:contentPart>
          </mc:Choice>
          <mc:Fallback>
            <p:pic>
              <p:nvPicPr>
                <p:cNvPr id="94" name="Entrada de lápiz 93">
                  <a:extLst>
                    <a:ext uri="{FF2B5EF4-FFF2-40B4-BE49-F238E27FC236}">
                      <a16:creationId xmlns:a16="http://schemas.microsoft.com/office/drawing/2014/main" id="{0A74AD51-0520-D658-A9F3-2ECF9E209DF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765575" y="1865630"/>
                  <a:ext cx="2037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5" name="Entrada de lápiz 94">
                  <a:extLst>
                    <a:ext uri="{FF2B5EF4-FFF2-40B4-BE49-F238E27FC236}">
                      <a16:creationId xmlns:a16="http://schemas.microsoft.com/office/drawing/2014/main" id="{4B1D5B19-BF1D-F9AF-2BF4-5FA8E00A6DE3}"/>
                    </a:ext>
                  </a:extLst>
                </p14:cNvPr>
                <p14:cNvContentPartPr/>
                <p14:nvPr/>
              </p14:nvContentPartPr>
              <p14:xfrm>
                <a:off x="7734615" y="1933670"/>
                <a:ext cx="192240" cy="145800"/>
              </p14:xfrm>
            </p:contentPart>
          </mc:Choice>
          <mc:Fallback>
            <p:pic>
              <p:nvPicPr>
                <p:cNvPr id="95" name="Entrada de lápiz 94">
                  <a:extLst>
                    <a:ext uri="{FF2B5EF4-FFF2-40B4-BE49-F238E27FC236}">
                      <a16:creationId xmlns:a16="http://schemas.microsoft.com/office/drawing/2014/main" id="{4B1D5B19-BF1D-F9AF-2BF4-5FA8E00A6DE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716975" y="1915670"/>
                  <a:ext cx="2278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6" name="Entrada de lápiz 95">
                  <a:extLst>
                    <a:ext uri="{FF2B5EF4-FFF2-40B4-BE49-F238E27FC236}">
                      <a16:creationId xmlns:a16="http://schemas.microsoft.com/office/drawing/2014/main" id="{485FB754-4F61-800D-C743-77FB62D60210}"/>
                    </a:ext>
                  </a:extLst>
                </p14:cNvPr>
                <p14:cNvContentPartPr/>
                <p14:nvPr/>
              </p14:nvContentPartPr>
              <p14:xfrm>
                <a:off x="8037735" y="1813070"/>
                <a:ext cx="147960" cy="131040"/>
              </p14:xfrm>
            </p:contentPart>
          </mc:Choice>
          <mc:Fallback>
            <p:pic>
              <p:nvPicPr>
                <p:cNvPr id="96" name="Entrada de lápiz 95">
                  <a:extLst>
                    <a:ext uri="{FF2B5EF4-FFF2-40B4-BE49-F238E27FC236}">
                      <a16:creationId xmlns:a16="http://schemas.microsoft.com/office/drawing/2014/main" id="{485FB754-4F61-800D-C743-77FB62D6021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020095" y="1795430"/>
                  <a:ext cx="1836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7" name="Entrada de lápiz 96">
                  <a:extLst>
                    <a:ext uri="{FF2B5EF4-FFF2-40B4-BE49-F238E27FC236}">
                      <a16:creationId xmlns:a16="http://schemas.microsoft.com/office/drawing/2014/main" id="{4263D6E3-DBAE-A6D8-3C88-BFB081E045DE}"/>
                    </a:ext>
                  </a:extLst>
                </p14:cNvPr>
                <p14:cNvContentPartPr/>
                <p14:nvPr/>
              </p14:nvContentPartPr>
              <p14:xfrm>
                <a:off x="8395575" y="1970750"/>
                <a:ext cx="42480" cy="148320"/>
              </p14:xfrm>
            </p:contentPart>
          </mc:Choice>
          <mc:Fallback>
            <p:pic>
              <p:nvPicPr>
                <p:cNvPr id="97" name="Entrada de lápiz 96">
                  <a:extLst>
                    <a:ext uri="{FF2B5EF4-FFF2-40B4-BE49-F238E27FC236}">
                      <a16:creationId xmlns:a16="http://schemas.microsoft.com/office/drawing/2014/main" id="{4263D6E3-DBAE-A6D8-3C88-BFB081E045D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377575" y="1952750"/>
                  <a:ext cx="781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8" name="Entrada de lápiz 97">
                  <a:extLst>
                    <a:ext uri="{FF2B5EF4-FFF2-40B4-BE49-F238E27FC236}">
                      <a16:creationId xmlns:a16="http://schemas.microsoft.com/office/drawing/2014/main" id="{7887C3B4-426B-BAC1-2865-D3833A4ACFCA}"/>
                    </a:ext>
                  </a:extLst>
                </p14:cNvPr>
                <p14:cNvContentPartPr/>
                <p14:nvPr/>
              </p14:nvContentPartPr>
              <p14:xfrm>
                <a:off x="8303055" y="2025110"/>
                <a:ext cx="285480" cy="41040"/>
              </p14:xfrm>
            </p:contentPart>
          </mc:Choice>
          <mc:Fallback>
            <p:pic>
              <p:nvPicPr>
                <p:cNvPr id="98" name="Entrada de lápiz 97">
                  <a:extLst>
                    <a:ext uri="{FF2B5EF4-FFF2-40B4-BE49-F238E27FC236}">
                      <a16:creationId xmlns:a16="http://schemas.microsoft.com/office/drawing/2014/main" id="{7887C3B4-426B-BAC1-2865-D3833A4ACFC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285055" y="2007110"/>
                  <a:ext cx="3211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9" name="Entrada de lápiz 98">
                  <a:extLst>
                    <a:ext uri="{FF2B5EF4-FFF2-40B4-BE49-F238E27FC236}">
                      <a16:creationId xmlns:a16="http://schemas.microsoft.com/office/drawing/2014/main" id="{D7563405-8408-39ED-48B3-00F8C2FA1329}"/>
                    </a:ext>
                  </a:extLst>
                </p14:cNvPr>
                <p14:cNvContentPartPr/>
                <p14:nvPr/>
              </p14:nvContentPartPr>
              <p14:xfrm>
                <a:off x="8686095" y="1935830"/>
                <a:ext cx="271080" cy="147600"/>
              </p14:xfrm>
            </p:contentPart>
          </mc:Choice>
          <mc:Fallback>
            <p:pic>
              <p:nvPicPr>
                <p:cNvPr id="99" name="Entrada de lápiz 98">
                  <a:extLst>
                    <a:ext uri="{FF2B5EF4-FFF2-40B4-BE49-F238E27FC236}">
                      <a16:creationId xmlns:a16="http://schemas.microsoft.com/office/drawing/2014/main" id="{D7563405-8408-39ED-48B3-00F8C2FA132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668095" y="1918190"/>
                  <a:ext cx="3067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0" name="Entrada de lápiz 99">
                  <a:extLst>
                    <a:ext uri="{FF2B5EF4-FFF2-40B4-BE49-F238E27FC236}">
                      <a16:creationId xmlns:a16="http://schemas.microsoft.com/office/drawing/2014/main" id="{AD43194F-B656-AFAD-A21E-86C90616752C}"/>
                    </a:ext>
                  </a:extLst>
                </p14:cNvPr>
                <p14:cNvContentPartPr/>
                <p14:nvPr/>
              </p14:nvContentPartPr>
              <p14:xfrm>
                <a:off x="9102615" y="1891190"/>
                <a:ext cx="144000" cy="100440"/>
              </p14:xfrm>
            </p:contentPart>
          </mc:Choice>
          <mc:Fallback>
            <p:pic>
              <p:nvPicPr>
                <p:cNvPr id="100" name="Entrada de lápiz 99">
                  <a:extLst>
                    <a:ext uri="{FF2B5EF4-FFF2-40B4-BE49-F238E27FC236}">
                      <a16:creationId xmlns:a16="http://schemas.microsoft.com/office/drawing/2014/main" id="{AD43194F-B656-AFAD-A21E-86C90616752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084615" y="1873550"/>
                  <a:ext cx="1796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1" name="Entrada de lápiz 100">
                  <a:extLst>
                    <a:ext uri="{FF2B5EF4-FFF2-40B4-BE49-F238E27FC236}">
                      <a16:creationId xmlns:a16="http://schemas.microsoft.com/office/drawing/2014/main" id="{27A8DFB0-51BB-3ACB-71EA-5FFF57CE845C}"/>
                    </a:ext>
                  </a:extLst>
                </p14:cNvPr>
                <p14:cNvContentPartPr/>
                <p14:nvPr/>
              </p14:nvContentPartPr>
              <p14:xfrm>
                <a:off x="9167415" y="1881470"/>
                <a:ext cx="137520" cy="234360"/>
              </p14:xfrm>
            </p:contentPart>
          </mc:Choice>
          <mc:Fallback>
            <p:pic>
              <p:nvPicPr>
                <p:cNvPr id="101" name="Entrada de lápiz 100">
                  <a:extLst>
                    <a:ext uri="{FF2B5EF4-FFF2-40B4-BE49-F238E27FC236}">
                      <a16:creationId xmlns:a16="http://schemas.microsoft.com/office/drawing/2014/main" id="{27A8DFB0-51BB-3ACB-71EA-5FFF57CE845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149775" y="1863830"/>
                  <a:ext cx="1731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2" name="Entrada de lápiz 101">
                  <a:extLst>
                    <a:ext uri="{FF2B5EF4-FFF2-40B4-BE49-F238E27FC236}">
                      <a16:creationId xmlns:a16="http://schemas.microsoft.com/office/drawing/2014/main" id="{69B9803B-0912-46E5-6F6C-18550F64FE31}"/>
                    </a:ext>
                  </a:extLst>
                </p14:cNvPr>
                <p14:cNvContentPartPr/>
                <p14:nvPr/>
              </p14:nvContentPartPr>
              <p14:xfrm>
                <a:off x="9604095" y="1874630"/>
                <a:ext cx="141480" cy="201960"/>
              </p14:xfrm>
            </p:contentPart>
          </mc:Choice>
          <mc:Fallback>
            <p:pic>
              <p:nvPicPr>
                <p:cNvPr id="102" name="Entrada de lápiz 101">
                  <a:extLst>
                    <a:ext uri="{FF2B5EF4-FFF2-40B4-BE49-F238E27FC236}">
                      <a16:creationId xmlns:a16="http://schemas.microsoft.com/office/drawing/2014/main" id="{69B9803B-0912-46E5-6F6C-18550F64FE3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586455" y="1856630"/>
                  <a:ext cx="1771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3" name="Entrada de lápiz 102">
                  <a:extLst>
                    <a:ext uri="{FF2B5EF4-FFF2-40B4-BE49-F238E27FC236}">
                      <a16:creationId xmlns:a16="http://schemas.microsoft.com/office/drawing/2014/main" id="{54E03ED6-9A72-E08D-B377-7EAE81CD2562}"/>
                    </a:ext>
                  </a:extLst>
                </p14:cNvPr>
                <p14:cNvContentPartPr/>
                <p14:nvPr/>
              </p14:nvContentPartPr>
              <p14:xfrm>
                <a:off x="9508335" y="1891190"/>
                <a:ext cx="644400" cy="73080"/>
              </p14:xfrm>
            </p:contentPart>
          </mc:Choice>
          <mc:Fallback>
            <p:pic>
              <p:nvPicPr>
                <p:cNvPr id="103" name="Entrada de lápiz 102">
                  <a:extLst>
                    <a:ext uri="{FF2B5EF4-FFF2-40B4-BE49-F238E27FC236}">
                      <a16:creationId xmlns:a16="http://schemas.microsoft.com/office/drawing/2014/main" id="{54E03ED6-9A72-E08D-B377-7EAE81CD256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490695" y="1873550"/>
                  <a:ext cx="6800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4" name="Entrada de lápiz 103">
                  <a:extLst>
                    <a:ext uri="{FF2B5EF4-FFF2-40B4-BE49-F238E27FC236}">
                      <a16:creationId xmlns:a16="http://schemas.microsoft.com/office/drawing/2014/main" id="{C11F163E-4219-362F-5CAA-8DC22A70E577}"/>
                    </a:ext>
                  </a:extLst>
                </p14:cNvPr>
                <p14:cNvContentPartPr/>
                <p14:nvPr/>
              </p14:nvContentPartPr>
              <p14:xfrm>
                <a:off x="10099815" y="1854830"/>
                <a:ext cx="52200" cy="172440"/>
              </p14:xfrm>
            </p:contentPart>
          </mc:Choice>
          <mc:Fallback>
            <p:pic>
              <p:nvPicPr>
                <p:cNvPr id="104" name="Entrada de lápiz 103">
                  <a:extLst>
                    <a:ext uri="{FF2B5EF4-FFF2-40B4-BE49-F238E27FC236}">
                      <a16:creationId xmlns:a16="http://schemas.microsoft.com/office/drawing/2014/main" id="{C11F163E-4219-362F-5CAA-8DC22A70E57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081815" y="1837190"/>
                  <a:ext cx="878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5" name="Entrada de lápiz 104">
                  <a:extLst>
                    <a:ext uri="{FF2B5EF4-FFF2-40B4-BE49-F238E27FC236}">
                      <a16:creationId xmlns:a16="http://schemas.microsoft.com/office/drawing/2014/main" id="{280AC16F-9949-E648-1BB2-BCAF22A21AD8}"/>
                    </a:ext>
                  </a:extLst>
                </p14:cNvPr>
                <p14:cNvContentPartPr/>
                <p14:nvPr/>
              </p14:nvContentPartPr>
              <p14:xfrm>
                <a:off x="10290615" y="1799750"/>
                <a:ext cx="174960" cy="119160"/>
              </p14:xfrm>
            </p:contentPart>
          </mc:Choice>
          <mc:Fallback>
            <p:pic>
              <p:nvPicPr>
                <p:cNvPr id="105" name="Entrada de lápiz 104">
                  <a:extLst>
                    <a:ext uri="{FF2B5EF4-FFF2-40B4-BE49-F238E27FC236}">
                      <a16:creationId xmlns:a16="http://schemas.microsoft.com/office/drawing/2014/main" id="{280AC16F-9949-E648-1BB2-BCAF22A21AD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272615" y="1781750"/>
                  <a:ext cx="2106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6" name="Entrada de lápiz 105">
                  <a:extLst>
                    <a:ext uri="{FF2B5EF4-FFF2-40B4-BE49-F238E27FC236}">
                      <a16:creationId xmlns:a16="http://schemas.microsoft.com/office/drawing/2014/main" id="{6FC66BEB-5DCE-B700-71B4-27E798B80D6D}"/>
                    </a:ext>
                  </a:extLst>
                </p14:cNvPr>
                <p14:cNvContentPartPr/>
                <p14:nvPr/>
              </p14:nvContentPartPr>
              <p14:xfrm>
                <a:off x="10509855" y="1829630"/>
                <a:ext cx="165600" cy="269640"/>
              </p14:xfrm>
            </p:contentPart>
          </mc:Choice>
          <mc:Fallback>
            <p:pic>
              <p:nvPicPr>
                <p:cNvPr id="106" name="Entrada de lápiz 105">
                  <a:extLst>
                    <a:ext uri="{FF2B5EF4-FFF2-40B4-BE49-F238E27FC236}">
                      <a16:creationId xmlns:a16="http://schemas.microsoft.com/office/drawing/2014/main" id="{6FC66BEB-5DCE-B700-71B4-27E798B80D6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492215" y="1811630"/>
                  <a:ext cx="201240" cy="30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upo 134">
            <a:extLst>
              <a:ext uri="{FF2B5EF4-FFF2-40B4-BE49-F238E27FC236}">
                <a16:creationId xmlns:a16="http://schemas.microsoft.com/office/drawing/2014/main" id="{ADC12D1D-931C-E454-59C8-50C9ACAC0C8C}"/>
              </a:ext>
            </a:extLst>
          </p:cNvPr>
          <p:cNvGrpSpPr/>
          <p:nvPr/>
        </p:nvGrpSpPr>
        <p:grpSpPr>
          <a:xfrm>
            <a:off x="6942615" y="757550"/>
            <a:ext cx="835200" cy="162000"/>
            <a:chOff x="6942615" y="757550"/>
            <a:chExt cx="835200" cy="16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31" name="Entrada de lápiz 130">
                  <a:extLst>
                    <a:ext uri="{FF2B5EF4-FFF2-40B4-BE49-F238E27FC236}">
                      <a16:creationId xmlns:a16="http://schemas.microsoft.com/office/drawing/2014/main" id="{EF09082C-C6E5-3750-5050-4BD1083A3B0A}"/>
                    </a:ext>
                  </a:extLst>
                </p14:cNvPr>
                <p14:cNvContentPartPr/>
                <p14:nvPr/>
              </p14:nvContentPartPr>
              <p14:xfrm>
                <a:off x="6942615" y="779510"/>
                <a:ext cx="757440" cy="140040"/>
              </p14:xfrm>
            </p:contentPart>
          </mc:Choice>
          <mc:Fallback>
            <p:pic>
              <p:nvPicPr>
                <p:cNvPr id="131" name="Entrada de lápiz 130">
                  <a:extLst>
                    <a:ext uri="{FF2B5EF4-FFF2-40B4-BE49-F238E27FC236}">
                      <a16:creationId xmlns:a16="http://schemas.microsoft.com/office/drawing/2014/main" id="{EF09082C-C6E5-3750-5050-4BD1083A3B0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924975" y="761510"/>
                  <a:ext cx="793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32" name="Entrada de lápiz 131">
                  <a:extLst>
                    <a:ext uri="{FF2B5EF4-FFF2-40B4-BE49-F238E27FC236}">
                      <a16:creationId xmlns:a16="http://schemas.microsoft.com/office/drawing/2014/main" id="{8EE842D3-8DB3-8916-EA38-0CDA53E56DE1}"/>
                    </a:ext>
                  </a:extLst>
                </p14:cNvPr>
                <p14:cNvContentPartPr/>
                <p14:nvPr/>
              </p14:nvContentPartPr>
              <p14:xfrm>
                <a:off x="7574055" y="757550"/>
                <a:ext cx="203760" cy="117000"/>
              </p14:xfrm>
            </p:contentPart>
          </mc:Choice>
          <mc:Fallback>
            <p:pic>
              <p:nvPicPr>
                <p:cNvPr id="132" name="Entrada de lápiz 131">
                  <a:extLst>
                    <a:ext uri="{FF2B5EF4-FFF2-40B4-BE49-F238E27FC236}">
                      <a16:creationId xmlns:a16="http://schemas.microsoft.com/office/drawing/2014/main" id="{8EE842D3-8DB3-8916-EA38-0CDA53E56DE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556055" y="739910"/>
                  <a:ext cx="23940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upo 133">
            <a:extLst>
              <a:ext uri="{FF2B5EF4-FFF2-40B4-BE49-F238E27FC236}">
                <a16:creationId xmlns:a16="http://schemas.microsoft.com/office/drawing/2014/main" id="{374C7C7D-E2E0-8C53-E275-34D672DF6866}"/>
              </a:ext>
            </a:extLst>
          </p:cNvPr>
          <p:cNvGrpSpPr/>
          <p:nvPr/>
        </p:nvGrpSpPr>
        <p:grpSpPr>
          <a:xfrm>
            <a:off x="3563655" y="1058510"/>
            <a:ext cx="2077200" cy="453960"/>
            <a:chOff x="3563655" y="1058510"/>
            <a:chExt cx="2077200" cy="45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4C4B7C4B-484C-D65E-62AC-6C205E589C1E}"/>
                    </a:ext>
                  </a:extLst>
                </p14:cNvPr>
                <p14:cNvContentPartPr/>
                <p14:nvPr/>
              </p14:nvContentPartPr>
              <p14:xfrm>
                <a:off x="3563655" y="1188110"/>
                <a:ext cx="189720" cy="227880"/>
              </p14:xfrm>
            </p:contentPart>
          </mc:Choice>
          <mc:Fallback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4C4B7C4B-484C-D65E-62AC-6C205E589C1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545655" y="1170470"/>
                  <a:ext cx="2253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36" name="Entrada de lápiz 35">
                  <a:extLst>
                    <a:ext uri="{FF2B5EF4-FFF2-40B4-BE49-F238E27FC236}">
                      <a16:creationId xmlns:a16="http://schemas.microsoft.com/office/drawing/2014/main" id="{4F86279C-7555-D052-BDA7-1C9AB348C40D}"/>
                    </a:ext>
                  </a:extLst>
                </p14:cNvPr>
                <p14:cNvContentPartPr/>
                <p14:nvPr/>
              </p14:nvContentPartPr>
              <p14:xfrm>
                <a:off x="3756975" y="1256150"/>
                <a:ext cx="233640" cy="116280"/>
              </p14:xfrm>
            </p:contentPart>
          </mc:Choice>
          <mc:Fallback>
            <p:pic>
              <p:nvPicPr>
                <p:cNvPr id="36" name="Entrada de lápiz 35">
                  <a:extLst>
                    <a:ext uri="{FF2B5EF4-FFF2-40B4-BE49-F238E27FC236}">
                      <a16:creationId xmlns:a16="http://schemas.microsoft.com/office/drawing/2014/main" id="{4F86279C-7555-D052-BDA7-1C9AB348C40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739335" y="1238510"/>
                  <a:ext cx="2692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37" name="Entrada de lápiz 36">
                  <a:extLst>
                    <a:ext uri="{FF2B5EF4-FFF2-40B4-BE49-F238E27FC236}">
                      <a16:creationId xmlns:a16="http://schemas.microsoft.com/office/drawing/2014/main" id="{37C2FD71-DF34-AE83-DB64-04A74088F062}"/>
                    </a:ext>
                  </a:extLst>
                </p14:cNvPr>
                <p14:cNvContentPartPr/>
                <p14:nvPr/>
              </p14:nvContentPartPr>
              <p14:xfrm>
                <a:off x="3802335" y="1237070"/>
                <a:ext cx="219240" cy="133560"/>
              </p14:xfrm>
            </p:contentPart>
          </mc:Choice>
          <mc:Fallback>
            <p:pic>
              <p:nvPicPr>
                <p:cNvPr id="37" name="Entrada de lápiz 36">
                  <a:extLst>
                    <a:ext uri="{FF2B5EF4-FFF2-40B4-BE49-F238E27FC236}">
                      <a16:creationId xmlns:a16="http://schemas.microsoft.com/office/drawing/2014/main" id="{37C2FD71-DF34-AE83-DB64-04A74088F06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784335" y="1219070"/>
                  <a:ext cx="2548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38" name="Entrada de lápiz 37">
                  <a:extLst>
                    <a:ext uri="{FF2B5EF4-FFF2-40B4-BE49-F238E27FC236}">
                      <a16:creationId xmlns:a16="http://schemas.microsoft.com/office/drawing/2014/main" id="{C926B97D-49E8-A183-6CF0-13CBC6BCF14D}"/>
                    </a:ext>
                  </a:extLst>
                </p14:cNvPr>
                <p14:cNvContentPartPr/>
                <p14:nvPr/>
              </p14:nvContentPartPr>
              <p14:xfrm>
                <a:off x="4163055" y="1230950"/>
                <a:ext cx="265680" cy="150480"/>
              </p14:xfrm>
            </p:contentPart>
          </mc:Choice>
          <mc:Fallback>
            <p:pic>
              <p:nvPicPr>
                <p:cNvPr id="38" name="Entrada de lápiz 37">
                  <a:extLst>
                    <a:ext uri="{FF2B5EF4-FFF2-40B4-BE49-F238E27FC236}">
                      <a16:creationId xmlns:a16="http://schemas.microsoft.com/office/drawing/2014/main" id="{C926B97D-49E8-A183-6CF0-13CBC6BCF14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145055" y="1213310"/>
                  <a:ext cx="3013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39" name="Entrada de lápiz 38">
                  <a:extLst>
                    <a:ext uri="{FF2B5EF4-FFF2-40B4-BE49-F238E27FC236}">
                      <a16:creationId xmlns:a16="http://schemas.microsoft.com/office/drawing/2014/main" id="{8A42590B-818F-7B98-312B-D910D7CB3DC6}"/>
                    </a:ext>
                  </a:extLst>
                </p14:cNvPr>
                <p14:cNvContentPartPr/>
                <p14:nvPr/>
              </p14:nvContentPartPr>
              <p14:xfrm>
                <a:off x="4483095" y="1232030"/>
                <a:ext cx="169200" cy="88200"/>
              </p14:xfrm>
            </p:contentPart>
          </mc:Choice>
          <mc:Fallback>
            <p:pic>
              <p:nvPicPr>
                <p:cNvPr id="39" name="Entrada de lápiz 38">
                  <a:extLst>
                    <a:ext uri="{FF2B5EF4-FFF2-40B4-BE49-F238E27FC236}">
                      <a16:creationId xmlns:a16="http://schemas.microsoft.com/office/drawing/2014/main" id="{8A42590B-818F-7B98-312B-D910D7CB3DC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465455" y="1214390"/>
                  <a:ext cx="2048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40" name="Entrada de lápiz 39">
                  <a:extLst>
                    <a:ext uri="{FF2B5EF4-FFF2-40B4-BE49-F238E27FC236}">
                      <a16:creationId xmlns:a16="http://schemas.microsoft.com/office/drawing/2014/main" id="{66F07AEC-EB8D-1191-257F-33F3332BE890}"/>
                    </a:ext>
                  </a:extLst>
                </p14:cNvPr>
                <p14:cNvContentPartPr/>
                <p14:nvPr/>
              </p14:nvContentPartPr>
              <p14:xfrm>
                <a:off x="4649055" y="1229150"/>
                <a:ext cx="34200" cy="193680"/>
              </p14:xfrm>
            </p:contentPart>
          </mc:Choice>
          <mc:Fallback>
            <p:pic>
              <p:nvPicPr>
                <p:cNvPr id="40" name="Entrada de lápiz 39">
                  <a:extLst>
                    <a:ext uri="{FF2B5EF4-FFF2-40B4-BE49-F238E27FC236}">
                      <a16:creationId xmlns:a16="http://schemas.microsoft.com/office/drawing/2014/main" id="{66F07AEC-EB8D-1191-257F-33F3332BE89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631415" y="1211150"/>
                  <a:ext cx="698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41" name="Entrada de lápiz 40">
                  <a:extLst>
                    <a:ext uri="{FF2B5EF4-FFF2-40B4-BE49-F238E27FC236}">
                      <a16:creationId xmlns:a16="http://schemas.microsoft.com/office/drawing/2014/main" id="{2F054D12-B3C0-A909-E467-ABFC03846FE5}"/>
                    </a:ext>
                  </a:extLst>
                </p14:cNvPr>
                <p14:cNvContentPartPr/>
                <p14:nvPr/>
              </p14:nvContentPartPr>
              <p14:xfrm>
                <a:off x="4782975" y="1182710"/>
                <a:ext cx="135720" cy="211320"/>
              </p14:xfrm>
            </p:contentPart>
          </mc:Choice>
          <mc:Fallback>
            <p:pic>
              <p:nvPicPr>
                <p:cNvPr id="41" name="Entrada de lápiz 40">
                  <a:extLst>
                    <a:ext uri="{FF2B5EF4-FFF2-40B4-BE49-F238E27FC236}">
                      <a16:creationId xmlns:a16="http://schemas.microsoft.com/office/drawing/2014/main" id="{2F054D12-B3C0-A909-E467-ABFC03846FE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764975" y="1164710"/>
                  <a:ext cx="1713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42" name="Entrada de lápiz 41">
                  <a:extLst>
                    <a:ext uri="{FF2B5EF4-FFF2-40B4-BE49-F238E27FC236}">
                      <a16:creationId xmlns:a16="http://schemas.microsoft.com/office/drawing/2014/main" id="{290D6749-277A-849B-7180-10D6559EC77C}"/>
                    </a:ext>
                  </a:extLst>
                </p14:cNvPr>
                <p14:cNvContentPartPr/>
                <p14:nvPr/>
              </p14:nvContentPartPr>
              <p14:xfrm>
                <a:off x="5030655" y="1058510"/>
                <a:ext cx="175680" cy="178560"/>
              </p14:xfrm>
            </p:contentPart>
          </mc:Choice>
          <mc:Fallback>
            <p:pic>
              <p:nvPicPr>
                <p:cNvPr id="42" name="Entrada de lápiz 41">
                  <a:extLst>
                    <a:ext uri="{FF2B5EF4-FFF2-40B4-BE49-F238E27FC236}">
                      <a16:creationId xmlns:a16="http://schemas.microsoft.com/office/drawing/2014/main" id="{290D6749-277A-849B-7180-10D6559EC77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013015" y="1040510"/>
                  <a:ext cx="2113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52" name="Entrada de lápiz 51">
                  <a:extLst>
                    <a:ext uri="{FF2B5EF4-FFF2-40B4-BE49-F238E27FC236}">
                      <a16:creationId xmlns:a16="http://schemas.microsoft.com/office/drawing/2014/main" id="{4E48BBB5-ED5F-DB5E-776C-C8B524AE8D2B}"/>
                    </a:ext>
                  </a:extLst>
                </p14:cNvPr>
                <p14:cNvContentPartPr/>
                <p14:nvPr/>
              </p14:nvContentPartPr>
              <p14:xfrm>
                <a:off x="5333775" y="1246430"/>
                <a:ext cx="269640" cy="48960"/>
              </p14:xfrm>
            </p:contentPart>
          </mc:Choice>
          <mc:Fallback>
            <p:pic>
              <p:nvPicPr>
                <p:cNvPr id="52" name="Entrada de lápiz 51">
                  <a:extLst>
                    <a:ext uri="{FF2B5EF4-FFF2-40B4-BE49-F238E27FC236}">
                      <a16:creationId xmlns:a16="http://schemas.microsoft.com/office/drawing/2014/main" id="{4E48BBB5-ED5F-DB5E-776C-C8B524AE8D2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316135" y="1228430"/>
                  <a:ext cx="3052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53" name="Entrada de lápiz 52">
                  <a:extLst>
                    <a:ext uri="{FF2B5EF4-FFF2-40B4-BE49-F238E27FC236}">
                      <a16:creationId xmlns:a16="http://schemas.microsoft.com/office/drawing/2014/main" id="{E044DCFC-09BC-6C84-ED26-B754D617F064}"/>
                    </a:ext>
                  </a:extLst>
                </p14:cNvPr>
                <p14:cNvContentPartPr/>
                <p14:nvPr/>
              </p14:nvContentPartPr>
              <p14:xfrm>
                <a:off x="5402895" y="1360550"/>
                <a:ext cx="237960" cy="37080"/>
              </p14:xfrm>
            </p:contentPart>
          </mc:Choice>
          <mc:Fallback>
            <p:pic>
              <p:nvPicPr>
                <p:cNvPr id="53" name="Entrada de lápiz 52">
                  <a:extLst>
                    <a:ext uri="{FF2B5EF4-FFF2-40B4-BE49-F238E27FC236}">
                      <a16:creationId xmlns:a16="http://schemas.microsoft.com/office/drawing/2014/main" id="{E044DCFC-09BC-6C84-ED26-B754D617F06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384895" y="1342910"/>
                  <a:ext cx="2736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3" name="Entrada de lápiz 132">
                  <a:extLst>
                    <a:ext uri="{FF2B5EF4-FFF2-40B4-BE49-F238E27FC236}">
                      <a16:creationId xmlns:a16="http://schemas.microsoft.com/office/drawing/2014/main" id="{5F2DAD42-4FCA-AF3E-BCB4-1214A6ACB6BE}"/>
                    </a:ext>
                  </a:extLst>
                </p14:cNvPr>
                <p14:cNvContentPartPr/>
                <p14:nvPr/>
              </p14:nvContentPartPr>
              <p14:xfrm>
                <a:off x="3618375" y="1486910"/>
                <a:ext cx="1040760" cy="25560"/>
              </p14:xfrm>
            </p:contentPart>
          </mc:Choice>
          <mc:Fallback>
            <p:pic>
              <p:nvPicPr>
                <p:cNvPr id="133" name="Entrada de lápiz 132">
                  <a:extLst>
                    <a:ext uri="{FF2B5EF4-FFF2-40B4-BE49-F238E27FC236}">
                      <a16:creationId xmlns:a16="http://schemas.microsoft.com/office/drawing/2014/main" id="{5F2DAD42-4FCA-AF3E-BCB4-1214A6ACB6B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600735" y="1468910"/>
                  <a:ext cx="107640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upo 154">
            <a:extLst>
              <a:ext uri="{FF2B5EF4-FFF2-40B4-BE49-F238E27FC236}">
                <a16:creationId xmlns:a16="http://schemas.microsoft.com/office/drawing/2014/main" id="{A0F4587D-C9F2-07AF-F192-45D0173CD684}"/>
              </a:ext>
            </a:extLst>
          </p:cNvPr>
          <p:cNvGrpSpPr/>
          <p:nvPr/>
        </p:nvGrpSpPr>
        <p:grpSpPr>
          <a:xfrm>
            <a:off x="2921055" y="2892710"/>
            <a:ext cx="420480" cy="136440"/>
            <a:chOff x="2921055" y="2892710"/>
            <a:chExt cx="420480" cy="13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48" name="Entrada de lápiz 147">
                  <a:extLst>
                    <a:ext uri="{FF2B5EF4-FFF2-40B4-BE49-F238E27FC236}">
                      <a16:creationId xmlns:a16="http://schemas.microsoft.com/office/drawing/2014/main" id="{F6860B19-884A-3E0A-B1BC-B2C2D3E9DF63}"/>
                    </a:ext>
                  </a:extLst>
                </p14:cNvPr>
                <p14:cNvContentPartPr/>
                <p14:nvPr/>
              </p14:nvContentPartPr>
              <p14:xfrm>
                <a:off x="2921055" y="2892710"/>
                <a:ext cx="174960" cy="114840"/>
              </p14:xfrm>
            </p:contentPart>
          </mc:Choice>
          <mc:Fallback>
            <p:pic>
              <p:nvPicPr>
                <p:cNvPr id="148" name="Entrada de lápiz 147">
                  <a:extLst>
                    <a:ext uri="{FF2B5EF4-FFF2-40B4-BE49-F238E27FC236}">
                      <a16:creationId xmlns:a16="http://schemas.microsoft.com/office/drawing/2014/main" id="{F6860B19-884A-3E0A-B1BC-B2C2D3E9DF6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903055" y="2875070"/>
                  <a:ext cx="2106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9" name="Entrada de lápiz 148">
                  <a:extLst>
                    <a:ext uri="{FF2B5EF4-FFF2-40B4-BE49-F238E27FC236}">
                      <a16:creationId xmlns:a16="http://schemas.microsoft.com/office/drawing/2014/main" id="{6E805CB6-5A41-8A63-858C-4D302076A0B7}"/>
                    </a:ext>
                  </a:extLst>
                </p14:cNvPr>
                <p14:cNvContentPartPr/>
                <p14:nvPr/>
              </p14:nvContentPartPr>
              <p14:xfrm>
                <a:off x="3202215" y="2914670"/>
                <a:ext cx="139320" cy="114480"/>
              </p14:xfrm>
            </p:contentPart>
          </mc:Choice>
          <mc:Fallback>
            <p:pic>
              <p:nvPicPr>
                <p:cNvPr id="149" name="Entrada de lápiz 148">
                  <a:extLst>
                    <a:ext uri="{FF2B5EF4-FFF2-40B4-BE49-F238E27FC236}">
                      <a16:creationId xmlns:a16="http://schemas.microsoft.com/office/drawing/2014/main" id="{6E805CB6-5A41-8A63-858C-4D302076A0B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184215" y="2896670"/>
                  <a:ext cx="17496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upo 160">
            <a:extLst>
              <a:ext uri="{FF2B5EF4-FFF2-40B4-BE49-F238E27FC236}">
                <a16:creationId xmlns:a16="http://schemas.microsoft.com/office/drawing/2014/main" id="{E379647D-89FE-67A3-4156-0985C2BD81A7}"/>
              </a:ext>
            </a:extLst>
          </p:cNvPr>
          <p:cNvGrpSpPr/>
          <p:nvPr/>
        </p:nvGrpSpPr>
        <p:grpSpPr>
          <a:xfrm>
            <a:off x="3732135" y="2710550"/>
            <a:ext cx="1743480" cy="330840"/>
            <a:chOff x="3732135" y="2710550"/>
            <a:chExt cx="1743480" cy="33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50" name="Entrada de lápiz 149">
                  <a:extLst>
                    <a:ext uri="{FF2B5EF4-FFF2-40B4-BE49-F238E27FC236}">
                      <a16:creationId xmlns:a16="http://schemas.microsoft.com/office/drawing/2014/main" id="{AB8AE985-0CF5-A752-8A43-9D522E9F16B6}"/>
                    </a:ext>
                  </a:extLst>
                </p14:cNvPr>
                <p14:cNvContentPartPr/>
                <p14:nvPr/>
              </p14:nvContentPartPr>
              <p14:xfrm>
                <a:off x="3732135" y="2710550"/>
                <a:ext cx="131400" cy="285120"/>
              </p14:xfrm>
            </p:contentPart>
          </mc:Choice>
          <mc:Fallback>
            <p:pic>
              <p:nvPicPr>
                <p:cNvPr id="150" name="Entrada de lápiz 149">
                  <a:extLst>
                    <a:ext uri="{FF2B5EF4-FFF2-40B4-BE49-F238E27FC236}">
                      <a16:creationId xmlns:a16="http://schemas.microsoft.com/office/drawing/2014/main" id="{AB8AE985-0CF5-A752-8A43-9D522E9F16B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714495" y="2692910"/>
                  <a:ext cx="1670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51" name="Entrada de lápiz 150">
                  <a:extLst>
                    <a:ext uri="{FF2B5EF4-FFF2-40B4-BE49-F238E27FC236}">
                      <a16:creationId xmlns:a16="http://schemas.microsoft.com/office/drawing/2014/main" id="{F35872AD-6B5C-AD0C-ECFF-EF9A413A8440}"/>
                    </a:ext>
                  </a:extLst>
                </p14:cNvPr>
                <p14:cNvContentPartPr/>
                <p14:nvPr/>
              </p14:nvContentPartPr>
              <p14:xfrm>
                <a:off x="3949575" y="2930510"/>
                <a:ext cx="55440" cy="56160"/>
              </p14:xfrm>
            </p:contentPart>
          </mc:Choice>
          <mc:Fallback>
            <p:pic>
              <p:nvPicPr>
                <p:cNvPr id="151" name="Entrada de lápiz 150">
                  <a:extLst>
                    <a:ext uri="{FF2B5EF4-FFF2-40B4-BE49-F238E27FC236}">
                      <a16:creationId xmlns:a16="http://schemas.microsoft.com/office/drawing/2014/main" id="{F35872AD-6B5C-AD0C-ECFF-EF9A413A844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931575" y="2912510"/>
                  <a:ext cx="910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52" name="Entrada de lápiz 151">
                  <a:extLst>
                    <a:ext uri="{FF2B5EF4-FFF2-40B4-BE49-F238E27FC236}">
                      <a16:creationId xmlns:a16="http://schemas.microsoft.com/office/drawing/2014/main" id="{FA4CB733-A938-5C7A-9E2D-CA1D31E51376}"/>
                    </a:ext>
                  </a:extLst>
                </p14:cNvPr>
                <p14:cNvContentPartPr/>
                <p14:nvPr/>
              </p14:nvContentPartPr>
              <p14:xfrm>
                <a:off x="3973695" y="2832950"/>
                <a:ext cx="379080" cy="173160"/>
              </p14:xfrm>
            </p:contentPart>
          </mc:Choice>
          <mc:Fallback>
            <p:pic>
              <p:nvPicPr>
                <p:cNvPr id="152" name="Entrada de lápiz 151">
                  <a:extLst>
                    <a:ext uri="{FF2B5EF4-FFF2-40B4-BE49-F238E27FC236}">
                      <a16:creationId xmlns:a16="http://schemas.microsoft.com/office/drawing/2014/main" id="{FA4CB733-A938-5C7A-9E2D-CA1D31E5137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955695" y="2814950"/>
                  <a:ext cx="4147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53" name="Entrada de lápiz 152">
                  <a:extLst>
                    <a:ext uri="{FF2B5EF4-FFF2-40B4-BE49-F238E27FC236}">
                      <a16:creationId xmlns:a16="http://schemas.microsoft.com/office/drawing/2014/main" id="{8665E2DC-F122-A169-D9BF-5D3ACE37FFB1}"/>
                    </a:ext>
                  </a:extLst>
                </p14:cNvPr>
                <p14:cNvContentPartPr/>
                <p14:nvPr/>
              </p14:nvContentPartPr>
              <p14:xfrm>
                <a:off x="4434855" y="2910710"/>
                <a:ext cx="187560" cy="78840"/>
              </p14:xfrm>
            </p:contentPart>
          </mc:Choice>
          <mc:Fallback>
            <p:pic>
              <p:nvPicPr>
                <p:cNvPr id="153" name="Entrada de lápiz 152">
                  <a:extLst>
                    <a:ext uri="{FF2B5EF4-FFF2-40B4-BE49-F238E27FC236}">
                      <a16:creationId xmlns:a16="http://schemas.microsoft.com/office/drawing/2014/main" id="{8665E2DC-F122-A169-D9BF-5D3ACE37FFB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417215" y="2892710"/>
                  <a:ext cx="223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57" name="Entrada de lápiz 156">
                  <a:extLst>
                    <a:ext uri="{FF2B5EF4-FFF2-40B4-BE49-F238E27FC236}">
                      <a16:creationId xmlns:a16="http://schemas.microsoft.com/office/drawing/2014/main" id="{1DE992FF-4484-4B68-CEDC-636203AFE1B5}"/>
                    </a:ext>
                  </a:extLst>
                </p14:cNvPr>
                <p14:cNvContentPartPr/>
                <p14:nvPr/>
              </p14:nvContentPartPr>
              <p14:xfrm>
                <a:off x="4665615" y="2931590"/>
                <a:ext cx="393120" cy="109800"/>
              </p14:xfrm>
            </p:contentPart>
          </mc:Choice>
          <mc:Fallback>
            <p:pic>
              <p:nvPicPr>
                <p:cNvPr id="157" name="Entrada de lápiz 156">
                  <a:extLst>
                    <a:ext uri="{FF2B5EF4-FFF2-40B4-BE49-F238E27FC236}">
                      <a16:creationId xmlns:a16="http://schemas.microsoft.com/office/drawing/2014/main" id="{1DE992FF-4484-4B68-CEDC-636203AFE1B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647975" y="2913950"/>
                  <a:ext cx="428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58" name="Entrada de lápiz 157">
                  <a:extLst>
                    <a:ext uri="{FF2B5EF4-FFF2-40B4-BE49-F238E27FC236}">
                      <a16:creationId xmlns:a16="http://schemas.microsoft.com/office/drawing/2014/main" id="{E22D01EC-AC1F-1852-491C-2B71A1D380E4}"/>
                    </a:ext>
                  </a:extLst>
                </p14:cNvPr>
                <p14:cNvContentPartPr/>
                <p14:nvPr/>
              </p14:nvContentPartPr>
              <p14:xfrm>
                <a:off x="5137575" y="2960750"/>
                <a:ext cx="42480" cy="75960"/>
              </p14:xfrm>
            </p:contentPart>
          </mc:Choice>
          <mc:Fallback>
            <p:pic>
              <p:nvPicPr>
                <p:cNvPr id="158" name="Entrada de lápiz 157">
                  <a:extLst>
                    <a:ext uri="{FF2B5EF4-FFF2-40B4-BE49-F238E27FC236}">
                      <a16:creationId xmlns:a16="http://schemas.microsoft.com/office/drawing/2014/main" id="{E22D01EC-AC1F-1852-491C-2B71A1D380E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119575" y="2942750"/>
                  <a:ext cx="78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59" name="Entrada de lápiz 158">
                  <a:extLst>
                    <a:ext uri="{FF2B5EF4-FFF2-40B4-BE49-F238E27FC236}">
                      <a16:creationId xmlns:a16="http://schemas.microsoft.com/office/drawing/2014/main" id="{DD14D17A-2C4D-E255-09BB-30AC7D0D3BC3}"/>
                    </a:ext>
                  </a:extLst>
                </p14:cNvPr>
                <p14:cNvContentPartPr/>
                <p14:nvPr/>
              </p14:nvContentPartPr>
              <p14:xfrm>
                <a:off x="5130735" y="2823230"/>
                <a:ext cx="65880" cy="54720"/>
              </p14:xfrm>
            </p:contentPart>
          </mc:Choice>
          <mc:Fallback>
            <p:pic>
              <p:nvPicPr>
                <p:cNvPr id="159" name="Entrada de lápiz 158">
                  <a:extLst>
                    <a:ext uri="{FF2B5EF4-FFF2-40B4-BE49-F238E27FC236}">
                      <a16:creationId xmlns:a16="http://schemas.microsoft.com/office/drawing/2014/main" id="{DD14D17A-2C4D-E255-09BB-30AC7D0D3BC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112735" y="2805230"/>
                  <a:ext cx="1015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60" name="Entrada de lápiz 159">
                  <a:extLst>
                    <a:ext uri="{FF2B5EF4-FFF2-40B4-BE49-F238E27FC236}">
                      <a16:creationId xmlns:a16="http://schemas.microsoft.com/office/drawing/2014/main" id="{2C59B585-1E88-FE3C-66B6-6D09DAF00469}"/>
                    </a:ext>
                  </a:extLst>
                </p14:cNvPr>
                <p14:cNvContentPartPr/>
                <p14:nvPr/>
              </p14:nvContentPartPr>
              <p14:xfrm>
                <a:off x="5320815" y="2908190"/>
                <a:ext cx="154800" cy="98640"/>
              </p14:xfrm>
            </p:contentPart>
          </mc:Choice>
          <mc:Fallback>
            <p:pic>
              <p:nvPicPr>
                <p:cNvPr id="160" name="Entrada de lápiz 159">
                  <a:extLst>
                    <a:ext uri="{FF2B5EF4-FFF2-40B4-BE49-F238E27FC236}">
                      <a16:creationId xmlns:a16="http://schemas.microsoft.com/office/drawing/2014/main" id="{2C59B585-1E88-FE3C-66B6-6D09DAF0046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302815" y="2890550"/>
                  <a:ext cx="19044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upo 178">
            <a:extLst>
              <a:ext uri="{FF2B5EF4-FFF2-40B4-BE49-F238E27FC236}">
                <a16:creationId xmlns:a16="http://schemas.microsoft.com/office/drawing/2014/main" id="{8DC87A5A-2C85-C615-2A15-0A1FB5EBB509}"/>
              </a:ext>
            </a:extLst>
          </p:cNvPr>
          <p:cNvGrpSpPr/>
          <p:nvPr/>
        </p:nvGrpSpPr>
        <p:grpSpPr>
          <a:xfrm>
            <a:off x="2761935" y="3342350"/>
            <a:ext cx="1715040" cy="527040"/>
            <a:chOff x="2761935" y="3342350"/>
            <a:chExt cx="1715040" cy="52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62" name="Entrada de lápiz 161">
                  <a:extLst>
                    <a:ext uri="{FF2B5EF4-FFF2-40B4-BE49-F238E27FC236}">
                      <a16:creationId xmlns:a16="http://schemas.microsoft.com/office/drawing/2014/main" id="{0ACC93D6-FFA7-CE0A-83AF-0646F869421E}"/>
                    </a:ext>
                  </a:extLst>
                </p14:cNvPr>
                <p14:cNvContentPartPr/>
                <p14:nvPr/>
              </p14:nvContentPartPr>
              <p14:xfrm>
                <a:off x="2799015" y="3465830"/>
                <a:ext cx="372600" cy="205560"/>
              </p14:xfrm>
            </p:contentPart>
          </mc:Choice>
          <mc:Fallback>
            <p:pic>
              <p:nvPicPr>
                <p:cNvPr id="162" name="Entrada de lápiz 161">
                  <a:extLst>
                    <a:ext uri="{FF2B5EF4-FFF2-40B4-BE49-F238E27FC236}">
                      <a16:creationId xmlns:a16="http://schemas.microsoft.com/office/drawing/2014/main" id="{0ACC93D6-FFA7-CE0A-83AF-0646F869421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781375" y="3448190"/>
                  <a:ext cx="4082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63" name="Entrada de lápiz 162">
                  <a:extLst>
                    <a:ext uri="{FF2B5EF4-FFF2-40B4-BE49-F238E27FC236}">
                      <a16:creationId xmlns:a16="http://schemas.microsoft.com/office/drawing/2014/main" id="{D8BDF2CD-C99A-B2A5-75F3-384440804626}"/>
                    </a:ext>
                  </a:extLst>
                </p14:cNvPr>
                <p14:cNvContentPartPr/>
                <p14:nvPr/>
              </p14:nvContentPartPr>
              <p14:xfrm>
                <a:off x="2912775" y="3481670"/>
                <a:ext cx="382680" cy="178560"/>
              </p14:xfrm>
            </p:contentPart>
          </mc:Choice>
          <mc:Fallback>
            <p:pic>
              <p:nvPicPr>
                <p:cNvPr id="163" name="Entrada de lápiz 162">
                  <a:extLst>
                    <a:ext uri="{FF2B5EF4-FFF2-40B4-BE49-F238E27FC236}">
                      <a16:creationId xmlns:a16="http://schemas.microsoft.com/office/drawing/2014/main" id="{D8BDF2CD-C99A-B2A5-75F3-38444080462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895135" y="3464030"/>
                  <a:ext cx="4183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64" name="Entrada de lápiz 163">
                  <a:extLst>
                    <a:ext uri="{FF2B5EF4-FFF2-40B4-BE49-F238E27FC236}">
                      <a16:creationId xmlns:a16="http://schemas.microsoft.com/office/drawing/2014/main" id="{1CCEEF7D-5E6A-7695-A83B-E91263CC2AE6}"/>
                    </a:ext>
                  </a:extLst>
                </p14:cNvPr>
                <p14:cNvContentPartPr/>
                <p14:nvPr/>
              </p14:nvContentPartPr>
              <p14:xfrm>
                <a:off x="3408855" y="3532070"/>
                <a:ext cx="41760" cy="192240"/>
              </p14:xfrm>
            </p:contentPart>
          </mc:Choice>
          <mc:Fallback>
            <p:pic>
              <p:nvPicPr>
                <p:cNvPr id="164" name="Entrada de lápiz 163">
                  <a:extLst>
                    <a:ext uri="{FF2B5EF4-FFF2-40B4-BE49-F238E27FC236}">
                      <a16:creationId xmlns:a16="http://schemas.microsoft.com/office/drawing/2014/main" id="{1CCEEF7D-5E6A-7695-A83B-E91263CC2AE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390855" y="3514430"/>
                  <a:ext cx="774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5" name="Entrada de lápiz 164">
                  <a:extLst>
                    <a:ext uri="{FF2B5EF4-FFF2-40B4-BE49-F238E27FC236}">
                      <a16:creationId xmlns:a16="http://schemas.microsoft.com/office/drawing/2014/main" id="{7EA2D4FE-D48F-EC37-C03B-B8DA84BA6473}"/>
                    </a:ext>
                  </a:extLst>
                </p14:cNvPr>
                <p14:cNvContentPartPr/>
                <p14:nvPr/>
              </p14:nvContentPartPr>
              <p14:xfrm>
                <a:off x="3299055" y="3617030"/>
                <a:ext cx="305640" cy="10440"/>
              </p14:xfrm>
            </p:contentPart>
          </mc:Choice>
          <mc:Fallback>
            <p:pic>
              <p:nvPicPr>
                <p:cNvPr id="165" name="Entrada de lápiz 164">
                  <a:extLst>
                    <a:ext uri="{FF2B5EF4-FFF2-40B4-BE49-F238E27FC236}">
                      <a16:creationId xmlns:a16="http://schemas.microsoft.com/office/drawing/2014/main" id="{7EA2D4FE-D48F-EC37-C03B-B8DA84BA647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281415" y="3599030"/>
                  <a:ext cx="341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66" name="Entrada de lápiz 165">
                  <a:extLst>
                    <a:ext uri="{FF2B5EF4-FFF2-40B4-BE49-F238E27FC236}">
                      <a16:creationId xmlns:a16="http://schemas.microsoft.com/office/drawing/2014/main" id="{6490558B-77FB-DAD6-9B1F-A34C904BCC12}"/>
                    </a:ext>
                  </a:extLst>
                </p14:cNvPr>
                <p14:cNvContentPartPr/>
                <p14:nvPr/>
              </p14:nvContentPartPr>
              <p14:xfrm>
                <a:off x="3332535" y="3750950"/>
                <a:ext cx="308160" cy="67320"/>
              </p14:xfrm>
            </p:contentPart>
          </mc:Choice>
          <mc:Fallback>
            <p:pic>
              <p:nvPicPr>
                <p:cNvPr id="166" name="Entrada de lápiz 165">
                  <a:extLst>
                    <a:ext uri="{FF2B5EF4-FFF2-40B4-BE49-F238E27FC236}">
                      <a16:creationId xmlns:a16="http://schemas.microsoft.com/office/drawing/2014/main" id="{6490558B-77FB-DAD6-9B1F-A34C904BCC1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314535" y="3733310"/>
                  <a:ext cx="343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67" name="Entrada de lápiz 166">
                  <a:extLst>
                    <a:ext uri="{FF2B5EF4-FFF2-40B4-BE49-F238E27FC236}">
                      <a16:creationId xmlns:a16="http://schemas.microsoft.com/office/drawing/2014/main" id="{727C3E22-7AF6-00CE-74B2-5DD5B534A2D4}"/>
                    </a:ext>
                  </a:extLst>
                </p14:cNvPr>
                <p14:cNvContentPartPr/>
                <p14:nvPr/>
              </p14:nvContentPartPr>
              <p14:xfrm>
                <a:off x="3842655" y="3502910"/>
                <a:ext cx="182880" cy="147960"/>
              </p14:xfrm>
            </p:contentPart>
          </mc:Choice>
          <mc:Fallback>
            <p:pic>
              <p:nvPicPr>
                <p:cNvPr id="167" name="Entrada de lápiz 166">
                  <a:extLst>
                    <a:ext uri="{FF2B5EF4-FFF2-40B4-BE49-F238E27FC236}">
                      <a16:creationId xmlns:a16="http://schemas.microsoft.com/office/drawing/2014/main" id="{727C3E22-7AF6-00CE-74B2-5DD5B534A2D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825015" y="3485270"/>
                  <a:ext cx="2185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68" name="Entrada de lápiz 167">
                  <a:extLst>
                    <a:ext uri="{FF2B5EF4-FFF2-40B4-BE49-F238E27FC236}">
                      <a16:creationId xmlns:a16="http://schemas.microsoft.com/office/drawing/2014/main" id="{C63D5003-16C1-C12D-EEB6-0FB18C227FED}"/>
                    </a:ext>
                  </a:extLst>
                </p14:cNvPr>
                <p14:cNvContentPartPr/>
                <p14:nvPr/>
              </p14:nvContentPartPr>
              <p14:xfrm>
                <a:off x="4025175" y="3534230"/>
                <a:ext cx="45000" cy="236520"/>
              </p14:xfrm>
            </p:contentPart>
          </mc:Choice>
          <mc:Fallback>
            <p:pic>
              <p:nvPicPr>
                <p:cNvPr id="168" name="Entrada de lápiz 167">
                  <a:extLst>
                    <a:ext uri="{FF2B5EF4-FFF2-40B4-BE49-F238E27FC236}">
                      <a16:creationId xmlns:a16="http://schemas.microsoft.com/office/drawing/2014/main" id="{C63D5003-16C1-C12D-EEB6-0FB18C227FE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007535" y="3516230"/>
                  <a:ext cx="806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69" name="Entrada de lápiz 168">
                  <a:extLst>
                    <a:ext uri="{FF2B5EF4-FFF2-40B4-BE49-F238E27FC236}">
                      <a16:creationId xmlns:a16="http://schemas.microsoft.com/office/drawing/2014/main" id="{95FE2721-8527-A75E-CA38-120F9DAC396F}"/>
                    </a:ext>
                  </a:extLst>
                </p14:cNvPr>
                <p14:cNvContentPartPr/>
                <p14:nvPr/>
              </p14:nvContentPartPr>
              <p14:xfrm>
                <a:off x="4276815" y="3423710"/>
                <a:ext cx="200160" cy="173160"/>
              </p14:xfrm>
            </p:contentPart>
          </mc:Choice>
          <mc:Fallback>
            <p:pic>
              <p:nvPicPr>
                <p:cNvPr id="169" name="Entrada de lápiz 168">
                  <a:extLst>
                    <a:ext uri="{FF2B5EF4-FFF2-40B4-BE49-F238E27FC236}">
                      <a16:creationId xmlns:a16="http://schemas.microsoft.com/office/drawing/2014/main" id="{95FE2721-8527-A75E-CA38-120F9DAC396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258815" y="3405710"/>
                  <a:ext cx="2358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73" name="Entrada de lápiz 172">
                  <a:extLst>
                    <a:ext uri="{FF2B5EF4-FFF2-40B4-BE49-F238E27FC236}">
                      <a16:creationId xmlns:a16="http://schemas.microsoft.com/office/drawing/2014/main" id="{BF84DF48-6734-BADC-76BA-40A086593A45}"/>
                    </a:ext>
                  </a:extLst>
                </p14:cNvPr>
                <p14:cNvContentPartPr/>
                <p14:nvPr/>
              </p14:nvContentPartPr>
              <p14:xfrm>
                <a:off x="4135335" y="3425510"/>
                <a:ext cx="59040" cy="443880"/>
              </p14:xfrm>
            </p:contentPart>
          </mc:Choice>
          <mc:Fallback>
            <p:pic>
              <p:nvPicPr>
                <p:cNvPr id="173" name="Entrada de lápiz 172">
                  <a:extLst>
                    <a:ext uri="{FF2B5EF4-FFF2-40B4-BE49-F238E27FC236}">
                      <a16:creationId xmlns:a16="http://schemas.microsoft.com/office/drawing/2014/main" id="{BF84DF48-6734-BADC-76BA-40A086593A4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117695" y="3407870"/>
                  <a:ext cx="9468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74" name="Entrada de lápiz 173">
                  <a:extLst>
                    <a:ext uri="{FF2B5EF4-FFF2-40B4-BE49-F238E27FC236}">
                      <a16:creationId xmlns:a16="http://schemas.microsoft.com/office/drawing/2014/main" id="{4DACC9A7-B9F0-41D1-57C6-CF62DE643C68}"/>
                    </a:ext>
                  </a:extLst>
                </p14:cNvPr>
                <p14:cNvContentPartPr/>
                <p14:nvPr/>
              </p14:nvContentPartPr>
              <p14:xfrm>
                <a:off x="2761935" y="3342350"/>
                <a:ext cx="127440" cy="494280"/>
              </p14:xfrm>
            </p:contentPart>
          </mc:Choice>
          <mc:Fallback>
            <p:pic>
              <p:nvPicPr>
                <p:cNvPr id="174" name="Entrada de lápiz 173">
                  <a:extLst>
                    <a:ext uri="{FF2B5EF4-FFF2-40B4-BE49-F238E27FC236}">
                      <a16:creationId xmlns:a16="http://schemas.microsoft.com/office/drawing/2014/main" id="{4DACC9A7-B9F0-41D1-57C6-CF62DE643C6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743935" y="3324350"/>
                  <a:ext cx="163080" cy="52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upo 182">
            <a:extLst>
              <a:ext uri="{FF2B5EF4-FFF2-40B4-BE49-F238E27FC236}">
                <a16:creationId xmlns:a16="http://schemas.microsoft.com/office/drawing/2014/main" id="{85A9EA03-01BC-58DF-7A63-5E21EEE16509}"/>
              </a:ext>
            </a:extLst>
          </p:cNvPr>
          <p:cNvGrpSpPr/>
          <p:nvPr/>
        </p:nvGrpSpPr>
        <p:grpSpPr>
          <a:xfrm>
            <a:off x="4748415" y="3438110"/>
            <a:ext cx="1023120" cy="362880"/>
            <a:chOff x="4748415" y="3438110"/>
            <a:chExt cx="1023120" cy="36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71" name="Entrada de lápiz 170">
                  <a:extLst>
                    <a:ext uri="{FF2B5EF4-FFF2-40B4-BE49-F238E27FC236}">
                      <a16:creationId xmlns:a16="http://schemas.microsoft.com/office/drawing/2014/main" id="{145B4747-BE6A-BE15-5F8E-A38D0B5D69DF}"/>
                    </a:ext>
                  </a:extLst>
                </p14:cNvPr>
                <p14:cNvContentPartPr/>
                <p14:nvPr/>
              </p14:nvContentPartPr>
              <p14:xfrm>
                <a:off x="4748415" y="3597950"/>
                <a:ext cx="308880" cy="31320"/>
              </p14:xfrm>
            </p:contentPart>
          </mc:Choice>
          <mc:Fallback>
            <p:pic>
              <p:nvPicPr>
                <p:cNvPr id="171" name="Entrada de lápiz 170">
                  <a:extLst>
                    <a:ext uri="{FF2B5EF4-FFF2-40B4-BE49-F238E27FC236}">
                      <a16:creationId xmlns:a16="http://schemas.microsoft.com/office/drawing/2014/main" id="{145B4747-BE6A-BE15-5F8E-A38D0B5D69D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730775" y="3580310"/>
                  <a:ext cx="3445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72" name="Entrada de lápiz 171">
                  <a:extLst>
                    <a:ext uri="{FF2B5EF4-FFF2-40B4-BE49-F238E27FC236}">
                      <a16:creationId xmlns:a16="http://schemas.microsoft.com/office/drawing/2014/main" id="{1B0C2A8A-2D6B-8937-96FB-E35FA5B7655F}"/>
                    </a:ext>
                  </a:extLst>
                </p14:cNvPr>
                <p14:cNvContentPartPr/>
                <p14:nvPr/>
              </p14:nvContentPartPr>
              <p14:xfrm>
                <a:off x="4786935" y="3737630"/>
                <a:ext cx="351000" cy="19800"/>
              </p14:xfrm>
            </p:contentPart>
          </mc:Choice>
          <mc:Fallback>
            <p:pic>
              <p:nvPicPr>
                <p:cNvPr id="172" name="Entrada de lápiz 171">
                  <a:extLst>
                    <a:ext uri="{FF2B5EF4-FFF2-40B4-BE49-F238E27FC236}">
                      <a16:creationId xmlns:a16="http://schemas.microsoft.com/office/drawing/2014/main" id="{1B0C2A8A-2D6B-8937-96FB-E35FA5B7655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768935" y="3719630"/>
                  <a:ext cx="3866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75" name="Entrada de lápiz 174">
                  <a:extLst>
                    <a:ext uri="{FF2B5EF4-FFF2-40B4-BE49-F238E27FC236}">
                      <a16:creationId xmlns:a16="http://schemas.microsoft.com/office/drawing/2014/main" id="{C2F78508-B067-C562-8E96-ABE4A4C70D6D}"/>
                    </a:ext>
                  </a:extLst>
                </p14:cNvPr>
                <p14:cNvContentPartPr/>
                <p14:nvPr/>
              </p14:nvContentPartPr>
              <p14:xfrm>
                <a:off x="5258175" y="3561230"/>
                <a:ext cx="232200" cy="239760"/>
              </p14:xfrm>
            </p:contentPart>
          </mc:Choice>
          <mc:Fallback>
            <p:pic>
              <p:nvPicPr>
                <p:cNvPr id="175" name="Entrada de lápiz 174">
                  <a:extLst>
                    <a:ext uri="{FF2B5EF4-FFF2-40B4-BE49-F238E27FC236}">
                      <a16:creationId xmlns:a16="http://schemas.microsoft.com/office/drawing/2014/main" id="{C2F78508-B067-C562-8E96-ABE4A4C70D6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240175" y="3543230"/>
                  <a:ext cx="2678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76" name="Entrada de lápiz 175">
                  <a:extLst>
                    <a:ext uri="{FF2B5EF4-FFF2-40B4-BE49-F238E27FC236}">
                      <a16:creationId xmlns:a16="http://schemas.microsoft.com/office/drawing/2014/main" id="{815FAE95-713B-2C18-BDE5-6AC1A433E4AE}"/>
                    </a:ext>
                  </a:extLst>
                </p14:cNvPr>
                <p14:cNvContentPartPr/>
                <p14:nvPr/>
              </p14:nvContentPartPr>
              <p14:xfrm>
                <a:off x="5281935" y="3605870"/>
                <a:ext cx="148680" cy="183960"/>
              </p14:xfrm>
            </p:contentPart>
          </mc:Choice>
          <mc:Fallback>
            <p:pic>
              <p:nvPicPr>
                <p:cNvPr id="176" name="Entrada de lápiz 175">
                  <a:extLst>
                    <a:ext uri="{FF2B5EF4-FFF2-40B4-BE49-F238E27FC236}">
                      <a16:creationId xmlns:a16="http://schemas.microsoft.com/office/drawing/2014/main" id="{815FAE95-713B-2C18-BDE5-6AC1A433E4A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264295" y="3587870"/>
                  <a:ext cx="1843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77" name="Entrada de lápiz 176">
                  <a:extLst>
                    <a:ext uri="{FF2B5EF4-FFF2-40B4-BE49-F238E27FC236}">
                      <a16:creationId xmlns:a16="http://schemas.microsoft.com/office/drawing/2014/main" id="{87496B4E-1EFB-CBAD-3348-D4D43F1092C4}"/>
                    </a:ext>
                  </a:extLst>
                </p14:cNvPr>
                <p14:cNvContentPartPr/>
                <p14:nvPr/>
              </p14:nvContentPartPr>
              <p14:xfrm>
                <a:off x="5579655" y="3438110"/>
                <a:ext cx="191880" cy="158760"/>
              </p14:xfrm>
            </p:contentPart>
          </mc:Choice>
          <mc:Fallback>
            <p:pic>
              <p:nvPicPr>
                <p:cNvPr id="177" name="Entrada de lápiz 176">
                  <a:extLst>
                    <a:ext uri="{FF2B5EF4-FFF2-40B4-BE49-F238E27FC236}">
                      <a16:creationId xmlns:a16="http://schemas.microsoft.com/office/drawing/2014/main" id="{87496B4E-1EFB-CBAD-3348-D4D43F1092C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561655" y="3420470"/>
                  <a:ext cx="22752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upo 185">
            <a:extLst>
              <a:ext uri="{FF2B5EF4-FFF2-40B4-BE49-F238E27FC236}">
                <a16:creationId xmlns:a16="http://schemas.microsoft.com/office/drawing/2014/main" id="{884A86AE-C0F6-50D6-4CBD-EC606144C7DF}"/>
              </a:ext>
            </a:extLst>
          </p:cNvPr>
          <p:cNvGrpSpPr/>
          <p:nvPr/>
        </p:nvGrpSpPr>
        <p:grpSpPr>
          <a:xfrm>
            <a:off x="5813295" y="3560510"/>
            <a:ext cx="244440" cy="146160"/>
            <a:chOff x="5813295" y="3560510"/>
            <a:chExt cx="244440" cy="14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84" name="Entrada de lápiz 183">
                  <a:extLst>
                    <a:ext uri="{FF2B5EF4-FFF2-40B4-BE49-F238E27FC236}">
                      <a16:creationId xmlns:a16="http://schemas.microsoft.com/office/drawing/2014/main" id="{2C4C7EB0-CCB5-3BAC-AD9E-E7AFE8C2CFED}"/>
                    </a:ext>
                  </a:extLst>
                </p14:cNvPr>
                <p14:cNvContentPartPr/>
                <p14:nvPr/>
              </p14:nvContentPartPr>
              <p14:xfrm>
                <a:off x="5888175" y="3560510"/>
                <a:ext cx="38160" cy="146160"/>
              </p14:xfrm>
            </p:contentPart>
          </mc:Choice>
          <mc:Fallback>
            <p:pic>
              <p:nvPicPr>
                <p:cNvPr id="184" name="Entrada de lápiz 183">
                  <a:extLst>
                    <a:ext uri="{FF2B5EF4-FFF2-40B4-BE49-F238E27FC236}">
                      <a16:creationId xmlns:a16="http://schemas.microsoft.com/office/drawing/2014/main" id="{2C4C7EB0-CCB5-3BAC-AD9E-E7AFE8C2CFE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870535" y="3542870"/>
                  <a:ext cx="73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85" name="Entrada de lápiz 184">
                  <a:extLst>
                    <a:ext uri="{FF2B5EF4-FFF2-40B4-BE49-F238E27FC236}">
                      <a16:creationId xmlns:a16="http://schemas.microsoft.com/office/drawing/2014/main" id="{AB8DF9EB-E660-B5B2-9772-7862E82816AE}"/>
                    </a:ext>
                  </a:extLst>
                </p14:cNvPr>
                <p14:cNvContentPartPr/>
                <p14:nvPr/>
              </p14:nvContentPartPr>
              <p14:xfrm>
                <a:off x="5813295" y="3628910"/>
                <a:ext cx="244440" cy="17640"/>
              </p14:xfrm>
            </p:contentPart>
          </mc:Choice>
          <mc:Fallback>
            <p:pic>
              <p:nvPicPr>
                <p:cNvPr id="185" name="Entrada de lápiz 184">
                  <a:extLst>
                    <a:ext uri="{FF2B5EF4-FFF2-40B4-BE49-F238E27FC236}">
                      <a16:creationId xmlns:a16="http://schemas.microsoft.com/office/drawing/2014/main" id="{AB8DF9EB-E660-B5B2-9772-7862E82816A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795295" y="3611270"/>
                  <a:ext cx="280080" cy="5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87" name="Entrada de lápiz 186">
                <a:extLst>
                  <a:ext uri="{FF2B5EF4-FFF2-40B4-BE49-F238E27FC236}">
                    <a16:creationId xmlns:a16="http://schemas.microsoft.com/office/drawing/2014/main" id="{D3B46A50-8BE1-1206-08BF-8C6E54DEEE12}"/>
                  </a:ext>
                </a:extLst>
              </p14:cNvPr>
              <p14:cNvContentPartPr/>
              <p14:nvPr/>
            </p14:nvContentPartPr>
            <p14:xfrm>
              <a:off x="5840655" y="3830510"/>
              <a:ext cx="216360" cy="14040"/>
            </p14:xfrm>
          </p:contentPart>
        </mc:Choice>
        <mc:Fallback>
          <p:pic>
            <p:nvPicPr>
              <p:cNvPr id="187" name="Entrada de lápiz 186">
                <a:extLst>
                  <a:ext uri="{FF2B5EF4-FFF2-40B4-BE49-F238E27FC236}">
                    <a16:creationId xmlns:a16="http://schemas.microsoft.com/office/drawing/2014/main" id="{D3B46A50-8BE1-1206-08BF-8C6E54DEEE12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5822655" y="3812510"/>
                <a:ext cx="252000" cy="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upo 196">
            <a:extLst>
              <a:ext uri="{FF2B5EF4-FFF2-40B4-BE49-F238E27FC236}">
                <a16:creationId xmlns:a16="http://schemas.microsoft.com/office/drawing/2014/main" id="{9D75D10A-0A7C-AA17-E637-E644B9F152FE}"/>
              </a:ext>
            </a:extLst>
          </p:cNvPr>
          <p:cNvGrpSpPr/>
          <p:nvPr/>
        </p:nvGrpSpPr>
        <p:grpSpPr>
          <a:xfrm>
            <a:off x="6290295" y="3541430"/>
            <a:ext cx="1822320" cy="337320"/>
            <a:chOff x="6290295" y="3541430"/>
            <a:chExt cx="1822320" cy="33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88" name="Entrada de lápiz 187">
                  <a:extLst>
                    <a:ext uri="{FF2B5EF4-FFF2-40B4-BE49-F238E27FC236}">
                      <a16:creationId xmlns:a16="http://schemas.microsoft.com/office/drawing/2014/main" id="{0D8A8359-BD22-B2B8-403F-6C27AB78D8FF}"/>
                    </a:ext>
                  </a:extLst>
                </p14:cNvPr>
                <p14:cNvContentPartPr/>
                <p14:nvPr/>
              </p14:nvContentPartPr>
              <p14:xfrm>
                <a:off x="6290295" y="3582470"/>
                <a:ext cx="314640" cy="228960"/>
              </p14:xfrm>
            </p:contentPart>
          </mc:Choice>
          <mc:Fallback>
            <p:pic>
              <p:nvPicPr>
                <p:cNvPr id="188" name="Entrada de lápiz 187">
                  <a:extLst>
                    <a:ext uri="{FF2B5EF4-FFF2-40B4-BE49-F238E27FC236}">
                      <a16:creationId xmlns:a16="http://schemas.microsoft.com/office/drawing/2014/main" id="{0D8A8359-BD22-B2B8-403F-6C27AB78D8F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272655" y="3564830"/>
                  <a:ext cx="3502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89" name="Entrada de lápiz 188">
                  <a:extLst>
                    <a:ext uri="{FF2B5EF4-FFF2-40B4-BE49-F238E27FC236}">
                      <a16:creationId xmlns:a16="http://schemas.microsoft.com/office/drawing/2014/main" id="{C723E65A-F8EB-BC22-3126-3AEDA97472DB}"/>
                    </a:ext>
                  </a:extLst>
                </p14:cNvPr>
                <p14:cNvContentPartPr/>
                <p14:nvPr/>
              </p14:nvContentPartPr>
              <p14:xfrm>
                <a:off x="6605295" y="3630710"/>
                <a:ext cx="221040" cy="172800"/>
              </p14:xfrm>
            </p:contentPart>
          </mc:Choice>
          <mc:Fallback>
            <p:pic>
              <p:nvPicPr>
                <p:cNvPr id="189" name="Entrada de lápiz 188">
                  <a:extLst>
                    <a:ext uri="{FF2B5EF4-FFF2-40B4-BE49-F238E27FC236}">
                      <a16:creationId xmlns:a16="http://schemas.microsoft.com/office/drawing/2014/main" id="{C723E65A-F8EB-BC22-3126-3AEDA97472D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587295" y="3613070"/>
                  <a:ext cx="2566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90" name="Entrada de lápiz 189">
                  <a:extLst>
                    <a:ext uri="{FF2B5EF4-FFF2-40B4-BE49-F238E27FC236}">
                      <a16:creationId xmlns:a16="http://schemas.microsoft.com/office/drawing/2014/main" id="{9E707DC8-535D-3225-6105-BFB4D75A80D7}"/>
                    </a:ext>
                  </a:extLst>
                </p14:cNvPr>
                <p14:cNvContentPartPr/>
                <p14:nvPr/>
              </p14:nvContentPartPr>
              <p14:xfrm>
                <a:off x="6628695" y="3638630"/>
                <a:ext cx="217440" cy="168840"/>
              </p14:xfrm>
            </p:contentPart>
          </mc:Choice>
          <mc:Fallback>
            <p:pic>
              <p:nvPicPr>
                <p:cNvPr id="190" name="Entrada de lápiz 189">
                  <a:extLst>
                    <a:ext uri="{FF2B5EF4-FFF2-40B4-BE49-F238E27FC236}">
                      <a16:creationId xmlns:a16="http://schemas.microsoft.com/office/drawing/2014/main" id="{9E707DC8-535D-3225-6105-BFB4D75A80D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611055" y="3620990"/>
                  <a:ext cx="2530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91" name="Entrada de lápiz 190">
                  <a:extLst>
                    <a:ext uri="{FF2B5EF4-FFF2-40B4-BE49-F238E27FC236}">
                      <a16:creationId xmlns:a16="http://schemas.microsoft.com/office/drawing/2014/main" id="{AEDE98F8-FC32-E8E3-A6E1-8F9B410F70D7}"/>
                    </a:ext>
                  </a:extLst>
                </p14:cNvPr>
                <p14:cNvContentPartPr/>
                <p14:nvPr/>
              </p14:nvContentPartPr>
              <p14:xfrm>
                <a:off x="6969615" y="3609110"/>
                <a:ext cx="176400" cy="244800"/>
              </p14:xfrm>
            </p:contentPart>
          </mc:Choice>
          <mc:Fallback>
            <p:pic>
              <p:nvPicPr>
                <p:cNvPr id="191" name="Entrada de lápiz 190">
                  <a:extLst>
                    <a:ext uri="{FF2B5EF4-FFF2-40B4-BE49-F238E27FC236}">
                      <a16:creationId xmlns:a16="http://schemas.microsoft.com/office/drawing/2014/main" id="{AEDE98F8-FC32-E8E3-A6E1-8F9B410F70D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951975" y="3591110"/>
                  <a:ext cx="2120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92" name="Entrada de lápiz 191">
                  <a:extLst>
                    <a:ext uri="{FF2B5EF4-FFF2-40B4-BE49-F238E27FC236}">
                      <a16:creationId xmlns:a16="http://schemas.microsoft.com/office/drawing/2014/main" id="{5FED0DE9-68A9-E5DC-4EE4-D4D04C0A94E5}"/>
                    </a:ext>
                  </a:extLst>
                </p14:cNvPr>
                <p14:cNvContentPartPr/>
                <p14:nvPr/>
              </p14:nvContentPartPr>
              <p14:xfrm>
                <a:off x="7341495" y="3662750"/>
                <a:ext cx="35280" cy="158400"/>
              </p14:xfrm>
            </p:contentPart>
          </mc:Choice>
          <mc:Fallback>
            <p:pic>
              <p:nvPicPr>
                <p:cNvPr id="192" name="Entrada de lápiz 191">
                  <a:extLst>
                    <a:ext uri="{FF2B5EF4-FFF2-40B4-BE49-F238E27FC236}">
                      <a16:creationId xmlns:a16="http://schemas.microsoft.com/office/drawing/2014/main" id="{5FED0DE9-68A9-E5DC-4EE4-D4D04C0A94E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323855" y="3644750"/>
                  <a:ext cx="709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93" name="Entrada de lápiz 192">
                  <a:extLst>
                    <a:ext uri="{FF2B5EF4-FFF2-40B4-BE49-F238E27FC236}">
                      <a16:creationId xmlns:a16="http://schemas.microsoft.com/office/drawing/2014/main" id="{7236F722-20B2-5ACF-1F0F-4E316488FA68}"/>
                    </a:ext>
                  </a:extLst>
                </p14:cNvPr>
                <p14:cNvContentPartPr/>
                <p14:nvPr/>
              </p14:nvContentPartPr>
              <p14:xfrm>
                <a:off x="7250055" y="3728990"/>
                <a:ext cx="226080" cy="12600"/>
              </p14:xfrm>
            </p:contentPart>
          </mc:Choice>
          <mc:Fallback>
            <p:pic>
              <p:nvPicPr>
                <p:cNvPr id="193" name="Entrada de lápiz 192">
                  <a:extLst>
                    <a:ext uri="{FF2B5EF4-FFF2-40B4-BE49-F238E27FC236}">
                      <a16:creationId xmlns:a16="http://schemas.microsoft.com/office/drawing/2014/main" id="{7236F722-20B2-5ACF-1F0F-4E316488FA6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232055" y="3711350"/>
                  <a:ext cx="2617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94" name="Entrada de lápiz 193">
                  <a:extLst>
                    <a:ext uri="{FF2B5EF4-FFF2-40B4-BE49-F238E27FC236}">
                      <a16:creationId xmlns:a16="http://schemas.microsoft.com/office/drawing/2014/main" id="{37A986F6-8364-C424-DCCA-0AFB22F4DFD0}"/>
                    </a:ext>
                  </a:extLst>
                </p14:cNvPr>
                <p14:cNvContentPartPr/>
                <p14:nvPr/>
              </p14:nvContentPartPr>
              <p14:xfrm>
                <a:off x="7496655" y="3673550"/>
                <a:ext cx="171000" cy="104040"/>
              </p14:xfrm>
            </p:contentPart>
          </mc:Choice>
          <mc:Fallback>
            <p:pic>
              <p:nvPicPr>
                <p:cNvPr id="194" name="Entrada de lápiz 193">
                  <a:extLst>
                    <a:ext uri="{FF2B5EF4-FFF2-40B4-BE49-F238E27FC236}">
                      <a16:creationId xmlns:a16="http://schemas.microsoft.com/office/drawing/2014/main" id="{37A986F6-8364-C424-DCCA-0AFB22F4DFD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478655" y="3655910"/>
                  <a:ext cx="2066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95" name="Entrada de lápiz 194">
                  <a:extLst>
                    <a:ext uri="{FF2B5EF4-FFF2-40B4-BE49-F238E27FC236}">
                      <a16:creationId xmlns:a16="http://schemas.microsoft.com/office/drawing/2014/main" id="{39528347-97CF-ADCC-2B32-3D46ADFA883C}"/>
                    </a:ext>
                  </a:extLst>
                </p14:cNvPr>
                <p14:cNvContentPartPr/>
                <p14:nvPr/>
              </p14:nvContentPartPr>
              <p14:xfrm>
                <a:off x="7662615" y="3669590"/>
                <a:ext cx="41400" cy="209160"/>
              </p14:xfrm>
            </p:contentPart>
          </mc:Choice>
          <mc:Fallback>
            <p:pic>
              <p:nvPicPr>
                <p:cNvPr id="195" name="Entrada de lápiz 194">
                  <a:extLst>
                    <a:ext uri="{FF2B5EF4-FFF2-40B4-BE49-F238E27FC236}">
                      <a16:creationId xmlns:a16="http://schemas.microsoft.com/office/drawing/2014/main" id="{39528347-97CF-ADCC-2B32-3D46ADFA883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644615" y="3651950"/>
                  <a:ext cx="770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96" name="Entrada de lápiz 195">
                  <a:extLst>
                    <a:ext uri="{FF2B5EF4-FFF2-40B4-BE49-F238E27FC236}">
                      <a16:creationId xmlns:a16="http://schemas.microsoft.com/office/drawing/2014/main" id="{C225A4DD-6160-2DD8-2953-FEB2A4FC3214}"/>
                    </a:ext>
                  </a:extLst>
                </p14:cNvPr>
                <p14:cNvContentPartPr/>
                <p14:nvPr/>
              </p14:nvContentPartPr>
              <p14:xfrm>
                <a:off x="7876455" y="3541430"/>
                <a:ext cx="236160" cy="144360"/>
              </p14:xfrm>
            </p:contentPart>
          </mc:Choice>
          <mc:Fallback>
            <p:pic>
              <p:nvPicPr>
                <p:cNvPr id="196" name="Entrada de lápiz 195">
                  <a:extLst>
                    <a:ext uri="{FF2B5EF4-FFF2-40B4-BE49-F238E27FC236}">
                      <a16:creationId xmlns:a16="http://schemas.microsoft.com/office/drawing/2014/main" id="{C225A4DD-6160-2DD8-2953-FEB2A4FC321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858815" y="3523430"/>
                  <a:ext cx="27180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upo 201">
            <a:extLst>
              <a:ext uri="{FF2B5EF4-FFF2-40B4-BE49-F238E27FC236}">
                <a16:creationId xmlns:a16="http://schemas.microsoft.com/office/drawing/2014/main" id="{C2698052-DE71-1F1D-C9D1-F4907FEC8123}"/>
              </a:ext>
            </a:extLst>
          </p:cNvPr>
          <p:cNvGrpSpPr/>
          <p:nvPr/>
        </p:nvGrpSpPr>
        <p:grpSpPr>
          <a:xfrm>
            <a:off x="546855" y="4213550"/>
            <a:ext cx="855000" cy="279000"/>
            <a:chOff x="546855" y="4213550"/>
            <a:chExt cx="855000" cy="27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98" name="Entrada de lápiz 197">
                  <a:extLst>
                    <a:ext uri="{FF2B5EF4-FFF2-40B4-BE49-F238E27FC236}">
                      <a16:creationId xmlns:a16="http://schemas.microsoft.com/office/drawing/2014/main" id="{955BACFA-1777-41C6-95D6-ECB508B503A5}"/>
                    </a:ext>
                  </a:extLst>
                </p14:cNvPr>
                <p14:cNvContentPartPr/>
                <p14:nvPr/>
              </p14:nvContentPartPr>
              <p14:xfrm>
                <a:off x="546855" y="4213550"/>
                <a:ext cx="186480" cy="258120"/>
              </p14:xfrm>
            </p:contentPart>
          </mc:Choice>
          <mc:Fallback>
            <p:pic>
              <p:nvPicPr>
                <p:cNvPr id="198" name="Entrada de lápiz 197">
                  <a:extLst>
                    <a:ext uri="{FF2B5EF4-FFF2-40B4-BE49-F238E27FC236}">
                      <a16:creationId xmlns:a16="http://schemas.microsoft.com/office/drawing/2014/main" id="{955BACFA-1777-41C6-95D6-ECB508B503A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28855" y="4195910"/>
                  <a:ext cx="2221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99" name="Entrada de lápiz 198">
                  <a:extLst>
                    <a:ext uri="{FF2B5EF4-FFF2-40B4-BE49-F238E27FC236}">
                      <a16:creationId xmlns:a16="http://schemas.microsoft.com/office/drawing/2014/main" id="{DD2DD99C-3073-7EFB-DB52-CCAB1AF9BB66}"/>
                    </a:ext>
                  </a:extLst>
                </p14:cNvPr>
                <p14:cNvContentPartPr/>
                <p14:nvPr/>
              </p14:nvContentPartPr>
              <p14:xfrm>
                <a:off x="788055" y="4308950"/>
                <a:ext cx="177120" cy="137520"/>
              </p14:xfrm>
            </p:contentPart>
          </mc:Choice>
          <mc:Fallback>
            <p:pic>
              <p:nvPicPr>
                <p:cNvPr id="199" name="Entrada de lápiz 198">
                  <a:extLst>
                    <a:ext uri="{FF2B5EF4-FFF2-40B4-BE49-F238E27FC236}">
                      <a16:creationId xmlns:a16="http://schemas.microsoft.com/office/drawing/2014/main" id="{DD2DD99C-3073-7EFB-DB52-CCAB1AF9BB6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70055" y="4290950"/>
                  <a:ext cx="2127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00" name="Entrada de lápiz 199">
                  <a:extLst>
                    <a:ext uri="{FF2B5EF4-FFF2-40B4-BE49-F238E27FC236}">
                      <a16:creationId xmlns:a16="http://schemas.microsoft.com/office/drawing/2014/main" id="{B555438E-949B-28EB-6FAB-82683C5DAA4F}"/>
                    </a:ext>
                  </a:extLst>
                </p14:cNvPr>
                <p14:cNvContentPartPr/>
                <p14:nvPr/>
              </p14:nvContentPartPr>
              <p14:xfrm>
                <a:off x="1025655" y="4216070"/>
                <a:ext cx="208080" cy="264960"/>
              </p14:xfrm>
            </p:contentPart>
          </mc:Choice>
          <mc:Fallback>
            <p:pic>
              <p:nvPicPr>
                <p:cNvPr id="200" name="Entrada de lápiz 199">
                  <a:extLst>
                    <a:ext uri="{FF2B5EF4-FFF2-40B4-BE49-F238E27FC236}">
                      <a16:creationId xmlns:a16="http://schemas.microsoft.com/office/drawing/2014/main" id="{B555438E-949B-28EB-6FAB-82683C5DAA4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07655" y="4198430"/>
                  <a:ext cx="2437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01" name="Entrada de lápiz 200">
                  <a:extLst>
                    <a:ext uri="{FF2B5EF4-FFF2-40B4-BE49-F238E27FC236}">
                      <a16:creationId xmlns:a16="http://schemas.microsoft.com/office/drawing/2014/main" id="{CA0B9B36-BD30-17E6-EF7F-BD45BDD18293}"/>
                    </a:ext>
                  </a:extLst>
                </p14:cNvPr>
                <p14:cNvContentPartPr/>
                <p14:nvPr/>
              </p14:nvContentPartPr>
              <p14:xfrm>
                <a:off x="1273695" y="4396070"/>
                <a:ext cx="128160" cy="96480"/>
              </p14:xfrm>
            </p:contentPart>
          </mc:Choice>
          <mc:Fallback>
            <p:pic>
              <p:nvPicPr>
                <p:cNvPr id="201" name="Entrada de lápiz 200">
                  <a:extLst>
                    <a:ext uri="{FF2B5EF4-FFF2-40B4-BE49-F238E27FC236}">
                      <a16:creationId xmlns:a16="http://schemas.microsoft.com/office/drawing/2014/main" id="{CA0B9B36-BD30-17E6-EF7F-BD45BDD1829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255695" y="4378430"/>
                  <a:ext cx="16380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upo 208">
            <a:extLst>
              <a:ext uri="{FF2B5EF4-FFF2-40B4-BE49-F238E27FC236}">
                <a16:creationId xmlns:a16="http://schemas.microsoft.com/office/drawing/2014/main" id="{B52354B5-A4F9-4C19-84A3-C7C84A063FDA}"/>
              </a:ext>
            </a:extLst>
          </p:cNvPr>
          <p:cNvGrpSpPr/>
          <p:nvPr/>
        </p:nvGrpSpPr>
        <p:grpSpPr>
          <a:xfrm>
            <a:off x="1948335" y="4182950"/>
            <a:ext cx="506880" cy="297000"/>
            <a:chOff x="1948335" y="4182950"/>
            <a:chExt cx="506880" cy="29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03" name="Entrada de lápiz 202">
                  <a:extLst>
                    <a:ext uri="{FF2B5EF4-FFF2-40B4-BE49-F238E27FC236}">
                      <a16:creationId xmlns:a16="http://schemas.microsoft.com/office/drawing/2014/main" id="{5269F69D-57D3-3903-6517-C2142E71B117}"/>
                    </a:ext>
                  </a:extLst>
                </p14:cNvPr>
                <p14:cNvContentPartPr/>
                <p14:nvPr/>
              </p14:nvContentPartPr>
              <p14:xfrm>
                <a:off x="1948335" y="4370870"/>
                <a:ext cx="176760" cy="101160"/>
              </p14:xfrm>
            </p:contentPart>
          </mc:Choice>
          <mc:Fallback>
            <p:pic>
              <p:nvPicPr>
                <p:cNvPr id="203" name="Entrada de lápiz 202">
                  <a:extLst>
                    <a:ext uri="{FF2B5EF4-FFF2-40B4-BE49-F238E27FC236}">
                      <a16:creationId xmlns:a16="http://schemas.microsoft.com/office/drawing/2014/main" id="{5269F69D-57D3-3903-6517-C2142E71B11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930695" y="4353230"/>
                  <a:ext cx="2124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04" name="Entrada de lápiz 203">
                  <a:extLst>
                    <a:ext uri="{FF2B5EF4-FFF2-40B4-BE49-F238E27FC236}">
                      <a16:creationId xmlns:a16="http://schemas.microsoft.com/office/drawing/2014/main" id="{063620F5-2136-DBC4-491A-99CEBE7018C4}"/>
                    </a:ext>
                  </a:extLst>
                </p14:cNvPr>
                <p14:cNvContentPartPr/>
                <p14:nvPr/>
              </p14:nvContentPartPr>
              <p14:xfrm>
                <a:off x="2062095" y="4182950"/>
                <a:ext cx="65880" cy="258120"/>
              </p14:xfrm>
            </p:contentPart>
          </mc:Choice>
          <mc:Fallback>
            <p:pic>
              <p:nvPicPr>
                <p:cNvPr id="204" name="Entrada de lápiz 203">
                  <a:extLst>
                    <a:ext uri="{FF2B5EF4-FFF2-40B4-BE49-F238E27FC236}">
                      <a16:creationId xmlns:a16="http://schemas.microsoft.com/office/drawing/2014/main" id="{063620F5-2136-DBC4-491A-99CEBE7018C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044455" y="4165310"/>
                  <a:ext cx="1015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05" name="Entrada de lápiz 204">
                  <a:extLst>
                    <a:ext uri="{FF2B5EF4-FFF2-40B4-BE49-F238E27FC236}">
                      <a16:creationId xmlns:a16="http://schemas.microsoft.com/office/drawing/2014/main" id="{8844A49F-06DE-7C6C-D2F0-42DBF41123CB}"/>
                    </a:ext>
                  </a:extLst>
                </p14:cNvPr>
                <p14:cNvContentPartPr/>
                <p14:nvPr/>
              </p14:nvContentPartPr>
              <p14:xfrm>
                <a:off x="2244615" y="4348550"/>
                <a:ext cx="210600" cy="131400"/>
              </p14:xfrm>
            </p:contentPart>
          </mc:Choice>
          <mc:Fallback>
            <p:pic>
              <p:nvPicPr>
                <p:cNvPr id="205" name="Entrada de lápiz 204">
                  <a:extLst>
                    <a:ext uri="{FF2B5EF4-FFF2-40B4-BE49-F238E27FC236}">
                      <a16:creationId xmlns:a16="http://schemas.microsoft.com/office/drawing/2014/main" id="{8844A49F-06DE-7C6C-D2F0-42DBF41123C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226975" y="4330910"/>
                  <a:ext cx="24624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upo 207">
            <a:extLst>
              <a:ext uri="{FF2B5EF4-FFF2-40B4-BE49-F238E27FC236}">
                <a16:creationId xmlns:a16="http://schemas.microsoft.com/office/drawing/2014/main" id="{BA860C9C-D629-0B68-CF64-272188DC3F54}"/>
              </a:ext>
            </a:extLst>
          </p:cNvPr>
          <p:cNvGrpSpPr/>
          <p:nvPr/>
        </p:nvGrpSpPr>
        <p:grpSpPr>
          <a:xfrm>
            <a:off x="2729895" y="4372670"/>
            <a:ext cx="347760" cy="171000"/>
            <a:chOff x="2729895" y="4372670"/>
            <a:chExt cx="347760" cy="17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06" name="Entrada de lápiz 205">
                  <a:extLst>
                    <a:ext uri="{FF2B5EF4-FFF2-40B4-BE49-F238E27FC236}">
                      <a16:creationId xmlns:a16="http://schemas.microsoft.com/office/drawing/2014/main" id="{46073F9E-0D04-BE0B-C7E8-AAF1B36DF8BF}"/>
                    </a:ext>
                  </a:extLst>
                </p14:cNvPr>
                <p14:cNvContentPartPr/>
                <p14:nvPr/>
              </p14:nvContentPartPr>
              <p14:xfrm>
                <a:off x="2729895" y="4372670"/>
                <a:ext cx="97920" cy="125640"/>
              </p14:xfrm>
            </p:contentPart>
          </mc:Choice>
          <mc:Fallback>
            <p:pic>
              <p:nvPicPr>
                <p:cNvPr id="206" name="Entrada de lápiz 205">
                  <a:extLst>
                    <a:ext uri="{FF2B5EF4-FFF2-40B4-BE49-F238E27FC236}">
                      <a16:creationId xmlns:a16="http://schemas.microsoft.com/office/drawing/2014/main" id="{46073F9E-0D04-BE0B-C7E8-AAF1B36DF8B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712255" y="4355030"/>
                  <a:ext cx="1335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07" name="Entrada de lápiz 206">
                  <a:extLst>
                    <a:ext uri="{FF2B5EF4-FFF2-40B4-BE49-F238E27FC236}">
                      <a16:creationId xmlns:a16="http://schemas.microsoft.com/office/drawing/2014/main" id="{8A490B04-B25B-554F-0025-CDD88A52B115}"/>
                    </a:ext>
                  </a:extLst>
                </p14:cNvPr>
                <p14:cNvContentPartPr/>
                <p14:nvPr/>
              </p14:nvContentPartPr>
              <p14:xfrm>
                <a:off x="2909535" y="4398230"/>
                <a:ext cx="168120" cy="145440"/>
              </p14:xfrm>
            </p:contentPart>
          </mc:Choice>
          <mc:Fallback>
            <p:pic>
              <p:nvPicPr>
                <p:cNvPr id="207" name="Entrada de lápiz 206">
                  <a:extLst>
                    <a:ext uri="{FF2B5EF4-FFF2-40B4-BE49-F238E27FC236}">
                      <a16:creationId xmlns:a16="http://schemas.microsoft.com/office/drawing/2014/main" id="{8A490B04-B25B-554F-0025-CDD88A52B11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891535" y="4380230"/>
                  <a:ext cx="20376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upo 220">
            <a:extLst>
              <a:ext uri="{FF2B5EF4-FFF2-40B4-BE49-F238E27FC236}">
                <a16:creationId xmlns:a16="http://schemas.microsoft.com/office/drawing/2014/main" id="{C6AE6BD4-2FB3-2680-C321-BF553355DFC1}"/>
              </a:ext>
            </a:extLst>
          </p:cNvPr>
          <p:cNvGrpSpPr/>
          <p:nvPr/>
        </p:nvGrpSpPr>
        <p:grpSpPr>
          <a:xfrm>
            <a:off x="3470775" y="4223630"/>
            <a:ext cx="1727640" cy="351360"/>
            <a:chOff x="3470775" y="4223630"/>
            <a:chExt cx="1727640" cy="35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10" name="Entrada de lápiz 209">
                  <a:extLst>
                    <a:ext uri="{FF2B5EF4-FFF2-40B4-BE49-F238E27FC236}">
                      <a16:creationId xmlns:a16="http://schemas.microsoft.com/office/drawing/2014/main" id="{1FB3F5F0-7E80-1115-51F7-F21A0466A81C}"/>
                    </a:ext>
                  </a:extLst>
                </p14:cNvPr>
                <p14:cNvContentPartPr/>
                <p14:nvPr/>
              </p14:nvContentPartPr>
              <p14:xfrm>
                <a:off x="3470775" y="4223630"/>
                <a:ext cx="182880" cy="275040"/>
              </p14:xfrm>
            </p:contentPart>
          </mc:Choice>
          <mc:Fallback>
            <p:pic>
              <p:nvPicPr>
                <p:cNvPr id="210" name="Entrada de lápiz 209">
                  <a:extLst>
                    <a:ext uri="{FF2B5EF4-FFF2-40B4-BE49-F238E27FC236}">
                      <a16:creationId xmlns:a16="http://schemas.microsoft.com/office/drawing/2014/main" id="{1FB3F5F0-7E80-1115-51F7-F21A0466A81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452775" y="4205630"/>
                  <a:ext cx="21852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11" name="Entrada de lápiz 210">
                  <a:extLst>
                    <a:ext uri="{FF2B5EF4-FFF2-40B4-BE49-F238E27FC236}">
                      <a16:creationId xmlns:a16="http://schemas.microsoft.com/office/drawing/2014/main" id="{0440E664-1948-FD28-8FD6-F34C5DAA3C0D}"/>
                    </a:ext>
                  </a:extLst>
                </p14:cNvPr>
                <p14:cNvContentPartPr/>
                <p14:nvPr/>
              </p14:nvContentPartPr>
              <p14:xfrm>
                <a:off x="3746175" y="4406870"/>
                <a:ext cx="79920" cy="101880"/>
              </p14:xfrm>
            </p:contentPart>
          </mc:Choice>
          <mc:Fallback>
            <p:pic>
              <p:nvPicPr>
                <p:cNvPr id="211" name="Entrada de lápiz 210">
                  <a:extLst>
                    <a:ext uri="{FF2B5EF4-FFF2-40B4-BE49-F238E27FC236}">
                      <a16:creationId xmlns:a16="http://schemas.microsoft.com/office/drawing/2014/main" id="{0440E664-1948-FD28-8FD6-F34C5DAA3C0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728535" y="4388870"/>
                  <a:ext cx="115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12" name="Entrada de lápiz 211">
                  <a:extLst>
                    <a:ext uri="{FF2B5EF4-FFF2-40B4-BE49-F238E27FC236}">
                      <a16:creationId xmlns:a16="http://schemas.microsoft.com/office/drawing/2014/main" id="{9A33C909-F9DB-4909-883F-3E44DF476C5D}"/>
                    </a:ext>
                  </a:extLst>
                </p14:cNvPr>
                <p14:cNvContentPartPr/>
                <p14:nvPr/>
              </p14:nvContentPartPr>
              <p14:xfrm>
                <a:off x="3732495" y="4322630"/>
                <a:ext cx="65880" cy="58320"/>
              </p14:xfrm>
            </p:contentPart>
          </mc:Choice>
          <mc:Fallback>
            <p:pic>
              <p:nvPicPr>
                <p:cNvPr id="212" name="Entrada de lápiz 211">
                  <a:extLst>
                    <a:ext uri="{FF2B5EF4-FFF2-40B4-BE49-F238E27FC236}">
                      <a16:creationId xmlns:a16="http://schemas.microsoft.com/office/drawing/2014/main" id="{9A33C909-F9DB-4909-883F-3E44DF476C5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714495" y="4304630"/>
                  <a:ext cx="1015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13" name="Entrada de lápiz 212">
                  <a:extLst>
                    <a:ext uri="{FF2B5EF4-FFF2-40B4-BE49-F238E27FC236}">
                      <a16:creationId xmlns:a16="http://schemas.microsoft.com/office/drawing/2014/main" id="{A6F74322-CAAA-304E-202D-2A82C02B02E4}"/>
                    </a:ext>
                  </a:extLst>
                </p14:cNvPr>
                <p14:cNvContentPartPr/>
                <p14:nvPr/>
              </p14:nvContentPartPr>
              <p14:xfrm>
                <a:off x="3915015" y="4416950"/>
                <a:ext cx="165600" cy="126360"/>
              </p14:xfrm>
            </p:contentPart>
          </mc:Choice>
          <mc:Fallback>
            <p:pic>
              <p:nvPicPr>
                <p:cNvPr id="213" name="Entrada de lápiz 212">
                  <a:extLst>
                    <a:ext uri="{FF2B5EF4-FFF2-40B4-BE49-F238E27FC236}">
                      <a16:creationId xmlns:a16="http://schemas.microsoft.com/office/drawing/2014/main" id="{A6F74322-CAAA-304E-202D-2A82C02B02E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897015" y="4398950"/>
                  <a:ext cx="2012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14" name="Entrada de lápiz 213">
                  <a:extLst>
                    <a:ext uri="{FF2B5EF4-FFF2-40B4-BE49-F238E27FC236}">
                      <a16:creationId xmlns:a16="http://schemas.microsoft.com/office/drawing/2014/main" id="{99A629CE-E58E-6B51-89CC-797A7741A225}"/>
                    </a:ext>
                  </a:extLst>
                </p14:cNvPr>
                <p14:cNvContentPartPr/>
                <p14:nvPr/>
              </p14:nvContentPartPr>
              <p14:xfrm>
                <a:off x="4156575" y="4455830"/>
                <a:ext cx="123480" cy="100800"/>
              </p14:xfrm>
            </p:contentPart>
          </mc:Choice>
          <mc:Fallback>
            <p:pic>
              <p:nvPicPr>
                <p:cNvPr id="214" name="Entrada de lápiz 213">
                  <a:extLst>
                    <a:ext uri="{FF2B5EF4-FFF2-40B4-BE49-F238E27FC236}">
                      <a16:creationId xmlns:a16="http://schemas.microsoft.com/office/drawing/2014/main" id="{99A629CE-E58E-6B51-89CC-797A7741A22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138935" y="4438190"/>
                  <a:ext cx="1591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15" name="Entrada de lápiz 214">
                  <a:extLst>
                    <a:ext uri="{FF2B5EF4-FFF2-40B4-BE49-F238E27FC236}">
                      <a16:creationId xmlns:a16="http://schemas.microsoft.com/office/drawing/2014/main" id="{184075B8-5800-8C21-DB68-4E9463014B65}"/>
                    </a:ext>
                  </a:extLst>
                </p14:cNvPr>
                <p14:cNvContentPartPr/>
                <p14:nvPr/>
              </p14:nvContentPartPr>
              <p14:xfrm>
                <a:off x="4331535" y="4471310"/>
                <a:ext cx="293040" cy="103680"/>
              </p14:xfrm>
            </p:contentPart>
          </mc:Choice>
          <mc:Fallback>
            <p:pic>
              <p:nvPicPr>
                <p:cNvPr id="215" name="Entrada de lápiz 214">
                  <a:extLst>
                    <a:ext uri="{FF2B5EF4-FFF2-40B4-BE49-F238E27FC236}">
                      <a16:creationId xmlns:a16="http://schemas.microsoft.com/office/drawing/2014/main" id="{184075B8-5800-8C21-DB68-4E9463014B6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313895" y="4453670"/>
                  <a:ext cx="3286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16" name="Entrada de lápiz 215">
                  <a:extLst>
                    <a:ext uri="{FF2B5EF4-FFF2-40B4-BE49-F238E27FC236}">
                      <a16:creationId xmlns:a16="http://schemas.microsoft.com/office/drawing/2014/main" id="{02B5B916-AA19-5032-CECB-6BFD4A24B85E}"/>
                    </a:ext>
                  </a:extLst>
                </p14:cNvPr>
                <p14:cNvContentPartPr/>
                <p14:nvPr/>
              </p14:nvContentPartPr>
              <p14:xfrm>
                <a:off x="4700175" y="4490390"/>
                <a:ext cx="61920" cy="72720"/>
              </p14:xfrm>
            </p:contentPart>
          </mc:Choice>
          <mc:Fallback>
            <p:pic>
              <p:nvPicPr>
                <p:cNvPr id="216" name="Entrada de lápiz 215">
                  <a:extLst>
                    <a:ext uri="{FF2B5EF4-FFF2-40B4-BE49-F238E27FC236}">
                      <a16:creationId xmlns:a16="http://schemas.microsoft.com/office/drawing/2014/main" id="{02B5B916-AA19-5032-CECB-6BFD4A24B85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682535" y="4472390"/>
                  <a:ext cx="975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17" name="Entrada de lápiz 216">
                  <a:extLst>
                    <a:ext uri="{FF2B5EF4-FFF2-40B4-BE49-F238E27FC236}">
                      <a16:creationId xmlns:a16="http://schemas.microsoft.com/office/drawing/2014/main" id="{25320784-F30E-B539-2CB2-F5650D9E813A}"/>
                    </a:ext>
                  </a:extLst>
                </p14:cNvPr>
                <p14:cNvContentPartPr/>
                <p14:nvPr/>
              </p14:nvContentPartPr>
              <p14:xfrm>
                <a:off x="4665255" y="4377350"/>
                <a:ext cx="45360" cy="34560"/>
              </p14:xfrm>
            </p:contentPart>
          </mc:Choice>
          <mc:Fallback>
            <p:pic>
              <p:nvPicPr>
                <p:cNvPr id="217" name="Entrada de lápiz 216">
                  <a:extLst>
                    <a:ext uri="{FF2B5EF4-FFF2-40B4-BE49-F238E27FC236}">
                      <a16:creationId xmlns:a16="http://schemas.microsoft.com/office/drawing/2014/main" id="{25320784-F30E-B539-2CB2-F5650D9E813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647615" y="4359710"/>
                  <a:ext cx="810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18" name="Entrada de lápiz 217">
                  <a:extLst>
                    <a:ext uri="{FF2B5EF4-FFF2-40B4-BE49-F238E27FC236}">
                      <a16:creationId xmlns:a16="http://schemas.microsoft.com/office/drawing/2014/main" id="{26174E6A-6169-846D-6351-641DE84F7937}"/>
                    </a:ext>
                  </a:extLst>
                </p14:cNvPr>
                <p14:cNvContentPartPr/>
                <p14:nvPr/>
              </p14:nvContentPartPr>
              <p14:xfrm>
                <a:off x="4820055" y="4451510"/>
                <a:ext cx="145080" cy="100440"/>
              </p14:xfrm>
            </p:contentPart>
          </mc:Choice>
          <mc:Fallback>
            <p:pic>
              <p:nvPicPr>
                <p:cNvPr id="218" name="Entrada de lápiz 217">
                  <a:extLst>
                    <a:ext uri="{FF2B5EF4-FFF2-40B4-BE49-F238E27FC236}">
                      <a16:creationId xmlns:a16="http://schemas.microsoft.com/office/drawing/2014/main" id="{26174E6A-6169-846D-6351-641DE84F793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802055" y="4433870"/>
                  <a:ext cx="180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19" name="Entrada de lápiz 218">
                  <a:extLst>
                    <a:ext uri="{FF2B5EF4-FFF2-40B4-BE49-F238E27FC236}">
                      <a16:creationId xmlns:a16="http://schemas.microsoft.com/office/drawing/2014/main" id="{0749D0DB-77D5-93B3-1333-A048DC85A762}"/>
                    </a:ext>
                  </a:extLst>
                </p14:cNvPr>
                <p14:cNvContentPartPr/>
                <p14:nvPr/>
              </p14:nvContentPartPr>
              <p14:xfrm>
                <a:off x="5141175" y="4465910"/>
                <a:ext cx="16200" cy="35280"/>
              </p14:xfrm>
            </p:contentPart>
          </mc:Choice>
          <mc:Fallback>
            <p:pic>
              <p:nvPicPr>
                <p:cNvPr id="219" name="Entrada de lápiz 218">
                  <a:extLst>
                    <a:ext uri="{FF2B5EF4-FFF2-40B4-BE49-F238E27FC236}">
                      <a16:creationId xmlns:a16="http://schemas.microsoft.com/office/drawing/2014/main" id="{0749D0DB-77D5-93B3-1333-A048DC85A76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123175" y="4447910"/>
                  <a:ext cx="518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20" name="Entrada de lápiz 219">
                  <a:extLst>
                    <a:ext uri="{FF2B5EF4-FFF2-40B4-BE49-F238E27FC236}">
                      <a16:creationId xmlns:a16="http://schemas.microsoft.com/office/drawing/2014/main" id="{C29E749A-D42F-BFEA-4768-49824523913B}"/>
                    </a:ext>
                  </a:extLst>
                </p14:cNvPr>
                <p14:cNvContentPartPr/>
                <p14:nvPr/>
              </p14:nvContentPartPr>
              <p14:xfrm>
                <a:off x="5165295" y="4556990"/>
                <a:ext cx="33120" cy="15840"/>
              </p14:xfrm>
            </p:contentPart>
          </mc:Choice>
          <mc:Fallback>
            <p:pic>
              <p:nvPicPr>
                <p:cNvPr id="220" name="Entrada de lápiz 219">
                  <a:extLst>
                    <a:ext uri="{FF2B5EF4-FFF2-40B4-BE49-F238E27FC236}">
                      <a16:creationId xmlns:a16="http://schemas.microsoft.com/office/drawing/2014/main" id="{C29E749A-D42F-BFEA-4768-49824523913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147295" y="4538990"/>
                  <a:ext cx="6876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upo 223">
            <a:extLst>
              <a:ext uri="{FF2B5EF4-FFF2-40B4-BE49-F238E27FC236}">
                <a16:creationId xmlns:a16="http://schemas.microsoft.com/office/drawing/2014/main" id="{38B084B8-0F8D-6BE8-A0DE-375E5B72DC5D}"/>
              </a:ext>
            </a:extLst>
          </p:cNvPr>
          <p:cNvGrpSpPr/>
          <p:nvPr/>
        </p:nvGrpSpPr>
        <p:grpSpPr>
          <a:xfrm>
            <a:off x="5633655" y="2892710"/>
            <a:ext cx="24120" cy="128160"/>
            <a:chOff x="5633655" y="2892710"/>
            <a:chExt cx="24120" cy="12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22" name="Entrada de lápiz 221">
                  <a:extLst>
                    <a:ext uri="{FF2B5EF4-FFF2-40B4-BE49-F238E27FC236}">
                      <a16:creationId xmlns:a16="http://schemas.microsoft.com/office/drawing/2014/main" id="{C7552C01-3BE1-DDF7-1D32-8BAFDC09DB94}"/>
                    </a:ext>
                  </a:extLst>
                </p14:cNvPr>
                <p14:cNvContentPartPr/>
                <p14:nvPr/>
              </p14:nvContentPartPr>
              <p14:xfrm>
                <a:off x="5643735" y="2892710"/>
                <a:ext cx="14040" cy="31320"/>
              </p14:xfrm>
            </p:contentPart>
          </mc:Choice>
          <mc:Fallback>
            <p:pic>
              <p:nvPicPr>
                <p:cNvPr id="222" name="Entrada de lápiz 221">
                  <a:extLst>
                    <a:ext uri="{FF2B5EF4-FFF2-40B4-BE49-F238E27FC236}">
                      <a16:creationId xmlns:a16="http://schemas.microsoft.com/office/drawing/2014/main" id="{C7552C01-3BE1-DDF7-1D32-8BAFDC09DB9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626095" y="2875070"/>
                  <a:ext cx="496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23" name="Entrada de lápiz 222">
                  <a:extLst>
                    <a:ext uri="{FF2B5EF4-FFF2-40B4-BE49-F238E27FC236}">
                      <a16:creationId xmlns:a16="http://schemas.microsoft.com/office/drawing/2014/main" id="{C9BDAB13-76BC-1D0D-A03B-A1D5BC10F41F}"/>
                    </a:ext>
                  </a:extLst>
                </p14:cNvPr>
                <p14:cNvContentPartPr/>
                <p14:nvPr/>
              </p14:nvContentPartPr>
              <p14:xfrm>
                <a:off x="5633655" y="2989550"/>
                <a:ext cx="17280" cy="31320"/>
              </p14:xfrm>
            </p:contentPart>
          </mc:Choice>
          <mc:Fallback>
            <p:pic>
              <p:nvPicPr>
                <p:cNvPr id="223" name="Entrada de lápiz 222">
                  <a:extLst>
                    <a:ext uri="{FF2B5EF4-FFF2-40B4-BE49-F238E27FC236}">
                      <a16:creationId xmlns:a16="http://schemas.microsoft.com/office/drawing/2014/main" id="{C9BDAB13-76BC-1D0D-A03B-A1D5BC10F41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615655" y="2971910"/>
                  <a:ext cx="52920" cy="6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225" name="Entrada de lápiz 224">
                <a:extLst>
                  <a:ext uri="{FF2B5EF4-FFF2-40B4-BE49-F238E27FC236}">
                    <a16:creationId xmlns:a16="http://schemas.microsoft.com/office/drawing/2014/main" id="{DA82A836-3CF8-5BC1-F9F1-05534DBACCAE}"/>
                  </a:ext>
                </a:extLst>
              </p14:cNvPr>
              <p14:cNvContentPartPr/>
              <p14:nvPr/>
            </p14:nvContentPartPr>
            <p14:xfrm>
              <a:off x="5448255" y="483230"/>
              <a:ext cx="34200" cy="6120"/>
            </p14:xfrm>
          </p:contentPart>
        </mc:Choice>
        <mc:Fallback>
          <p:pic>
            <p:nvPicPr>
              <p:cNvPr id="225" name="Entrada de lápiz 224">
                <a:extLst>
                  <a:ext uri="{FF2B5EF4-FFF2-40B4-BE49-F238E27FC236}">
                    <a16:creationId xmlns:a16="http://schemas.microsoft.com/office/drawing/2014/main" id="{DA82A836-3CF8-5BC1-F9F1-05534DBACCAE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5430255" y="465590"/>
                <a:ext cx="69840" cy="4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0" name="Grupo 229">
            <a:extLst>
              <a:ext uri="{FF2B5EF4-FFF2-40B4-BE49-F238E27FC236}">
                <a16:creationId xmlns:a16="http://schemas.microsoft.com/office/drawing/2014/main" id="{9B09CE61-AD43-B7B9-BB13-179BFAABDB57}"/>
              </a:ext>
            </a:extLst>
          </p:cNvPr>
          <p:cNvGrpSpPr/>
          <p:nvPr/>
        </p:nvGrpSpPr>
        <p:grpSpPr>
          <a:xfrm>
            <a:off x="433095" y="2661230"/>
            <a:ext cx="2197800" cy="359640"/>
            <a:chOff x="433095" y="2661230"/>
            <a:chExt cx="2197800" cy="35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36" name="Entrada de lápiz 135">
                  <a:extLst>
                    <a:ext uri="{FF2B5EF4-FFF2-40B4-BE49-F238E27FC236}">
                      <a16:creationId xmlns:a16="http://schemas.microsoft.com/office/drawing/2014/main" id="{A5A7BD2A-D79B-A67C-ADFA-42248B8655F7}"/>
                    </a:ext>
                  </a:extLst>
                </p14:cNvPr>
                <p14:cNvContentPartPr/>
                <p14:nvPr/>
              </p14:nvContentPartPr>
              <p14:xfrm>
                <a:off x="433095" y="2743310"/>
                <a:ext cx="213840" cy="266040"/>
              </p14:xfrm>
            </p:contentPart>
          </mc:Choice>
          <mc:Fallback>
            <p:pic>
              <p:nvPicPr>
                <p:cNvPr id="136" name="Entrada de lápiz 135">
                  <a:extLst>
                    <a:ext uri="{FF2B5EF4-FFF2-40B4-BE49-F238E27FC236}">
                      <a16:creationId xmlns:a16="http://schemas.microsoft.com/office/drawing/2014/main" id="{A5A7BD2A-D79B-A67C-ADFA-42248B8655F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15455" y="2725310"/>
                  <a:ext cx="2494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37" name="Entrada de lápiz 136">
                  <a:extLst>
                    <a:ext uri="{FF2B5EF4-FFF2-40B4-BE49-F238E27FC236}">
                      <a16:creationId xmlns:a16="http://schemas.microsoft.com/office/drawing/2014/main" id="{26B50B1D-2FCA-ACD2-44C3-E7C5859DF62E}"/>
                    </a:ext>
                  </a:extLst>
                </p14:cNvPr>
                <p14:cNvContentPartPr/>
                <p14:nvPr/>
              </p14:nvContentPartPr>
              <p14:xfrm>
                <a:off x="639375" y="2910710"/>
                <a:ext cx="111240" cy="110160"/>
              </p14:xfrm>
            </p:contentPart>
          </mc:Choice>
          <mc:Fallback>
            <p:pic>
              <p:nvPicPr>
                <p:cNvPr id="137" name="Entrada de lápiz 136">
                  <a:extLst>
                    <a:ext uri="{FF2B5EF4-FFF2-40B4-BE49-F238E27FC236}">
                      <a16:creationId xmlns:a16="http://schemas.microsoft.com/office/drawing/2014/main" id="{26B50B1D-2FCA-ACD2-44C3-E7C5859DF62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21375" y="2893070"/>
                  <a:ext cx="1468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38" name="Entrada de lápiz 137">
                  <a:extLst>
                    <a:ext uri="{FF2B5EF4-FFF2-40B4-BE49-F238E27FC236}">
                      <a16:creationId xmlns:a16="http://schemas.microsoft.com/office/drawing/2014/main" id="{3A75B205-55D4-1BC7-AFBD-9BA87C178C16}"/>
                    </a:ext>
                  </a:extLst>
                </p14:cNvPr>
                <p14:cNvContentPartPr/>
                <p14:nvPr/>
              </p14:nvContentPartPr>
              <p14:xfrm>
                <a:off x="828735" y="2910350"/>
                <a:ext cx="124920" cy="103680"/>
              </p14:xfrm>
            </p:contentPart>
          </mc:Choice>
          <mc:Fallback>
            <p:pic>
              <p:nvPicPr>
                <p:cNvPr id="138" name="Entrada de lápiz 137">
                  <a:extLst>
                    <a:ext uri="{FF2B5EF4-FFF2-40B4-BE49-F238E27FC236}">
                      <a16:creationId xmlns:a16="http://schemas.microsoft.com/office/drawing/2014/main" id="{3A75B205-55D4-1BC7-AFBD-9BA87C178C1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11095" y="2892710"/>
                  <a:ext cx="1605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39" name="Entrada de lápiz 138">
                  <a:extLst>
                    <a:ext uri="{FF2B5EF4-FFF2-40B4-BE49-F238E27FC236}">
                      <a16:creationId xmlns:a16="http://schemas.microsoft.com/office/drawing/2014/main" id="{B1568884-128F-D21F-E8D2-037CDFE1AAEA}"/>
                    </a:ext>
                  </a:extLst>
                </p14:cNvPr>
                <p14:cNvContentPartPr/>
                <p14:nvPr/>
              </p14:nvContentPartPr>
              <p14:xfrm>
                <a:off x="911895" y="2908550"/>
                <a:ext cx="193320" cy="76320"/>
              </p14:xfrm>
            </p:contentPart>
          </mc:Choice>
          <mc:Fallback>
            <p:pic>
              <p:nvPicPr>
                <p:cNvPr id="139" name="Entrada de lápiz 138">
                  <a:extLst>
                    <a:ext uri="{FF2B5EF4-FFF2-40B4-BE49-F238E27FC236}">
                      <a16:creationId xmlns:a16="http://schemas.microsoft.com/office/drawing/2014/main" id="{B1568884-128F-D21F-E8D2-037CDFE1AAE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94255" y="2890910"/>
                  <a:ext cx="2289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40" name="Entrada de lápiz 139">
                  <a:extLst>
                    <a:ext uri="{FF2B5EF4-FFF2-40B4-BE49-F238E27FC236}">
                      <a16:creationId xmlns:a16="http://schemas.microsoft.com/office/drawing/2014/main" id="{CFC88A00-9608-86C7-49E0-668334A2E095}"/>
                    </a:ext>
                  </a:extLst>
                </p14:cNvPr>
                <p14:cNvContentPartPr/>
                <p14:nvPr/>
              </p14:nvContentPartPr>
              <p14:xfrm>
                <a:off x="1128975" y="2847350"/>
                <a:ext cx="134640" cy="129240"/>
              </p14:xfrm>
            </p:contentPart>
          </mc:Choice>
          <mc:Fallback>
            <p:pic>
              <p:nvPicPr>
                <p:cNvPr id="140" name="Entrada de lápiz 139">
                  <a:extLst>
                    <a:ext uri="{FF2B5EF4-FFF2-40B4-BE49-F238E27FC236}">
                      <a16:creationId xmlns:a16="http://schemas.microsoft.com/office/drawing/2014/main" id="{CFC88A00-9608-86C7-49E0-668334A2E09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10975" y="2829710"/>
                  <a:ext cx="1702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41" name="Entrada de lápiz 140">
                  <a:extLst>
                    <a:ext uri="{FF2B5EF4-FFF2-40B4-BE49-F238E27FC236}">
                      <a16:creationId xmlns:a16="http://schemas.microsoft.com/office/drawing/2014/main" id="{4E3F385D-1370-DE28-BF4A-F1C9D93675A7}"/>
                    </a:ext>
                  </a:extLst>
                </p14:cNvPr>
                <p14:cNvContentPartPr/>
                <p14:nvPr/>
              </p14:nvContentPartPr>
              <p14:xfrm>
                <a:off x="1179735" y="2736470"/>
                <a:ext cx="87120" cy="203400"/>
              </p14:xfrm>
            </p:contentPart>
          </mc:Choice>
          <mc:Fallback>
            <p:pic>
              <p:nvPicPr>
                <p:cNvPr id="141" name="Entrada de lápiz 140">
                  <a:extLst>
                    <a:ext uri="{FF2B5EF4-FFF2-40B4-BE49-F238E27FC236}">
                      <a16:creationId xmlns:a16="http://schemas.microsoft.com/office/drawing/2014/main" id="{4E3F385D-1370-DE28-BF4A-F1C9D93675A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62095" y="2718470"/>
                  <a:ext cx="1227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42" name="Entrada de lápiz 141">
                  <a:extLst>
                    <a:ext uri="{FF2B5EF4-FFF2-40B4-BE49-F238E27FC236}">
                      <a16:creationId xmlns:a16="http://schemas.microsoft.com/office/drawing/2014/main" id="{36949B45-9601-1E0D-6D3F-ABE5F61C2735}"/>
                    </a:ext>
                  </a:extLst>
                </p14:cNvPr>
                <p14:cNvContentPartPr/>
                <p14:nvPr/>
              </p14:nvContentPartPr>
              <p14:xfrm>
                <a:off x="1335615" y="2848430"/>
                <a:ext cx="148320" cy="100080"/>
              </p14:xfrm>
            </p:contentPart>
          </mc:Choice>
          <mc:Fallback>
            <p:pic>
              <p:nvPicPr>
                <p:cNvPr id="142" name="Entrada de lápiz 141">
                  <a:extLst>
                    <a:ext uri="{FF2B5EF4-FFF2-40B4-BE49-F238E27FC236}">
                      <a16:creationId xmlns:a16="http://schemas.microsoft.com/office/drawing/2014/main" id="{36949B45-9601-1E0D-6D3F-ABE5F61C273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317975" y="2830430"/>
                  <a:ext cx="1839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43" name="Entrada de lápiz 142">
                  <a:extLst>
                    <a:ext uri="{FF2B5EF4-FFF2-40B4-BE49-F238E27FC236}">
                      <a16:creationId xmlns:a16="http://schemas.microsoft.com/office/drawing/2014/main" id="{D451C1BA-DEDD-7BDB-E6FA-ACFE5DD697DC}"/>
                    </a:ext>
                  </a:extLst>
                </p14:cNvPr>
                <p14:cNvContentPartPr/>
                <p14:nvPr/>
              </p14:nvContentPartPr>
              <p14:xfrm>
                <a:off x="1576455" y="2832230"/>
                <a:ext cx="120960" cy="95760"/>
              </p14:xfrm>
            </p:contentPart>
          </mc:Choice>
          <mc:Fallback>
            <p:pic>
              <p:nvPicPr>
                <p:cNvPr id="143" name="Entrada de lápiz 142">
                  <a:extLst>
                    <a:ext uri="{FF2B5EF4-FFF2-40B4-BE49-F238E27FC236}">
                      <a16:creationId xmlns:a16="http://schemas.microsoft.com/office/drawing/2014/main" id="{D451C1BA-DEDD-7BDB-E6FA-ACFE5DD697D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558815" y="2814590"/>
                  <a:ext cx="1566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45" name="Entrada de lápiz 144">
                  <a:extLst>
                    <a:ext uri="{FF2B5EF4-FFF2-40B4-BE49-F238E27FC236}">
                      <a16:creationId xmlns:a16="http://schemas.microsoft.com/office/drawing/2014/main" id="{84B606F0-C37D-8DEA-E551-7C9DE4D31AB5}"/>
                    </a:ext>
                  </a:extLst>
                </p14:cNvPr>
                <p14:cNvContentPartPr/>
                <p14:nvPr/>
              </p14:nvContentPartPr>
              <p14:xfrm>
                <a:off x="2224095" y="2857070"/>
                <a:ext cx="141480" cy="122760"/>
              </p14:xfrm>
            </p:contentPart>
          </mc:Choice>
          <mc:Fallback>
            <p:pic>
              <p:nvPicPr>
                <p:cNvPr id="145" name="Entrada de lápiz 144">
                  <a:extLst>
                    <a:ext uri="{FF2B5EF4-FFF2-40B4-BE49-F238E27FC236}">
                      <a16:creationId xmlns:a16="http://schemas.microsoft.com/office/drawing/2014/main" id="{84B606F0-C37D-8DEA-E551-7C9DE4D31AB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206095" y="2839430"/>
                  <a:ext cx="1771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46" name="Entrada de lápiz 145">
                  <a:extLst>
                    <a:ext uri="{FF2B5EF4-FFF2-40B4-BE49-F238E27FC236}">
                      <a16:creationId xmlns:a16="http://schemas.microsoft.com/office/drawing/2014/main" id="{AD3770C0-321A-C1B3-1415-C9FD046C406E}"/>
                    </a:ext>
                  </a:extLst>
                </p14:cNvPr>
                <p14:cNvContentPartPr/>
                <p14:nvPr/>
              </p14:nvContentPartPr>
              <p14:xfrm>
                <a:off x="2306895" y="2689670"/>
                <a:ext cx="38160" cy="263520"/>
              </p14:xfrm>
            </p:contentPart>
          </mc:Choice>
          <mc:Fallback>
            <p:pic>
              <p:nvPicPr>
                <p:cNvPr id="146" name="Entrada de lápiz 145">
                  <a:extLst>
                    <a:ext uri="{FF2B5EF4-FFF2-40B4-BE49-F238E27FC236}">
                      <a16:creationId xmlns:a16="http://schemas.microsoft.com/office/drawing/2014/main" id="{AD3770C0-321A-C1B3-1415-C9FD046C406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288895" y="2672030"/>
                  <a:ext cx="738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47" name="Entrada de lápiz 146">
                  <a:extLst>
                    <a:ext uri="{FF2B5EF4-FFF2-40B4-BE49-F238E27FC236}">
                      <a16:creationId xmlns:a16="http://schemas.microsoft.com/office/drawing/2014/main" id="{ECB93CED-78A7-3E26-6271-22C3335B108D}"/>
                    </a:ext>
                  </a:extLst>
                </p14:cNvPr>
                <p14:cNvContentPartPr/>
                <p14:nvPr/>
              </p14:nvContentPartPr>
              <p14:xfrm>
                <a:off x="2430735" y="2826830"/>
                <a:ext cx="200160" cy="132120"/>
              </p14:xfrm>
            </p:contentPart>
          </mc:Choice>
          <mc:Fallback>
            <p:pic>
              <p:nvPicPr>
                <p:cNvPr id="147" name="Entrada de lápiz 146">
                  <a:extLst>
                    <a:ext uri="{FF2B5EF4-FFF2-40B4-BE49-F238E27FC236}">
                      <a16:creationId xmlns:a16="http://schemas.microsoft.com/office/drawing/2014/main" id="{ECB93CED-78A7-3E26-6271-22C3335B108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412735" y="2809190"/>
                  <a:ext cx="2358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26" name="Entrada de lápiz 225">
                  <a:extLst>
                    <a:ext uri="{FF2B5EF4-FFF2-40B4-BE49-F238E27FC236}">
                      <a16:creationId xmlns:a16="http://schemas.microsoft.com/office/drawing/2014/main" id="{EC87D9C4-2D05-7A48-72A5-1BCC707E6D60}"/>
                    </a:ext>
                  </a:extLst>
                </p14:cNvPr>
                <p14:cNvContentPartPr/>
                <p14:nvPr/>
              </p14:nvContentPartPr>
              <p14:xfrm>
                <a:off x="1624695" y="2840510"/>
                <a:ext cx="79560" cy="157320"/>
              </p14:xfrm>
            </p:contentPart>
          </mc:Choice>
          <mc:Fallback>
            <p:pic>
              <p:nvPicPr>
                <p:cNvPr id="226" name="Entrada de lápiz 225">
                  <a:extLst>
                    <a:ext uri="{FF2B5EF4-FFF2-40B4-BE49-F238E27FC236}">
                      <a16:creationId xmlns:a16="http://schemas.microsoft.com/office/drawing/2014/main" id="{EC87D9C4-2D05-7A48-72A5-1BCC707E6D6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607055" y="2822870"/>
                  <a:ext cx="1152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7" name="Entrada de lápiz 226">
                  <a:extLst>
                    <a:ext uri="{FF2B5EF4-FFF2-40B4-BE49-F238E27FC236}">
                      <a16:creationId xmlns:a16="http://schemas.microsoft.com/office/drawing/2014/main" id="{C8A11987-031E-28FD-E5BC-33F266C06663}"/>
                    </a:ext>
                  </a:extLst>
                </p14:cNvPr>
                <p14:cNvContentPartPr/>
                <p14:nvPr/>
              </p14:nvContentPartPr>
              <p14:xfrm>
                <a:off x="1735935" y="2901710"/>
                <a:ext cx="83880" cy="89280"/>
              </p14:xfrm>
            </p:contentPart>
          </mc:Choice>
          <mc:Fallback>
            <p:pic>
              <p:nvPicPr>
                <p:cNvPr id="227" name="Entrada de lápiz 226">
                  <a:extLst>
                    <a:ext uri="{FF2B5EF4-FFF2-40B4-BE49-F238E27FC236}">
                      <a16:creationId xmlns:a16="http://schemas.microsoft.com/office/drawing/2014/main" id="{C8A11987-031E-28FD-E5BC-33F266C0666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717935" y="2883710"/>
                  <a:ext cx="1195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8" name="Entrada de lápiz 227">
                  <a:extLst>
                    <a:ext uri="{FF2B5EF4-FFF2-40B4-BE49-F238E27FC236}">
                      <a16:creationId xmlns:a16="http://schemas.microsoft.com/office/drawing/2014/main" id="{36483A67-5806-2969-2E38-3F9937C49F9E}"/>
                    </a:ext>
                  </a:extLst>
                </p14:cNvPr>
                <p14:cNvContentPartPr/>
                <p14:nvPr/>
              </p14:nvContentPartPr>
              <p14:xfrm>
                <a:off x="1793535" y="2661230"/>
                <a:ext cx="69480" cy="286200"/>
              </p14:xfrm>
            </p:contentPart>
          </mc:Choice>
          <mc:Fallback>
            <p:pic>
              <p:nvPicPr>
                <p:cNvPr id="228" name="Entrada de lápiz 227">
                  <a:extLst>
                    <a:ext uri="{FF2B5EF4-FFF2-40B4-BE49-F238E27FC236}">
                      <a16:creationId xmlns:a16="http://schemas.microsoft.com/office/drawing/2014/main" id="{36483A67-5806-2969-2E38-3F9937C49F9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775535" y="2643590"/>
                  <a:ext cx="1051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9" name="Entrada de lápiz 228">
                  <a:extLst>
                    <a:ext uri="{FF2B5EF4-FFF2-40B4-BE49-F238E27FC236}">
                      <a16:creationId xmlns:a16="http://schemas.microsoft.com/office/drawing/2014/main" id="{20A9FFB4-A3FD-20CD-658C-32FFED31521A}"/>
                    </a:ext>
                  </a:extLst>
                </p14:cNvPr>
                <p14:cNvContentPartPr/>
                <p14:nvPr/>
              </p14:nvContentPartPr>
              <p14:xfrm>
                <a:off x="1903335" y="2879390"/>
                <a:ext cx="118080" cy="97200"/>
              </p14:xfrm>
            </p:contentPart>
          </mc:Choice>
          <mc:Fallback>
            <p:pic>
              <p:nvPicPr>
                <p:cNvPr id="229" name="Entrada de lápiz 228">
                  <a:extLst>
                    <a:ext uri="{FF2B5EF4-FFF2-40B4-BE49-F238E27FC236}">
                      <a16:creationId xmlns:a16="http://schemas.microsoft.com/office/drawing/2014/main" id="{20A9FFB4-A3FD-20CD-658C-32FFED31521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885335" y="2861390"/>
                  <a:ext cx="153720" cy="13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257" name="Entrada de lápiz 256">
                <a:extLst>
                  <a:ext uri="{FF2B5EF4-FFF2-40B4-BE49-F238E27FC236}">
                    <a16:creationId xmlns:a16="http://schemas.microsoft.com/office/drawing/2014/main" id="{A8285560-0638-4018-4786-FB07A9F61730}"/>
                  </a:ext>
                </a:extLst>
              </p14:cNvPr>
              <p14:cNvContentPartPr/>
              <p14:nvPr/>
            </p14:nvContentPartPr>
            <p14:xfrm>
              <a:off x="6469935" y="4982870"/>
              <a:ext cx="17640" cy="17640"/>
            </p14:xfrm>
          </p:contentPart>
        </mc:Choice>
        <mc:Fallback>
          <p:pic>
            <p:nvPicPr>
              <p:cNvPr id="257" name="Entrada de lápiz 256">
                <a:extLst>
                  <a:ext uri="{FF2B5EF4-FFF2-40B4-BE49-F238E27FC236}">
                    <a16:creationId xmlns:a16="http://schemas.microsoft.com/office/drawing/2014/main" id="{A8285560-0638-4018-4786-FB07A9F61730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6452295" y="4965230"/>
                <a:ext cx="5328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258" name="Entrada de lápiz 257">
                <a:extLst>
                  <a:ext uri="{FF2B5EF4-FFF2-40B4-BE49-F238E27FC236}">
                    <a16:creationId xmlns:a16="http://schemas.microsoft.com/office/drawing/2014/main" id="{5D1AE270-B883-215E-4BBE-7EE36C8457A9}"/>
                  </a:ext>
                </a:extLst>
              </p14:cNvPr>
              <p14:cNvContentPartPr/>
              <p14:nvPr/>
            </p14:nvContentPartPr>
            <p14:xfrm>
              <a:off x="6648135" y="4866950"/>
              <a:ext cx="187560" cy="154800"/>
            </p14:xfrm>
          </p:contentPart>
        </mc:Choice>
        <mc:Fallback>
          <p:pic>
            <p:nvPicPr>
              <p:cNvPr id="258" name="Entrada de lápiz 257">
                <a:extLst>
                  <a:ext uri="{FF2B5EF4-FFF2-40B4-BE49-F238E27FC236}">
                    <a16:creationId xmlns:a16="http://schemas.microsoft.com/office/drawing/2014/main" id="{5D1AE270-B883-215E-4BBE-7EE36C8457A9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6630135" y="4848950"/>
                <a:ext cx="22320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259" name="Entrada de lápiz 258">
                <a:extLst>
                  <a:ext uri="{FF2B5EF4-FFF2-40B4-BE49-F238E27FC236}">
                    <a16:creationId xmlns:a16="http://schemas.microsoft.com/office/drawing/2014/main" id="{AB9D198D-4544-6A94-C17D-2D49D5EE90DB}"/>
                  </a:ext>
                </a:extLst>
              </p14:cNvPr>
              <p14:cNvContentPartPr/>
              <p14:nvPr/>
            </p14:nvContentPartPr>
            <p14:xfrm>
              <a:off x="6708615" y="4891790"/>
              <a:ext cx="194400" cy="221400"/>
            </p14:xfrm>
          </p:contentPart>
        </mc:Choice>
        <mc:Fallback>
          <p:pic>
            <p:nvPicPr>
              <p:cNvPr id="259" name="Entrada de lápiz 258">
                <a:extLst>
                  <a:ext uri="{FF2B5EF4-FFF2-40B4-BE49-F238E27FC236}">
                    <a16:creationId xmlns:a16="http://schemas.microsoft.com/office/drawing/2014/main" id="{AB9D198D-4544-6A94-C17D-2D49D5EE90DB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6690615" y="4873790"/>
                <a:ext cx="23004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261" name="Entrada de lápiz 260">
                <a:extLst>
                  <a:ext uri="{FF2B5EF4-FFF2-40B4-BE49-F238E27FC236}">
                    <a16:creationId xmlns:a16="http://schemas.microsoft.com/office/drawing/2014/main" id="{BE7950EE-A434-D22A-A400-F7D2DA614B07}"/>
                  </a:ext>
                </a:extLst>
              </p14:cNvPr>
              <p14:cNvContentPartPr/>
              <p14:nvPr/>
            </p14:nvContentPartPr>
            <p14:xfrm>
              <a:off x="7008135" y="4988990"/>
              <a:ext cx="206280" cy="17640"/>
            </p14:xfrm>
          </p:contentPart>
        </mc:Choice>
        <mc:Fallback>
          <p:pic>
            <p:nvPicPr>
              <p:cNvPr id="261" name="Entrada de lápiz 260">
                <a:extLst>
                  <a:ext uri="{FF2B5EF4-FFF2-40B4-BE49-F238E27FC236}">
                    <a16:creationId xmlns:a16="http://schemas.microsoft.com/office/drawing/2014/main" id="{BE7950EE-A434-D22A-A400-F7D2DA614B07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6990495" y="4970990"/>
                <a:ext cx="2419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262" name="Entrada de lápiz 261">
                <a:extLst>
                  <a:ext uri="{FF2B5EF4-FFF2-40B4-BE49-F238E27FC236}">
                    <a16:creationId xmlns:a16="http://schemas.microsoft.com/office/drawing/2014/main" id="{BEA6814C-9D9E-A0CE-EF6D-13CAE5F267D3}"/>
                  </a:ext>
                </a:extLst>
              </p14:cNvPr>
              <p14:cNvContentPartPr/>
              <p14:nvPr/>
            </p14:nvContentPartPr>
            <p14:xfrm>
              <a:off x="7106775" y="4880270"/>
              <a:ext cx="25200" cy="202320"/>
            </p14:xfrm>
          </p:contentPart>
        </mc:Choice>
        <mc:Fallback>
          <p:pic>
            <p:nvPicPr>
              <p:cNvPr id="262" name="Entrada de lápiz 261">
                <a:extLst>
                  <a:ext uri="{FF2B5EF4-FFF2-40B4-BE49-F238E27FC236}">
                    <a16:creationId xmlns:a16="http://schemas.microsoft.com/office/drawing/2014/main" id="{BEA6814C-9D9E-A0CE-EF6D-13CAE5F267D3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7088775" y="4862630"/>
                <a:ext cx="6084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264" name="Entrada de lápiz 263">
                <a:extLst>
                  <a:ext uri="{FF2B5EF4-FFF2-40B4-BE49-F238E27FC236}">
                    <a16:creationId xmlns:a16="http://schemas.microsoft.com/office/drawing/2014/main" id="{89CCE02C-1299-3B64-1308-11CAFA0A984F}"/>
                  </a:ext>
                </a:extLst>
              </p14:cNvPr>
              <p14:cNvContentPartPr/>
              <p14:nvPr/>
            </p14:nvContentPartPr>
            <p14:xfrm>
              <a:off x="5238375" y="5159270"/>
              <a:ext cx="281160" cy="13680"/>
            </p14:xfrm>
          </p:contentPart>
        </mc:Choice>
        <mc:Fallback>
          <p:pic>
            <p:nvPicPr>
              <p:cNvPr id="264" name="Entrada de lápiz 263">
                <a:extLst>
                  <a:ext uri="{FF2B5EF4-FFF2-40B4-BE49-F238E27FC236}">
                    <a16:creationId xmlns:a16="http://schemas.microsoft.com/office/drawing/2014/main" id="{89CCE02C-1299-3B64-1308-11CAFA0A984F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5220735" y="5141630"/>
                <a:ext cx="316800" cy="4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8" name="Grupo 277">
            <a:extLst>
              <a:ext uri="{FF2B5EF4-FFF2-40B4-BE49-F238E27FC236}">
                <a16:creationId xmlns:a16="http://schemas.microsoft.com/office/drawing/2014/main" id="{7F779B78-0F3E-C629-D72F-447F466FE230}"/>
              </a:ext>
            </a:extLst>
          </p:cNvPr>
          <p:cNvGrpSpPr/>
          <p:nvPr/>
        </p:nvGrpSpPr>
        <p:grpSpPr>
          <a:xfrm>
            <a:off x="7365615" y="4721510"/>
            <a:ext cx="1753560" cy="376200"/>
            <a:chOff x="7365615" y="4721510"/>
            <a:chExt cx="1753560" cy="37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65" name="Entrada de lápiz 264">
                  <a:extLst>
                    <a:ext uri="{FF2B5EF4-FFF2-40B4-BE49-F238E27FC236}">
                      <a16:creationId xmlns:a16="http://schemas.microsoft.com/office/drawing/2014/main" id="{276EE5DA-F721-438E-479E-7F33E4CA50ED}"/>
                    </a:ext>
                  </a:extLst>
                </p14:cNvPr>
                <p14:cNvContentPartPr/>
                <p14:nvPr/>
              </p14:nvContentPartPr>
              <p14:xfrm>
                <a:off x="7365615" y="4889990"/>
                <a:ext cx="196560" cy="173160"/>
              </p14:xfrm>
            </p:contentPart>
          </mc:Choice>
          <mc:Fallback>
            <p:pic>
              <p:nvPicPr>
                <p:cNvPr id="265" name="Entrada de lápiz 264">
                  <a:extLst>
                    <a:ext uri="{FF2B5EF4-FFF2-40B4-BE49-F238E27FC236}">
                      <a16:creationId xmlns:a16="http://schemas.microsoft.com/office/drawing/2014/main" id="{276EE5DA-F721-438E-479E-7F33E4CA50E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347975" y="4872350"/>
                  <a:ext cx="2322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66" name="Entrada de lápiz 265">
                  <a:extLst>
                    <a:ext uri="{FF2B5EF4-FFF2-40B4-BE49-F238E27FC236}">
                      <a16:creationId xmlns:a16="http://schemas.microsoft.com/office/drawing/2014/main" id="{D1D6B83E-91AC-50BC-9B4E-426BC7FFFF3A}"/>
                    </a:ext>
                  </a:extLst>
                </p14:cNvPr>
                <p14:cNvContentPartPr/>
                <p14:nvPr/>
              </p14:nvContentPartPr>
              <p14:xfrm>
                <a:off x="7724535" y="4899710"/>
                <a:ext cx="155520" cy="147600"/>
              </p14:xfrm>
            </p:contentPart>
          </mc:Choice>
          <mc:Fallback>
            <p:pic>
              <p:nvPicPr>
                <p:cNvPr id="266" name="Entrada de lápiz 265">
                  <a:extLst>
                    <a:ext uri="{FF2B5EF4-FFF2-40B4-BE49-F238E27FC236}">
                      <a16:creationId xmlns:a16="http://schemas.microsoft.com/office/drawing/2014/main" id="{D1D6B83E-91AC-50BC-9B4E-426BC7FFFF3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706535" y="4882070"/>
                  <a:ext cx="1911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67" name="Entrada de lápiz 266">
                  <a:extLst>
                    <a:ext uri="{FF2B5EF4-FFF2-40B4-BE49-F238E27FC236}">
                      <a16:creationId xmlns:a16="http://schemas.microsoft.com/office/drawing/2014/main" id="{A6D6AE1D-1065-D619-19AE-C794E901F420}"/>
                    </a:ext>
                  </a:extLst>
                </p14:cNvPr>
                <p14:cNvContentPartPr/>
                <p14:nvPr/>
              </p14:nvContentPartPr>
              <p14:xfrm>
                <a:off x="7648215" y="4894310"/>
                <a:ext cx="337320" cy="176400"/>
              </p14:xfrm>
            </p:contentPart>
          </mc:Choice>
          <mc:Fallback>
            <p:pic>
              <p:nvPicPr>
                <p:cNvPr id="267" name="Entrada de lápiz 266">
                  <a:extLst>
                    <a:ext uri="{FF2B5EF4-FFF2-40B4-BE49-F238E27FC236}">
                      <a16:creationId xmlns:a16="http://schemas.microsoft.com/office/drawing/2014/main" id="{A6D6AE1D-1065-D619-19AE-C794E901F42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630215" y="4876310"/>
                  <a:ext cx="3729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69" name="Entrada de lápiz 268">
                  <a:extLst>
                    <a:ext uri="{FF2B5EF4-FFF2-40B4-BE49-F238E27FC236}">
                      <a16:creationId xmlns:a16="http://schemas.microsoft.com/office/drawing/2014/main" id="{07A86945-B186-A27F-D5D9-8DA2C9BBAC0C}"/>
                    </a:ext>
                  </a:extLst>
                </p14:cNvPr>
                <p14:cNvContentPartPr/>
                <p14:nvPr/>
              </p14:nvContentPartPr>
              <p14:xfrm>
                <a:off x="8185335" y="4944350"/>
                <a:ext cx="18000" cy="29520"/>
              </p14:xfrm>
            </p:contentPart>
          </mc:Choice>
          <mc:Fallback>
            <p:pic>
              <p:nvPicPr>
                <p:cNvPr id="269" name="Entrada de lápiz 268">
                  <a:extLst>
                    <a:ext uri="{FF2B5EF4-FFF2-40B4-BE49-F238E27FC236}">
                      <a16:creationId xmlns:a16="http://schemas.microsoft.com/office/drawing/2014/main" id="{07A86945-B186-A27F-D5D9-8DA2C9BBAC0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167695" y="4926350"/>
                  <a:ext cx="536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70" name="Entrada de lápiz 269">
                  <a:extLst>
                    <a:ext uri="{FF2B5EF4-FFF2-40B4-BE49-F238E27FC236}">
                      <a16:creationId xmlns:a16="http://schemas.microsoft.com/office/drawing/2014/main" id="{376AD3F4-C682-37C0-B709-A772C0C90ED5}"/>
                    </a:ext>
                  </a:extLst>
                </p14:cNvPr>
                <p14:cNvContentPartPr/>
                <p14:nvPr/>
              </p14:nvContentPartPr>
              <p14:xfrm>
                <a:off x="8313855" y="4859750"/>
                <a:ext cx="116280" cy="117360"/>
              </p14:xfrm>
            </p:contentPart>
          </mc:Choice>
          <mc:Fallback>
            <p:pic>
              <p:nvPicPr>
                <p:cNvPr id="270" name="Entrada de lápiz 269">
                  <a:extLst>
                    <a:ext uri="{FF2B5EF4-FFF2-40B4-BE49-F238E27FC236}">
                      <a16:creationId xmlns:a16="http://schemas.microsoft.com/office/drawing/2014/main" id="{376AD3F4-C682-37C0-B709-A772C0C90ED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296215" y="4842110"/>
                  <a:ext cx="1519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71" name="Entrada de lápiz 270">
                  <a:extLst>
                    <a:ext uri="{FF2B5EF4-FFF2-40B4-BE49-F238E27FC236}">
                      <a16:creationId xmlns:a16="http://schemas.microsoft.com/office/drawing/2014/main" id="{852D4AC4-8ADD-2D8B-01A5-44B53435B58C}"/>
                    </a:ext>
                  </a:extLst>
                </p14:cNvPr>
                <p14:cNvContentPartPr/>
                <p14:nvPr/>
              </p14:nvContentPartPr>
              <p14:xfrm>
                <a:off x="8261655" y="4882430"/>
                <a:ext cx="247680" cy="215280"/>
              </p14:xfrm>
            </p:contentPart>
          </mc:Choice>
          <mc:Fallback>
            <p:pic>
              <p:nvPicPr>
                <p:cNvPr id="271" name="Entrada de lápiz 270">
                  <a:extLst>
                    <a:ext uri="{FF2B5EF4-FFF2-40B4-BE49-F238E27FC236}">
                      <a16:creationId xmlns:a16="http://schemas.microsoft.com/office/drawing/2014/main" id="{852D4AC4-8ADD-2D8B-01A5-44B53435B58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244015" y="4864430"/>
                  <a:ext cx="2833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73" name="Entrada de lápiz 272">
                  <a:extLst>
                    <a:ext uri="{FF2B5EF4-FFF2-40B4-BE49-F238E27FC236}">
                      <a16:creationId xmlns:a16="http://schemas.microsoft.com/office/drawing/2014/main" id="{F557442A-03A5-580F-8808-9325B4F56317}"/>
                    </a:ext>
                  </a:extLst>
                </p14:cNvPr>
                <p14:cNvContentPartPr/>
                <p14:nvPr/>
              </p14:nvContentPartPr>
              <p14:xfrm>
                <a:off x="8616975" y="4721510"/>
                <a:ext cx="137160" cy="144000"/>
              </p14:xfrm>
            </p:contentPart>
          </mc:Choice>
          <mc:Fallback>
            <p:pic>
              <p:nvPicPr>
                <p:cNvPr id="273" name="Entrada de lápiz 272">
                  <a:extLst>
                    <a:ext uri="{FF2B5EF4-FFF2-40B4-BE49-F238E27FC236}">
                      <a16:creationId xmlns:a16="http://schemas.microsoft.com/office/drawing/2014/main" id="{F557442A-03A5-580F-8808-9325B4F56317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598975" y="4703870"/>
                  <a:ext cx="1728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75" name="Entrada de lápiz 274">
                  <a:extLst>
                    <a:ext uri="{FF2B5EF4-FFF2-40B4-BE49-F238E27FC236}">
                      <a16:creationId xmlns:a16="http://schemas.microsoft.com/office/drawing/2014/main" id="{DEA3B656-9594-F145-15B1-DE7CB0260DF0}"/>
                    </a:ext>
                  </a:extLst>
                </p14:cNvPr>
                <p14:cNvContentPartPr/>
                <p14:nvPr/>
              </p14:nvContentPartPr>
              <p14:xfrm>
                <a:off x="8929095" y="4773710"/>
                <a:ext cx="100080" cy="163080"/>
              </p14:xfrm>
            </p:contentPart>
          </mc:Choice>
          <mc:Fallback>
            <p:pic>
              <p:nvPicPr>
                <p:cNvPr id="275" name="Entrada de lápiz 274">
                  <a:extLst>
                    <a:ext uri="{FF2B5EF4-FFF2-40B4-BE49-F238E27FC236}">
                      <a16:creationId xmlns:a16="http://schemas.microsoft.com/office/drawing/2014/main" id="{DEA3B656-9594-F145-15B1-DE7CB0260DF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911455" y="4756070"/>
                  <a:ext cx="1357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76" name="Entrada de lápiz 275">
                  <a:extLst>
                    <a:ext uri="{FF2B5EF4-FFF2-40B4-BE49-F238E27FC236}">
                      <a16:creationId xmlns:a16="http://schemas.microsoft.com/office/drawing/2014/main" id="{06163529-B43C-EC39-0641-75E7346E73B6}"/>
                    </a:ext>
                  </a:extLst>
                </p14:cNvPr>
                <p14:cNvContentPartPr/>
                <p14:nvPr/>
              </p14:nvContentPartPr>
              <p14:xfrm>
                <a:off x="8821455" y="4859030"/>
                <a:ext cx="297720" cy="24480"/>
              </p14:xfrm>
            </p:contentPart>
          </mc:Choice>
          <mc:Fallback>
            <p:pic>
              <p:nvPicPr>
                <p:cNvPr id="276" name="Entrada de lápiz 275">
                  <a:extLst>
                    <a:ext uri="{FF2B5EF4-FFF2-40B4-BE49-F238E27FC236}">
                      <a16:creationId xmlns:a16="http://schemas.microsoft.com/office/drawing/2014/main" id="{06163529-B43C-EC39-0641-75E7346E73B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803455" y="4841390"/>
                  <a:ext cx="3333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77" name="Entrada de lápiz 276">
                  <a:extLst>
                    <a:ext uri="{FF2B5EF4-FFF2-40B4-BE49-F238E27FC236}">
                      <a16:creationId xmlns:a16="http://schemas.microsoft.com/office/drawing/2014/main" id="{6224B177-6DD1-8067-F6FE-120A5B4E52F0}"/>
                    </a:ext>
                  </a:extLst>
                </p14:cNvPr>
                <p14:cNvContentPartPr/>
                <p14:nvPr/>
              </p14:nvContentPartPr>
              <p14:xfrm>
                <a:off x="8746575" y="5036510"/>
                <a:ext cx="340200" cy="32040"/>
              </p14:xfrm>
            </p:contentPart>
          </mc:Choice>
          <mc:Fallback>
            <p:pic>
              <p:nvPicPr>
                <p:cNvPr id="277" name="Entrada de lápiz 276">
                  <a:extLst>
                    <a:ext uri="{FF2B5EF4-FFF2-40B4-BE49-F238E27FC236}">
                      <a16:creationId xmlns:a16="http://schemas.microsoft.com/office/drawing/2014/main" id="{6224B177-6DD1-8067-F6FE-120A5B4E52F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728935" y="5018510"/>
                  <a:ext cx="37584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upo 281">
            <a:extLst>
              <a:ext uri="{FF2B5EF4-FFF2-40B4-BE49-F238E27FC236}">
                <a16:creationId xmlns:a16="http://schemas.microsoft.com/office/drawing/2014/main" id="{7D03F1CB-1A04-4576-DFB6-AE80808BA71C}"/>
              </a:ext>
            </a:extLst>
          </p:cNvPr>
          <p:cNvGrpSpPr/>
          <p:nvPr/>
        </p:nvGrpSpPr>
        <p:grpSpPr>
          <a:xfrm>
            <a:off x="9380535" y="4676870"/>
            <a:ext cx="463320" cy="453600"/>
            <a:chOff x="9380535" y="4676870"/>
            <a:chExt cx="463320" cy="45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79" name="Entrada de lápiz 278">
                  <a:extLst>
                    <a:ext uri="{FF2B5EF4-FFF2-40B4-BE49-F238E27FC236}">
                      <a16:creationId xmlns:a16="http://schemas.microsoft.com/office/drawing/2014/main" id="{21F91BF5-CA26-D4A0-3E8B-D7E273FA27B2}"/>
                    </a:ext>
                  </a:extLst>
                </p14:cNvPr>
                <p14:cNvContentPartPr/>
                <p14:nvPr/>
              </p14:nvContentPartPr>
              <p14:xfrm>
                <a:off x="9380535" y="4852910"/>
                <a:ext cx="145080" cy="141480"/>
              </p14:xfrm>
            </p:contentPart>
          </mc:Choice>
          <mc:Fallback>
            <p:pic>
              <p:nvPicPr>
                <p:cNvPr id="279" name="Entrada de lápiz 278">
                  <a:extLst>
                    <a:ext uri="{FF2B5EF4-FFF2-40B4-BE49-F238E27FC236}">
                      <a16:creationId xmlns:a16="http://schemas.microsoft.com/office/drawing/2014/main" id="{21F91BF5-CA26-D4A0-3E8B-D7E273FA27B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362535" y="4834910"/>
                  <a:ext cx="1807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80" name="Entrada de lápiz 279">
                  <a:extLst>
                    <a:ext uri="{FF2B5EF4-FFF2-40B4-BE49-F238E27FC236}">
                      <a16:creationId xmlns:a16="http://schemas.microsoft.com/office/drawing/2014/main" id="{8AA0A002-9F19-00BB-FBF4-F354A22ECD1B}"/>
                    </a:ext>
                  </a:extLst>
                </p14:cNvPr>
                <p14:cNvContentPartPr/>
                <p14:nvPr/>
              </p14:nvContentPartPr>
              <p14:xfrm>
                <a:off x="9407895" y="4863350"/>
                <a:ext cx="203400" cy="267120"/>
              </p14:xfrm>
            </p:contentPart>
          </mc:Choice>
          <mc:Fallback>
            <p:pic>
              <p:nvPicPr>
                <p:cNvPr id="280" name="Entrada de lápiz 279">
                  <a:extLst>
                    <a:ext uri="{FF2B5EF4-FFF2-40B4-BE49-F238E27FC236}">
                      <a16:creationId xmlns:a16="http://schemas.microsoft.com/office/drawing/2014/main" id="{8AA0A002-9F19-00BB-FBF4-F354A22ECD1B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390255" y="4845350"/>
                  <a:ext cx="2390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81" name="Entrada de lápiz 280">
                  <a:extLst>
                    <a:ext uri="{FF2B5EF4-FFF2-40B4-BE49-F238E27FC236}">
                      <a16:creationId xmlns:a16="http://schemas.microsoft.com/office/drawing/2014/main" id="{DAEB76BE-01EA-84D4-D525-8F474C87A116}"/>
                    </a:ext>
                  </a:extLst>
                </p14:cNvPr>
                <p14:cNvContentPartPr/>
                <p14:nvPr/>
              </p14:nvContentPartPr>
              <p14:xfrm>
                <a:off x="9699855" y="4676870"/>
                <a:ext cx="144000" cy="211680"/>
              </p14:xfrm>
            </p:contentPart>
          </mc:Choice>
          <mc:Fallback>
            <p:pic>
              <p:nvPicPr>
                <p:cNvPr id="281" name="Entrada de lápiz 280">
                  <a:extLst>
                    <a:ext uri="{FF2B5EF4-FFF2-40B4-BE49-F238E27FC236}">
                      <a16:creationId xmlns:a16="http://schemas.microsoft.com/office/drawing/2014/main" id="{DAEB76BE-01EA-84D4-D525-8F474C87A11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682215" y="4659230"/>
                  <a:ext cx="179640" cy="24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upo 283">
            <a:extLst>
              <a:ext uri="{FF2B5EF4-FFF2-40B4-BE49-F238E27FC236}">
                <a16:creationId xmlns:a16="http://schemas.microsoft.com/office/drawing/2014/main" id="{BC8ABEA8-641D-AD68-4EA1-475FC3E92D65}"/>
              </a:ext>
            </a:extLst>
          </p:cNvPr>
          <p:cNvGrpSpPr/>
          <p:nvPr/>
        </p:nvGrpSpPr>
        <p:grpSpPr>
          <a:xfrm>
            <a:off x="2809095" y="4708910"/>
            <a:ext cx="3568680" cy="567000"/>
            <a:chOff x="2809095" y="4708910"/>
            <a:chExt cx="3568680" cy="56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31" name="Entrada de lápiz 230">
                  <a:extLst>
                    <a:ext uri="{FF2B5EF4-FFF2-40B4-BE49-F238E27FC236}">
                      <a16:creationId xmlns:a16="http://schemas.microsoft.com/office/drawing/2014/main" id="{43F9227B-1517-C8BC-A871-B8521EE73DD4}"/>
                    </a:ext>
                  </a:extLst>
                </p14:cNvPr>
                <p14:cNvContentPartPr/>
                <p14:nvPr/>
              </p14:nvContentPartPr>
              <p14:xfrm>
                <a:off x="2965695" y="4948310"/>
                <a:ext cx="157320" cy="197640"/>
              </p14:xfrm>
            </p:contentPart>
          </mc:Choice>
          <mc:Fallback>
            <p:pic>
              <p:nvPicPr>
                <p:cNvPr id="231" name="Entrada de lápiz 230">
                  <a:extLst>
                    <a:ext uri="{FF2B5EF4-FFF2-40B4-BE49-F238E27FC236}">
                      <a16:creationId xmlns:a16="http://schemas.microsoft.com/office/drawing/2014/main" id="{43F9227B-1517-C8BC-A871-B8521EE73DD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947695" y="4930310"/>
                  <a:ext cx="1929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32" name="Entrada de lápiz 231">
                  <a:extLst>
                    <a:ext uri="{FF2B5EF4-FFF2-40B4-BE49-F238E27FC236}">
                      <a16:creationId xmlns:a16="http://schemas.microsoft.com/office/drawing/2014/main" id="{0A3AD514-9F74-A28B-2EAC-42AB7658E86A}"/>
                    </a:ext>
                  </a:extLst>
                </p14:cNvPr>
                <p14:cNvContentPartPr/>
                <p14:nvPr/>
              </p14:nvContentPartPr>
              <p14:xfrm>
                <a:off x="2920335" y="4948310"/>
                <a:ext cx="285480" cy="163080"/>
              </p14:xfrm>
            </p:contentPart>
          </mc:Choice>
          <mc:Fallback>
            <p:pic>
              <p:nvPicPr>
                <p:cNvPr id="232" name="Entrada de lápiz 231">
                  <a:extLst>
                    <a:ext uri="{FF2B5EF4-FFF2-40B4-BE49-F238E27FC236}">
                      <a16:creationId xmlns:a16="http://schemas.microsoft.com/office/drawing/2014/main" id="{0A3AD514-9F74-A28B-2EAC-42AB7658E86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902335" y="4930310"/>
                  <a:ext cx="3211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33" name="Entrada de lápiz 232">
                  <a:extLst>
                    <a:ext uri="{FF2B5EF4-FFF2-40B4-BE49-F238E27FC236}">
                      <a16:creationId xmlns:a16="http://schemas.microsoft.com/office/drawing/2014/main" id="{40B08663-2389-47CB-1D0C-669B9BA95FA7}"/>
                    </a:ext>
                  </a:extLst>
                </p14:cNvPr>
                <p14:cNvContentPartPr/>
                <p14:nvPr/>
              </p14:nvContentPartPr>
              <p14:xfrm>
                <a:off x="3374295" y="4880270"/>
                <a:ext cx="48600" cy="111240"/>
              </p14:xfrm>
            </p:contentPart>
          </mc:Choice>
          <mc:Fallback>
            <p:pic>
              <p:nvPicPr>
                <p:cNvPr id="233" name="Entrada de lápiz 232">
                  <a:extLst>
                    <a:ext uri="{FF2B5EF4-FFF2-40B4-BE49-F238E27FC236}">
                      <a16:creationId xmlns:a16="http://schemas.microsoft.com/office/drawing/2014/main" id="{40B08663-2389-47CB-1D0C-669B9BA95FA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356655" y="4862630"/>
                  <a:ext cx="842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34" name="Entrada de lápiz 233">
                  <a:extLst>
                    <a:ext uri="{FF2B5EF4-FFF2-40B4-BE49-F238E27FC236}">
                      <a16:creationId xmlns:a16="http://schemas.microsoft.com/office/drawing/2014/main" id="{FF45C9AA-7D86-DA80-1F28-EBF2818C9406}"/>
                    </a:ext>
                  </a:extLst>
                </p14:cNvPr>
                <p14:cNvContentPartPr/>
                <p14:nvPr/>
              </p14:nvContentPartPr>
              <p14:xfrm>
                <a:off x="3291855" y="4926710"/>
                <a:ext cx="224280" cy="12240"/>
              </p14:xfrm>
            </p:contentPart>
          </mc:Choice>
          <mc:Fallback>
            <p:pic>
              <p:nvPicPr>
                <p:cNvPr id="234" name="Entrada de lápiz 233">
                  <a:extLst>
                    <a:ext uri="{FF2B5EF4-FFF2-40B4-BE49-F238E27FC236}">
                      <a16:creationId xmlns:a16="http://schemas.microsoft.com/office/drawing/2014/main" id="{FF45C9AA-7D86-DA80-1F28-EBF2818C940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273855" y="4908710"/>
                  <a:ext cx="259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35" name="Entrada de lápiz 234">
                  <a:extLst>
                    <a:ext uri="{FF2B5EF4-FFF2-40B4-BE49-F238E27FC236}">
                      <a16:creationId xmlns:a16="http://schemas.microsoft.com/office/drawing/2014/main" id="{126F85D2-D24E-A4F7-1370-B20184AF25C8}"/>
                    </a:ext>
                  </a:extLst>
                </p14:cNvPr>
                <p14:cNvContentPartPr/>
                <p14:nvPr/>
              </p14:nvContentPartPr>
              <p14:xfrm>
                <a:off x="3375375" y="5060630"/>
                <a:ext cx="240480" cy="15480"/>
              </p14:xfrm>
            </p:contentPart>
          </mc:Choice>
          <mc:Fallback>
            <p:pic>
              <p:nvPicPr>
                <p:cNvPr id="235" name="Entrada de lápiz 234">
                  <a:extLst>
                    <a:ext uri="{FF2B5EF4-FFF2-40B4-BE49-F238E27FC236}">
                      <a16:creationId xmlns:a16="http://schemas.microsoft.com/office/drawing/2014/main" id="{126F85D2-D24E-A4F7-1370-B20184AF25C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357375" y="5042990"/>
                  <a:ext cx="2761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36" name="Entrada de lápiz 235">
                  <a:extLst>
                    <a:ext uri="{FF2B5EF4-FFF2-40B4-BE49-F238E27FC236}">
                      <a16:creationId xmlns:a16="http://schemas.microsoft.com/office/drawing/2014/main" id="{2F6383E1-FF5A-D7C0-C123-90B0ACB39C8D}"/>
                    </a:ext>
                  </a:extLst>
                </p14:cNvPr>
                <p14:cNvContentPartPr/>
                <p14:nvPr/>
              </p14:nvContentPartPr>
              <p14:xfrm>
                <a:off x="2809095" y="4810790"/>
                <a:ext cx="180000" cy="399240"/>
              </p14:xfrm>
            </p:contentPart>
          </mc:Choice>
          <mc:Fallback>
            <p:pic>
              <p:nvPicPr>
                <p:cNvPr id="236" name="Entrada de lápiz 235">
                  <a:extLst>
                    <a:ext uri="{FF2B5EF4-FFF2-40B4-BE49-F238E27FC236}">
                      <a16:creationId xmlns:a16="http://schemas.microsoft.com/office/drawing/2014/main" id="{2F6383E1-FF5A-D7C0-C123-90B0ACB39C8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791455" y="4792790"/>
                  <a:ext cx="21564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38" name="Entrada de lápiz 237">
                  <a:extLst>
                    <a:ext uri="{FF2B5EF4-FFF2-40B4-BE49-F238E27FC236}">
                      <a16:creationId xmlns:a16="http://schemas.microsoft.com/office/drawing/2014/main" id="{9EB9A8DB-08D6-5551-CCBA-3C559FD6C2BF}"/>
                    </a:ext>
                  </a:extLst>
                </p14:cNvPr>
                <p14:cNvContentPartPr/>
                <p14:nvPr/>
              </p14:nvContentPartPr>
              <p14:xfrm>
                <a:off x="3884775" y="4801070"/>
                <a:ext cx="165240" cy="164880"/>
              </p14:xfrm>
            </p:contentPart>
          </mc:Choice>
          <mc:Fallback>
            <p:pic>
              <p:nvPicPr>
                <p:cNvPr id="238" name="Entrada de lápiz 237">
                  <a:extLst>
                    <a:ext uri="{FF2B5EF4-FFF2-40B4-BE49-F238E27FC236}">
                      <a16:creationId xmlns:a16="http://schemas.microsoft.com/office/drawing/2014/main" id="{9EB9A8DB-08D6-5551-CCBA-3C559FD6C2B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867135" y="4783070"/>
                  <a:ext cx="2008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39" name="Entrada de lápiz 238">
                  <a:extLst>
                    <a:ext uri="{FF2B5EF4-FFF2-40B4-BE49-F238E27FC236}">
                      <a16:creationId xmlns:a16="http://schemas.microsoft.com/office/drawing/2014/main" id="{01B6E989-3504-DA42-8B09-1EF8C33B3FA1}"/>
                    </a:ext>
                  </a:extLst>
                </p14:cNvPr>
                <p14:cNvContentPartPr/>
                <p14:nvPr/>
              </p14:nvContentPartPr>
              <p14:xfrm>
                <a:off x="4197255" y="4977110"/>
                <a:ext cx="212760" cy="14040"/>
              </p14:xfrm>
            </p:contentPart>
          </mc:Choice>
          <mc:Fallback>
            <p:pic>
              <p:nvPicPr>
                <p:cNvPr id="239" name="Entrada de lápiz 238">
                  <a:extLst>
                    <a:ext uri="{FF2B5EF4-FFF2-40B4-BE49-F238E27FC236}">
                      <a16:creationId xmlns:a16="http://schemas.microsoft.com/office/drawing/2014/main" id="{01B6E989-3504-DA42-8B09-1EF8C33B3FA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179615" y="4959470"/>
                  <a:ext cx="2484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40" name="Entrada de lápiz 239">
                  <a:extLst>
                    <a:ext uri="{FF2B5EF4-FFF2-40B4-BE49-F238E27FC236}">
                      <a16:creationId xmlns:a16="http://schemas.microsoft.com/office/drawing/2014/main" id="{0528D7A0-861F-B11F-A28C-BAF517570D5B}"/>
                    </a:ext>
                  </a:extLst>
                </p14:cNvPr>
                <p14:cNvContentPartPr/>
                <p14:nvPr/>
              </p14:nvContentPartPr>
              <p14:xfrm>
                <a:off x="4308135" y="5045150"/>
                <a:ext cx="209160" cy="21600"/>
              </p14:xfrm>
            </p:contentPart>
          </mc:Choice>
          <mc:Fallback>
            <p:pic>
              <p:nvPicPr>
                <p:cNvPr id="240" name="Entrada de lápiz 239">
                  <a:extLst>
                    <a:ext uri="{FF2B5EF4-FFF2-40B4-BE49-F238E27FC236}">
                      <a16:creationId xmlns:a16="http://schemas.microsoft.com/office/drawing/2014/main" id="{0528D7A0-861F-B11F-A28C-BAF517570D5B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290495" y="5027150"/>
                  <a:ext cx="2448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42" name="Entrada de lápiz 241">
                  <a:extLst>
                    <a:ext uri="{FF2B5EF4-FFF2-40B4-BE49-F238E27FC236}">
                      <a16:creationId xmlns:a16="http://schemas.microsoft.com/office/drawing/2014/main" id="{5F6AACD0-66FF-B431-5B56-A4500E9A8BEA}"/>
                    </a:ext>
                  </a:extLst>
                </p14:cNvPr>
                <p14:cNvContentPartPr/>
                <p14:nvPr/>
              </p14:nvContentPartPr>
              <p14:xfrm>
                <a:off x="4737975" y="4936790"/>
                <a:ext cx="20880" cy="11880"/>
              </p14:xfrm>
            </p:contentPart>
          </mc:Choice>
          <mc:Fallback>
            <p:pic>
              <p:nvPicPr>
                <p:cNvPr id="242" name="Entrada de lápiz 241">
                  <a:extLst>
                    <a:ext uri="{FF2B5EF4-FFF2-40B4-BE49-F238E27FC236}">
                      <a16:creationId xmlns:a16="http://schemas.microsoft.com/office/drawing/2014/main" id="{5F6AACD0-66FF-B431-5B56-A4500E9A8BE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720335" y="4918790"/>
                  <a:ext cx="56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43" name="Entrada de lápiz 242">
                  <a:extLst>
                    <a:ext uri="{FF2B5EF4-FFF2-40B4-BE49-F238E27FC236}">
                      <a16:creationId xmlns:a16="http://schemas.microsoft.com/office/drawing/2014/main" id="{23AC243E-DB7B-6122-7AC6-44AF301A2BA5}"/>
                    </a:ext>
                  </a:extLst>
                </p14:cNvPr>
                <p14:cNvContentPartPr/>
                <p14:nvPr/>
              </p14:nvContentPartPr>
              <p14:xfrm>
                <a:off x="4731135" y="4886030"/>
                <a:ext cx="165600" cy="201960"/>
              </p14:xfrm>
            </p:contentPart>
          </mc:Choice>
          <mc:Fallback>
            <p:pic>
              <p:nvPicPr>
                <p:cNvPr id="243" name="Entrada de lápiz 242">
                  <a:extLst>
                    <a:ext uri="{FF2B5EF4-FFF2-40B4-BE49-F238E27FC236}">
                      <a16:creationId xmlns:a16="http://schemas.microsoft.com/office/drawing/2014/main" id="{23AC243E-DB7B-6122-7AC6-44AF301A2BA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713495" y="4868030"/>
                  <a:ext cx="2012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44" name="Entrada de lápiz 243">
                  <a:extLst>
                    <a:ext uri="{FF2B5EF4-FFF2-40B4-BE49-F238E27FC236}">
                      <a16:creationId xmlns:a16="http://schemas.microsoft.com/office/drawing/2014/main" id="{071479A0-D535-78D8-512A-9955C621C39D}"/>
                    </a:ext>
                  </a:extLst>
                </p14:cNvPr>
                <p14:cNvContentPartPr/>
                <p14:nvPr/>
              </p14:nvContentPartPr>
              <p14:xfrm>
                <a:off x="4717455" y="4889990"/>
                <a:ext cx="213480" cy="200520"/>
              </p14:xfrm>
            </p:contentPart>
          </mc:Choice>
          <mc:Fallback>
            <p:pic>
              <p:nvPicPr>
                <p:cNvPr id="244" name="Entrada de lápiz 243">
                  <a:extLst>
                    <a:ext uri="{FF2B5EF4-FFF2-40B4-BE49-F238E27FC236}">
                      <a16:creationId xmlns:a16="http://schemas.microsoft.com/office/drawing/2014/main" id="{071479A0-D535-78D8-512A-9955C621C39D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699455" y="4872350"/>
                  <a:ext cx="2491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45" name="Entrada de lápiz 244">
                  <a:extLst>
                    <a:ext uri="{FF2B5EF4-FFF2-40B4-BE49-F238E27FC236}">
                      <a16:creationId xmlns:a16="http://schemas.microsoft.com/office/drawing/2014/main" id="{AAAF0F67-8BAE-5F5D-E84E-D447CB2BD027}"/>
                    </a:ext>
                  </a:extLst>
                </p14:cNvPr>
                <p14:cNvContentPartPr/>
                <p14:nvPr/>
              </p14:nvContentPartPr>
              <p14:xfrm>
                <a:off x="5030655" y="4758950"/>
                <a:ext cx="153720" cy="112320"/>
              </p14:xfrm>
            </p:contentPart>
          </mc:Choice>
          <mc:Fallback>
            <p:pic>
              <p:nvPicPr>
                <p:cNvPr id="245" name="Entrada de lápiz 244">
                  <a:extLst>
                    <a:ext uri="{FF2B5EF4-FFF2-40B4-BE49-F238E27FC236}">
                      <a16:creationId xmlns:a16="http://schemas.microsoft.com/office/drawing/2014/main" id="{AAAF0F67-8BAE-5F5D-E84E-D447CB2BD027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013015" y="4740950"/>
                  <a:ext cx="1893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46" name="Entrada de lápiz 245">
                  <a:extLst>
                    <a:ext uri="{FF2B5EF4-FFF2-40B4-BE49-F238E27FC236}">
                      <a16:creationId xmlns:a16="http://schemas.microsoft.com/office/drawing/2014/main" id="{E464B924-4981-79D1-9FD5-512DCBF9CBBE}"/>
                    </a:ext>
                  </a:extLst>
                </p14:cNvPr>
                <p14:cNvContentPartPr/>
                <p14:nvPr/>
              </p14:nvContentPartPr>
              <p14:xfrm>
                <a:off x="5402895" y="4828070"/>
                <a:ext cx="90000" cy="231120"/>
              </p14:xfrm>
            </p:contentPart>
          </mc:Choice>
          <mc:Fallback>
            <p:pic>
              <p:nvPicPr>
                <p:cNvPr id="246" name="Entrada de lápiz 245">
                  <a:extLst>
                    <a:ext uri="{FF2B5EF4-FFF2-40B4-BE49-F238E27FC236}">
                      <a16:creationId xmlns:a16="http://schemas.microsoft.com/office/drawing/2014/main" id="{E464B924-4981-79D1-9FD5-512DCBF9CBBE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384895" y="4810430"/>
                  <a:ext cx="1256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47" name="Entrada de lápiz 246">
                  <a:extLst>
                    <a:ext uri="{FF2B5EF4-FFF2-40B4-BE49-F238E27FC236}">
                      <a16:creationId xmlns:a16="http://schemas.microsoft.com/office/drawing/2014/main" id="{F878BB55-CACB-F72F-1633-31FCED6040FE}"/>
                    </a:ext>
                  </a:extLst>
                </p14:cNvPr>
                <p14:cNvContentPartPr/>
                <p14:nvPr/>
              </p14:nvContentPartPr>
              <p14:xfrm>
                <a:off x="5306775" y="4965230"/>
                <a:ext cx="273600" cy="10440"/>
              </p14:xfrm>
            </p:contentPart>
          </mc:Choice>
          <mc:Fallback>
            <p:pic>
              <p:nvPicPr>
                <p:cNvPr id="247" name="Entrada de lápiz 246">
                  <a:extLst>
                    <a:ext uri="{FF2B5EF4-FFF2-40B4-BE49-F238E27FC236}">
                      <a16:creationId xmlns:a16="http://schemas.microsoft.com/office/drawing/2014/main" id="{F878BB55-CACB-F72F-1633-31FCED6040F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289135" y="4947590"/>
                  <a:ext cx="3092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48" name="Entrada de lápiz 247">
                  <a:extLst>
                    <a:ext uri="{FF2B5EF4-FFF2-40B4-BE49-F238E27FC236}">
                      <a16:creationId xmlns:a16="http://schemas.microsoft.com/office/drawing/2014/main" id="{795E294F-02D4-04C1-2681-3B55AB6A74A3}"/>
                    </a:ext>
                  </a:extLst>
                </p14:cNvPr>
                <p14:cNvContentPartPr/>
                <p14:nvPr/>
              </p14:nvContentPartPr>
              <p14:xfrm>
                <a:off x="5678655" y="4876310"/>
                <a:ext cx="183600" cy="186480"/>
              </p14:xfrm>
            </p:contentPart>
          </mc:Choice>
          <mc:Fallback>
            <p:pic>
              <p:nvPicPr>
                <p:cNvPr id="248" name="Entrada de lápiz 247">
                  <a:extLst>
                    <a:ext uri="{FF2B5EF4-FFF2-40B4-BE49-F238E27FC236}">
                      <a16:creationId xmlns:a16="http://schemas.microsoft.com/office/drawing/2014/main" id="{795E294F-02D4-04C1-2681-3B55AB6A74A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661015" y="4858310"/>
                  <a:ext cx="2192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49" name="Entrada de lápiz 248">
                  <a:extLst>
                    <a:ext uri="{FF2B5EF4-FFF2-40B4-BE49-F238E27FC236}">
                      <a16:creationId xmlns:a16="http://schemas.microsoft.com/office/drawing/2014/main" id="{B67C202C-3FE5-D055-C23E-53C05FC41B9C}"/>
                    </a:ext>
                  </a:extLst>
                </p14:cNvPr>
                <p14:cNvContentPartPr/>
                <p14:nvPr/>
              </p14:nvContentPartPr>
              <p14:xfrm>
                <a:off x="5953695" y="4901510"/>
                <a:ext cx="211680" cy="171720"/>
              </p14:xfrm>
            </p:contentPart>
          </mc:Choice>
          <mc:Fallback>
            <p:pic>
              <p:nvPicPr>
                <p:cNvPr id="249" name="Entrada de lápiz 248">
                  <a:extLst>
                    <a:ext uri="{FF2B5EF4-FFF2-40B4-BE49-F238E27FC236}">
                      <a16:creationId xmlns:a16="http://schemas.microsoft.com/office/drawing/2014/main" id="{B67C202C-3FE5-D055-C23E-53C05FC41B9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936055" y="4883870"/>
                  <a:ext cx="2473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50" name="Entrada de lápiz 249">
                  <a:extLst>
                    <a:ext uri="{FF2B5EF4-FFF2-40B4-BE49-F238E27FC236}">
                      <a16:creationId xmlns:a16="http://schemas.microsoft.com/office/drawing/2014/main" id="{87258E11-0313-32A1-B1F1-7A9DD7E5F956}"/>
                    </a:ext>
                  </a:extLst>
                </p14:cNvPr>
                <p14:cNvContentPartPr/>
                <p14:nvPr/>
              </p14:nvContentPartPr>
              <p14:xfrm>
                <a:off x="5955495" y="4871990"/>
                <a:ext cx="163800" cy="202680"/>
              </p14:xfrm>
            </p:contentPart>
          </mc:Choice>
          <mc:Fallback>
            <p:pic>
              <p:nvPicPr>
                <p:cNvPr id="250" name="Entrada de lápiz 249">
                  <a:extLst>
                    <a:ext uri="{FF2B5EF4-FFF2-40B4-BE49-F238E27FC236}">
                      <a16:creationId xmlns:a16="http://schemas.microsoft.com/office/drawing/2014/main" id="{87258E11-0313-32A1-B1F1-7A9DD7E5F95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937855" y="4854350"/>
                  <a:ext cx="1994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52" name="Entrada de lápiz 251">
                  <a:extLst>
                    <a:ext uri="{FF2B5EF4-FFF2-40B4-BE49-F238E27FC236}">
                      <a16:creationId xmlns:a16="http://schemas.microsoft.com/office/drawing/2014/main" id="{2442B608-9F63-0D64-2948-C5D2F3CAF858}"/>
                    </a:ext>
                  </a:extLst>
                </p14:cNvPr>
                <p14:cNvContentPartPr/>
                <p14:nvPr/>
              </p14:nvContentPartPr>
              <p14:xfrm>
                <a:off x="3694695" y="5037230"/>
                <a:ext cx="72720" cy="92880"/>
              </p14:xfrm>
            </p:contentPart>
          </mc:Choice>
          <mc:Fallback>
            <p:pic>
              <p:nvPicPr>
                <p:cNvPr id="252" name="Entrada de lápiz 251">
                  <a:extLst>
                    <a:ext uri="{FF2B5EF4-FFF2-40B4-BE49-F238E27FC236}">
                      <a16:creationId xmlns:a16="http://schemas.microsoft.com/office/drawing/2014/main" id="{2442B608-9F63-0D64-2948-C5D2F3CAF85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676695" y="5019590"/>
                  <a:ext cx="108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53" name="Entrada de lápiz 252">
                  <a:extLst>
                    <a:ext uri="{FF2B5EF4-FFF2-40B4-BE49-F238E27FC236}">
                      <a16:creationId xmlns:a16="http://schemas.microsoft.com/office/drawing/2014/main" id="{82FE05D7-840C-4E1E-4A07-D4A0B81CAC81}"/>
                    </a:ext>
                  </a:extLst>
                </p14:cNvPr>
                <p14:cNvContentPartPr/>
                <p14:nvPr/>
              </p14:nvContentPartPr>
              <p14:xfrm>
                <a:off x="3708375" y="5071790"/>
                <a:ext cx="93960" cy="174240"/>
              </p14:xfrm>
            </p:contentPart>
          </mc:Choice>
          <mc:Fallback>
            <p:pic>
              <p:nvPicPr>
                <p:cNvPr id="253" name="Entrada de lápiz 252">
                  <a:extLst>
                    <a:ext uri="{FF2B5EF4-FFF2-40B4-BE49-F238E27FC236}">
                      <a16:creationId xmlns:a16="http://schemas.microsoft.com/office/drawing/2014/main" id="{82FE05D7-840C-4E1E-4A07-D4A0B81CAC8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690375" y="5053790"/>
                  <a:ext cx="1296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54" name="Entrada de lápiz 253">
                  <a:extLst>
                    <a:ext uri="{FF2B5EF4-FFF2-40B4-BE49-F238E27FC236}">
                      <a16:creationId xmlns:a16="http://schemas.microsoft.com/office/drawing/2014/main" id="{E2D6946D-A3E6-9AA3-9EA2-EB5110BE1BB5}"/>
                    </a:ext>
                  </a:extLst>
                </p14:cNvPr>
                <p14:cNvContentPartPr/>
                <p14:nvPr/>
              </p14:nvContentPartPr>
              <p14:xfrm>
                <a:off x="3794775" y="4919150"/>
                <a:ext cx="131040" cy="356760"/>
              </p14:xfrm>
            </p:contentPart>
          </mc:Choice>
          <mc:Fallback>
            <p:pic>
              <p:nvPicPr>
                <p:cNvPr id="254" name="Entrada de lápiz 253">
                  <a:extLst>
                    <a:ext uri="{FF2B5EF4-FFF2-40B4-BE49-F238E27FC236}">
                      <a16:creationId xmlns:a16="http://schemas.microsoft.com/office/drawing/2014/main" id="{E2D6946D-A3E6-9AA3-9EA2-EB5110BE1BB5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777135" y="4901150"/>
                  <a:ext cx="16668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83" name="Entrada de lápiz 282">
                  <a:extLst>
                    <a:ext uri="{FF2B5EF4-FFF2-40B4-BE49-F238E27FC236}">
                      <a16:creationId xmlns:a16="http://schemas.microsoft.com/office/drawing/2014/main" id="{E20ED126-C7A4-2930-BDEA-5563013BEE7B}"/>
                    </a:ext>
                  </a:extLst>
                </p14:cNvPr>
                <p14:cNvContentPartPr/>
                <p14:nvPr/>
              </p14:nvContentPartPr>
              <p14:xfrm>
                <a:off x="6184455" y="4708910"/>
                <a:ext cx="193320" cy="136080"/>
              </p14:xfrm>
            </p:contentPart>
          </mc:Choice>
          <mc:Fallback>
            <p:pic>
              <p:nvPicPr>
                <p:cNvPr id="283" name="Entrada de lápiz 282">
                  <a:extLst>
                    <a:ext uri="{FF2B5EF4-FFF2-40B4-BE49-F238E27FC236}">
                      <a16:creationId xmlns:a16="http://schemas.microsoft.com/office/drawing/2014/main" id="{E20ED126-C7A4-2930-BDEA-5563013BEE7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166455" y="4690910"/>
                  <a:ext cx="228960" cy="17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285" name="Entrada de lápiz 284">
                <a:extLst>
                  <a:ext uri="{FF2B5EF4-FFF2-40B4-BE49-F238E27FC236}">
                    <a16:creationId xmlns:a16="http://schemas.microsoft.com/office/drawing/2014/main" id="{16EF9489-200A-F1C8-7576-B9AD3BB34CC9}"/>
                  </a:ext>
                </a:extLst>
              </p14:cNvPr>
              <p14:cNvContentPartPr/>
              <p14:nvPr/>
            </p14:nvContentPartPr>
            <p14:xfrm>
              <a:off x="4982415" y="4942190"/>
              <a:ext cx="213480" cy="21600"/>
            </p14:xfrm>
          </p:contentPart>
        </mc:Choice>
        <mc:Fallback>
          <p:pic>
            <p:nvPicPr>
              <p:cNvPr id="285" name="Entrada de lápiz 284">
                <a:extLst>
                  <a:ext uri="{FF2B5EF4-FFF2-40B4-BE49-F238E27FC236}">
                    <a16:creationId xmlns:a16="http://schemas.microsoft.com/office/drawing/2014/main" id="{16EF9489-200A-F1C8-7576-B9AD3BB34CC9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4964775" y="4924550"/>
                <a:ext cx="2491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286" name="Entrada de lápiz 285">
                <a:extLst>
                  <a:ext uri="{FF2B5EF4-FFF2-40B4-BE49-F238E27FC236}">
                    <a16:creationId xmlns:a16="http://schemas.microsoft.com/office/drawing/2014/main" id="{9D57577D-6DED-09C6-1BA1-975DB17FA4A0}"/>
                  </a:ext>
                </a:extLst>
              </p14:cNvPr>
              <p14:cNvContentPartPr/>
              <p14:nvPr/>
            </p14:nvContentPartPr>
            <p14:xfrm>
              <a:off x="6157095" y="4919150"/>
              <a:ext cx="217440" cy="16200"/>
            </p14:xfrm>
          </p:contentPart>
        </mc:Choice>
        <mc:Fallback>
          <p:pic>
            <p:nvPicPr>
              <p:cNvPr id="286" name="Entrada de lápiz 285">
                <a:extLst>
                  <a:ext uri="{FF2B5EF4-FFF2-40B4-BE49-F238E27FC236}">
                    <a16:creationId xmlns:a16="http://schemas.microsoft.com/office/drawing/2014/main" id="{9D57577D-6DED-09C6-1BA1-975DB17FA4A0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6139095" y="4901150"/>
                <a:ext cx="2530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287" name="Entrada de lápiz 286">
                <a:extLst>
                  <a:ext uri="{FF2B5EF4-FFF2-40B4-BE49-F238E27FC236}">
                    <a16:creationId xmlns:a16="http://schemas.microsoft.com/office/drawing/2014/main" id="{21496BCA-5140-AACE-85C3-C3500AD99343}"/>
                  </a:ext>
                </a:extLst>
              </p14:cNvPr>
              <p14:cNvContentPartPr/>
              <p14:nvPr/>
            </p14:nvContentPartPr>
            <p14:xfrm>
              <a:off x="8006415" y="4831670"/>
              <a:ext cx="167760" cy="35280"/>
            </p14:xfrm>
          </p:contentPart>
        </mc:Choice>
        <mc:Fallback>
          <p:pic>
            <p:nvPicPr>
              <p:cNvPr id="287" name="Entrada de lápiz 286">
                <a:extLst>
                  <a:ext uri="{FF2B5EF4-FFF2-40B4-BE49-F238E27FC236}">
                    <a16:creationId xmlns:a16="http://schemas.microsoft.com/office/drawing/2014/main" id="{21496BCA-5140-AACE-85C3-C3500AD99343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7988415" y="4814030"/>
                <a:ext cx="20340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288" name="Entrada de lápiz 287">
                <a:extLst>
                  <a:ext uri="{FF2B5EF4-FFF2-40B4-BE49-F238E27FC236}">
                    <a16:creationId xmlns:a16="http://schemas.microsoft.com/office/drawing/2014/main" id="{F4FC7161-A7F0-3A9F-FC2D-FC2788333D91}"/>
                  </a:ext>
                </a:extLst>
              </p14:cNvPr>
              <p14:cNvContentPartPr/>
              <p14:nvPr/>
            </p14:nvContentPartPr>
            <p14:xfrm>
              <a:off x="9711375" y="4936430"/>
              <a:ext cx="309240" cy="35280"/>
            </p14:xfrm>
          </p:contentPart>
        </mc:Choice>
        <mc:Fallback>
          <p:pic>
            <p:nvPicPr>
              <p:cNvPr id="288" name="Entrada de lápiz 287">
                <a:extLst>
                  <a:ext uri="{FF2B5EF4-FFF2-40B4-BE49-F238E27FC236}">
                    <a16:creationId xmlns:a16="http://schemas.microsoft.com/office/drawing/2014/main" id="{F4FC7161-A7F0-3A9F-FC2D-FC2788333D91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9693375" y="4918790"/>
                <a:ext cx="34488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289" name="Entrada de lápiz 288">
                <a:extLst>
                  <a:ext uri="{FF2B5EF4-FFF2-40B4-BE49-F238E27FC236}">
                    <a16:creationId xmlns:a16="http://schemas.microsoft.com/office/drawing/2014/main" id="{9D627476-07CA-AE48-F5F3-7119F85CDCB9}"/>
                  </a:ext>
                </a:extLst>
              </p14:cNvPr>
              <p14:cNvContentPartPr/>
              <p14:nvPr/>
            </p14:nvContentPartPr>
            <p14:xfrm>
              <a:off x="8541015" y="4963790"/>
              <a:ext cx="171000" cy="14040"/>
            </p14:xfrm>
          </p:contentPart>
        </mc:Choice>
        <mc:Fallback>
          <p:pic>
            <p:nvPicPr>
              <p:cNvPr id="289" name="Entrada de lápiz 288">
                <a:extLst>
                  <a:ext uri="{FF2B5EF4-FFF2-40B4-BE49-F238E27FC236}">
                    <a16:creationId xmlns:a16="http://schemas.microsoft.com/office/drawing/2014/main" id="{9D627476-07CA-AE48-F5F3-7119F85CDCB9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8523015" y="4945790"/>
                <a:ext cx="2066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290" name="Entrada de lápiz 289">
                <a:extLst>
                  <a:ext uri="{FF2B5EF4-FFF2-40B4-BE49-F238E27FC236}">
                    <a16:creationId xmlns:a16="http://schemas.microsoft.com/office/drawing/2014/main" id="{FFA80342-31E3-00C3-3120-DB62DC99F90B}"/>
                  </a:ext>
                </a:extLst>
              </p14:cNvPr>
              <p14:cNvContentPartPr/>
              <p14:nvPr/>
            </p14:nvContentPartPr>
            <p14:xfrm>
              <a:off x="6894375" y="4911230"/>
              <a:ext cx="150840" cy="9360"/>
            </p14:xfrm>
          </p:contentPart>
        </mc:Choice>
        <mc:Fallback>
          <p:pic>
            <p:nvPicPr>
              <p:cNvPr id="290" name="Entrada de lápiz 289">
                <a:extLst>
                  <a:ext uri="{FF2B5EF4-FFF2-40B4-BE49-F238E27FC236}">
                    <a16:creationId xmlns:a16="http://schemas.microsoft.com/office/drawing/2014/main" id="{FFA80342-31E3-00C3-3120-DB62DC99F90B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6876735" y="4893590"/>
                <a:ext cx="186480" cy="4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3373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, Carta&#10;&#10;Descripción generada automáticamente">
            <a:extLst>
              <a:ext uri="{FF2B5EF4-FFF2-40B4-BE49-F238E27FC236}">
                <a16:creationId xmlns:a16="http://schemas.microsoft.com/office/drawing/2014/main" id="{E5533D61-230D-E09C-EAC3-03E290FF2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666" y="283911"/>
            <a:ext cx="7225232" cy="2011419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90843829-BDE8-214E-EBD4-CAF862FA1AF7}"/>
              </a:ext>
            </a:extLst>
          </p:cNvPr>
          <p:cNvGrpSpPr/>
          <p:nvPr/>
        </p:nvGrpSpPr>
        <p:grpSpPr>
          <a:xfrm>
            <a:off x="6412335" y="751790"/>
            <a:ext cx="1656360" cy="671040"/>
            <a:chOff x="6412335" y="751790"/>
            <a:chExt cx="1656360" cy="67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Entrada de lápiz 3">
                  <a:extLst>
                    <a:ext uri="{FF2B5EF4-FFF2-40B4-BE49-F238E27FC236}">
                      <a16:creationId xmlns:a16="http://schemas.microsoft.com/office/drawing/2014/main" id="{971328B0-AE25-11EE-3DC3-82F75DB8218F}"/>
                    </a:ext>
                  </a:extLst>
                </p14:cNvPr>
                <p14:cNvContentPartPr/>
                <p14:nvPr/>
              </p14:nvContentPartPr>
              <p14:xfrm>
                <a:off x="6412335" y="751790"/>
                <a:ext cx="208440" cy="221400"/>
              </p14:xfrm>
            </p:contentPart>
          </mc:Choice>
          <mc:Fallback>
            <p:pic>
              <p:nvPicPr>
                <p:cNvPr id="4" name="Entrada de lápiz 3">
                  <a:extLst>
                    <a:ext uri="{FF2B5EF4-FFF2-40B4-BE49-F238E27FC236}">
                      <a16:creationId xmlns:a16="http://schemas.microsoft.com/office/drawing/2014/main" id="{971328B0-AE25-11EE-3DC3-82F75DB8218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394695" y="734150"/>
                  <a:ext cx="2440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Entrada de lápiz 4">
                  <a:extLst>
                    <a:ext uri="{FF2B5EF4-FFF2-40B4-BE49-F238E27FC236}">
                      <a16:creationId xmlns:a16="http://schemas.microsoft.com/office/drawing/2014/main" id="{B366C26D-2CC6-B743-3A11-1D013C383EB3}"/>
                    </a:ext>
                  </a:extLst>
                </p14:cNvPr>
                <p14:cNvContentPartPr/>
                <p14:nvPr/>
              </p14:nvContentPartPr>
              <p14:xfrm>
                <a:off x="6577215" y="1138790"/>
                <a:ext cx="189360" cy="167760"/>
              </p14:xfrm>
            </p:contentPart>
          </mc:Choice>
          <mc:Fallback>
            <p:pic>
              <p:nvPicPr>
                <p:cNvPr id="5" name="Entrada de lápiz 4">
                  <a:extLst>
                    <a:ext uri="{FF2B5EF4-FFF2-40B4-BE49-F238E27FC236}">
                      <a16:creationId xmlns:a16="http://schemas.microsoft.com/office/drawing/2014/main" id="{B366C26D-2CC6-B743-3A11-1D013C383EB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559215" y="1121150"/>
                  <a:ext cx="2250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7766EEC6-0540-BC27-4D63-2F6A4CCCDD7A}"/>
                    </a:ext>
                  </a:extLst>
                </p14:cNvPr>
                <p14:cNvContentPartPr/>
                <p14:nvPr/>
              </p14:nvContentPartPr>
              <p14:xfrm>
                <a:off x="6512775" y="1174790"/>
                <a:ext cx="316080" cy="118440"/>
              </p14:xfrm>
            </p:contentPart>
          </mc:Choice>
          <mc:Fallback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7766EEC6-0540-BC27-4D63-2F6A4CCCDD7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494775" y="1156790"/>
                  <a:ext cx="3517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32AABE17-7813-5BB6-6EDC-98F741A02F70}"/>
                    </a:ext>
                  </a:extLst>
                </p14:cNvPr>
                <p14:cNvContentPartPr/>
                <p14:nvPr/>
              </p14:nvContentPartPr>
              <p14:xfrm>
                <a:off x="6968175" y="1248230"/>
                <a:ext cx="239760" cy="27000"/>
              </p14:xfrm>
            </p:contentPart>
          </mc:Choice>
          <mc:Fallback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32AABE17-7813-5BB6-6EDC-98F741A02F7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50175" y="1230230"/>
                  <a:ext cx="2754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98FB212D-10D9-F8BF-8BB4-0458C123DE5C}"/>
                    </a:ext>
                  </a:extLst>
                </p14:cNvPr>
                <p14:cNvContentPartPr/>
                <p14:nvPr/>
              </p14:nvContentPartPr>
              <p14:xfrm>
                <a:off x="7238175" y="1172270"/>
                <a:ext cx="180720" cy="106200"/>
              </p14:xfrm>
            </p:contentPart>
          </mc:Choice>
          <mc:Fallback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98FB212D-10D9-F8BF-8BB4-0458C123DE5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220535" y="1154270"/>
                  <a:ext cx="2163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27AC6D5D-45C1-1B70-6C70-C09E51BD976B}"/>
                    </a:ext>
                  </a:extLst>
                </p14:cNvPr>
                <p14:cNvContentPartPr/>
                <p14:nvPr/>
              </p14:nvContentPartPr>
              <p14:xfrm>
                <a:off x="7376055" y="1181630"/>
                <a:ext cx="59400" cy="219960"/>
              </p14:xfrm>
            </p:contentPart>
          </mc:Choice>
          <mc:Fallback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27AC6D5D-45C1-1B70-6C70-C09E51BD976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358055" y="1163630"/>
                  <a:ext cx="950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83A03943-FC9D-B11D-F458-F99DABB7968D}"/>
                    </a:ext>
                  </a:extLst>
                </p14:cNvPr>
                <p14:cNvContentPartPr/>
                <p14:nvPr/>
              </p14:nvContentPartPr>
              <p14:xfrm>
                <a:off x="7489815" y="1102790"/>
                <a:ext cx="187920" cy="124200"/>
              </p14:xfrm>
            </p:contentPart>
          </mc:Choice>
          <mc:Fallback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83A03943-FC9D-B11D-F458-F99DABB7968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471815" y="1085150"/>
                  <a:ext cx="2235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A995597D-D284-A59F-4125-3062061F99BD}"/>
                    </a:ext>
                  </a:extLst>
                </p14:cNvPr>
                <p14:cNvContentPartPr/>
                <p14:nvPr/>
              </p14:nvContentPartPr>
              <p14:xfrm>
                <a:off x="6807615" y="1053110"/>
                <a:ext cx="169200" cy="106200"/>
              </p14:xfrm>
            </p:contentPart>
          </mc:Choice>
          <mc:Fallback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A995597D-D284-A59F-4125-3062061F99B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789615" y="1035470"/>
                  <a:ext cx="2048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02124322-5635-AD93-6915-A5A090F0C276}"/>
                    </a:ext>
                  </a:extLst>
                </p14:cNvPr>
                <p14:cNvContentPartPr/>
                <p14:nvPr/>
              </p14:nvContentPartPr>
              <p14:xfrm>
                <a:off x="6442575" y="1093070"/>
                <a:ext cx="141840" cy="329760"/>
              </p14:xfrm>
            </p:contentPart>
          </mc:Choice>
          <mc:Fallback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02124322-5635-AD93-6915-A5A090F0C27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424575" y="1075430"/>
                  <a:ext cx="17748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477BE565-3C0B-D91B-6E57-B119C7F1B6D2}"/>
                    </a:ext>
                  </a:extLst>
                </p14:cNvPr>
                <p14:cNvContentPartPr/>
                <p14:nvPr/>
              </p14:nvContentPartPr>
              <p14:xfrm>
                <a:off x="7686735" y="1099550"/>
                <a:ext cx="109800" cy="299520"/>
              </p14:xfrm>
            </p:contentPart>
          </mc:Choice>
          <mc:Fallback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477BE565-3C0B-D91B-6E57-B119C7F1B6D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668735" y="1081550"/>
                  <a:ext cx="1454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8958873E-E540-4318-1B48-B0E6B6C91C59}"/>
                    </a:ext>
                  </a:extLst>
                </p14:cNvPr>
                <p14:cNvContentPartPr/>
                <p14:nvPr/>
              </p14:nvContentPartPr>
              <p14:xfrm>
                <a:off x="7888335" y="1044830"/>
                <a:ext cx="180360" cy="145440"/>
              </p14:xfrm>
            </p:contentPart>
          </mc:Choice>
          <mc:Fallback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8958873E-E540-4318-1B48-B0E6B6C91C5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870695" y="1027190"/>
                  <a:ext cx="216000" cy="18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8" name="Entrada de lápiz 17">
                <a:extLst>
                  <a:ext uri="{FF2B5EF4-FFF2-40B4-BE49-F238E27FC236}">
                    <a16:creationId xmlns:a16="http://schemas.microsoft.com/office/drawing/2014/main" id="{F4E3E964-90EB-94F9-3C7B-36091F1102B6}"/>
                  </a:ext>
                </a:extLst>
              </p14:cNvPr>
              <p14:cNvContentPartPr/>
              <p14:nvPr/>
            </p14:nvContentPartPr>
            <p14:xfrm>
              <a:off x="2007015" y="1059950"/>
              <a:ext cx="618480" cy="343800"/>
            </p14:xfrm>
          </p:contentPart>
        </mc:Choice>
        <mc:Fallback>
          <p:pic>
            <p:nvPicPr>
              <p:cNvPr id="18" name="Entrada de lápiz 17">
                <a:extLst>
                  <a:ext uri="{FF2B5EF4-FFF2-40B4-BE49-F238E27FC236}">
                    <a16:creationId xmlns:a16="http://schemas.microsoft.com/office/drawing/2014/main" id="{F4E3E964-90EB-94F9-3C7B-36091F1102B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989375" y="1041950"/>
                <a:ext cx="6541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8" name="Entrada de lápiz 27">
                <a:extLst>
                  <a:ext uri="{FF2B5EF4-FFF2-40B4-BE49-F238E27FC236}">
                    <a16:creationId xmlns:a16="http://schemas.microsoft.com/office/drawing/2014/main" id="{57B0DD5A-D7BF-8E22-5B04-307ED989CCB5}"/>
                  </a:ext>
                </a:extLst>
              </p14:cNvPr>
              <p14:cNvContentPartPr/>
              <p14:nvPr/>
            </p14:nvContentPartPr>
            <p14:xfrm>
              <a:off x="5902215" y="2958230"/>
              <a:ext cx="17280" cy="20160"/>
            </p14:xfrm>
          </p:contentPart>
        </mc:Choice>
        <mc:Fallback>
          <p:pic>
            <p:nvPicPr>
              <p:cNvPr id="28" name="Entrada de lápiz 27">
                <a:extLst>
                  <a:ext uri="{FF2B5EF4-FFF2-40B4-BE49-F238E27FC236}">
                    <a16:creationId xmlns:a16="http://schemas.microsoft.com/office/drawing/2014/main" id="{57B0DD5A-D7BF-8E22-5B04-307ED989CCB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884575" y="2940230"/>
                <a:ext cx="52920" cy="55800"/>
              </a:xfrm>
              <a:prstGeom prst="rect">
                <a:avLst/>
              </a:prstGeom>
            </p:spPr>
          </p:pic>
        </mc:Fallback>
      </mc:AlternateContent>
      <p:pic>
        <p:nvPicPr>
          <p:cNvPr id="30" name="Imagen 29" descr="Texto&#10;&#10;Descripción generada automáticamente con confianza media">
            <a:extLst>
              <a:ext uri="{FF2B5EF4-FFF2-40B4-BE49-F238E27FC236}">
                <a16:creationId xmlns:a16="http://schemas.microsoft.com/office/drawing/2014/main" id="{A8D47F29-75AA-B452-60C7-A734B138CF1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001" y="2769002"/>
            <a:ext cx="6762287" cy="150639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1" name="Entrada de lápiz 30">
                <a:extLst>
                  <a:ext uri="{FF2B5EF4-FFF2-40B4-BE49-F238E27FC236}">
                    <a16:creationId xmlns:a16="http://schemas.microsoft.com/office/drawing/2014/main" id="{3E7928A6-FB8B-352B-3CB4-30BD6BDBE1F6}"/>
                  </a:ext>
                </a:extLst>
              </p14:cNvPr>
              <p14:cNvContentPartPr/>
              <p14:nvPr/>
            </p14:nvContentPartPr>
            <p14:xfrm>
              <a:off x="14315415" y="2872881"/>
              <a:ext cx="65880" cy="2880"/>
            </p14:xfrm>
          </p:contentPart>
        </mc:Choice>
        <mc:Fallback>
          <p:pic>
            <p:nvPicPr>
              <p:cNvPr id="31" name="Entrada de lápiz 30">
                <a:extLst>
                  <a:ext uri="{FF2B5EF4-FFF2-40B4-BE49-F238E27FC236}">
                    <a16:creationId xmlns:a16="http://schemas.microsoft.com/office/drawing/2014/main" id="{3E7928A6-FB8B-352B-3CB4-30BD6BDBE1F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4297415" y="2854881"/>
                <a:ext cx="101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6" name="Entrada de lápiz 45">
                <a:extLst>
                  <a:ext uri="{FF2B5EF4-FFF2-40B4-BE49-F238E27FC236}">
                    <a16:creationId xmlns:a16="http://schemas.microsoft.com/office/drawing/2014/main" id="{60D2341E-8C3F-99B8-7A90-B7CB8058986C}"/>
                  </a:ext>
                </a:extLst>
              </p14:cNvPr>
              <p14:cNvContentPartPr/>
              <p14:nvPr/>
            </p14:nvContentPartPr>
            <p14:xfrm>
              <a:off x="7450575" y="3634641"/>
              <a:ext cx="18720" cy="6120"/>
            </p14:xfrm>
          </p:contentPart>
        </mc:Choice>
        <mc:Fallback>
          <p:pic>
            <p:nvPicPr>
              <p:cNvPr id="46" name="Entrada de lápiz 45">
                <a:extLst>
                  <a:ext uri="{FF2B5EF4-FFF2-40B4-BE49-F238E27FC236}">
                    <a16:creationId xmlns:a16="http://schemas.microsoft.com/office/drawing/2014/main" id="{60D2341E-8C3F-99B8-7A90-B7CB8058986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432935" y="3617001"/>
                <a:ext cx="543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4" name="Entrada de lápiz 53">
                <a:extLst>
                  <a:ext uri="{FF2B5EF4-FFF2-40B4-BE49-F238E27FC236}">
                    <a16:creationId xmlns:a16="http://schemas.microsoft.com/office/drawing/2014/main" id="{8A80913C-BD37-4D0F-911D-4AA5583CE2FF}"/>
                  </a:ext>
                </a:extLst>
              </p14:cNvPr>
              <p14:cNvContentPartPr/>
              <p14:nvPr/>
            </p14:nvContentPartPr>
            <p14:xfrm>
              <a:off x="6880695" y="3142910"/>
              <a:ext cx="1345680" cy="64440"/>
            </p14:xfrm>
          </p:contentPart>
        </mc:Choice>
        <mc:Fallback>
          <p:pic>
            <p:nvPicPr>
              <p:cNvPr id="54" name="Entrada de lápiz 53">
                <a:extLst>
                  <a:ext uri="{FF2B5EF4-FFF2-40B4-BE49-F238E27FC236}">
                    <a16:creationId xmlns:a16="http://schemas.microsoft.com/office/drawing/2014/main" id="{8A80913C-BD37-4D0F-911D-4AA5583CE2F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863055" y="3125270"/>
                <a:ext cx="1381320" cy="10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upo 60">
            <a:extLst>
              <a:ext uri="{FF2B5EF4-FFF2-40B4-BE49-F238E27FC236}">
                <a16:creationId xmlns:a16="http://schemas.microsoft.com/office/drawing/2014/main" id="{62C083FF-94B6-817D-056F-9D1CC3336ECE}"/>
              </a:ext>
            </a:extLst>
          </p:cNvPr>
          <p:cNvGrpSpPr/>
          <p:nvPr/>
        </p:nvGrpSpPr>
        <p:grpSpPr>
          <a:xfrm>
            <a:off x="5344215" y="3371481"/>
            <a:ext cx="2193120" cy="315360"/>
            <a:chOff x="5344215" y="3371481"/>
            <a:chExt cx="2193120" cy="31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2" name="Entrada de lápiz 31">
                  <a:extLst>
                    <a:ext uri="{FF2B5EF4-FFF2-40B4-BE49-F238E27FC236}">
                      <a16:creationId xmlns:a16="http://schemas.microsoft.com/office/drawing/2014/main" id="{205882BE-FC88-820D-47C2-D6EA6C50B073}"/>
                    </a:ext>
                  </a:extLst>
                </p14:cNvPr>
                <p14:cNvContentPartPr/>
                <p14:nvPr/>
              </p14:nvContentPartPr>
              <p14:xfrm>
                <a:off x="5347815" y="3489561"/>
                <a:ext cx="3960" cy="2160"/>
              </p14:xfrm>
            </p:contentPart>
          </mc:Choice>
          <mc:Fallback>
            <p:pic>
              <p:nvPicPr>
                <p:cNvPr id="32" name="Entrada de lápiz 31">
                  <a:extLst>
                    <a:ext uri="{FF2B5EF4-FFF2-40B4-BE49-F238E27FC236}">
                      <a16:creationId xmlns:a16="http://schemas.microsoft.com/office/drawing/2014/main" id="{205882BE-FC88-820D-47C2-D6EA6C50B07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329815" y="3471561"/>
                  <a:ext cx="396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FCB7F8C4-741C-B555-18C9-5DD2A2AB4EDD}"/>
                    </a:ext>
                  </a:extLst>
                </p14:cNvPr>
                <p14:cNvContentPartPr/>
                <p14:nvPr/>
              </p14:nvContentPartPr>
              <p14:xfrm>
                <a:off x="5344215" y="3471201"/>
                <a:ext cx="182880" cy="181800"/>
              </p14:xfrm>
            </p:contentPart>
          </mc:Choice>
          <mc:Fallback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id="{FCB7F8C4-741C-B555-18C9-5DD2A2AB4ED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326215" y="3453561"/>
                  <a:ext cx="2185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4" name="Entrada de lápiz 33">
                  <a:extLst>
                    <a:ext uri="{FF2B5EF4-FFF2-40B4-BE49-F238E27FC236}">
                      <a16:creationId xmlns:a16="http://schemas.microsoft.com/office/drawing/2014/main" id="{68AE748A-57A7-7145-076A-EA4F7FE89A22}"/>
                    </a:ext>
                  </a:extLst>
                </p14:cNvPr>
                <p14:cNvContentPartPr/>
                <p14:nvPr/>
              </p14:nvContentPartPr>
              <p14:xfrm>
                <a:off x="5609895" y="3491361"/>
                <a:ext cx="244440" cy="183960"/>
              </p14:xfrm>
            </p:contentPart>
          </mc:Choice>
          <mc:Fallback>
            <p:pic>
              <p:nvPicPr>
                <p:cNvPr id="34" name="Entrada de lápiz 33">
                  <a:extLst>
                    <a:ext uri="{FF2B5EF4-FFF2-40B4-BE49-F238E27FC236}">
                      <a16:creationId xmlns:a16="http://schemas.microsoft.com/office/drawing/2014/main" id="{68AE748A-57A7-7145-076A-EA4F7FE89A2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592255" y="3473721"/>
                  <a:ext cx="2800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4CDC48D3-F786-9AEA-8B88-1493EB95154A}"/>
                    </a:ext>
                  </a:extLst>
                </p14:cNvPr>
                <p14:cNvContentPartPr/>
                <p14:nvPr/>
              </p14:nvContentPartPr>
              <p14:xfrm>
                <a:off x="5615655" y="3489561"/>
                <a:ext cx="180000" cy="158760"/>
              </p14:xfrm>
            </p:contentPart>
          </mc:Choice>
          <mc:Fallback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4CDC48D3-F786-9AEA-8B88-1493EB95154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597655" y="3471561"/>
                  <a:ext cx="2156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6" name="Entrada de lápiz 35">
                  <a:extLst>
                    <a:ext uri="{FF2B5EF4-FFF2-40B4-BE49-F238E27FC236}">
                      <a16:creationId xmlns:a16="http://schemas.microsoft.com/office/drawing/2014/main" id="{FACA9085-F89D-DAE1-6D38-310924B2A25B}"/>
                    </a:ext>
                  </a:extLst>
                </p14:cNvPr>
                <p14:cNvContentPartPr/>
                <p14:nvPr/>
              </p14:nvContentPartPr>
              <p14:xfrm>
                <a:off x="5878095" y="3371481"/>
                <a:ext cx="227520" cy="159120"/>
              </p14:xfrm>
            </p:contentPart>
          </mc:Choice>
          <mc:Fallback>
            <p:pic>
              <p:nvPicPr>
                <p:cNvPr id="36" name="Entrada de lápiz 35">
                  <a:extLst>
                    <a:ext uri="{FF2B5EF4-FFF2-40B4-BE49-F238E27FC236}">
                      <a16:creationId xmlns:a16="http://schemas.microsoft.com/office/drawing/2014/main" id="{FACA9085-F89D-DAE1-6D38-310924B2A25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60095" y="3353481"/>
                  <a:ext cx="2631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7" name="Entrada de lápiz 36">
                  <a:extLst>
                    <a:ext uri="{FF2B5EF4-FFF2-40B4-BE49-F238E27FC236}">
                      <a16:creationId xmlns:a16="http://schemas.microsoft.com/office/drawing/2014/main" id="{453C2008-E7C6-5290-7EFD-73AA1F37CFAD}"/>
                    </a:ext>
                  </a:extLst>
                </p14:cNvPr>
                <p14:cNvContentPartPr/>
                <p14:nvPr/>
              </p14:nvContentPartPr>
              <p14:xfrm>
                <a:off x="6253215" y="3613401"/>
                <a:ext cx="161640" cy="7560"/>
              </p14:xfrm>
            </p:contentPart>
          </mc:Choice>
          <mc:Fallback>
            <p:pic>
              <p:nvPicPr>
                <p:cNvPr id="37" name="Entrada de lápiz 36">
                  <a:extLst>
                    <a:ext uri="{FF2B5EF4-FFF2-40B4-BE49-F238E27FC236}">
                      <a16:creationId xmlns:a16="http://schemas.microsoft.com/office/drawing/2014/main" id="{453C2008-E7C6-5290-7EFD-73AA1F37CFA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235575" y="3595761"/>
                  <a:ext cx="197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8" name="Entrada de lápiz 37">
                  <a:extLst>
                    <a:ext uri="{FF2B5EF4-FFF2-40B4-BE49-F238E27FC236}">
                      <a16:creationId xmlns:a16="http://schemas.microsoft.com/office/drawing/2014/main" id="{0B19B2CB-DFAA-B65F-A4DA-D631D63EA5C5}"/>
                    </a:ext>
                  </a:extLst>
                </p14:cNvPr>
                <p14:cNvContentPartPr/>
                <p14:nvPr/>
              </p14:nvContentPartPr>
              <p14:xfrm>
                <a:off x="6544815" y="3478761"/>
                <a:ext cx="266760" cy="183600"/>
              </p14:xfrm>
            </p:contentPart>
          </mc:Choice>
          <mc:Fallback>
            <p:pic>
              <p:nvPicPr>
                <p:cNvPr id="38" name="Entrada de lápiz 37">
                  <a:extLst>
                    <a:ext uri="{FF2B5EF4-FFF2-40B4-BE49-F238E27FC236}">
                      <a16:creationId xmlns:a16="http://schemas.microsoft.com/office/drawing/2014/main" id="{0B19B2CB-DFAA-B65F-A4DA-D631D63EA5C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527175" y="3460761"/>
                  <a:ext cx="3024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9" name="Entrada de lápiz 38">
                  <a:extLst>
                    <a:ext uri="{FF2B5EF4-FFF2-40B4-BE49-F238E27FC236}">
                      <a16:creationId xmlns:a16="http://schemas.microsoft.com/office/drawing/2014/main" id="{8A810DE1-FD23-DBA7-F24D-33AE9BEF3B90}"/>
                    </a:ext>
                  </a:extLst>
                </p14:cNvPr>
                <p14:cNvContentPartPr/>
                <p14:nvPr/>
              </p14:nvContentPartPr>
              <p14:xfrm>
                <a:off x="6866295" y="3549681"/>
                <a:ext cx="231840" cy="132120"/>
              </p14:xfrm>
            </p:contentPart>
          </mc:Choice>
          <mc:Fallback>
            <p:pic>
              <p:nvPicPr>
                <p:cNvPr id="39" name="Entrada de lápiz 38">
                  <a:extLst>
                    <a:ext uri="{FF2B5EF4-FFF2-40B4-BE49-F238E27FC236}">
                      <a16:creationId xmlns:a16="http://schemas.microsoft.com/office/drawing/2014/main" id="{8A810DE1-FD23-DBA7-F24D-33AE9BEF3B9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848655" y="3531681"/>
                  <a:ext cx="2674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0" name="Entrada de lápiz 39">
                  <a:extLst>
                    <a:ext uri="{FF2B5EF4-FFF2-40B4-BE49-F238E27FC236}">
                      <a16:creationId xmlns:a16="http://schemas.microsoft.com/office/drawing/2014/main" id="{02CF32E2-1377-20A8-2180-7438C3325A65}"/>
                    </a:ext>
                  </a:extLst>
                </p14:cNvPr>
                <p14:cNvContentPartPr/>
                <p14:nvPr/>
              </p14:nvContentPartPr>
              <p14:xfrm>
                <a:off x="6925335" y="3551121"/>
                <a:ext cx="189360" cy="135720"/>
              </p14:xfrm>
            </p:contentPart>
          </mc:Choice>
          <mc:Fallback>
            <p:pic>
              <p:nvPicPr>
                <p:cNvPr id="40" name="Entrada de lápiz 39">
                  <a:extLst>
                    <a:ext uri="{FF2B5EF4-FFF2-40B4-BE49-F238E27FC236}">
                      <a16:creationId xmlns:a16="http://schemas.microsoft.com/office/drawing/2014/main" id="{02CF32E2-1377-20A8-2180-7438C3325A6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907335" y="3533121"/>
                  <a:ext cx="225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5" name="Entrada de lápiz 54">
                  <a:extLst>
                    <a:ext uri="{FF2B5EF4-FFF2-40B4-BE49-F238E27FC236}">
                      <a16:creationId xmlns:a16="http://schemas.microsoft.com/office/drawing/2014/main" id="{03E0FF8A-B44B-1203-CE08-8F7E0DB8BB1A}"/>
                    </a:ext>
                  </a:extLst>
                </p14:cNvPr>
                <p14:cNvContentPartPr/>
                <p14:nvPr/>
              </p14:nvContentPartPr>
              <p14:xfrm>
                <a:off x="7263015" y="3644390"/>
                <a:ext cx="274320" cy="37800"/>
              </p14:xfrm>
            </p:contentPart>
          </mc:Choice>
          <mc:Fallback>
            <p:pic>
              <p:nvPicPr>
                <p:cNvPr id="55" name="Entrada de lápiz 54">
                  <a:extLst>
                    <a:ext uri="{FF2B5EF4-FFF2-40B4-BE49-F238E27FC236}">
                      <a16:creationId xmlns:a16="http://schemas.microsoft.com/office/drawing/2014/main" id="{03E0FF8A-B44B-1203-CE08-8F7E0DB8BB1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245015" y="3626750"/>
                  <a:ext cx="309960" cy="7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62" name="Entrada de lápiz 61">
                <a:extLst>
                  <a:ext uri="{FF2B5EF4-FFF2-40B4-BE49-F238E27FC236}">
                    <a16:creationId xmlns:a16="http://schemas.microsoft.com/office/drawing/2014/main" id="{30E9CA10-1065-4EC1-ED56-C4DA9A1E41CB}"/>
                  </a:ext>
                </a:extLst>
              </p14:cNvPr>
              <p14:cNvContentPartPr/>
              <p14:nvPr/>
            </p14:nvContentPartPr>
            <p14:xfrm>
              <a:off x="6624375" y="3019070"/>
              <a:ext cx="366480" cy="143640"/>
            </p14:xfrm>
          </p:contentPart>
        </mc:Choice>
        <mc:Fallback>
          <p:pic>
            <p:nvPicPr>
              <p:cNvPr id="62" name="Entrada de lápiz 61">
                <a:extLst>
                  <a:ext uri="{FF2B5EF4-FFF2-40B4-BE49-F238E27FC236}">
                    <a16:creationId xmlns:a16="http://schemas.microsoft.com/office/drawing/2014/main" id="{30E9CA10-1065-4EC1-ED56-C4DA9A1E41C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606375" y="3001070"/>
                <a:ext cx="4021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63" name="Entrada de lápiz 62">
                <a:extLst>
                  <a:ext uri="{FF2B5EF4-FFF2-40B4-BE49-F238E27FC236}">
                    <a16:creationId xmlns:a16="http://schemas.microsoft.com/office/drawing/2014/main" id="{29CC02DF-258E-3F0C-B446-2EA30795E2E9}"/>
                  </a:ext>
                </a:extLst>
              </p14:cNvPr>
              <p14:cNvContentPartPr/>
              <p14:nvPr/>
            </p14:nvContentPartPr>
            <p14:xfrm>
              <a:off x="7652895" y="3479870"/>
              <a:ext cx="129240" cy="351000"/>
            </p14:xfrm>
          </p:contentPart>
        </mc:Choice>
        <mc:Fallback>
          <p:pic>
            <p:nvPicPr>
              <p:cNvPr id="63" name="Entrada de lápiz 62">
                <a:extLst>
                  <a:ext uri="{FF2B5EF4-FFF2-40B4-BE49-F238E27FC236}">
                    <a16:creationId xmlns:a16="http://schemas.microsoft.com/office/drawing/2014/main" id="{29CC02DF-258E-3F0C-B446-2EA30795E2E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635255" y="3461870"/>
                <a:ext cx="164880" cy="38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upo 71">
            <a:extLst>
              <a:ext uri="{FF2B5EF4-FFF2-40B4-BE49-F238E27FC236}">
                <a16:creationId xmlns:a16="http://schemas.microsoft.com/office/drawing/2014/main" id="{97CC0DDC-8C3C-0D42-588A-34BFF03C747F}"/>
              </a:ext>
            </a:extLst>
          </p:cNvPr>
          <p:cNvGrpSpPr/>
          <p:nvPr/>
        </p:nvGrpSpPr>
        <p:grpSpPr>
          <a:xfrm>
            <a:off x="7826775" y="3494270"/>
            <a:ext cx="1213920" cy="365400"/>
            <a:chOff x="7826775" y="3494270"/>
            <a:chExt cx="1213920" cy="36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4" name="Entrada de lápiz 63">
                  <a:extLst>
                    <a:ext uri="{FF2B5EF4-FFF2-40B4-BE49-F238E27FC236}">
                      <a16:creationId xmlns:a16="http://schemas.microsoft.com/office/drawing/2014/main" id="{15DCEE74-E4A1-253C-5149-529D5DD3A648}"/>
                    </a:ext>
                  </a:extLst>
                </p14:cNvPr>
                <p14:cNvContentPartPr/>
                <p14:nvPr/>
              </p14:nvContentPartPr>
              <p14:xfrm>
                <a:off x="7826775" y="3565190"/>
                <a:ext cx="124920" cy="112680"/>
              </p14:xfrm>
            </p:contentPart>
          </mc:Choice>
          <mc:Fallback>
            <p:pic>
              <p:nvPicPr>
                <p:cNvPr id="64" name="Entrada de lápiz 63">
                  <a:extLst>
                    <a:ext uri="{FF2B5EF4-FFF2-40B4-BE49-F238E27FC236}">
                      <a16:creationId xmlns:a16="http://schemas.microsoft.com/office/drawing/2014/main" id="{15DCEE74-E4A1-253C-5149-529D5DD3A64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808775" y="3547550"/>
                  <a:ext cx="1605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5" name="Entrada de lápiz 64">
                  <a:extLst>
                    <a:ext uri="{FF2B5EF4-FFF2-40B4-BE49-F238E27FC236}">
                      <a16:creationId xmlns:a16="http://schemas.microsoft.com/office/drawing/2014/main" id="{3DD362AB-A2C6-8A92-04F6-34568F55DA61}"/>
                    </a:ext>
                  </a:extLst>
                </p14:cNvPr>
                <p14:cNvContentPartPr/>
                <p14:nvPr/>
              </p14:nvContentPartPr>
              <p14:xfrm>
                <a:off x="7927215" y="3582110"/>
                <a:ext cx="56160" cy="196560"/>
              </p14:xfrm>
            </p:contentPart>
          </mc:Choice>
          <mc:Fallback>
            <p:pic>
              <p:nvPicPr>
                <p:cNvPr id="65" name="Entrada de lápiz 64">
                  <a:extLst>
                    <a:ext uri="{FF2B5EF4-FFF2-40B4-BE49-F238E27FC236}">
                      <a16:creationId xmlns:a16="http://schemas.microsoft.com/office/drawing/2014/main" id="{3DD362AB-A2C6-8A92-04F6-34568F55DA6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909215" y="3564470"/>
                  <a:ext cx="918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6" name="Entrada de lápiz 65">
                  <a:extLst>
                    <a:ext uri="{FF2B5EF4-FFF2-40B4-BE49-F238E27FC236}">
                      <a16:creationId xmlns:a16="http://schemas.microsoft.com/office/drawing/2014/main" id="{93A3A717-F497-66AB-D566-65217B6BB997}"/>
                    </a:ext>
                  </a:extLst>
                </p14:cNvPr>
                <p14:cNvContentPartPr/>
                <p14:nvPr/>
              </p14:nvContentPartPr>
              <p14:xfrm>
                <a:off x="8028015" y="3615950"/>
                <a:ext cx="146160" cy="126000"/>
              </p14:xfrm>
            </p:contentPart>
          </mc:Choice>
          <mc:Fallback>
            <p:pic>
              <p:nvPicPr>
                <p:cNvPr id="66" name="Entrada de lápiz 65">
                  <a:extLst>
                    <a:ext uri="{FF2B5EF4-FFF2-40B4-BE49-F238E27FC236}">
                      <a16:creationId xmlns:a16="http://schemas.microsoft.com/office/drawing/2014/main" id="{93A3A717-F497-66AB-D566-65217B6BB99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010375" y="3597950"/>
                  <a:ext cx="1818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7" name="Entrada de lápiz 66">
                  <a:extLst>
                    <a:ext uri="{FF2B5EF4-FFF2-40B4-BE49-F238E27FC236}">
                      <a16:creationId xmlns:a16="http://schemas.microsoft.com/office/drawing/2014/main" id="{68749B43-BA64-8E68-B5BA-0E7C89476AEC}"/>
                    </a:ext>
                  </a:extLst>
                </p14:cNvPr>
                <p14:cNvContentPartPr/>
                <p14:nvPr/>
              </p14:nvContentPartPr>
              <p14:xfrm>
                <a:off x="8092455" y="3607670"/>
                <a:ext cx="72360" cy="193680"/>
              </p14:xfrm>
            </p:contentPart>
          </mc:Choice>
          <mc:Fallback>
            <p:pic>
              <p:nvPicPr>
                <p:cNvPr id="67" name="Entrada de lápiz 66">
                  <a:extLst>
                    <a:ext uri="{FF2B5EF4-FFF2-40B4-BE49-F238E27FC236}">
                      <a16:creationId xmlns:a16="http://schemas.microsoft.com/office/drawing/2014/main" id="{68749B43-BA64-8E68-B5BA-0E7C89476AE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074815" y="3589670"/>
                  <a:ext cx="1080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8" name="Entrada de lápiz 67">
                  <a:extLst>
                    <a:ext uri="{FF2B5EF4-FFF2-40B4-BE49-F238E27FC236}">
                      <a16:creationId xmlns:a16="http://schemas.microsoft.com/office/drawing/2014/main" id="{0C09AE76-71D0-2AC2-8C46-9A5408F2C87C}"/>
                    </a:ext>
                  </a:extLst>
                </p14:cNvPr>
                <p14:cNvContentPartPr/>
                <p14:nvPr/>
              </p14:nvContentPartPr>
              <p14:xfrm>
                <a:off x="8192175" y="3494270"/>
                <a:ext cx="171360" cy="108360"/>
              </p14:xfrm>
            </p:contentPart>
          </mc:Choice>
          <mc:Fallback>
            <p:pic>
              <p:nvPicPr>
                <p:cNvPr id="68" name="Entrada de lápiz 67">
                  <a:extLst>
                    <a:ext uri="{FF2B5EF4-FFF2-40B4-BE49-F238E27FC236}">
                      <a16:creationId xmlns:a16="http://schemas.microsoft.com/office/drawing/2014/main" id="{0C09AE76-71D0-2AC2-8C46-9A5408F2C87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174175" y="3476270"/>
                  <a:ext cx="207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9" name="Entrada de lápiz 68">
                  <a:extLst>
                    <a:ext uri="{FF2B5EF4-FFF2-40B4-BE49-F238E27FC236}">
                      <a16:creationId xmlns:a16="http://schemas.microsoft.com/office/drawing/2014/main" id="{27F7EA7A-60B6-397A-BCF4-F197561CE1D9}"/>
                    </a:ext>
                  </a:extLst>
                </p14:cNvPr>
                <p14:cNvContentPartPr/>
                <p14:nvPr/>
              </p14:nvContentPartPr>
              <p14:xfrm>
                <a:off x="8479455" y="3650150"/>
                <a:ext cx="140040" cy="16920"/>
              </p14:xfrm>
            </p:contentPart>
          </mc:Choice>
          <mc:Fallback>
            <p:pic>
              <p:nvPicPr>
                <p:cNvPr id="69" name="Entrada de lápiz 68">
                  <a:extLst>
                    <a:ext uri="{FF2B5EF4-FFF2-40B4-BE49-F238E27FC236}">
                      <a16:creationId xmlns:a16="http://schemas.microsoft.com/office/drawing/2014/main" id="{27F7EA7A-60B6-397A-BCF4-F197561CE1D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461815" y="3632510"/>
                  <a:ext cx="1756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70" name="Entrada de lápiz 69">
                  <a:extLst>
                    <a:ext uri="{FF2B5EF4-FFF2-40B4-BE49-F238E27FC236}">
                      <a16:creationId xmlns:a16="http://schemas.microsoft.com/office/drawing/2014/main" id="{0A5CB10B-C7E9-4B10-E59E-E2432F4AC12E}"/>
                    </a:ext>
                  </a:extLst>
                </p14:cNvPr>
                <p14:cNvContentPartPr/>
                <p14:nvPr/>
              </p14:nvContentPartPr>
              <p14:xfrm>
                <a:off x="8698335" y="3575630"/>
                <a:ext cx="173160" cy="198000"/>
              </p14:xfrm>
            </p:contentPart>
          </mc:Choice>
          <mc:Fallback>
            <p:pic>
              <p:nvPicPr>
                <p:cNvPr id="70" name="Entrada de lápiz 69">
                  <a:extLst>
                    <a:ext uri="{FF2B5EF4-FFF2-40B4-BE49-F238E27FC236}">
                      <a16:creationId xmlns:a16="http://schemas.microsoft.com/office/drawing/2014/main" id="{0A5CB10B-C7E9-4B10-E59E-E2432F4AC12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680695" y="3557990"/>
                  <a:ext cx="2088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71" name="Entrada de lápiz 70">
                  <a:extLst>
                    <a:ext uri="{FF2B5EF4-FFF2-40B4-BE49-F238E27FC236}">
                      <a16:creationId xmlns:a16="http://schemas.microsoft.com/office/drawing/2014/main" id="{37D13E21-8D6C-C516-4C78-54DBD16014F9}"/>
                    </a:ext>
                  </a:extLst>
                </p14:cNvPr>
                <p14:cNvContentPartPr/>
                <p14:nvPr/>
              </p14:nvContentPartPr>
              <p14:xfrm>
                <a:off x="8860335" y="3503270"/>
                <a:ext cx="180360" cy="356400"/>
              </p14:xfrm>
            </p:contentPart>
          </mc:Choice>
          <mc:Fallback>
            <p:pic>
              <p:nvPicPr>
                <p:cNvPr id="71" name="Entrada de lápiz 70">
                  <a:extLst>
                    <a:ext uri="{FF2B5EF4-FFF2-40B4-BE49-F238E27FC236}">
                      <a16:creationId xmlns:a16="http://schemas.microsoft.com/office/drawing/2014/main" id="{37D13E21-8D6C-C516-4C78-54DBD16014F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842695" y="3485630"/>
                  <a:ext cx="216000" cy="39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upo 101">
            <a:extLst>
              <a:ext uri="{FF2B5EF4-FFF2-40B4-BE49-F238E27FC236}">
                <a16:creationId xmlns:a16="http://schemas.microsoft.com/office/drawing/2014/main" id="{E358C784-1934-D83C-98A8-EBB78CBB7792}"/>
              </a:ext>
            </a:extLst>
          </p:cNvPr>
          <p:cNvGrpSpPr/>
          <p:nvPr/>
        </p:nvGrpSpPr>
        <p:grpSpPr>
          <a:xfrm>
            <a:off x="5535735" y="4742750"/>
            <a:ext cx="2846160" cy="298080"/>
            <a:chOff x="5535735" y="4742750"/>
            <a:chExt cx="2846160" cy="29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89" name="Entrada de lápiz 88">
                  <a:extLst>
                    <a:ext uri="{FF2B5EF4-FFF2-40B4-BE49-F238E27FC236}">
                      <a16:creationId xmlns:a16="http://schemas.microsoft.com/office/drawing/2014/main" id="{2B9D901F-6439-3E23-CA4B-BC878AC65753}"/>
                    </a:ext>
                  </a:extLst>
                </p14:cNvPr>
                <p14:cNvContentPartPr/>
                <p14:nvPr/>
              </p14:nvContentPartPr>
              <p14:xfrm>
                <a:off x="5535735" y="4897550"/>
                <a:ext cx="297360" cy="14760"/>
              </p14:xfrm>
            </p:contentPart>
          </mc:Choice>
          <mc:Fallback>
            <p:pic>
              <p:nvPicPr>
                <p:cNvPr id="89" name="Entrada de lápiz 88">
                  <a:extLst>
                    <a:ext uri="{FF2B5EF4-FFF2-40B4-BE49-F238E27FC236}">
                      <a16:creationId xmlns:a16="http://schemas.microsoft.com/office/drawing/2014/main" id="{2B9D901F-6439-3E23-CA4B-BC878AC6575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517735" y="4879910"/>
                  <a:ext cx="333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90" name="Entrada de lápiz 89">
                  <a:extLst>
                    <a:ext uri="{FF2B5EF4-FFF2-40B4-BE49-F238E27FC236}">
                      <a16:creationId xmlns:a16="http://schemas.microsoft.com/office/drawing/2014/main" id="{A40135FA-E073-DDBC-2AD5-E97CE5733D2A}"/>
                    </a:ext>
                  </a:extLst>
                </p14:cNvPr>
                <p14:cNvContentPartPr/>
                <p14:nvPr/>
              </p14:nvContentPartPr>
              <p14:xfrm>
                <a:off x="5903655" y="4742750"/>
                <a:ext cx="115920" cy="263520"/>
              </p14:xfrm>
            </p:contentPart>
          </mc:Choice>
          <mc:Fallback>
            <p:pic>
              <p:nvPicPr>
                <p:cNvPr id="90" name="Entrada de lápiz 89">
                  <a:extLst>
                    <a:ext uri="{FF2B5EF4-FFF2-40B4-BE49-F238E27FC236}">
                      <a16:creationId xmlns:a16="http://schemas.microsoft.com/office/drawing/2014/main" id="{A40135FA-E073-DDBC-2AD5-E97CE5733D2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886015" y="4725110"/>
                  <a:ext cx="1515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91" name="Entrada de lápiz 90">
                  <a:extLst>
                    <a:ext uri="{FF2B5EF4-FFF2-40B4-BE49-F238E27FC236}">
                      <a16:creationId xmlns:a16="http://schemas.microsoft.com/office/drawing/2014/main" id="{A70D8610-4E61-63F2-ABF2-8B643809FBAD}"/>
                    </a:ext>
                  </a:extLst>
                </p14:cNvPr>
                <p14:cNvContentPartPr/>
                <p14:nvPr/>
              </p14:nvContentPartPr>
              <p14:xfrm>
                <a:off x="6098415" y="4795310"/>
                <a:ext cx="233640" cy="209520"/>
              </p14:xfrm>
            </p:contentPart>
          </mc:Choice>
          <mc:Fallback>
            <p:pic>
              <p:nvPicPr>
                <p:cNvPr id="91" name="Entrada de lápiz 90">
                  <a:extLst>
                    <a:ext uri="{FF2B5EF4-FFF2-40B4-BE49-F238E27FC236}">
                      <a16:creationId xmlns:a16="http://schemas.microsoft.com/office/drawing/2014/main" id="{A70D8610-4E61-63F2-ABF2-8B643809FBA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080415" y="4777310"/>
                  <a:ext cx="2692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92" name="Entrada de lápiz 91">
                  <a:extLst>
                    <a:ext uri="{FF2B5EF4-FFF2-40B4-BE49-F238E27FC236}">
                      <a16:creationId xmlns:a16="http://schemas.microsoft.com/office/drawing/2014/main" id="{BB6FB313-7FE6-18A8-FC06-80C6C41FDB18}"/>
                    </a:ext>
                  </a:extLst>
                </p14:cNvPr>
                <p14:cNvContentPartPr/>
                <p14:nvPr/>
              </p14:nvContentPartPr>
              <p14:xfrm>
                <a:off x="6139455" y="4868750"/>
                <a:ext cx="106920" cy="163080"/>
              </p14:xfrm>
            </p:contentPart>
          </mc:Choice>
          <mc:Fallback>
            <p:pic>
              <p:nvPicPr>
                <p:cNvPr id="92" name="Entrada de lápiz 91">
                  <a:extLst>
                    <a:ext uri="{FF2B5EF4-FFF2-40B4-BE49-F238E27FC236}">
                      <a16:creationId xmlns:a16="http://schemas.microsoft.com/office/drawing/2014/main" id="{BB6FB313-7FE6-18A8-FC06-80C6C41FDB1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121815" y="4851110"/>
                  <a:ext cx="1425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93" name="Entrada de lápiz 92">
                  <a:extLst>
                    <a:ext uri="{FF2B5EF4-FFF2-40B4-BE49-F238E27FC236}">
                      <a16:creationId xmlns:a16="http://schemas.microsoft.com/office/drawing/2014/main" id="{E02279D0-9CC5-95D2-1365-E3A606E92283}"/>
                    </a:ext>
                  </a:extLst>
                </p14:cNvPr>
                <p14:cNvContentPartPr/>
                <p14:nvPr/>
              </p14:nvContentPartPr>
              <p14:xfrm>
                <a:off x="6343575" y="4745630"/>
                <a:ext cx="247680" cy="140760"/>
              </p14:xfrm>
            </p:contentPart>
          </mc:Choice>
          <mc:Fallback>
            <p:pic>
              <p:nvPicPr>
                <p:cNvPr id="93" name="Entrada de lápiz 92">
                  <a:extLst>
                    <a:ext uri="{FF2B5EF4-FFF2-40B4-BE49-F238E27FC236}">
                      <a16:creationId xmlns:a16="http://schemas.microsoft.com/office/drawing/2014/main" id="{E02279D0-9CC5-95D2-1365-E3A606E9228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325575" y="4727990"/>
                  <a:ext cx="2833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94" name="Entrada de lápiz 93">
                  <a:extLst>
                    <a:ext uri="{FF2B5EF4-FFF2-40B4-BE49-F238E27FC236}">
                      <a16:creationId xmlns:a16="http://schemas.microsoft.com/office/drawing/2014/main" id="{DBDB55FD-9FA4-9485-60AB-EA2680C05179}"/>
                    </a:ext>
                  </a:extLst>
                </p14:cNvPr>
                <p14:cNvContentPartPr/>
                <p14:nvPr/>
              </p14:nvContentPartPr>
              <p14:xfrm>
                <a:off x="6742815" y="4969550"/>
                <a:ext cx="260640" cy="12600"/>
              </p14:xfrm>
            </p:contentPart>
          </mc:Choice>
          <mc:Fallback>
            <p:pic>
              <p:nvPicPr>
                <p:cNvPr id="94" name="Entrada de lápiz 93">
                  <a:extLst>
                    <a:ext uri="{FF2B5EF4-FFF2-40B4-BE49-F238E27FC236}">
                      <a16:creationId xmlns:a16="http://schemas.microsoft.com/office/drawing/2014/main" id="{DBDB55FD-9FA4-9485-60AB-EA2680C0517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724815" y="4951550"/>
                  <a:ext cx="2962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95" name="Entrada de lápiz 94">
                  <a:extLst>
                    <a:ext uri="{FF2B5EF4-FFF2-40B4-BE49-F238E27FC236}">
                      <a16:creationId xmlns:a16="http://schemas.microsoft.com/office/drawing/2014/main" id="{60F56711-687C-3C0D-B88B-C301A23BE449}"/>
                    </a:ext>
                  </a:extLst>
                </p14:cNvPr>
                <p14:cNvContentPartPr/>
                <p14:nvPr/>
              </p14:nvContentPartPr>
              <p14:xfrm>
                <a:off x="7083375" y="4864790"/>
                <a:ext cx="316800" cy="176040"/>
              </p14:xfrm>
            </p:contentPart>
          </mc:Choice>
          <mc:Fallback>
            <p:pic>
              <p:nvPicPr>
                <p:cNvPr id="95" name="Entrada de lápiz 94">
                  <a:extLst>
                    <a:ext uri="{FF2B5EF4-FFF2-40B4-BE49-F238E27FC236}">
                      <a16:creationId xmlns:a16="http://schemas.microsoft.com/office/drawing/2014/main" id="{60F56711-687C-3C0D-B88B-C301A23BE44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065375" y="4847150"/>
                  <a:ext cx="3524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96" name="Entrada de lápiz 95">
                  <a:extLst>
                    <a:ext uri="{FF2B5EF4-FFF2-40B4-BE49-F238E27FC236}">
                      <a16:creationId xmlns:a16="http://schemas.microsoft.com/office/drawing/2014/main" id="{5C9F02BD-285C-79C1-0DC7-3D94355C1148}"/>
                    </a:ext>
                  </a:extLst>
                </p14:cNvPr>
                <p14:cNvContentPartPr/>
                <p14:nvPr/>
              </p14:nvContentPartPr>
              <p14:xfrm>
                <a:off x="7389735" y="4887830"/>
                <a:ext cx="252360" cy="83880"/>
              </p14:xfrm>
            </p:contentPart>
          </mc:Choice>
          <mc:Fallback>
            <p:pic>
              <p:nvPicPr>
                <p:cNvPr id="96" name="Entrada de lápiz 95">
                  <a:extLst>
                    <a:ext uri="{FF2B5EF4-FFF2-40B4-BE49-F238E27FC236}">
                      <a16:creationId xmlns:a16="http://schemas.microsoft.com/office/drawing/2014/main" id="{5C9F02BD-285C-79C1-0DC7-3D94355C114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372095" y="4870190"/>
                  <a:ext cx="288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97" name="Entrada de lápiz 96">
                  <a:extLst>
                    <a:ext uri="{FF2B5EF4-FFF2-40B4-BE49-F238E27FC236}">
                      <a16:creationId xmlns:a16="http://schemas.microsoft.com/office/drawing/2014/main" id="{8DA705C5-F5D5-B2FB-13F4-FA026B91912F}"/>
                    </a:ext>
                  </a:extLst>
                </p14:cNvPr>
                <p14:cNvContentPartPr/>
                <p14:nvPr/>
              </p14:nvContentPartPr>
              <p14:xfrm>
                <a:off x="7441935" y="4870550"/>
                <a:ext cx="176040" cy="128160"/>
              </p14:xfrm>
            </p:contentPart>
          </mc:Choice>
          <mc:Fallback>
            <p:pic>
              <p:nvPicPr>
                <p:cNvPr id="97" name="Entrada de lápiz 96">
                  <a:extLst>
                    <a:ext uri="{FF2B5EF4-FFF2-40B4-BE49-F238E27FC236}">
                      <a16:creationId xmlns:a16="http://schemas.microsoft.com/office/drawing/2014/main" id="{8DA705C5-F5D5-B2FB-13F4-FA026B91912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424295" y="4852910"/>
                  <a:ext cx="2116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98" name="Entrada de lápiz 97">
                  <a:extLst>
                    <a:ext uri="{FF2B5EF4-FFF2-40B4-BE49-F238E27FC236}">
                      <a16:creationId xmlns:a16="http://schemas.microsoft.com/office/drawing/2014/main" id="{EDBEBA0B-FC6E-2508-E28C-9183109103F2}"/>
                    </a:ext>
                  </a:extLst>
                </p14:cNvPr>
                <p14:cNvContentPartPr/>
                <p14:nvPr/>
              </p14:nvContentPartPr>
              <p14:xfrm>
                <a:off x="7799775" y="4907630"/>
                <a:ext cx="224280" cy="24480"/>
              </p14:xfrm>
            </p:contentPart>
          </mc:Choice>
          <mc:Fallback>
            <p:pic>
              <p:nvPicPr>
                <p:cNvPr id="98" name="Entrada de lápiz 97">
                  <a:extLst>
                    <a:ext uri="{FF2B5EF4-FFF2-40B4-BE49-F238E27FC236}">
                      <a16:creationId xmlns:a16="http://schemas.microsoft.com/office/drawing/2014/main" id="{EDBEBA0B-FC6E-2508-E28C-9183109103F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781775" y="4889630"/>
                  <a:ext cx="2599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99" name="Entrada de lápiz 98">
                  <a:extLst>
                    <a:ext uri="{FF2B5EF4-FFF2-40B4-BE49-F238E27FC236}">
                      <a16:creationId xmlns:a16="http://schemas.microsoft.com/office/drawing/2014/main" id="{4891A251-A6E0-648C-6772-391836EAAAF7}"/>
                    </a:ext>
                  </a:extLst>
                </p14:cNvPr>
                <p14:cNvContentPartPr/>
                <p14:nvPr/>
              </p14:nvContentPartPr>
              <p14:xfrm>
                <a:off x="8168055" y="4821590"/>
                <a:ext cx="213840" cy="188640"/>
              </p14:xfrm>
            </p:contentPart>
          </mc:Choice>
          <mc:Fallback>
            <p:pic>
              <p:nvPicPr>
                <p:cNvPr id="99" name="Entrada de lápiz 98">
                  <a:extLst>
                    <a:ext uri="{FF2B5EF4-FFF2-40B4-BE49-F238E27FC236}">
                      <a16:creationId xmlns:a16="http://schemas.microsoft.com/office/drawing/2014/main" id="{4891A251-A6E0-648C-6772-391836EAAAF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150415" y="4803950"/>
                  <a:ext cx="2494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01" name="Entrada de lápiz 100">
                  <a:extLst>
                    <a:ext uri="{FF2B5EF4-FFF2-40B4-BE49-F238E27FC236}">
                      <a16:creationId xmlns:a16="http://schemas.microsoft.com/office/drawing/2014/main" id="{D7347A66-8C33-A6B2-74BD-B12874343F5E}"/>
                    </a:ext>
                  </a:extLst>
                </p14:cNvPr>
                <p14:cNvContentPartPr/>
                <p14:nvPr/>
              </p14:nvContentPartPr>
              <p14:xfrm>
                <a:off x="7827855" y="4784870"/>
                <a:ext cx="91080" cy="225720"/>
              </p14:xfrm>
            </p:contentPart>
          </mc:Choice>
          <mc:Fallback>
            <p:pic>
              <p:nvPicPr>
                <p:cNvPr id="101" name="Entrada de lápiz 100">
                  <a:extLst>
                    <a:ext uri="{FF2B5EF4-FFF2-40B4-BE49-F238E27FC236}">
                      <a16:creationId xmlns:a16="http://schemas.microsoft.com/office/drawing/2014/main" id="{D7347A66-8C33-A6B2-74BD-B12874343F5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809855" y="4766870"/>
                  <a:ext cx="126720" cy="26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upo 103">
            <a:extLst>
              <a:ext uri="{FF2B5EF4-FFF2-40B4-BE49-F238E27FC236}">
                <a16:creationId xmlns:a16="http://schemas.microsoft.com/office/drawing/2014/main" id="{94861627-A41D-2942-C614-9BE296217901}"/>
              </a:ext>
            </a:extLst>
          </p:cNvPr>
          <p:cNvGrpSpPr/>
          <p:nvPr/>
        </p:nvGrpSpPr>
        <p:grpSpPr>
          <a:xfrm>
            <a:off x="5533575" y="4078190"/>
            <a:ext cx="3638520" cy="392040"/>
            <a:chOff x="5533575" y="4078190"/>
            <a:chExt cx="3638520" cy="39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3" name="Entrada de lápiz 72">
                  <a:extLst>
                    <a:ext uri="{FF2B5EF4-FFF2-40B4-BE49-F238E27FC236}">
                      <a16:creationId xmlns:a16="http://schemas.microsoft.com/office/drawing/2014/main" id="{6C2ABA25-FFC2-FC72-BFAE-1535447EAE66}"/>
                    </a:ext>
                  </a:extLst>
                </p14:cNvPr>
                <p14:cNvContentPartPr/>
                <p14:nvPr/>
              </p14:nvContentPartPr>
              <p14:xfrm>
                <a:off x="5533575" y="4181150"/>
                <a:ext cx="197280" cy="225720"/>
              </p14:xfrm>
            </p:contentPart>
          </mc:Choice>
          <mc:Fallback>
            <p:pic>
              <p:nvPicPr>
                <p:cNvPr id="73" name="Entrada de lápiz 72">
                  <a:extLst>
                    <a:ext uri="{FF2B5EF4-FFF2-40B4-BE49-F238E27FC236}">
                      <a16:creationId xmlns:a16="http://schemas.microsoft.com/office/drawing/2014/main" id="{6C2ABA25-FFC2-FC72-BFAE-1535447EAE6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515935" y="4163150"/>
                  <a:ext cx="2329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4" name="Entrada de lápiz 73">
                  <a:extLst>
                    <a:ext uri="{FF2B5EF4-FFF2-40B4-BE49-F238E27FC236}">
                      <a16:creationId xmlns:a16="http://schemas.microsoft.com/office/drawing/2014/main" id="{7E6F3FB9-B78D-DDD6-FBE5-65F27A34A0AE}"/>
                    </a:ext>
                  </a:extLst>
                </p14:cNvPr>
                <p14:cNvContentPartPr/>
                <p14:nvPr/>
              </p14:nvContentPartPr>
              <p14:xfrm>
                <a:off x="5805735" y="4232630"/>
                <a:ext cx="238320" cy="134640"/>
              </p14:xfrm>
            </p:contentPart>
          </mc:Choice>
          <mc:Fallback>
            <p:pic>
              <p:nvPicPr>
                <p:cNvPr id="74" name="Entrada de lápiz 73">
                  <a:extLst>
                    <a:ext uri="{FF2B5EF4-FFF2-40B4-BE49-F238E27FC236}">
                      <a16:creationId xmlns:a16="http://schemas.microsoft.com/office/drawing/2014/main" id="{7E6F3FB9-B78D-DDD6-FBE5-65F27A34A0A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787735" y="4214990"/>
                  <a:ext cx="2739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5" name="Entrada de lápiz 74">
                  <a:extLst>
                    <a:ext uri="{FF2B5EF4-FFF2-40B4-BE49-F238E27FC236}">
                      <a16:creationId xmlns:a16="http://schemas.microsoft.com/office/drawing/2014/main" id="{EC29307B-B2F5-05B6-4B86-B0507D6C4015}"/>
                    </a:ext>
                  </a:extLst>
                </p14:cNvPr>
                <p14:cNvContentPartPr/>
                <p14:nvPr/>
              </p14:nvContentPartPr>
              <p14:xfrm>
                <a:off x="5863335" y="4214270"/>
                <a:ext cx="104400" cy="160920"/>
              </p14:xfrm>
            </p:contentPart>
          </mc:Choice>
          <mc:Fallback>
            <p:pic>
              <p:nvPicPr>
                <p:cNvPr id="75" name="Entrada de lápiz 74">
                  <a:extLst>
                    <a:ext uri="{FF2B5EF4-FFF2-40B4-BE49-F238E27FC236}">
                      <a16:creationId xmlns:a16="http://schemas.microsoft.com/office/drawing/2014/main" id="{EC29307B-B2F5-05B6-4B86-B0507D6C401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845695" y="4196630"/>
                  <a:ext cx="1400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6" name="Entrada de lápiz 75">
                  <a:extLst>
                    <a:ext uri="{FF2B5EF4-FFF2-40B4-BE49-F238E27FC236}">
                      <a16:creationId xmlns:a16="http://schemas.microsoft.com/office/drawing/2014/main" id="{D31254BF-E1B6-8C98-25DD-C189B3C61FC0}"/>
                    </a:ext>
                  </a:extLst>
                </p14:cNvPr>
                <p14:cNvContentPartPr/>
                <p14:nvPr/>
              </p14:nvContentPartPr>
              <p14:xfrm>
                <a:off x="6035775" y="4078190"/>
                <a:ext cx="231840" cy="161280"/>
              </p14:xfrm>
            </p:contentPart>
          </mc:Choice>
          <mc:Fallback>
            <p:pic>
              <p:nvPicPr>
                <p:cNvPr id="76" name="Entrada de lápiz 75">
                  <a:extLst>
                    <a:ext uri="{FF2B5EF4-FFF2-40B4-BE49-F238E27FC236}">
                      <a16:creationId xmlns:a16="http://schemas.microsoft.com/office/drawing/2014/main" id="{D31254BF-E1B6-8C98-25DD-C189B3C61FC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017775" y="4060190"/>
                  <a:ext cx="2674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7" name="Entrada de lápiz 76">
                  <a:extLst>
                    <a:ext uri="{FF2B5EF4-FFF2-40B4-BE49-F238E27FC236}">
                      <a16:creationId xmlns:a16="http://schemas.microsoft.com/office/drawing/2014/main" id="{55BDE109-4EE8-37B5-0E10-6782F1A8F736}"/>
                    </a:ext>
                  </a:extLst>
                </p14:cNvPr>
                <p14:cNvContentPartPr/>
                <p14:nvPr/>
              </p14:nvContentPartPr>
              <p14:xfrm>
                <a:off x="6395055" y="4323350"/>
                <a:ext cx="177480" cy="9360"/>
              </p14:xfrm>
            </p:contentPart>
          </mc:Choice>
          <mc:Fallback>
            <p:pic>
              <p:nvPicPr>
                <p:cNvPr id="77" name="Entrada de lápiz 76">
                  <a:extLst>
                    <a:ext uri="{FF2B5EF4-FFF2-40B4-BE49-F238E27FC236}">
                      <a16:creationId xmlns:a16="http://schemas.microsoft.com/office/drawing/2014/main" id="{55BDE109-4EE8-37B5-0E10-6782F1A8F73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377415" y="4305710"/>
                  <a:ext cx="2131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8" name="Entrada de lápiz 77">
                  <a:extLst>
                    <a:ext uri="{FF2B5EF4-FFF2-40B4-BE49-F238E27FC236}">
                      <a16:creationId xmlns:a16="http://schemas.microsoft.com/office/drawing/2014/main" id="{B7E068BE-9E21-71C8-362B-DEADECC9411C}"/>
                    </a:ext>
                  </a:extLst>
                </p14:cNvPr>
                <p14:cNvContentPartPr/>
                <p14:nvPr/>
              </p14:nvContentPartPr>
              <p14:xfrm>
                <a:off x="6671175" y="4194830"/>
                <a:ext cx="295560" cy="181800"/>
              </p14:xfrm>
            </p:contentPart>
          </mc:Choice>
          <mc:Fallback>
            <p:pic>
              <p:nvPicPr>
                <p:cNvPr id="78" name="Entrada de lápiz 77">
                  <a:extLst>
                    <a:ext uri="{FF2B5EF4-FFF2-40B4-BE49-F238E27FC236}">
                      <a16:creationId xmlns:a16="http://schemas.microsoft.com/office/drawing/2014/main" id="{B7E068BE-9E21-71C8-362B-DEADECC9411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653175" y="4177190"/>
                  <a:ext cx="3312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9" name="Entrada de lápiz 78">
                  <a:extLst>
                    <a:ext uri="{FF2B5EF4-FFF2-40B4-BE49-F238E27FC236}">
                      <a16:creationId xmlns:a16="http://schemas.microsoft.com/office/drawing/2014/main" id="{480902BE-7BD9-A4F9-B6DC-7EBB31847965}"/>
                    </a:ext>
                  </a:extLst>
                </p14:cNvPr>
                <p14:cNvContentPartPr/>
                <p14:nvPr/>
              </p14:nvContentPartPr>
              <p14:xfrm>
                <a:off x="6949095" y="4250630"/>
                <a:ext cx="330120" cy="123840"/>
              </p14:xfrm>
            </p:contentPart>
          </mc:Choice>
          <mc:Fallback>
            <p:pic>
              <p:nvPicPr>
                <p:cNvPr id="79" name="Entrada de lápiz 78">
                  <a:extLst>
                    <a:ext uri="{FF2B5EF4-FFF2-40B4-BE49-F238E27FC236}">
                      <a16:creationId xmlns:a16="http://schemas.microsoft.com/office/drawing/2014/main" id="{480902BE-7BD9-A4F9-B6DC-7EBB3184796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931455" y="4232990"/>
                  <a:ext cx="3657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0" name="Entrada de lápiz 79">
                  <a:extLst>
                    <a:ext uri="{FF2B5EF4-FFF2-40B4-BE49-F238E27FC236}">
                      <a16:creationId xmlns:a16="http://schemas.microsoft.com/office/drawing/2014/main" id="{9DA679FF-60BD-3A76-9895-B0A398BAAEDD}"/>
                    </a:ext>
                  </a:extLst>
                </p14:cNvPr>
                <p14:cNvContentPartPr/>
                <p14:nvPr/>
              </p14:nvContentPartPr>
              <p14:xfrm>
                <a:off x="7059255" y="4266110"/>
                <a:ext cx="161280" cy="132480"/>
              </p14:xfrm>
            </p:contentPart>
          </mc:Choice>
          <mc:Fallback>
            <p:pic>
              <p:nvPicPr>
                <p:cNvPr id="80" name="Entrada de lápiz 79">
                  <a:extLst>
                    <a:ext uri="{FF2B5EF4-FFF2-40B4-BE49-F238E27FC236}">
                      <a16:creationId xmlns:a16="http://schemas.microsoft.com/office/drawing/2014/main" id="{9DA679FF-60BD-3A76-9895-B0A398BAAED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041255" y="4248110"/>
                  <a:ext cx="1969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1" name="Entrada de lápiz 80">
                  <a:extLst>
                    <a:ext uri="{FF2B5EF4-FFF2-40B4-BE49-F238E27FC236}">
                      <a16:creationId xmlns:a16="http://schemas.microsoft.com/office/drawing/2014/main" id="{D1AE230C-C7A4-614A-856A-160DA8B30E7B}"/>
                    </a:ext>
                  </a:extLst>
                </p14:cNvPr>
                <p14:cNvContentPartPr/>
                <p14:nvPr/>
              </p14:nvContentPartPr>
              <p14:xfrm>
                <a:off x="7410615" y="4312910"/>
                <a:ext cx="181080" cy="10080"/>
              </p14:xfrm>
            </p:contentPart>
          </mc:Choice>
          <mc:Fallback>
            <p:pic>
              <p:nvPicPr>
                <p:cNvPr id="81" name="Entrada de lápiz 80">
                  <a:extLst>
                    <a:ext uri="{FF2B5EF4-FFF2-40B4-BE49-F238E27FC236}">
                      <a16:creationId xmlns:a16="http://schemas.microsoft.com/office/drawing/2014/main" id="{D1AE230C-C7A4-614A-856A-160DA8B30E7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392615" y="4294910"/>
                  <a:ext cx="2167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2" name="Entrada de lápiz 81">
                  <a:extLst>
                    <a:ext uri="{FF2B5EF4-FFF2-40B4-BE49-F238E27FC236}">
                      <a16:creationId xmlns:a16="http://schemas.microsoft.com/office/drawing/2014/main" id="{1F3F24D5-DE5C-B17F-01CC-1D6A05F49793}"/>
                    </a:ext>
                  </a:extLst>
                </p14:cNvPr>
                <p14:cNvContentPartPr/>
                <p14:nvPr/>
              </p14:nvContentPartPr>
              <p14:xfrm>
                <a:off x="7673415" y="4248110"/>
                <a:ext cx="146880" cy="88200"/>
              </p14:xfrm>
            </p:contentPart>
          </mc:Choice>
          <mc:Fallback>
            <p:pic>
              <p:nvPicPr>
                <p:cNvPr id="82" name="Entrada de lápiz 81">
                  <a:extLst>
                    <a:ext uri="{FF2B5EF4-FFF2-40B4-BE49-F238E27FC236}">
                      <a16:creationId xmlns:a16="http://schemas.microsoft.com/office/drawing/2014/main" id="{1F3F24D5-DE5C-B17F-01CC-1D6A05F4979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655415" y="4230470"/>
                  <a:ext cx="1825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3" name="Entrada de lápiz 82">
                  <a:extLst>
                    <a:ext uri="{FF2B5EF4-FFF2-40B4-BE49-F238E27FC236}">
                      <a16:creationId xmlns:a16="http://schemas.microsoft.com/office/drawing/2014/main" id="{0B447B7A-730C-F1C6-A132-914CE6BBD162}"/>
                    </a:ext>
                  </a:extLst>
                </p14:cNvPr>
                <p14:cNvContentPartPr/>
                <p14:nvPr/>
              </p14:nvContentPartPr>
              <p14:xfrm>
                <a:off x="7747935" y="4279430"/>
                <a:ext cx="193320" cy="174960"/>
              </p14:xfrm>
            </p:contentPart>
          </mc:Choice>
          <mc:Fallback>
            <p:pic>
              <p:nvPicPr>
                <p:cNvPr id="83" name="Entrada de lápiz 82">
                  <a:extLst>
                    <a:ext uri="{FF2B5EF4-FFF2-40B4-BE49-F238E27FC236}">
                      <a16:creationId xmlns:a16="http://schemas.microsoft.com/office/drawing/2014/main" id="{0B447B7A-730C-F1C6-A132-914CE6BBD16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730295" y="4261790"/>
                  <a:ext cx="2289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4" name="Entrada de lápiz 83">
                  <a:extLst>
                    <a:ext uri="{FF2B5EF4-FFF2-40B4-BE49-F238E27FC236}">
                      <a16:creationId xmlns:a16="http://schemas.microsoft.com/office/drawing/2014/main" id="{8EE9EF35-9BED-D7F5-3F19-B50F4C4807FA}"/>
                    </a:ext>
                  </a:extLst>
                </p14:cNvPr>
                <p14:cNvContentPartPr/>
                <p14:nvPr/>
              </p14:nvContentPartPr>
              <p14:xfrm>
                <a:off x="7968255" y="4254590"/>
                <a:ext cx="251640" cy="182520"/>
              </p14:xfrm>
            </p:contentPart>
          </mc:Choice>
          <mc:Fallback>
            <p:pic>
              <p:nvPicPr>
                <p:cNvPr id="84" name="Entrada de lápiz 83">
                  <a:extLst>
                    <a:ext uri="{FF2B5EF4-FFF2-40B4-BE49-F238E27FC236}">
                      <a16:creationId xmlns:a16="http://schemas.microsoft.com/office/drawing/2014/main" id="{8EE9EF35-9BED-D7F5-3F19-B50F4C4807F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950615" y="4236950"/>
                  <a:ext cx="2872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5" name="Entrada de lápiz 84">
                  <a:extLst>
                    <a:ext uri="{FF2B5EF4-FFF2-40B4-BE49-F238E27FC236}">
                      <a16:creationId xmlns:a16="http://schemas.microsoft.com/office/drawing/2014/main" id="{7163C3F4-C2D0-7F76-D5BD-AB9E0D0661EB}"/>
                    </a:ext>
                  </a:extLst>
                </p14:cNvPr>
                <p14:cNvContentPartPr/>
                <p14:nvPr/>
              </p14:nvContentPartPr>
              <p14:xfrm>
                <a:off x="8196135" y="4160990"/>
                <a:ext cx="237600" cy="126360"/>
              </p14:xfrm>
            </p:contentPart>
          </mc:Choice>
          <mc:Fallback>
            <p:pic>
              <p:nvPicPr>
                <p:cNvPr id="85" name="Entrada de lápiz 84">
                  <a:extLst>
                    <a:ext uri="{FF2B5EF4-FFF2-40B4-BE49-F238E27FC236}">
                      <a16:creationId xmlns:a16="http://schemas.microsoft.com/office/drawing/2014/main" id="{7163C3F4-C2D0-7F76-D5BD-AB9E0D0661E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178135" y="4142990"/>
                  <a:ext cx="2732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6" name="Entrada de lápiz 85">
                  <a:extLst>
                    <a:ext uri="{FF2B5EF4-FFF2-40B4-BE49-F238E27FC236}">
                      <a16:creationId xmlns:a16="http://schemas.microsoft.com/office/drawing/2014/main" id="{E65448C4-5298-34F9-1B85-059E0112420B}"/>
                    </a:ext>
                  </a:extLst>
                </p14:cNvPr>
                <p14:cNvContentPartPr/>
                <p14:nvPr/>
              </p14:nvContentPartPr>
              <p14:xfrm>
                <a:off x="8543895" y="4349630"/>
                <a:ext cx="254520" cy="11880"/>
              </p14:xfrm>
            </p:contentPart>
          </mc:Choice>
          <mc:Fallback>
            <p:pic>
              <p:nvPicPr>
                <p:cNvPr id="86" name="Entrada de lápiz 85">
                  <a:extLst>
                    <a:ext uri="{FF2B5EF4-FFF2-40B4-BE49-F238E27FC236}">
                      <a16:creationId xmlns:a16="http://schemas.microsoft.com/office/drawing/2014/main" id="{E65448C4-5298-34F9-1B85-059E0112420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526255" y="4331630"/>
                  <a:ext cx="290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7" name="Entrada de lápiz 86">
                  <a:extLst>
                    <a:ext uri="{FF2B5EF4-FFF2-40B4-BE49-F238E27FC236}">
                      <a16:creationId xmlns:a16="http://schemas.microsoft.com/office/drawing/2014/main" id="{8566BCA5-9569-8D1F-61A9-FE969D32E51F}"/>
                    </a:ext>
                  </a:extLst>
                </p14:cNvPr>
                <p14:cNvContentPartPr/>
                <p14:nvPr/>
              </p14:nvContentPartPr>
              <p14:xfrm>
                <a:off x="8898135" y="4258910"/>
                <a:ext cx="273960" cy="193680"/>
              </p14:xfrm>
            </p:contentPart>
          </mc:Choice>
          <mc:Fallback>
            <p:pic>
              <p:nvPicPr>
                <p:cNvPr id="87" name="Entrada de lápiz 86">
                  <a:extLst>
                    <a:ext uri="{FF2B5EF4-FFF2-40B4-BE49-F238E27FC236}">
                      <a16:creationId xmlns:a16="http://schemas.microsoft.com/office/drawing/2014/main" id="{8566BCA5-9569-8D1F-61A9-FE969D32E51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880495" y="4240910"/>
                  <a:ext cx="3096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3" name="Entrada de lápiz 102">
                  <a:extLst>
                    <a:ext uri="{FF2B5EF4-FFF2-40B4-BE49-F238E27FC236}">
                      <a16:creationId xmlns:a16="http://schemas.microsoft.com/office/drawing/2014/main" id="{B2A3C2D3-5420-7F59-F77A-500F8368D47A}"/>
                    </a:ext>
                  </a:extLst>
                </p14:cNvPr>
                <p14:cNvContentPartPr/>
                <p14:nvPr/>
              </p14:nvContentPartPr>
              <p14:xfrm>
                <a:off x="8602215" y="4272950"/>
                <a:ext cx="63000" cy="197280"/>
              </p14:xfrm>
            </p:contentPart>
          </mc:Choice>
          <mc:Fallback>
            <p:pic>
              <p:nvPicPr>
                <p:cNvPr id="103" name="Entrada de lápiz 102">
                  <a:extLst>
                    <a:ext uri="{FF2B5EF4-FFF2-40B4-BE49-F238E27FC236}">
                      <a16:creationId xmlns:a16="http://schemas.microsoft.com/office/drawing/2014/main" id="{B2A3C2D3-5420-7F59-F77A-500F8368D47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584215" y="4255310"/>
                  <a:ext cx="98640" cy="23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105" name="Entrada de lápiz 104">
                <a:extLst>
                  <a:ext uri="{FF2B5EF4-FFF2-40B4-BE49-F238E27FC236}">
                    <a16:creationId xmlns:a16="http://schemas.microsoft.com/office/drawing/2014/main" id="{25211B0C-B5E2-FB96-7CAA-C3181A93F389}"/>
                  </a:ext>
                </a:extLst>
              </p14:cNvPr>
              <p14:cNvContentPartPr/>
              <p14:nvPr/>
            </p14:nvContentPartPr>
            <p14:xfrm>
              <a:off x="1797135" y="3406070"/>
              <a:ext cx="414360" cy="278640"/>
            </p14:xfrm>
          </p:contentPart>
        </mc:Choice>
        <mc:Fallback>
          <p:pic>
            <p:nvPicPr>
              <p:cNvPr id="105" name="Entrada de lápiz 104">
                <a:extLst>
                  <a:ext uri="{FF2B5EF4-FFF2-40B4-BE49-F238E27FC236}">
                    <a16:creationId xmlns:a16="http://schemas.microsoft.com/office/drawing/2014/main" id="{25211B0C-B5E2-FB96-7CAA-C3181A93F389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779135" y="3388070"/>
                <a:ext cx="450000" cy="31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8671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D86F9CDA-EF7B-4EBB-B44A-4ACBD4737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543" y="324411"/>
            <a:ext cx="4060269" cy="2110879"/>
          </a:xfrm>
          <a:prstGeom prst="rect">
            <a:avLst/>
          </a:prstGeom>
        </p:spPr>
      </p:pic>
      <p:grpSp>
        <p:nvGrpSpPr>
          <p:cNvPr id="33" name="Grupo 32">
            <a:extLst>
              <a:ext uri="{FF2B5EF4-FFF2-40B4-BE49-F238E27FC236}">
                <a16:creationId xmlns:a16="http://schemas.microsoft.com/office/drawing/2014/main" id="{D9ABDF11-27F9-07D9-0784-255BE58B4311}"/>
              </a:ext>
            </a:extLst>
          </p:cNvPr>
          <p:cNvGrpSpPr/>
          <p:nvPr/>
        </p:nvGrpSpPr>
        <p:grpSpPr>
          <a:xfrm>
            <a:off x="5400735" y="1232750"/>
            <a:ext cx="2136960" cy="856080"/>
            <a:chOff x="5400735" y="1232750"/>
            <a:chExt cx="2136960" cy="85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Entrada de lápiz 3">
                  <a:extLst>
                    <a:ext uri="{FF2B5EF4-FFF2-40B4-BE49-F238E27FC236}">
                      <a16:creationId xmlns:a16="http://schemas.microsoft.com/office/drawing/2014/main" id="{5043C307-988D-6154-0A0B-F1E33C34E133}"/>
                    </a:ext>
                  </a:extLst>
                </p14:cNvPr>
                <p14:cNvContentPartPr/>
                <p14:nvPr/>
              </p14:nvContentPartPr>
              <p14:xfrm>
                <a:off x="5664615" y="1360550"/>
                <a:ext cx="182160" cy="139680"/>
              </p14:xfrm>
            </p:contentPart>
          </mc:Choice>
          <mc:Fallback>
            <p:pic>
              <p:nvPicPr>
                <p:cNvPr id="4" name="Entrada de lápiz 3">
                  <a:extLst>
                    <a:ext uri="{FF2B5EF4-FFF2-40B4-BE49-F238E27FC236}">
                      <a16:creationId xmlns:a16="http://schemas.microsoft.com/office/drawing/2014/main" id="{5043C307-988D-6154-0A0B-F1E33C34E13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646615" y="1342910"/>
                  <a:ext cx="2178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Entrada de lápiz 4">
                  <a:extLst>
                    <a:ext uri="{FF2B5EF4-FFF2-40B4-BE49-F238E27FC236}">
                      <a16:creationId xmlns:a16="http://schemas.microsoft.com/office/drawing/2014/main" id="{002D2814-5A9C-7A45-8F80-8EA1FA25D4A1}"/>
                    </a:ext>
                  </a:extLst>
                </p14:cNvPr>
                <p14:cNvContentPartPr/>
                <p14:nvPr/>
              </p14:nvContentPartPr>
              <p14:xfrm>
                <a:off x="5623215" y="1363790"/>
                <a:ext cx="244800" cy="136440"/>
              </p14:xfrm>
            </p:contentPart>
          </mc:Choice>
          <mc:Fallback>
            <p:pic>
              <p:nvPicPr>
                <p:cNvPr id="5" name="Entrada de lápiz 4">
                  <a:extLst>
                    <a:ext uri="{FF2B5EF4-FFF2-40B4-BE49-F238E27FC236}">
                      <a16:creationId xmlns:a16="http://schemas.microsoft.com/office/drawing/2014/main" id="{002D2814-5A9C-7A45-8F80-8EA1FA25D4A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05215" y="1346150"/>
                  <a:ext cx="2804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3F4F8B7A-F0FE-0635-9D63-67C1B2D8FADD}"/>
                    </a:ext>
                  </a:extLst>
                </p14:cNvPr>
                <p14:cNvContentPartPr/>
                <p14:nvPr/>
              </p14:nvContentPartPr>
              <p14:xfrm>
                <a:off x="5902215" y="1354790"/>
                <a:ext cx="262080" cy="149760"/>
              </p14:xfrm>
            </p:contentPart>
          </mc:Choice>
          <mc:Fallback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3F4F8B7A-F0FE-0635-9D63-67C1B2D8FAD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884215" y="1336790"/>
                  <a:ext cx="2977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D3E71000-8F54-E3CD-5E5F-FC95E8192F5D}"/>
                    </a:ext>
                  </a:extLst>
                </p14:cNvPr>
                <p14:cNvContentPartPr/>
                <p14:nvPr/>
              </p14:nvContentPartPr>
              <p14:xfrm>
                <a:off x="6239535" y="1338950"/>
                <a:ext cx="28080" cy="157680"/>
              </p14:xfrm>
            </p:contentPart>
          </mc:Choice>
          <mc:Fallback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D3E71000-8F54-E3CD-5E5F-FC95E8192F5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221895" y="1320950"/>
                  <a:ext cx="637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1E822598-2295-092C-A8EC-9F0578F3FB4D}"/>
                    </a:ext>
                  </a:extLst>
                </p14:cNvPr>
                <p14:cNvContentPartPr/>
                <p14:nvPr/>
              </p14:nvContentPartPr>
              <p14:xfrm>
                <a:off x="6438255" y="1440830"/>
                <a:ext cx="42840" cy="24840"/>
              </p14:xfrm>
            </p:contentPart>
          </mc:Choice>
          <mc:Fallback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1E822598-2295-092C-A8EC-9F0578F3FB4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420255" y="1422830"/>
                  <a:ext cx="784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1D5E8769-9871-F871-16B6-DB15E149537A}"/>
                    </a:ext>
                  </a:extLst>
                </p14:cNvPr>
                <p14:cNvContentPartPr/>
                <p14:nvPr/>
              </p14:nvContentPartPr>
              <p14:xfrm>
                <a:off x="6729135" y="1362350"/>
                <a:ext cx="161640" cy="124560"/>
              </p14:xfrm>
            </p:contentPart>
          </mc:Choice>
          <mc:Fallback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1D5E8769-9871-F871-16B6-DB15E149537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711495" y="1344710"/>
                  <a:ext cx="1972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18A4ECEA-9360-15D2-2133-353C2CF5D53B}"/>
                    </a:ext>
                  </a:extLst>
                </p14:cNvPr>
                <p14:cNvContentPartPr/>
                <p14:nvPr/>
              </p14:nvContentPartPr>
              <p14:xfrm>
                <a:off x="6690615" y="1350830"/>
                <a:ext cx="224280" cy="150120"/>
              </p14:xfrm>
            </p:contentPart>
          </mc:Choice>
          <mc:Fallback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18A4ECEA-9360-15D2-2133-353C2CF5D53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672975" y="1333190"/>
                  <a:ext cx="2599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D3D5C157-CDB1-1C34-FE0F-6966C9DF45E2}"/>
                    </a:ext>
                  </a:extLst>
                </p14:cNvPr>
                <p14:cNvContentPartPr/>
                <p14:nvPr/>
              </p14:nvContentPartPr>
              <p14:xfrm>
                <a:off x="7000575" y="1253630"/>
                <a:ext cx="285840" cy="132480"/>
              </p14:xfrm>
            </p:contentPart>
          </mc:Choice>
          <mc:Fallback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D3D5C157-CDB1-1C34-FE0F-6966C9DF45E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982575" y="1235990"/>
                  <a:ext cx="3214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D57026C2-CD4F-2071-D5DD-F9E93B0E39BE}"/>
                    </a:ext>
                  </a:extLst>
                </p14:cNvPr>
                <p14:cNvContentPartPr/>
                <p14:nvPr/>
              </p14:nvContentPartPr>
              <p14:xfrm>
                <a:off x="6336375" y="1329590"/>
                <a:ext cx="113040" cy="232560"/>
              </p14:xfrm>
            </p:contentPart>
          </mc:Choice>
          <mc:Fallback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D57026C2-CD4F-2071-D5DD-F9E93B0E39B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318735" y="1311950"/>
                  <a:ext cx="1486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976E394D-72DD-E7B8-5DE5-0470F1AA17B5}"/>
                    </a:ext>
                  </a:extLst>
                </p14:cNvPr>
                <p14:cNvContentPartPr/>
                <p14:nvPr/>
              </p14:nvContentPartPr>
              <p14:xfrm>
                <a:off x="5513055" y="1290350"/>
                <a:ext cx="110160" cy="285480"/>
              </p14:xfrm>
            </p:contentPart>
          </mc:Choice>
          <mc:Fallback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976E394D-72DD-E7B8-5DE5-0470F1AA17B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495055" y="1272710"/>
                  <a:ext cx="1458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8E185EAB-D581-3AEE-8C63-8F55150D0D3B}"/>
                    </a:ext>
                  </a:extLst>
                </p14:cNvPr>
                <p14:cNvContentPartPr/>
                <p14:nvPr/>
              </p14:nvContentPartPr>
              <p14:xfrm>
                <a:off x="5400735" y="1629830"/>
                <a:ext cx="1691280" cy="45000"/>
              </p14:xfrm>
            </p:contentPart>
          </mc:Choice>
          <mc:Fallback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8E185EAB-D581-3AEE-8C63-8F55150D0D3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383095" y="1612190"/>
                  <a:ext cx="17269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17A2666C-0880-FE1F-3896-C817D3511876}"/>
                    </a:ext>
                  </a:extLst>
                </p14:cNvPr>
                <p14:cNvContentPartPr/>
                <p14:nvPr/>
              </p14:nvContentPartPr>
              <p14:xfrm>
                <a:off x="5594415" y="1822070"/>
                <a:ext cx="290880" cy="171360"/>
              </p14:xfrm>
            </p:contentPart>
          </mc:Choice>
          <mc:Fallback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17A2666C-0880-FE1F-3896-C817D351187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576415" y="1804070"/>
                  <a:ext cx="3265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61102B4E-9ECA-6A4A-47C6-998760FF0D6F}"/>
                    </a:ext>
                  </a:extLst>
                </p14:cNvPr>
                <p14:cNvContentPartPr/>
                <p14:nvPr/>
              </p14:nvContentPartPr>
              <p14:xfrm>
                <a:off x="5891775" y="1846910"/>
                <a:ext cx="202680" cy="136080"/>
              </p14:xfrm>
            </p:contentPart>
          </mc:Choice>
          <mc:Fallback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61102B4E-9ECA-6A4A-47C6-998760FF0D6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873775" y="1828910"/>
                  <a:ext cx="2383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A7ACC5C3-45AB-5B38-D055-A5BD11679D15}"/>
                    </a:ext>
                  </a:extLst>
                </p14:cNvPr>
                <p14:cNvContentPartPr/>
                <p14:nvPr/>
              </p14:nvContentPartPr>
              <p14:xfrm>
                <a:off x="5856855" y="1835030"/>
                <a:ext cx="211320" cy="136080"/>
              </p14:xfrm>
            </p:contentPart>
          </mc:Choice>
          <mc:Fallback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A7ACC5C3-45AB-5B38-D055-A5BD11679D1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838855" y="1817390"/>
                  <a:ext cx="2469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4101C0B0-3235-959A-136F-F61FB8E9D30F}"/>
                    </a:ext>
                  </a:extLst>
                </p14:cNvPr>
                <p14:cNvContentPartPr/>
                <p14:nvPr/>
              </p14:nvContentPartPr>
              <p14:xfrm>
                <a:off x="6122535" y="1778870"/>
                <a:ext cx="111960" cy="248400"/>
              </p14:xfrm>
            </p:contentPart>
          </mc:Choice>
          <mc:Fallback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4101C0B0-3235-959A-136F-F61FB8E9D30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104535" y="1761230"/>
                  <a:ext cx="1476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Entrada de lápiz 19">
                  <a:extLst>
                    <a:ext uri="{FF2B5EF4-FFF2-40B4-BE49-F238E27FC236}">
                      <a16:creationId xmlns:a16="http://schemas.microsoft.com/office/drawing/2014/main" id="{E52C579D-BF9F-AB29-B1B4-B806ED041A85}"/>
                    </a:ext>
                  </a:extLst>
                </p14:cNvPr>
                <p14:cNvContentPartPr/>
                <p14:nvPr/>
              </p14:nvContentPartPr>
              <p14:xfrm>
                <a:off x="5478855" y="1769150"/>
                <a:ext cx="96120" cy="312120"/>
              </p14:xfrm>
            </p:contentPart>
          </mc:Choice>
          <mc:Fallback>
            <p:pic>
              <p:nvPicPr>
                <p:cNvPr id="20" name="Entrada de lápiz 19">
                  <a:extLst>
                    <a:ext uri="{FF2B5EF4-FFF2-40B4-BE49-F238E27FC236}">
                      <a16:creationId xmlns:a16="http://schemas.microsoft.com/office/drawing/2014/main" id="{E52C579D-BF9F-AB29-B1B4-B806ED041A8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461215" y="1751510"/>
                  <a:ext cx="1317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E820F177-DE6D-1324-01AF-210EB2F0DB42}"/>
                    </a:ext>
                  </a:extLst>
                </p14:cNvPr>
                <p14:cNvContentPartPr/>
                <p14:nvPr/>
              </p14:nvContentPartPr>
              <p14:xfrm>
                <a:off x="6357255" y="1835030"/>
                <a:ext cx="127080" cy="200880"/>
              </p14:xfrm>
            </p:contentPart>
          </mc:Choice>
          <mc:Fallback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E820F177-DE6D-1324-01AF-210EB2F0DB4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339615" y="1817390"/>
                  <a:ext cx="1627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3169DB3E-B66A-93DB-D65D-C06CA1141E89}"/>
                    </a:ext>
                  </a:extLst>
                </p14:cNvPr>
                <p14:cNvContentPartPr/>
                <p14:nvPr/>
              </p14:nvContentPartPr>
              <p14:xfrm>
                <a:off x="6539055" y="1896950"/>
                <a:ext cx="223560" cy="99720"/>
              </p14:xfrm>
            </p:contentPart>
          </mc:Choice>
          <mc:Fallback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3169DB3E-B66A-93DB-D65D-C06CA1141E8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521415" y="1879310"/>
                  <a:ext cx="2592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312A3976-9701-4C98-820C-44D5CA02ACAD}"/>
                    </a:ext>
                  </a:extLst>
                </p14:cNvPr>
                <p14:cNvContentPartPr/>
                <p14:nvPr/>
              </p14:nvContentPartPr>
              <p14:xfrm>
                <a:off x="6534375" y="1875710"/>
                <a:ext cx="242640" cy="108000"/>
              </p14:xfrm>
            </p:contentPart>
          </mc:Choice>
          <mc:Fallback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312A3976-9701-4C98-820C-44D5CA02ACA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516735" y="1858070"/>
                  <a:ext cx="2782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7482C507-04E8-464E-2349-CDBB65612C47}"/>
                    </a:ext>
                  </a:extLst>
                </p14:cNvPr>
                <p14:cNvContentPartPr/>
                <p14:nvPr/>
              </p14:nvContentPartPr>
              <p14:xfrm>
                <a:off x="6839295" y="1879670"/>
                <a:ext cx="243720" cy="116280"/>
              </p14:xfrm>
            </p:contentPart>
          </mc:Choice>
          <mc:Fallback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7482C507-04E8-464E-2349-CDBB65612C4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821655" y="1862030"/>
                  <a:ext cx="2793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" name="Entrada de lápiz 24">
                  <a:extLst>
                    <a:ext uri="{FF2B5EF4-FFF2-40B4-BE49-F238E27FC236}">
                      <a16:creationId xmlns:a16="http://schemas.microsoft.com/office/drawing/2014/main" id="{057E9E8C-DD8D-B639-FFBF-15A99F46DE18}"/>
                    </a:ext>
                  </a:extLst>
                </p14:cNvPr>
                <p14:cNvContentPartPr/>
                <p14:nvPr/>
              </p14:nvContentPartPr>
              <p14:xfrm>
                <a:off x="7131615" y="1860230"/>
                <a:ext cx="24480" cy="167040"/>
              </p14:xfrm>
            </p:contentPart>
          </mc:Choice>
          <mc:Fallback>
            <p:pic>
              <p:nvPicPr>
                <p:cNvPr id="25" name="Entrada de lápiz 24">
                  <a:extLst>
                    <a:ext uri="{FF2B5EF4-FFF2-40B4-BE49-F238E27FC236}">
                      <a16:creationId xmlns:a16="http://schemas.microsoft.com/office/drawing/2014/main" id="{057E9E8C-DD8D-B639-FFBF-15A99F46DE1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113615" y="1842590"/>
                  <a:ext cx="601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BC8944F6-85DA-2408-DB23-8A3040D68563}"/>
                    </a:ext>
                  </a:extLst>
                </p14:cNvPr>
                <p14:cNvContentPartPr/>
                <p14:nvPr/>
              </p14:nvContentPartPr>
              <p14:xfrm>
                <a:off x="7035135" y="1703270"/>
                <a:ext cx="416520" cy="23760"/>
              </p14:xfrm>
            </p:contentPart>
          </mc:Choice>
          <mc:Fallback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BC8944F6-85DA-2408-DB23-8A3040D6856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017135" y="1685630"/>
                  <a:ext cx="4521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81BCD868-A7CE-142F-DDDE-AD0ED934B4AD}"/>
                    </a:ext>
                  </a:extLst>
                </p14:cNvPr>
                <p14:cNvContentPartPr/>
                <p14:nvPr/>
              </p14:nvContentPartPr>
              <p14:xfrm>
                <a:off x="7241775" y="1804790"/>
                <a:ext cx="131400" cy="243360"/>
              </p14:xfrm>
            </p:contentPart>
          </mc:Choice>
          <mc:Fallback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81BCD868-A7CE-142F-DDDE-AD0ED934B4A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223775" y="1787150"/>
                  <a:ext cx="1670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CD9BD914-30AE-D499-2201-DC64754CFDB2}"/>
                    </a:ext>
                  </a:extLst>
                </p14:cNvPr>
                <p14:cNvContentPartPr/>
                <p14:nvPr/>
              </p14:nvContentPartPr>
              <p14:xfrm>
                <a:off x="5581815" y="1232750"/>
                <a:ext cx="930240" cy="354960"/>
              </p14:xfrm>
            </p:contentPart>
          </mc:Choice>
          <mc:Fallback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CD9BD914-30AE-D499-2201-DC64754CFDB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563815" y="1214750"/>
                  <a:ext cx="96588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15837F88-F5F1-480E-FC83-903CB67837F1}"/>
                    </a:ext>
                  </a:extLst>
                </p14:cNvPr>
                <p14:cNvContentPartPr/>
                <p14:nvPr/>
              </p14:nvContentPartPr>
              <p14:xfrm>
                <a:off x="6444015" y="1736390"/>
                <a:ext cx="1093680" cy="352440"/>
              </p14:xfrm>
            </p:contentPart>
          </mc:Choice>
          <mc:Fallback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15837F88-F5F1-480E-FC83-903CB67837F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426015" y="1718390"/>
                  <a:ext cx="112932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Entrada de lápiz 30">
                  <a:extLst>
                    <a:ext uri="{FF2B5EF4-FFF2-40B4-BE49-F238E27FC236}">
                      <a16:creationId xmlns:a16="http://schemas.microsoft.com/office/drawing/2014/main" id="{743DD128-0FE7-F864-AE35-BD300A2C272B}"/>
                    </a:ext>
                  </a:extLst>
                </p14:cNvPr>
                <p14:cNvContentPartPr/>
                <p14:nvPr/>
              </p14:nvContentPartPr>
              <p14:xfrm>
                <a:off x="7045575" y="1250030"/>
                <a:ext cx="189720" cy="149400"/>
              </p14:xfrm>
            </p:contentPart>
          </mc:Choice>
          <mc:Fallback>
            <p:pic>
              <p:nvPicPr>
                <p:cNvPr id="31" name="Entrada de lápiz 30">
                  <a:extLst>
                    <a:ext uri="{FF2B5EF4-FFF2-40B4-BE49-F238E27FC236}">
                      <a16:creationId xmlns:a16="http://schemas.microsoft.com/office/drawing/2014/main" id="{743DD128-0FE7-F864-AE35-BD300A2C272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027575" y="1232390"/>
                  <a:ext cx="225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2" name="Entrada de lápiz 31">
                  <a:extLst>
                    <a:ext uri="{FF2B5EF4-FFF2-40B4-BE49-F238E27FC236}">
                      <a16:creationId xmlns:a16="http://schemas.microsoft.com/office/drawing/2014/main" id="{7AE34038-9006-D2F5-42F2-406F19C2F9CF}"/>
                    </a:ext>
                  </a:extLst>
                </p14:cNvPr>
                <p14:cNvContentPartPr/>
                <p14:nvPr/>
              </p14:nvContentPartPr>
              <p14:xfrm>
                <a:off x="5901495" y="1815950"/>
                <a:ext cx="205200" cy="207360"/>
              </p14:xfrm>
            </p:contentPart>
          </mc:Choice>
          <mc:Fallback>
            <p:pic>
              <p:nvPicPr>
                <p:cNvPr id="32" name="Entrada de lápiz 31">
                  <a:extLst>
                    <a:ext uri="{FF2B5EF4-FFF2-40B4-BE49-F238E27FC236}">
                      <a16:creationId xmlns:a16="http://schemas.microsoft.com/office/drawing/2014/main" id="{7AE34038-9006-D2F5-42F2-406F19C2F9C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883855" y="1797950"/>
                  <a:ext cx="240840" cy="24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9008392F-FB8D-942C-6006-FCCA3A618E4F}"/>
              </a:ext>
            </a:extLst>
          </p:cNvPr>
          <p:cNvGrpSpPr/>
          <p:nvPr/>
        </p:nvGrpSpPr>
        <p:grpSpPr>
          <a:xfrm>
            <a:off x="6081135" y="2329310"/>
            <a:ext cx="571320" cy="571320"/>
            <a:chOff x="6081135" y="2329310"/>
            <a:chExt cx="571320" cy="57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4" name="Entrada de lápiz 33">
                  <a:extLst>
                    <a:ext uri="{FF2B5EF4-FFF2-40B4-BE49-F238E27FC236}">
                      <a16:creationId xmlns:a16="http://schemas.microsoft.com/office/drawing/2014/main" id="{C2C85EAC-BC9B-D286-3D21-E1820C718717}"/>
                    </a:ext>
                  </a:extLst>
                </p14:cNvPr>
                <p14:cNvContentPartPr/>
                <p14:nvPr/>
              </p14:nvContentPartPr>
              <p14:xfrm>
                <a:off x="6225135" y="2329310"/>
                <a:ext cx="286200" cy="207360"/>
              </p14:xfrm>
            </p:contentPart>
          </mc:Choice>
          <mc:Fallback>
            <p:pic>
              <p:nvPicPr>
                <p:cNvPr id="34" name="Entrada de lápiz 33">
                  <a:extLst>
                    <a:ext uri="{FF2B5EF4-FFF2-40B4-BE49-F238E27FC236}">
                      <a16:creationId xmlns:a16="http://schemas.microsoft.com/office/drawing/2014/main" id="{C2C85EAC-BC9B-D286-3D21-E1820C71871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207495" y="2311670"/>
                  <a:ext cx="3218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A3F88E12-B22D-0CE9-453F-E6CE218A37E2}"/>
                    </a:ext>
                  </a:extLst>
                </p14:cNvPr>
                <p14:cNvContentPartPr/>
                <p14:nvPr/>
              </p14:nvContentPartPr>
              <p14:xfrm>
                <a:off x="6205695" y="2352710"/>
                <a:ext cx="340560" cy="199080"/>
              </p14:xfrm>
            </p:contentPart>
          </mc:Choice>
          <mc:Fallback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A3F88E12-B22D-0CE9-453F-E6CE218A37E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188055" y="2335070"/>
                  <a:ext cx="3762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6" name="Entrada de lápiz 35">
                  <a:extLst>
                    <a:ext uri="{FF2B5EF4-FFF2-40B4-BE49-F238E27FC236}">
                      <a16:creationId xmlns:a16="http://schemas.microsoft.com/office/drawing/2014/main" id="{9276A566-B893-3428-A9A6-7A3A7D7B14FA}"/>
                    </a:ext>
                  </a:extLst>
                </p14:cNvPr>
                <p14:cNvContentPartPr/>
                <p14:nvPr/>
              </p14:nvContentPartPr>
              <p14:xfrm>
                <a:off x="6081135" y="2602190"/>
                <a:ext cx="557640" cy="62280"/>
              </p14:xfrm>
            </p:contentPart>
          </mc:Choice>
          <mc:Fallback>
            <p:pic>
              <p:nvPicPr>
                <p:cNvPr id="36" name="Entrada de lápiz 35">
                  <a:extLst>
                    <a:ext uri="{FF2B5EF4-FFF2-40B4-BE49-F238E27FC236}">
                      <a16:creationId xmlns:a16="http://schemas.microsoft.com/office/drawing/2014/main" id="{9276A566-B893-3428-A9A6-7A3A7D7B14F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063495" y="2584550"/>
                  <a:ext cx="5932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8" name="Entrada de lápiz 37">
                  <a:extLst>
                    <a:ext uri="{FF2B5EF4-FFF2-40B4-BE49-F238E27FC236}">
                      <a16:creationId xmlns:a16="http://schemas.microsoft.com/office/drawing/2014/main" id="{EC5509AE-104C-EF29-4056-9D9722AD3953}"/>
                    </a:ext>
                  </a:extLst>
                </p14:cNvPr>
                <p14:cNvContentPartPr/>
                <p14:nvPr/>
              </p14:nvContentPartPr>
              <p14:xfrm>
                <a:off x="6291375" y="2709830"/>
                <a:ext cx="361080" cy="190800"/>
              </p14:xfrm>
            </p:contentPart>
          </mc:Choice>
          <mc:Fallback>
            <p:pic>
              <p:nvPicPr>
                <p:cNvPr id="38" name="Entrada de lápiz 37">
                  <a:extLst>
                    <a:ext uri="{FF2B5EF4-FFF2-40B4-BE49-F238E27FC236}">
                      <a16:creationId xmlns:a16="http://schemas.microsoft.com/office/drawing/2014/main" id="{EC5509AE-104C-EF29-4056-9D9722AD395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273735" y="2691830"/>
                  <a:ext cx="396720" cy="22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0" name="Entrada de lápiz 39">
                <a:extLst>
                  <a:ext uri="{FF2B5EF4-FFF2-40B4-BE49-F238E27FC236}">
                    <a16:creationId xmlns:a16="http://schemas.microsoft.com/office/drawing/2014/main" id="{F897A581-66D2-1DD6-CB2F-DB171447966A}"/>
                  </a:ext>
                </a:extLst>
              </p14:cNvPr>
              <p14:cNvContentPartPr/>
              <p14:nvPr/>
            </p14:nvContentPartPr>
            <p14:xfrm>
              <a:off x="3492735" y="872390"/>
              <a:ext cx="539640" cy="328680"/>
            </p14:xfrm>
          </p:contentPart>
        </mc:Choice>
        <mc:Fallback>
          <p:pic>
            <p:nvPicPr>
              <p:cNvPr id="40" name="Entrada de lápiz 39">
                <a:extLst>
                  <a:ext uri="{FF2B5EF4-FFF2-40B4-BE49-F238E27FC236}">
                    <a16:creationId xmlns:a16="http://schemas.microsoft.com/office/drawing/2014/main" id="{F897A581-66D2-1DD6-CB2F-DB171447966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474735" y="854750"/>
                <a:ext cx="575280" cy="36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92295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Verdezoto</dc:creator>
  <cp:lastModifiedBy>Luis Verdezoto</cp:lastModifiedBy>
  <cp:revision>2</cp:revision>
  <dcterms:created xsi:type="dcterms:W3CDTF">2026-01-08T23:35:31Z</dcterms:created>
  <dcterms:modified xsi:type="dcterms:W3CDTF">2026-01-09T01:28:14Z</dcterms:modified>
</cp:coreProperties>
</file>