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7:55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0 207 312 0 0,'3'-2'589'0'0,"0"1"0"0"0,0 0-1 0 0,0 0 1 0 0,0 0 0 0 0,1 0 0 0 0,-1 0 0 0 0,0 1-1 0 0,0-1 1 0 0,1 1 0 0 0,-1 0 0 0 0,0 0-1 0 0,0 0 1 0 0,6 2 0 0 0,-8-2-432 0 0,0 0 0 0 0,1 0 1 0 0,-1 1-1 0 0,0-1 0 0 0,-1 1 0 0 0,1-1 0 0 0,0 1 0 0 0,0-1 0 0 0,0 1 1 0 0,0-1-1 0 0,0 1 0 0 0,0 0 0 0 0,-1-1 0 0 0,1 1 0 0 0,0 0 1 0 0,0 0-1 0 0,-1 0 0 0 0,1 0 0 0 0,-1 0 0 0 0,1 0 0 0 0,-1-1 0 0 0,1 1 1 0 0,-1 0-1 0 0,0 0 0 0 0,1 0 0 0 0,-1 1 0 0 0,0-1 0 0 0,0 0 1 0 0,1 0-1 0 0,-1 0 0 0 0,0 0 0 0 0,0 0 0 0 0,0 0 0 0 0,-1 0 0 0 0,1 0 1 0 0,0 0-1 0 0,0 0 0 0 0,-1 0 0 0 0,1 0 0 0 0,0 0 0 0 0,-1 0 1 0 0,1 0-1 0 0,-1 0 0 0 0,1 0 0 0 0,-2 1 0 0 0,-2 8 43 0 0,1 0 1 0 0,0 1-1 0 0,0-1 1 0 0,1 1-1 0 0,1 0 0 0 0,-1 0 1 0 0,1 11-1 0 0,7 81-170 0 0,-1-18 41 0 0,5 50-73 0 0,-10-123-6 0 0,0 1-1 0 0,1-1 1 0 0,1 1-1 0 0,3 12 1 0 0,-3 19-462 0 0,-12-87-714 0 0,9 22 1118 0 0,-2 0-1 0 0,0 1 1 0 0,-6-23 0 0 0,-5-31 16 0 0,1 10 27 0 0,9 45 35 0 0,0 0 0 0 0,-2-38 0 0 0,1 7 69 0 0,3 41-45 0 0,1-1-1 0 0,0 0 0 0 0,1 0 0 0 0,1-14 0 0 0,1 4 47 0 0,1 0 0 0 0,2 1-1 0 0,0-1 1 0 0,8-20-1 0 0,-8 30-67 0 0,-1 1 1 0 0,2-1-1 0 0,-1 1 0 0 0,1 1 0 0 0,1-1 0 0 0,-1 1 0 0 0,1 0 0 0 0,1 1 0 0 0,15-13 0 0 0,-11 12-15 0 0,0 0 1 0 0,1 1-1 0 0,0 0 0 0 0,0 1 1 0 0,1 1-1 0 0,-1 0 0 0 0,1 1 0 0 0,0 0 1 0 0,17-1-1 0 0,-11 2 2 0 0,0 1 0 0 0,1 1 0 0 0,-1 0 0 0 0,0 2 0 0 0,0 0 0 0 0,24 5 0 0 0,-26-1 8 0 0,0-1-1 0 0,0 2 1 0 0,0 1-1 0 0,-1 0 1 0 0,0 1 0 0 0,0 1-1 0 0,22 15 1 0 0,-30-17-9 0 0,1 0 1 0 0,-1 1-1 0 0,0 1 1 0 0,0 0-1 0 0,-1 0 1 0 0,-1 0-1 0 0,1 1 1 0 0,-1 0-1 0 0,-1 0 0 0 0,0 1 1 0 0,-1 0-1 0 0,8 19 1 0 0,-13-29-1 0 0,3 6-3 0 0,0 0 1 0 0,-1 0 0 0 0,0 0 0 0 0,0 0 0 0 0,-1 0 0 0 0,0 1 0 0 0,0-1 0 0 0,-1 1 0 0 0,1-1 0 0 0,-2 0 0 0 0,1 1 0 0 0,-1-1 0 0 0,0 0 0 0 0,-3 9 0 0 0,-1 1 5 0 0,3-11 3 0 0,0 0 0 0 0,0 0 0 0 0,0 0-1 0 0,0-1 1 0 0,-1 1 0 0 0,0-1 0 0 0,0 1-1 0 0,-1-1 1 0 0,1 0 0 0 0,-1 0 0 0 0,0-1-1 0 0,-6 6 1 0 0,-3-1-1 0 0,1-1 0 0 0,-1 0-1 0 0,-1-1 1 0 0,0-1 0 0 0,0 0 0 0 0,0-1 0 0 0,0 0-1 0 0,-1-1 1 0 0,0-1 0 0 0,0 0 0 0 0,0-1-1 0 0,-21 0 1 0 0,15-1-45 0 0,1-2-1 0 0,-1-1 0 0 0,0 0 1 0 0,1-1-1 0 0,-1-2 1 0 0,1 0-1 0 0,0-1 0 0 0,-31-14 1 0 0,47 18 17 0 0,0 0 0 0 0,0 0 0 0 0,0 0 0 0 0,0-1 0 0 0,1 1 0 0 0,-1-1 0 0 0,1 0 0 0 0,0 0 0 0 0,0 0 0 0 0,0-1 0 0 0,0 1 0 0 0,1-1 0 0 0,-1 1 0 0 0,1-1 0 0 0,0 0 0 0 0,0 0 0 0 0,0 0 0 0 0,1 0 0 0 0,-1-1 0 0 0,1 1 0 0 0,-1-9 0 0 0,1 10 13 0 0,2 0 1 0 0,-1 0 0 0 0,0 0 0 0 0,1 0 0 0 0,-1 0-1 0 0,1 0 1 0 0,0 0 0 0 0,0 0 0 0 0,0 0-1 0 0,0 0 1 0 0,1 0 0 0 0,-1 0 0 0 0,1 0-1 0 0,0 1 1 0 0,0-1 0 0 0,-1 1 0 0 0,2 0 0 0 0,-1-1-1 0 0,0 1 1 0 0,0 0 0 0 0,1 0 0 0 0,-1 0-1 0 0,1 0 1 0 0,0 1 0 0 0,-1-1 0 0 0,1 1 0 0 0,0 0-1 0 0,0 0 1 0 0,0 0 0 0 0,0 0 0 0 0,5-1-1 0 0,0 1 12 0 0,0-1 0 0 0,0 2-1 0 0,0-1 1 0 0,1 1-1 0 0,-1 1 1 0 0,0-1-1 0 0,0 1 1 0 0,0 1-1 0 0,1-1 1 0 0,-1 2 0 0 0,-1-1-1 0 0,1 1 1 0 0,0 0-1 0 0,-1 0 1 0 0,1 1-1 0 0,10 7 1 0 0,10 8 68 0 0,-1 0-1 0 0,38 37 1 0 0,-16-8 325 0 0,76 97 0 0 0,-106-123-570 0 0,1 0 0 0 0,1-2 0 0 0,1 0-1 0 0,38 26 1 0 0,7-4-8792 0 0,-56-41 4910 0 0,-2-1 2420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7:59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36 180 0 0,'-5'-1'810'0'0,"-1"1"-1"0"0,1 0 1 0 0,-1 0-1 0 0,1 1 1 0 0,-1-1 0 0 0,1 1-1 0 0,-1 0 1 0 0,1 1-1 0 0,0-1 1 0 0,0 1 0 0 0,-1 0-1 0 0,1 0 1 0 0,1 1-1 0 0,-1 0 1 0 0,0 0 0 0 0,-5 4-1 0 0,10-6-739 0 0,-1-1 0 0 0,1 1-1 0 0,0 0 1 0 0,0 0-1 0 0,-1 0 1 0 0,1-1 0 0 0,0 1-1 0 0,0 0 1 0 0,0 0 0 0 0,0 0-1 0 0,0 0 1 0 0,0-1 0 0 0,0 1-1 0 0,0 0 1 0 0,0 0 0 0 0,1 0-1 0 0,-1-1 1 0 0,0 1-1 0 0,0 0 1 0 0,1 0 0 0 0,-1-1-1 0 0,1 1 1 0 0,-1 0 0 0 0,1 0-1 0 0,-1-1 1 0 0,1 1 0 0 0,-1 0-1 0 0,1-1 1 0 0,-1 1 0 0 0,1-1-1 0 0,0 1 1 0 0,-1-1-1 0 0,1 1 1 0 0,0-1 0 0 0,-1 0-1 0 0,2 1 1 0 0,30 19-88 0 0,-29-19 135 0 0,13 6-167 0 0,0 0 1 0 0,1-1-1 0 0,-1-2 1 0 0,1 1-1 0 0,1-2 1 0 0,-1 0-1 0 0,20 0 1 0 0,-21-2-165 0 0,-1-1 0 0 0,1-1 0 0 0,0 0 0 0 0,-1-1 0 0 0,0-1 1 0 0,1 0-1 0 0,-1-1 0 0 0,0 0 0 0 0,-1-2 0 0 0,1 0 0 0 0,-1 0 0 0 0,0-1 0 0 0,-1-1 0 0 0,16-11 1 0 0,-27 18 202 0 0,-1 0 1 0 0,1-1-1 0 0,0 1 1 0 0,-1-1 0 0 0,1 1-1 0 0,-1-1 1 0 0,0 1-1 0 0,1-1 1 0 0,-1 0 0 0 0,0 0-1 0 0,0 0 1 0 0,0 1-1 0 0,0-1 1 0 0,0-3 0 0 0,-1 4 18 0 0,1 0 0 0 0,-1 0 0 0 0,0 0 0 0 0,0-1 0 0 0,0 1 0 0 0,0 0 0 0 0,0 0 0 0 0,-1 0 0 0 0,1-1 0 0 0,0 1 0 0 0,-1 0 1 0 0,1 0-1 0 0,0 0 0 0 0,-1 0 0 0 0,0 0 0 0 0,1 0 0 0 0,-1 0 0 0 0,-1-2 0 0 0,0 1 63 0 0,-1-1 0 0 0,1 1 0 0 0,-1-1 0 0 0,0 1 0 0 0,0 0 0 0 0,0 0 0 0 0,0 1 0 0 0,0-1 0 0 0,0 1 0 0 0,-1-1 0 0 0,1 1 0 0 0,-1 0 0 0 0,1 0 0 0 0,-6 0 0 0 0,-21-1 266 0 0,0 2 0 0 0,1 1 0 0 0,-1 1 1 0 0,0 1-1 0 0,1 2 0 0 0,-1 1 1 0 0,-47 17-1 0 0,61-17-237 0 0,0-1 1 0 0,1 2-1 0 0,0 0 1 0 0,0 1-1 0 0,0 1 0 0 0,1 0 1 0 0,1 1-1 0 0,0 0 1 0 0,0 1-1 0 0,-14 16 1 0 0,25-24-95 0 0,0 1 0 0 0,0-1 1 0 0,0 1-1 0 0,1-1 0 0 0,0 1 0 0 0,0 0 1 0 0,0-1-1 0 0,0 1 0 0 0,0 0 1 0 0,1 0-1 0 0,0 0 0 0 0,-1 0 1 0 0,2 5-1 0 0,-1-6-7 0 0,0 0 1 0 0,0 0 0 0 0,1 0-1 0 0,-1 0 1 0 0,1 0-1 0 0,0-1 1 0 0,0 1-1 0 0,0 0 1 0 0,0 0 0 0 0,0-1-1 0 0,0 1 1 0 0,1-1-1 0 0,0 1 1 0 0,-1-1 0 0 0,1 1-1 0 0,0-1 1 0 0,3 2-1 0 0,6 3-77 0 0,1-1-1 0 0,0 0 1 0 0,0-1 0 0 0,1 0-1 0 0,-1-1 1 0 0,1 0-1 0 0,0-1 1 0 0,0-1 0 0 0,0 0-1 0 0,1-1 1 0 0,19 0-1 0 0,9-3-1705 0 0,-1-1 0 0 0,59-12-1 0 0,44-21-5722 0 0,-135 34 7085 0 0,38-13-1819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03.6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257 24 812 0 0,'-126'-11'8183'0'0,"122"12"-7776"0"0,-1 0 0 0 0,1 1 0 0 0,-1-1 1 0 0,1 1-1 0 0,0 0 0 0 0,0 0 0 0 0,0 1 1 0 0,0-1-1 0 0,0 1 0 0 0,0 0 0 0 0,-3 3 1 0 0,-42 41 2066 0 0,28-5-1116 0 0,20-40-1340 0 0,0-1 1 0 0,1 0-1 0 0,-1 1 1 0 0,0-1 0 0 0,0 0-1 0 0,1 1 1 0 0,-1-1-1 0 0,1 1 1 0 0,-1-1 0 0 0,1 1-1 0 0,0-1 1 0 0,-1 1-1 0 0,1 0 1 0 0,0-1 0 0 0,0 1-1 0 0,0-1 1 0 0,0 1 0 0 0,0-1-1 0 0,1 1 1 0 0,-1-1-1 0 0,0 1 1 0 0,1 0 0 0 0,0 1-1 0 0,1 0-8 0 0,0 0 0 0 0,0 0 0 0 0,0 0 0 0 0,0 0 0 0 0,0-1 0 0 0,1 1 0 0 0,0-1 0 0 0,-1 1 0 0 0,1-1 0 0 0,3 2 0 0 0,9 5-49 0 0,0-1 0 0 0,0 0 0 0 0,23 7 0 0 0,-33-13-86 0 0,1-1 0 0 0,-1 1-1 0 0,1-1 1 0 0,-1-1 0 0 0,1 1 0 0 0,-1-1-1 0 0,1 1 1 0 0,0-2 0 0 0,-1 1-1 0 0,1-1 1 0 0,-1 1 0 0 0,1-2 0 0 0,-1 1-1 0 0,11-4 1 0 0,-8 1-87 0 0,0 0 0 0 0,0 0 0 0 0,0-1 0 0 0,0 0-1 0 0,-1 0 1 0 0,1-1 0 0 0,-1 0 0 0 0,10-12 0 0 0,7-6-77 0 0,18-23 73 0 0,-39 42 232 0 0,-1 1-1 0 0,1-1 0 0 0,-1 1 0 0 0,0-1 1 0 0,0 0-1 0 0,-1 0 0 0 0,1 0 1 0 0,1-10-1 0 0,-3 13-7 0 0,0 0 0 0 0,1 0 0 0 0,-1 0 0 0 0,0 0 0 0 0,0 0 0 0 0,0 0 0 0 0,-1 0 0 0 0,1 0 0 0 0,0 0 0 0 0,-1 0-1 0 0,1 0 1 0 0,-1 0 0 0 0,0 1 0 0 0,0-1 0 0 0,1 0 0 0 0,-1 0 0 0 0,0 0 0 0 0,-1 1 0 0 0,1-1 0 0 0,0 1 0 0 0,0-1 0 0 0,-1 1 0 0 0,1-1 0 0 0,-1 1 0 0 0,-2-3 0 0 0,1 3-18 0 0,0 0 0 0 0,1 0 0 0 0,-1 0-1 0 0,0 0 1 0 0,0 1 0 0 0,1-1 0 0 0,-1 1 0 0 0,0-1 0 0 0,0 1-1 0 0,0 0 1 0 0,0 0 0 0 0,0 0 0 0 0,1 1 0 0 0,-5 0 0 0 0,-41 15-638 0 0,17-5-146 0 0,23-8-12 0 0,1 0 0 0 0,-1 0-1 0 0,0 0 1 0 0,1 1 0 0 0,0 1 0 0 0,0-1 0 0 0,0 1 0 0 0,-9 8-1 0 0,15 2-2374 0 0,1-8 1846 0 0</inkml:trace>
  <inkml:trace contextRef="#ctx0" brushRef="#br0" timeOffset="1.01">381 115 516 0 0,'0'0'7226'0'0,"39"27"1724"0"0,-34-24-8842 0 0,0 1 0 0 0,0-1 0 0 0,-1 1 1 0 0,1 0-1 0 0,-1 0 0 0 0,0 1 1 0 0,0-1-1 0 0,0 1 0 0 0,-1 0 1 0 0,0 0-1 0 0,0 0 0 0 0,0 0 1 0 0,0 1-1 0 0,-1-1 0 0 0,0 1 1 0 0,0 0-1 0 0,0 0 0 0 0,-1-1 1 0 0,0 1-1 0 0,0 0 0 0 0,0 0 0 0 0,-1 0 1 0 0,0 9-1 0 0,9 37-892 0 0,-4-33-444 0 0,-4-18 934 0 0,0 0 0 0 0,-1 0 1 0 0,1-1-1 0 0,0 1 0 0 0,0 0 0 0 0,0-1 0 0 0,-1 1 1 0 0,1-1-1 0 0,0 1 0 0 0,0-1 0 0 0,0 1 0 0 0,0-1 1 0 0,0 0-1 0 0,0 0 0 0 0,0 1 0 0 0,0-1 0 0 0,0 0 1 0 0,0 0-1 0 0,0 0 0 0 0,0 0 0 0 0,1 0 0 0 0,3-1-855 0 0,-1 0 0 0 0,1 0 0 0 0,-1 0 0 0 0,1 0 0 0 0,-1-1 0 0 0,0 0 0 0 0,8-3 0 0 0,5-2-390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05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0 348 0 0,'0'0'1126'0'0,"-8"10"2386"0"0,17-3-2044 0 0,8 3 839 0 0,-17-10-2223 0 0,1 1 1 0 0,0-1-1 0 0,0 1 0 0 0,0-1 1 0 0,-1 1-1 0 0,1 0 0 0 0,0-1 1 0 0,-1 1-1 0 0,1 0 1 0 0,0-1-1 0 0,-1 1 0 0 0,1 0 1 0 0,-1 0-1 0 0,1 0 0 0 0,-1-1 1 0 0,1 1-1 0 0,-1 0 0 0 0,0 0 1 0 0,0 0-1 0 0,1 0 1 0 0,-1 0-1 0 0,0 0 0 0 0,0 0 1 0 0,0 0-1 0 0,0 0 0 0 0,0 0 1 0 0,0 0-1 0 0,0 1 1 0 0,-1 41 1516 0 0,1-30-1103 0 0,9 14 87 0 0,-8-26-560 0 0,-1 1 0 0 0,0 0 0 0 0,0 0-1 0 0,0 0 1 0 0,0-1 0 0 0,0 1 0 0 0,0 0 0 0 0,-1 0 0 0 0,1 0-1 0 0,-1-1 1 0 0,1 1 0 0 0,-1 0 0 0 0,0-1 0 0 0,1 1 0 0 0,-1 0 0 0 0,0-1-1 0 0,-2 3 1 0 0,-4 8-198 0 0,-5 2-952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53.9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68 0 0,'0'5'7180'0'0,"0"-5"-7075"0"0,16 4 2482 0 0,5 2-853 0 0,18 5 2752 0 0,-19-4-3217 0 0,-17-6-1218 0 0,0 1 0 0 0,1-1 0 0 0,-1 0 1 0 0,1 0-1 0 0,-1 0 0 0 0,1 0 0 0 0,-1 0 0 0 0,1-1 0 0 0,0 0 0 0 0,5 0 1 0 0,2 1-11 0 0,11 4 90 0 0,0-2 0 0 0,0-1 1 0 0,0 0-1 0 0,0-2 0 0 0,0 0 0 0 0,41-7 1 0 0,-29 1-44 0 0,39-1 1 0 0,-38 4-50 0 0,40-8-1 0 0,-45 5-39 0 0,0 2 0 0 0,0 0 0 0 0,33 2 0 0 0,-63 2-37 0 0,0 0 0 0 0,0 0 0 0 0,1 0 0 0 0,-1 0 0 0 0,0 0 0 0 0,0 0 0 0 0,1 0-1 0 0,-1 0 1 0 0,0 0 0 0 0,0 0 0 0 0,1 0 0 0 0,-1 0 0 0 0,0 0 0 0 0,0 0-1 0 0,1 0 1 0 0,-1 0 0 0 0,0 1 0 0 0,0-1 0 0 0,0 0 0 0 0,1 0 0 0 0,-1 0 0 0 0,0 0-1 0 0,0 0 1 0 0,0 1 0 0 0,0-1 0 0 0,1 0 0 0 0,-1 0 0 0 0,0 0 0 0 0,0 1 0 0 0,0-1-1 0 0,0 0 1 0 0,0 0 0 0 0,0 1 0 0 0,0-1 0 0 0,1 0 0 0 0,-1 0 0 0 0,0 0-1 0 0,0 1 1 0 0,0-1 0 0 0,0 0 0 0 0,0 0 0 0 0,0 1 0 0 0,0-1 0 0 0,0 0 0 0 0,0 0-1 0 0,0 1 1 0 0,-1-1 0 0 0,1 0 0 0 0,0 0 0 0 0,0 1 0 0 0,0-1 0 0 0,0 0 0 0 0,0 0-1 0 0,0 0 1 0 0,0 1 0 0 0,-1-1 0 0 0,1 0 0 0 0,0 0 0 0 0,0 0 0 0 0,0 1 0 0 0,0-1-1 0 0,-1 0 1 0 0,1 0 0 0 0,0 0 0 0 0,0 0 0 0 0,0 0 0 0 0,-1 0 0 0 0,1 1 0 0 0,-3 1-816 0 0,0 0 0 0 0,0 1 1 0 0,0-1-1 0 0,0 0 1 0 0,-1-1-1 0 0,1 1 1 0 0,-1 0-1 0 0,1-1 0 0 0,-1 0 1 0 0,0 0-1 0 0,1 0 1 0 0,-1 0-1 0 0,0-1 1 0 0,1 0-1 0 0,-1 1 1 0 0,0-1-1 0 0,-4-1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55.0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60 96 0 0,'-8'-32'17779'0'0,"6"31"-17377"0"0,4 17 839 0 0,82 1-1090 0 0,12 0-126 0 0,-57-12-25 0 0,39 12 1 0 0,-15-4-24 0 0,-60-12 19 0 0,0-1 5 0 0,0 1 0 0 0,1-1 0 0 0,-1 1 0 0 0,0 0 0 0 0,0 0 0 0 0,1 0 0 0 0,-1 0 0 0 0,0 0 0 0 0,5 4 0 0 0,-8-4 0 0 0,-1 1 0 0 0,1-1-1 0 0,0 0 1 0 0,-1 0-1 0 0,1 0 1 0 0,-1 0-1 0 0,0 1 1 0 0,1-1-1 0 0,-1 0 1 0 0,0 0-1 0 0,1 0 1 0 0,-1 0-1 0 0,0 0 1 0 0,0-1-1 0 0,0 1 1 0 0,0 0-1 0 0,0 0 1 0 0,0-1 0 0 0,0 1-1 0 0,0 0 1 0 0,0-1-1 0 0,-1 1 1 0 0,-1 0-1 0 0,-32 10 6 0 0,26-8-4 0 0,-5 2 1 0 0,0 1-1 0 0,0 1 1 0 0,1 0-1 0 0,0 1 1 0 0,1 1-1 0 0,0 0 1 0 0,0 0-1 0 0,1 1 1 0 0,-19 22-1 0 0,2-10 10 0 0,27-18-9 0 0,-1 4-6 0 0,-3-14-4 0 0,1-10 5 0 0,3 15 3 0 0,0 0 0 0 0,0 0 0 0 0,0 1 0 0 0,1-1 1 0 0,-1 0-1 0 0,0 0 0 0 0,1 0 0 0 0,-1 0 0 0 0,1 0 0 0 0,-1 0 0 0 0,1 0 0 0 0,0 0 0 0 0,-1 0 0 0 0,1 0 0 0 0,0 0 0 0 0,0 0 0 0 0,-1 0 1 0 0,1-1-1 0 0,0-1 0 0 0,1-32-16 0 0,0 30 12 0 0,0-1 0 0 0,-1 0 0 0 0,0 0 0 0 0,-1 1 0 0 0,1-1 0 0 0,-2-6 0 0 0,-2 0 4 0 0,0-1-1 0 0,1 1 1 0 0,1-1 0 0 0,0 0-1 0 0,0-22 1 0 0,1 30-3 0 0,0 0 0 0 0,1 0 0 0 0,-1 0 0 0 0,-1 1 0 0 0,1-1 1 0 0,-1 0-1 0 0,0 1 0 0 0,0 0 0 0 0,-4-7 0 0 0,6 10 1 0 0,-1 1-1 0 0,1-1 1 0 0,-1 1 0 0 0,1-1 0 0 0,0 0 0 0 0,0 1 0 0 0,-1-1-1 0 0,1 1 1 0 0,0-1 0 0 0,0 0 0 0 0,0 1 0 0 0,0-1-1 0 0,-1 0 1 0 0,1 1 0 0 0,0-1 0 0 0,0 0 0 0 0,0 1 0 0 0,1-1-1 0 0,-1 0 1 0 0,0 1 0 0 0,0-1 0 0 0,0 0 0 0 0,0 1-1 0 0,1-2 1 0 0,-1 2 2 0 0,1-1 0 0 0,-1 1 0 0 0,1-1-1 0 0,-1 1 1 0 0,1 0 0 0 0,-1-1 0 0 0,1 1-1 0 0,-1 0 1 0 0,1 0 0 0 0,-1-1 0 0 0,1 1 0 0 0,0 0-1 0 0,-1 0 1 0 0,1 0 0 0 0,-1-1 0 0 0,1 1-1 0 0,0 0 1 0 0,-1 0 0 0 0,1 0 0 0 0,0 0 0 0 0,-1 0-1 0 0,1 0 1 0 0,-1 1 0 0 0,1-1 0 0 0,0 0 0 0 0,-1 0-1 0 0,1 0 1 0 0,-1 0 0 0 0,1 1 0 0 0,-1-1-1 0 0,1 0 1 0 0,0 1 0 0 0,-1-1 0 0 0,1 0 0 0 0,-1 1-1 0 0,1 0 1 0 0,42 34 24 0 0,-20-15 3 0 0,5 23-17 0 0,1-1-22 0 0,-25-38 1 0 0,-1 0 0 0 0,1 0 0 0 0,-1 1 0 0 0,0-1 0 0 0,0 1 0 0 0,0 0 0 0 0,3 7 0 0 0,-6-11 4 0 0,-8-12-86 0 0,-5-11-36 0 0,11 20 97 0 0,-1-1-1 0 0,1 1 0 0 0,0-1 0 0 0,0 0 1 0 0,0 0-1 0 0,1 0 0 0 0,-3-4 0 0 0,-3-10 117 0 0,6 15 166 0 0,8 10-149 0 0,-4 12-46 0 0,-3-19-56 0 0,1 0 4 0 0,0 1 0 0 0,0-1-1 0 0,0 1 1 0 0,0-1 0 0 0,-1 1-1 0 0,1 0 1 0 0,-1-1 0 0 0,1 1-1 0 0,-1 0 1 0 0,1-1 0 0 0,-1 1-1 0 0,0 0 1 0 0,0 0 0 0 0,0 2-1 0 0,5 7 14 0 0,-5-11-19 0 0,0-1 0 0 0,0 1-1 0 0,-1 0 1 0 0,1 0 0 0 0,0 0 0 0 0,0 0 0 0 0,-1 0 0 0 0,1 1 0 0 0,0-1 0 0 0,0 0-1 0 0,-1 0 1 0 0,1 0 0 0 0,0 0 0 0 0,0 0 0 0 0,-1 0 0 0 0,1 0 0 0 0,0 0-1 0 0,0 1 1 0 0,-1-1 0 0 0,1 0 0 0 0,0 0 0 0 0,0 0 0 0 0,0 0 0 0 0,0 1-1 0 0,-1-1 1 0 0,1 0 0 0 0,0 0 0 0 0,0 0 0 0 0,0 1 0 0 0,0-1 0 0 0,0 0 0 0 0,-1 0-1 0 0,1 1 1 0 0,0-1 0 0 0,0 0 0 0 0,0 0 0 0 0,0 1 0 0 0,0-1 0 0 0,0 0-1 0 0,0 0 1 0 0,0 1 0 0 0,0-1 0 0 0,0 0 0 0 0,0 0 0 0 0,0 1 0 0 0,0-1 0 0 0,0 0-1 0 0,1 0 1 0 0,-1 1 0 0 0,0-1 0 0 0,0 0 0 0 0,0 0 0 0 0,0 1 0 0 0,0-1-1 0 0,0 0 1 0 0,1 0 0 0 0,-1 0 0 0 0,0 1 0 0 0,0-1 0 0 0,0 0 0 0 0,0 0 0 0 0,1 0-1 0 0,-1 0 1 0 0,1 1 0 0 0,-3-1-55 0 0,0-26-1306 0 0,-6 19 362 0 0,7 6 668 0 0,0 0 0 0 0,0 0 0 0 0,0 0 1 0 0,0 0-1 0 0,0 0 0 0 0,0 0 0 0 0,-1 1 1 0 0,1-1-1 0 0,0 0 0 0 0,0 1 0 0 0,-1-1 1 0 0,1 1-1 0 0,-3-1 0 0 0,1 0-524 0 0,0 1 0 0 0,0-1-1 0 0,0 1 1 0 0,0 0 0 0 0,0 0-1 0 0,0 0 1 0 0,0 0 0 0 0,0 1-1 0 0,-1-1 1 0 0,1 1 0 0 0,-3 1 0 0 0,-2 2-693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24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264 88 476 0 0,'-30'23'4208'0'0,"15"-14"-3022"0"0,10-6-536 0 0,1 0 0 0 0,-1 0-1 0 0,0 0 1 0 0,-1-1 0 0 0,1 0 0 0 0,0 0 0 0 0,-10 2 2095 0 0,-24-5-1520 0 0,17-4-1151 0 0,19 5-72 0 0,-1-1 0 0 0,1 1 0 0 0,0-1 0 0 0,0 0 0 0 0,0 0 0 0 0,0 0 0 0 0,0-1 0 0 0,-4-2 0 0 0,5 3-3 0 0,1-1-1 0 0,0 1 1 0 0,0 0 0 0 0,0-1-1 0 0,0 0 1 0 0,0 1 0 0 0,0-1-1 0 0,0 1 1 0 0,1-1 0 0 0,-1 0-1 0 0,0 0 1 0 0,1 0-1 0 0,0 1 1 0 0,-1-1 0 0 0,1 0-1 0 0,0 0 1 0 0,0 0 0 0 0,0 0-1 0 0,0-2 1 0 0,1 0-1 0 0,-1 0 0 0 0,1 0 0 0 0,-1 0 0 0 0,1 0 0 0 0,0 0 0 0 0,1 1 0 0 0,-1-1 0 0 0,1 0 0 0 0,-1 0 0 0 0,1 1 0 0 0,0-1 0 0 0,1 1 0 0 0,-1 0 0 0 0,0 0 0 0 0,1-1-1 0 0,0 2 1 0 0,0-1 0 0 0,0 0 0 0 0,0 0 0 0 0,0 1 0 0 0,5-3 0 0 0,-5 3 0 0 0,1 1 0 0 0,0-1-1 0 0,0 0 1 0 0,-1 1-1 0 0,1 0 1 0 0,0 0-1 0 0,0 0 1 0 0,1 1 0 0 0,-1-1-1 0 0,0 1 1 0 0,0 0-1 0 0,0 0 1 0 0,5 1 0 0 0,6 2 1 0 0,-1 0 1 0 0,23 9-1 0 0,-36-12 1 0 0,13 6-7 0 0,0 0-1 0 0,0 0 1 0 0,-1 1-1 0 0,0 1 1 0 0,13 9-1 0 0,-20-12 10 0 0,0 0-1 0 0,0 0 0 0 0,0 0 0 0 0,-1 0 0 0 0,0 1 1 0 0,0 0-1 0 0,0 0 0 0 0,-1 0 0 0 0,0 1 1 0 0,0-1-1 0 0,-1 1 0 0 0,4 8 0 0 0,-6-6 5 0 0,0 1 0 0 0,0-1 0 0 0,0 0-1 0 0,-1 1 1 0 0,-2 9 0 0 0,1 6 5 0 0,1-20-16 0 0,-1 1-1 0 0,0-1 1 0 0,0 1 0 0 0,0-1 0 0 0,-1 0 0 0 0,-4 10 0 0 0,-3 8-17 0 0,3-9 21 0 0,0 0 0 0 0,-2-1 0 0 0,0-1 0 0 0,0 1 0 0 0,-1-1 0 0 0,-1 0 0 0 0,0-1 0 0 0,0-1 0 0 0,-1 1 0 0 0,0-1 0 0 0,-14 8 0 0 0,5-5-8 0 0,-1-2 0 0 0,-35 15 0 0 0,-8 5 1 0 0,58-29-29 0 0,1 0-1 0 0,-1 0 1 0 0,0 0 0 0 0,0-1-1 0 0,0 0 1 0 0,0 0 0 0 0,0 0 0 0 0,0-1-1 0 0,-8 0 1 0 0,14 0 24 0 0,-1 0-1 0 0,0 0 0 0 0,0 0 0 0 0,0 0-1 0 0,0 0 1 0 0,0 0 0 0 0,0 0 0 0 0,1 0 0 0 0,-1 0 0 0 0,0 0 0 0 0,0 0-1 0 0,0 0 1 0 0,0-1 0 0 0,0 1 0 0 0,0 0 0 0 0,1 0 0 0 0,-1-1 0 0 0,0 1 0 0 0,0-1-1 0 0,0 1 1 0 0,1-1 0 0 0,-1 1 0 0 0,0-1 0 0 0,1 0 0 0 0,-1 1 0 0 0,0-1-1 0 0,1 0 1 0 0,-1 1 0 0 0,1-1 0 0 0,-1 0 0 0 0,1 0 0 0 0,-1 1 0 0 0,1-1-1 0 0,0 0 1 0 0,-1 0 0 0 0,1 0 0 0 0,0 0 0 0 0,0 0 0 0 0,0 0 0 0 0,-1 1 0 0 0,1-1-1 0 0,0 0 1 0 0,0 0 0 0 0,0 0 0 0 0,1 0 0 0 0,-1 0 0 0 0,0 0 0 0 0,0 0-1 0 0,0 1 1 0 0,1-1 0 0 0,-1 0 0 0 0,0 0 0 0 0,1 0 0 0 0,-1 0 0 0 0,1-1 0 0 0,6-4 10 0 0,0 0 0 0 0,0 1 0 0 0,0-1 0 0 0,1 1 0 0 0,0 1 0 0 0,0-1 0 0 0,0 1 0 0 0,0 1 1 0 0,1 0-1 0 0,-1 0 0 0 0,1 0 0 0 0,11-1 0 0 0,18-2 9 0 0,60-3 1 0 0,-69 7-7 0 0,34 1 24 0 0,-1 2-1 0 0,76 13 1 0 0,-29-3-47 0 0,-80-8-71 0 0,-14-1-31 0 0,0 0 0 0 0,1-1 0 0 0,-1-1 1 0 0,0 0-1 0 0,0-1 0 0 0,0-1 0 0 0,1 0 0 0 0,15-5 0 0 0,-31 6 8 0 0,1 1 0 0 0,0 0 0 0 0,0-1 0 0 0,0 1 0 0 0,0-1 0 0 0,-1 1 0 0 0,1-1 0 0 0,0 1 0 0 0,0-1 0 0 0,-1 0 0 0 0,1 1 0 0 0,-1-1 0 0 0,1 0 0 0 0,0 1 0 0 0,-1-1 0 0 0,1 0 0 0 0,-1 0 0 0 0,0 1 0 0 0,1-1 0 0 0,-1 0 0 0 0,0 0 0 0 0,1 0 0 0 0,-1 0 0 0 0,0 0 0 0 0,0 0 0 0 0,0 1 0 0 0,0-1 0 0 0,1 0 0 0 0,-1 0 0 0 0,-1 0 0 0 0,1 0 0 0 0,0 0 0 0 0,0 0 0 0 0,0 0 0 0 0,0 0 0 0 0,-1 1 0 0 0,1-1 0 0 0,0 0 0 0 0,-1 0 0 0 0,1 0 0 0 0,-1 0 0 0 0,1 1 0 0 0,-1-1 0 0 0,0-1 0 0 0,-24-29-3990 0 0,14 16 2612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25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29 224 0 0,'22'-4'13003'0'0,"-14"3"-12848"0"0,15-1 427 0 0,43-7-1 0 0,-44 5-457 0 0,46-3 0 0 0,-23 6-71 0 0,40 0 7 0 0,-78 2-61 0 0,1-1 1 0 0,-1 1-1 0 0,1 1 1 0 0,-1-1 0 0 0,1 1-1 0 0,-1 1 1 0 0,13 5-1 0 0,-19-7 2 0 0,0-1 0 0 0,-1 0 0 0 0,1 0 1 0 0,0 1-1 0 0,-1-1 0 0 0,1 1 0 0 0,-1-1 0 0 0,1 1 0 0 0,-1-1 0 0 0,1 1 1 0 0,-1-1-1 0 0,1 1 0 0 0,-1-1 0 0 0,1 1 0 0 0,-1-1 0 0 0,0 1 0 0 0,1 0 1 0 0,-1-1-1 0 0,0 1 0 0 0,0 0 0 0 0,1-1 0 0 0,-1 1 0 0 0,0 0 0 0 0,0-1 1 0 0,0 1-1 0 0,0 0 0 0 0,0-1 0 0 0,0 1 0 0 0,0 0 0 0 0,0 0 0 0 0,0-1 1 0 0,0 1-1 0 0,0 0 0 0 0,-1-1 0 0 0,1 1 0 0 0,0 0 0 0 0,0-1 0 0 0,-1 1 1 0 0,1 0-1 0 0,0-1 0 0 0,-1 1 0 0 0,1-1 0 0 0,-1 1 0 0 0,1-1 0 0 0,-1 1 1 0 0,1-1-1 0 0,-1 1 0 0 0,1-1 0 0 0,-1 1 0 0 0,1-1 0 0 0,-1 0 0 0 0,0 1 1 0 0,0-1-1 0 0,-39 25 7 0 0,33-21-9 0 0,-46 17 30 0 0,11-5-18 0 0,38-15-5 0 0,-10 0-9 0 0,17 1-28 0 0,21 1 35 0 0,4-1-5 0 0,0 1 0 0 0,31 8 0 0 0,-32-6-16 0 0,96 27 65 0 0,-118-30-45 0 0,-1-1 0 0 0,1 1-1 0 0,0 0 1 0 0,-1 0 0 0 0,1 0-1 0 0,-1 1 1 0 0,0 0-1 0 0,1-1 1 0 0,3 5 0 0 0,-7-6-3 0 0,-1-1 1 0 0,1 1 0 0 0,0 0 0 0 0,0 0-1 0 0,0-1 1 0 0,0 1 0 0 0,-1 0 0 0 0,1 0-1 0 0,0 0 1 0 0,-1 0 0 0 0,1 0 0 0 0,-1 0-1 0 0,1 0 1 0 0,-1 0 0 0 0,0 0-1 0 0,1 0 1 0 0,-1 0 0 0 0,0 0 0 0 0,0 1-1 0 0,0-1 1 0 0,1 0 0 0 0,-1 0 0 0 0,0 0-1 0 0,-1 0 1 0 0,1 0 0 0 0,0 1 0 0 0,0-1-1 0 0,0 0 1 0 0,-1 0 0 0 0,1 0-1 0 0,0 0 1 0 0,-1 0 0 0 0,1 0 0 0 0,-1 0-1 0 0,0 0 1 0 0,1 0 0 0 0,-1 0 0 0 0,0 0-1 0 0,1 0 1 0 0,-1-1 0 0 0,0 1 0 0 0,0 0-1 0 0,-1 0 1 0 0,-6 5 16 0 0,-1-2 1 0 0,1 1-1 0 0,-1-1 0 0 0,0-1 0 0 0,-1 0 1 0 0,1 0-1 0 0,-16 3 0 0 0,-23 1-651 0 0,1-2-1 0 0,-1-1 1 0 0,-50-4-1 0 0,63 0-1619 0 0,34 0 2155 0 0,1 0 0 0 0,0-1 0 0 0,-1 1 0 0 0,1 0 0 0 0,-1 0 1 0 0,1 0-1 0 0,0 0 0 0 0,-1 0 0 0 0,1 0 0 0 0,0 0 0 0 0,-1 1 1 0 0,1-1-1 0 0,0 0 0 0 0,-1 0 0 0 0,1 0 0 0 0,-1 0 0 0 0,1 0 0 0 0,0 0 1 0 0,0 1-1 0 0,-1-1 0 0 0,1 0 0 0 0,0 0 0 0 0,-1 1 0 0 0,1-1 1 0 0,0 0-1 0 0,0 0 0 0 0,-1 1 0 0 0,1-1 0 0 0,0 0 0 0 0,0 1 0 0 0,0-1 1 0 0,-1 1-1 0 0,7 10-2834 0 0,19 10 219 0 0,3-10 1555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26.0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33 472 0 0,'-59'11'8367'0'0,"42"-6"-5165"0"0,11-1-929 0 0,13-2-38 0 0,5 2-2013 0 0,-11-3-222 0 0,1 0 1 0 0,0 0-1 0 0,-1-1 0 0 0,1 1 0 0 0,0 0 0 0 0,-1-1 0 0 0,1 1 0 0 0,0-1 0 0 0,-1 1 0 0 0,1-1 1 0 0,0 0-1 0 0,0 0 0 0 0,0 0 0 0 0,-1 0 0 0 0,1 0 0 0 0,0 0 0 0 0,0 0 0 0 0,0-1 1 0 0,-1 1-1 0 0,1-1 0 0 0,0 1 0 0 0,0-1 0 0 0,-1 0 0 0 0,3-1 0 0 0,-2 0 6 0 0,-1 0-1 0 0,0-1 0 0 0,0 1 0 0 0,0-1 1 0 0,0 1-1 0 0,0-1 0 0 0,-1 1 1 0 0,1-1-1 0 0,-1 1 0 0 0,0-1 1 0 0,0 0-1 0 0,0 1 0 0 0,0-1 1 0 0,0-4-1 0 0,-1-4 186 0 0,1 11-175 0 0,0-1 1 0 0,-1 1 0 0 0,1 0-1 0 0,0-1 1 0 0,0 1-1 0 0,-1-1 1 0 0,1 1-1 0 0,-1 0 1 0 0,1-1-1 0 0,0 1 1 0 0,-1 0-1 0 0,1-1 1 0 0,-1 1 0 0 0,1 0-1 0 0,-1 0 1 0 0,1 0-1 0 0,-1-1 1 0 0,1 1-1 0 0,-1 0 1 0 0,1 0-1 0 0,-1 0 1 0 0,1 0 0 0 0,-1 0-1 0 0,1 0 1 0 0,-1 0-1 0 0,1 0 1 0 0,-2 0-1 0 0,-19 0 355 0 0,17 0-253 0 0,-1 1-116 0 0,0 0 1 0 0,0 0-1 0 0,0 1 1 0 0,0 0-1 0 0,0 0 0 0 0,0 0 1 0 0,1 0-1 0 0,-1 1 1 0 0,1 0-1 0 0,-6 4 1 0 0,-9 5-646 0 0,6-2-827 0 0,47-5-12194 0 0,-16-10 12145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33.0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412 86 444 0 0,'-25'14'2462'0'0,"10"-4"-628"0"0,0-2 1 0 0,-1 0-1 0 0,-28 10 1 0 0,36-16-1402 0 0,-1-1 1 0 0,1 0 0 0 0,-1 0 0 0 0,1-1 0 0 0,-1 0-1 0 0,1-1 1 0 0,-1 0 0 0 0,-9-2 0 0 0,-28-1 153 0 0,42 3-527 0 0,0 0-1 0 0,1 0 1 0 0,-1 0 0 0 0,0-1 0 0 0,1 1 0 0 0,-1-1 0 0 0,1 0 0 0 0,0 1-1 0 0,0-2 1 0 0,-1 1 0 0 0,1 0 0 0 0,1-1 0 0 0,-5-3 0 0 0,2-2-107 0 0,0-1 1 0 0,1 1-1 0 0,0-1 1 0 0,1 1-1 0 0,-3-11 1 0 0,5 18 24 0 0,1-1 0 0 0,-1 1 0 0 0,1-1 0 0 0,0 0 0 0 0,0 1 0 0 0,0-1 0 0 0,0 0 0 0 0,0 1 0 0 0,0-1 0 0 0,0 0 0 0 0,0 1 1 0 0,0-1-1 0 0,1 0 0 0 0,-1 1 0 0 0,1-1 0 0 0,-1 1 0 0 0,1-1 0 0 0,0 1 0 0 0,0-1 0 0 0,-1 1 0 0 0,1-1 0 0 0,0 1 0 0 0,0 0 0 0 0,0-1 0 0 0,1 1 0 0 0,-1 0 0 0 0,0 0 0 0 0,0 0 0 0 0,1 0 1 0 0,-1 0-1 0 0,1 0 0 0 0,-1 0 0 0 0,0 0 0 0 0,1 1 0 0 0,0-1 0 0 0,-1 1 0 0 0,3-1 0 0 0,2 0-10 0 0,0 2 0 0 0,0-1 1 0 0,-1 1-1 0 0,1-1 0 0 0,0 2 1 0 0,-1-1-1 0 0,8 3 0 0 0,-8-3 17 0 0,8 4 13 0 0,1-1 0 0 0,-1 2-1 0 0,0 0 1 0 0,-1 0 0 0 0,14 10 0 0 0,-21-13 3 0 0,0 0 0 0 0,-1 1 0 0 0,1-1 0 0 0,-1 1 1 0 0,1 0-1 0 0,-1 1 0 0 0,0-1 0 0 0,-1 1 1 0 0,1-1-1 0 0,-1 1 0 0 0,0 0 0 0 0,0 1 1 0 0,-1-1-1 0 0,4 11 0 0 0,0 9-6 0 0,-1-8 0 0 0,-2 0 0 0 0,0 1 0 0 0,1 29 0 0 0,-5-27 8 0 0,0 0 0 0 0,-2 1 0 0 0,0-1 0 0 0,-1 0 0 0 0,-1-1 0 0 0,-1 1 0 0 0,-1-1 0 0 0,0 0 0 0 0,-13 22 0 0 0,15-33-2 0 0,0 0 1 0 0,0-1-1 0 0,-1 0 0 0 0,0 0 1 0 0,0 0-1 0 0,0-1 1 0 0,-1 0-1 0 0,0 0 1 0 0,0-1-1 0 0,-1 0 1 0 0,1 0-1 0 0,-1-1 1 0 0,0 0-1 0 0,-1 0 1 0 0,-16 5-1 0 0,16-7-38 0 0,-1 0 0 0 0,1 0 0 0 0,-1-1 0 0 0,0-1 0 0 0,-15 0 0 0 0,19-1-8 0 0,1 1 0 0 0,-1-1 0 0 0,1 0-1 0 0,0 0 1 0 0,-1-1 0 0 0,1 1 0 0 0,0-1-1 0 0,0 0 1 0 0,0 0 0 0 0,1-1-1 0 0,-9-5 1 0 0,11 7 43 0 0,1 0 0 0 0,0 0 0 0 0,-1 0-1 0 0,1 0 1 0 0,0 0 0 0 0,0 0 0 0 0,0 0 0 0 0,0-1-1 0 0,0 1 1 0 0,0 0 0 0 0,0-1 0 0 0,0 1 0 0 0,0-1-1 0 0,1 1 1 0 0,-1-1 0 0 0,1 1 0 0 0,-1-1-1 0 0,1 1 1 0 0,-1-1 0 0 0,1 0 0 0 0,0 1 0 0 0,0-1-1 0 0,0 0 1 0 0,0-1 0 0 0,1 1 5 0 0,0 1 1 0 0,-1-1-1 0 0,1 0 1 0 0,1 1-1 0 0,-1-1 1 0 0,0 1-1 0 0,0-1 1 0 0,0 1-1 0 0,1-1 1 0 0,-1 1-1 0 0,1 0 1 0 0,-1 0-1 0 0,1 0 1 0 0,-1 0-1 0 0,1 0 1 0 0,0 0-1 0 0,2-1 0 0 0,6-2 20 0 0,0 1-1 0 0,0 0 1 0 0,0 0-1 0 0,0 1 0 0 0,1 0 1 0 0,18 0-1 0 0,395 38 115 0 0,-287-19-823 0 0,-131-16 322 0 0,-1 0 0 0 0,0-1 0 0 0,1 0 0 0 0,-1 0 0 0 0,1 0 0 0 0,-1 0 0 0 0,0-1 0 0 0,1 0 0 0 0,-1 0 0 0 0,0-1 0 0 0,0 1 1 0 0,1-1-1 0 0,-1 0 0 0 0,8-5 0 0 0,-12 7 265 0 0,-1-1 0 0 0,1 1 0 0 0,-1 0 0 0 0,1-1 0 0 0,-1 1 0 0 0,1 0 0 0 0,-1-1 0 0 0,1 1 0 0 0,-1-1 0 0 0,1 1 1 0 0,-1-1-1 0 0,0 1 0 0 0,1-1 0 0 0,-1 1 0 0 0,0-1 0 0 0,1 1 0 0 0,-1-1 0 0 0,0 1 0 0 0,0-1 0 0 0,1 0 0 0 0,-1 1 0 0 0,0-1 0 0 0,0 1 1 0 0,0-1-1 0 0,0 0 0 0 0,0 1 0 0 0,0-1 0 0 0,0 0 0 0 0,-9-17-2162 0 0,-1 2 828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34.4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24 0 0,'10'-11'8674'0'0,"-10"12"-8612"0"0,0-1 0 0 0,0 0 0 0 0,0 1 0 0 0,0-1 0 0 0,0 0 0 0 0,0 0 0 0 0,0 1-1 0 0,0-1 1 0 0,0 0 0 0 0,0 1 0 0 0,0-1 0 0 0,0 0 0 0 0,0 0 0 0 0,0 1 0 0 0,0-1 0 0 0,0 0 0 0 0,1 0 0 0 0,-1 1-1 0 0,0-1 1 0 0,0 0 0 0 0,0 0 0 0 0,0 1 0 0 0,1-1 0 0 0,-1 0 0 0 0,0 0 0 0 0,0 0 0 0 0,0 1 0 0 0,1-1 0 0 0,-1 0-1 0 0,0 0 1 0 0,0 0 0 0 0,1 0 0 0 0,-1 0 0 0 0,0 0 0 0 0,1 1 0 0 0,-1-1-25 0 0,0 0-1 0 0,1 0 1 0 0,-1 0 0 0 0,0 0-1 0 0,0 0 1 0 0,1 0 0 0 0,-1 0-1 0 0,0 0 1 0 0,0 1 0 0 0,0-1-1 0 0,1 0 1 0 0,-1 0 0 0 0,0 0-1 0 0,0 0 1 0 0,0 1 0 0 0,1-1-1 0 0,-1 0 1 0 0,0 0 0 0 0,0 0-1 0 0,0 1 1 0 0,0-1 0 0 0,0 0-1 0 0,0 0 1 0 0,0 1 0 0 0,1-1-1 0 0,-1 0 1 0 0,0 0 0 0 0,0 1-1 0 0,0-1 1 0 0,0 0 0 0 0,0 3 1076 0 0,0-3-1088 0 0,0-1 1 0 0,0 1-1 0 0,1 0 0 0 0,-1 0 0 0 0,0 0 0 0 0,1 0 1 0 0,-1 0-1 0 0,0 0 0 0 0,1 0 0 0 0,-1 0 0 0 0,0 0 1 0 0,1 0-1 0 0,-1 0 0 0 0,0 0 0 0 0,1 1 1 0 0,-1-1-1 0 0,0 0 0 0 0,0 0 0 0 0,1 0 0 0 0,-1 0 1 0 0,0 0-1 0 0,1 1 0 0 0,-1-1 0 0 0,0 0 0 0 0,0 0 1 0 0,0 0-1 0 0,1 1 0 0 0,-1-1 0 0 0,0 0 0 0 0,0 0 1 0 0,0 1-1 0 0,1-1 0 0 0,-1 0 0 0 0,0 0 0 0 0,0 1 1 0 0,0 0-8 0 0,1-1-1 0 0,-1 0 1 0 0,0 1 0 0 0,0-1 0 0 0,0 0 0 0 0,1 1 0 0 0,-1-1 0 0 0,0 0 0 0 0,1 1-1 0 0,-1-1 1 0 0,0 0 0 0 0,1 1 0 0 0,-1-1 0 0 0,0 0 0 0 0,1 0 0 0 0,-1 0 0 0 0,0 1-1 0 0,1-1 1 0 0,-1 0 0 0 0,1 0 0 0 0,-1 0 0 0 0,0 0 0 0 0,1 0 0 0 0,-1 0 0 0 0,1 0-1 0 0,0 0 1 0 0,-1 4 276 0 0,0-7-136 0 0,-5 3-72 0 0,11-5-15 0 0,1 4-75 0 0,33 6 69 0 0,180-5-52 0 0,-115-10-54 0 0,-38-1 1077 0 0,-87 12-906 0 0,0 1 0 0 0,0 1 1 0 0,-35 11-1 0 0,-22 3 52 0 0,62-15-132 0 0,-1 1 1 0 0,-27 9 0 0 0,39-11-51 0 0,-1 1 0 0 0,1 0 0 0 0,0 0 0 0 0,-1 0 0 0 0,1 1 0 0 0,0-1 1 0 0,0 1-1 0 0,1 0 0 0 0,-1 0 0 0 0,0 0 0 0 0,1 1 0 0 0,0-1 0 0 0,-4 6 1 0 0,6-8 0 0 0,0 0 0 0 0,0 1 0 0 0,0-1 0 0 0,0 1 0 0 0,0-1 1 0 0,0 0-1 0 0,1 1 0 0 0,-1 0 0 0 0,0-1 0 0 0,1 1 1 0 0,0-1-1 0 0,-1 1 0 0 0,1 0 0 0 0,0-1 0 0 0,0 1 0 0 0,-1 0 1 0 0,2-1-1 0 0,-1 1 0 0 0,0 0 0 0 0,0-1 0 0 0,0 1 0 0 0,1 0 1 0 0,-1-1-1 0 0,1 1 0 0 0,-1 0 0 0 0,1-1 0 0 0,0 1 1 0 0,-1-1-1 0 0,3 3 0 0 0,0 12 11 0 0,1-12-12 0 0,-1-1 0 0 0,1 1-1 0 0,0-1 1 0 0,0 0 0 0 0,0-1 0 0 0,1 1 0 0 0,-1-1-1 0 0,1 0 1 0 0,-1 0 0 0 0,1 0 0 0 0,0 0 0 0 0,0-1-1 0 0,-1 0 1 0 0,1 0 0 0 0,0 0 0 0 0,0-1 0 0 0,0 1-1 0 0,0-1 1 0 0,10-1 0 0 0,8-3-10 0 0,0 0-1 0 0,0-1 1 0 0,27-10-1 0 0,-26 7-9 0 0,38-7 0 0 0,-47 13 3 0 0,-8 0-1 0 0,0 0 0 0 0,-1 1 0 0 0,1 0 1 0 0,0 1-1 0 0,0 0 0 0 0,0 0 0 0 0,0 0 1 0 0,0 1-1 0 0,0 0 0 0 0,12 3 0 0 0,4 6 2 0 0,-9-2-17 0 0,-11 17 48 0 0,-3-23-15 0 0,-1 0 0 0 0,1 0-1 0 0,-1 0 1 0 0,1 0 0 0 0,-1 0-1 0 0,0 0 1 0 0,0-1 0 0 0,1 1-1 0 0,-1 0 1 0 0,-1 0 0 0 0,1-1-1 0 0,0 1 1 0 0,0-1 0 0 0,-2 2-1 0 0,-27 24 9 0 0,7-5-7 0 0,16-15 9 0 0,-1 0 0 0 0,0 0 0 0 0,-1 0 0 0 0,0-1 0 0 0,0 0-1 0 0,0-1 1 0 0,-1 0 0 0 0,1 0 0 0 0,-1-1 0 0 0,0-1 0 0 0,0 1 0 0 0,-1-1-1 0 0,1-1 1 0 0,-18 2 0 0 0,7-2-408 0 0,1-2-1 0 0,0 0 0 0 0,0-1 1 0 0,0 0-1 0 0,0-2 1 0 0,-37-9-1 0 0,48 5-3191 0 0,19 0-503 0 0,-7 7 3525 0 0,-1-1-1 0 0,1 0 1 0 0,0 1 0 0 0,0-1-1 0 0,0 1 1 0 0,0 0 0 0 0,0 0-1 0 0,4 0 1 0 0,10 5-636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35.1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121 17 420 0 0,'-120'4'16180'0'0,"127"-3"-14904"0"0,96 1-341 0 0,99-3-803 0 0,-135-4-133 0 0,84-12-2121 0 0,-149 17 1997 0 0,-1 0 0 0 0,1-1 0 0 0,-1 1 0 0 0,1 0 0 0 0,-1 0 0 0 0,1 0 0 0 0,0 0 1 0 0,-1 0-1 0 0,1 0 0 0 0,-1 1 0 0 0,1-1 0 0 0,1 1 0 0 0,-3-1-1 0 0,1 1 0 0 0,-1-1 0 0 0,0 0 0 0 0,1 0 0 0 0,-1 1 0 0 0,0-1 0 0 0,1 0 0 0 0,-1 1 0 0 0,0-1 0 0 0,1 0 0 0 0,-1 1 0 0 0,0-1 0 0 0,0 0 0 0 0,1 1 0 0 0,-1-1-1 0 0,0 1 1 0 0,0-1 0 0 0,0 0 0 0 0,0 1 0 0 0,0-1 0 0 0,0 1 0 0 0,1-1 0 0 0,-1 1 0 0 0,0-1 0 0 0,0 1 0 0 0,0 0 0 0 0,-1 1-363 0 0,0 1 0 0 0,1-1 0 0 0,-1 1 0 0 0,0-1 1 0 0,0 0-1 0 0,0 1 0 0 0,-1-1 0 0 0,1 0 0 0 0,-1 0 0 0 0,1 0 0 0 0,-4 4 1 0 0,1-2-265 0 0,0 1 0 0 0,-1-1 0 0 0,1 0 1 0 0,-1 0-1 0 0,-11 7 0 0 0,-3 0-373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0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82 124 0 0,'13'-11'1317'0'0,"1"1"0"0"0,0 1-1 0 0,1 0 1 0 0,0 1 0 0 0,0 1 0 0 0,1 0 0 0 0,26-7-1 0 0,-6 8 4551 0 0,-35 6-5788 0 0,0 0 0 0 0,-1 1 1 0 0,1-1-1 0 0,0 0 0 0 0,-1 1 0 0 0,1-1 1 0 0,0 0-1 0 0,-1 1 0 0 0,1-1 0 0 0,-1 1 1 0 0,1-1-1 0 0,-1 1 0 0 0,1-1 1 0 0,-1 1-1 0 0,1 0 0 0 0,-1-1 0 0 0,0 1 1 0 0,1 0-1 0 0,-1-1 0 0 0,0 1 0 0 0,1 0 1 0 0,-1-1-1 0 0,0 1 0 0 0,0 0 0 0 0,0-1 1 0 0,0 1-1 0 0,1 0 0 0 0,-1 0 0 0 0,0-1 1 0 0,0 1-1 0 0,-1 1 0 0 0,1 30 518 0 0,-1-24-382 0 0,-1 19 108 0 0,-1-1 1 0 0,-2 0-1 0 0,0 1 0 0 0,-17 42 0 0 0,20-60-277 0 0,-30 77 231 0 0,-69 138 1 0 0,68-160-326 0 0,14-33-192 0 0,3 1 0 0 0,0 1 1 0 0,2 0-1 0 0,2 1 0 0 0,-10 41 0 0 0,21-71-95 0 0,0 0 0 0 0,0 0 1 0 0,1 1-1 0 0,0-1 0 0 0,0 0 0 0 0,0 0 0 0 0,0 0 0 0 0,0 0 0 0 0,1 0 0 0 0,0 0 0 0 0,0 0 1 0 0,0 0-1 0 0,0 0 0 0 0,1 0 0 0 0,3 6 0 0 0,-3-8-65 0 0,0 0 1 0 0,0 0 0 0 0,0 0-1 0 0,0 0 1 0 0,0-1-1 0 0,1 1 1 0 0,-1-1-1 0 0,1 1 1 0 0,-1-1-1 0 0,1 0 1 0 0,-1 0-1 0 0,1 0 1 0 0,0 0-1 0 0,-1-1 1 0 0,1 1 0 0 0,0-1-1 0 0,0 0 1 0 0,0 0-1 0 0,-1 0 1 0 0,1 0-1 0 0,0 0 1 0 0,0 0-1 0 0,5-2 1 0 0,40-13-3492 0 0,-20 4 2440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35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12 708 0 0,'-3'0'264'0'0,"1"0"0"0"0,-1 1 1 0 0,1-1-1 0 0,-1 1 0 0 0,1-1 0 0 0,-1 1 0 0 0,1 0 1 0 0,0 0-1 0 0,-1 0 0 0 0,1 0 0 0 0,-9 13 5710 0 0,41-19-2743 0 0,-10 4-2267 0 0,1-1 0 0 0,22-6 0 0 0,16-2-147 0 0,199 3-176 0 0,-173 8-1386 0 0,-19 4-2303 0 0,-61-4 1944 0 0,0 0 0 0 0,1 1 0 0 0,-1-1 0 0 0,0 1 0 0 0,7 3 0 0 0,-11 10-4149 0 0,-1-9 3978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38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241 131 256 0 0,'29'14'9455'0'0,"-29"-12"-8534"0"0,-19 9 2326 0 0,-11-9-1922 0 0,24-1-1165 0 0,0 0 0 0 0,-1-1 0 0 0,1 0 0 0 0,0 0 0 0 0,0 0 1 0 0,-1-1-1 0 0,-5-1 0 0 0,6 0-151 0 0,1 1 0 0 0,0-2 1 0 0,-1 1-1 0 0,1 0 0 0 0,0-1 0 0 0,0 0 1 0 0,1 0-1 0 0,-1 0 0 0 0,1-1 0 0 0,-1 1 1 0 0,1-1-1 0 0,0 0 0 0 0,1 0 1 0 0,-1-1-1 0 0,1 1 0 0 0,0-1 0 0 0,0 0 1 0 0,-3-5-1 0 0,4 7-12 0 0,1-1 0 0 0,-1 1 0 0 0,1-1 0 0 0,0 1 1 0 0,0-1-1 0 0,0 1 0 0 0,0-1 0 0 0,1 0 0 0 0,-1 1 0 0 0,1-6 1 0 0,0 7-1 0 0,0 1 0 0 0,0-1 0 0 0,0 1 0 0 0,1-1 0 0 0,-1 0 0 0 0,0 1 0 0 0,1-1 0 0 0,-1 1 0 0 0,1-1 1 0 0,0 1-1 0 0,-1-1 0 0 0,1 1 0 0 0,0 0 0 0 0,0-1 0 0 0,0 1 0 0 0,0 0 0 0 0,0 0 0 0 0,0 0 0 0 0,0-1 0 0 0,0 1 1 0 0,1 0-1 0 0,1-1 0 0 0,1 0-1 0 0,0 0 0 0 0,0 1 0 0 0,-1-1 0 0 0,1 1 0 0 0,0 0 0 0 0,0 0 0 0 0,1 0 0 0 0,6 0 0 0 0,0 1 10 0 0,0 0 0 0 0,0 1 0 0 0,-1 0 0 0 0,1 1 1 0 0,0 0-1 0 0,14 5 0 0 0,-20-5-3 0 0,-1 0 0 0 0,0 0 0 0 0,-1 0 0 0 0,1 1 0 0 0,0 0 0 0 0,-1 0 0 0 0,1 0 0 0 0,-1 0 0 0 0,0 0 0 0 0,0 1 0 0 0,0-1 0 0 0,0 1 0 0 0,2 5 0 0 0,1 1 5 0 0,-1 0 0 0 0,-1 1 1 0 0,7 19-1 0 0,-9-21-4 0 0,-1 1 0 0 0,0-1 0 0 0,-1 0 0 0 0,0 1 0 0 0,-1 10 0 0 0,0 4-1 0 0,-1-12 7 0 0,0 0 0 0 0,0-1-1 0 0,-1 1 1 0 0,0 0 0 0 0,-1-1 0 0 0,0 0-1 0 0,-1 0 1 0 0,-1 0 0 0 0,1-1-1 0 0,-2 1 1 0 0,-8 10 0 0 0,3-6-15 0 0,-2 0 1 0 0,0-1-1 0 0,0 0 1 0 0,-1-1-1 0 0,-1-1 1 0 0,0 0-1 0 0,-1-1 1 0 0,-28 13-1 0 0,15-13-19 0 0,29-11 9 0 0,-1 0 0 0 0,1 1-1 0 0,-1-1 1 0 0,1 0 0 0 0,0 0-1 0 0,-1 0 1 0 0,1 0 0 0 0,0 0-1 0 0,-1 0 1 0 0,1-1 0 0 0,0 1-1 0 0,-1 0 1 0 0,1-1 0 0 0,0 1-1 0 0,-1-1 1 0 0,1 1 0 0 0,0-1-1 0 0,0 1 1 0 0,-3-2 0 0 0,-1-5-156 0 0,4 6 152 0 0,0 0 0 0 0,-1 0-1 0 0,1 0 1 0 0,0-1 0 0 0,0 1 0 0 0,1 0 0 0 0,-1-1-1 0 0,0 1 1 0 0,0-1 0 0 0,1 1 0 0 0,-1-1 0 0 0,1 1-1 0 0,-1-1 1 0 0,1 0 0 0 0,-1 1 0 0 0,1-1 0 0 0,0 1-1 0 0,0-1 1 0 0,0 0 0 0 0,0 1 0 0 0,0-1 0 0 0,1-3-1 0 0,-1 4 19 0 0,1 0 1 0 0,-1-1-1 0 0,0 1 0 0 0,1-1 0 0 0,0 1 0 0 0,-1-1 0 0 0,1 1 0 0 0,0 0 0 0 0,-1-1 0 0 0,1 1 0 0 0,0 0 0 0 0,0 0 0 0 0,0 0 0 0 0,0 0 0 0 0,0 0 0 0 0,1 0 0 0 0,0-1 0 0 0,29-19 12 0 0,-10 7-9 0 0,-13 10 15 0 0,0 1-1 0 0,0-1 1 0 0,0 1 0 0 0,0 1 0 0 0,1 0 0 0 0,-1 0-1 0 0,1 0 1 0 0,-1 1 0 0 0,16 0 0 0 0,2-2 38 0 0,-8 3-37 0 0,0 0 0 0 0,0 0 0 0 0,0 2 1 0 0,0 1-1 0 0,0 0 0 0 0,-1 1 0 0 0,33 11 0 0 0,-14-4-3 0 0,-13-3-7 0 0,33 15 0 0 0,-32-12-74 0 0,35 11-1 0 0,-42-16 90 0 0,16 5-2172 0 0,-32-11 1997 0 0,0 0 0 0 0,-1 0 1 0 0,1 0-1 0 0,0 0 0 0 0,-1 0 0 0 0,1 0 0 0 0,-1 0 0 0 0,1 0 0 0 0,0-1 0 0 0,-1 1 0 0 0,1 0 1 0 0,-1 0-1 0 0,1 0 0 0 0,0-1 0 0 0,-1 1 0 0 0,1 0 0 0 0,-1-1 0 0 0,1 1 0 0 0,-1 0 0 0 0,1-1 1 0 0,-1 1-1 0 0,1 0 0 0 0,-1-1 0 0 0,0 1 0 0 0,1-1 0 0 0,-1 1 0 0 0,0-1 0 0 0,1 1 0 0 0,-1-1 0 0 0,0 0 1 0 0,1 1-1 0 0,-1-1 0 0 0,0 1 0 0 0,0-1 0 0 0,0 0 0 0 0,0 1 0 0 0,1-1 0 0 0,-1 1 0 0 0,0-1 1 0 0,0 0-1 0 0,0 1 0 0 0,0-1 0 0 0,-1 0 0 0 0,-10-26-5401 0 0,3 16 4168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41.4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17 256 0 0,'-5'-11'12095'0'0,"15"11"-8737"0"0,34 0-3694 0 0,-34 0 1073 0 0,178-5-579 0 0,-187 5-156 0 0,0-1-1 0 0,0 1 1 0 0,0 0 0 0 0,0 0-1 0 0,-1 1 1 0 0,1-1-1 0 0,0 0 1 0 0,0 0-1 0 0,0 0 1 0 0,0 0 0 0 0,0 1-1 0 0,-1-1 1 0 0,1 0-1 0 0,0 1 1 0 0,0-1 0 0 0,-1 1-1 0 0,1-1 1 0 0,0 1-1 0 0,0-1 1 0 0,-1 1 0 0 0,1-1-1 0 0,-1 1 1 0 0,1 0-1 0 0,0-1 1 0 0,-1 1 0 0 0,1 0-1 0 0,-1 0 1 0 0,0-1-1 0 0,1 1 1 0 0,-1 0 0 0 0,0 0-1 0 0,1 0 1 0 0,-1-1-1 0 0,0 1 1 0 0,0 0-1 0 0,0 0 1 0 0,1 0 0 0 0,-1 0-1 0 0,0 0 1 0 0,0-1-1 0 0,0 1 1 0 0,-1 0 0 0 0,1 0-1 0 0,0 0 1 0 0,0 0-1 0 0,0 0 1 0 0,-1-1 0 0 0,1 1-1 0 0,0 0 1 0 0,-1 0-1 0 0,1 0 1 0 0,-1-1 0 0 0,0 2-1 0 0,-11 12 25 0 0,4-4-23 0 0,0-1 1 0 0,-1 0-1 0 0,0 0 0 0 0,0-1 1 0 0,-20 14-1 0 0,2-7 5 0 0,26-15-10 0 0,1 0 0 0 0,0 0 0 0 0,0 1 0 0 0,-1-1 0 0 0,1 0 0 0 0,0 0 0 0 0,-1 0 0 0 0,1 0 0 0 0,0 1 0 0 0,0-1 0 0 0,0 0 0 0 0,-1 0 0 0 0,1 1 0 0 0,0-1 0 0 0,0 0 0 0 0,0 1 0 0 0,0-1 0 0 0,-1 0 0 0 0,1 0 0 0 0,0 1 0 0 0,0-1 0 0 0,0 0 0 0 0,0 1 0 0 0,0-1 0 0 0,0 0 0 0 0,0 1 1 0 0,0-1-1 0 0,0 0 0 0 0,0 1 0 0 0,0-1 0 0 0,0 0 0 0 0,0 1 0 0 0,0-1 0 0 0,0 0 0 0 0,0 0 0 0 0,1 1 0 0 0,-1-1 0 0 0,0 0 0 0 0,0 1 0 0 0,0-1 0 0 0,0 0 0 0 0,1 0 0 0 0,-1 1 0 0 0,0-1 0 0 0,0 0 0 0 0,0 0 0 0 0,1 1 0 0 0,-1-1 0 0 0,0 0 0 0 0,0 0 0 0 0,1 0 0 0 0,-1 0 0 0 0,0 1 1 0 0,1-1-1 0 0,-1 0 0 0 0,0 0 0 0 0,1 0 0 0 0,-1 0 0 0 0,16 7-67 0 0,117 37 22 0 0,-130-42 50 0 0,0-1-1 0 0,0 1 1 0 0,0-1-1 0 0,0 1 1 0 0,0 0-1 0 0,0 0 1 0 0,0 0 0 0 0,-1 1-1 0 0,5 3 1 0 0,-7-5-3 0 0,1 0 0 0 0,0-1 1 0 0,-1 1-1 0 0,1 0 0 0 0,-1 0 1 0 0,1-1-1 0 0,-1 1 0 0 0,0 0 1 0 0,1 0-1 0 0,-1 0 0 0 0,0 0 1 0 0,0 0-1 0 0,1-1 0 0 0,-1 1 0 0 0,0 0 1 0 0,0 0-1 0 0,0 0 0 0 0,0 0 1 0 0,0 0-1 0 0,0 0 0 0 0,0 0 1 0 0,-1 0-1 0 0,1-1 0 0 0,0 1 1 0 0,0 0-1 0 0,-1 0 0 0 0,1 0 1 0 0,0 0-1 0 0,-1-1 0 0 0,1 1 1 0 0,-1 0-1 0 0,1 0 0 0 0,-1-1 1 0 0,0 1-1 0 0,1 0 0 0 0,-1-1 1 0 0,0 1-1 0 0,0 0 0 0 0,-16 11-97 0 0,1-1 1 0 0,-2 0-1 0 0,0-1 0 0 0,0-1 0 0 0,0-1 0 0 0,-1-1 0 0 0,-1 0 1 0 0,1-2-1 0 0,-1 0 0 0 0,0-1 0 0 0,0-1 0 0 0,0-1 1 0 0,-24 0-1 0 0,43-2-31 0 0,0 1 0 0 0,0-1-1 0 0,0 0 1 0 0,0 0 0 0 0,1 0 0 0 0,-1 0 0 0 0,0 0 0 0 0,0 0 0 0 0,0 0 0 0 0,0 0 0 0 0,0 0 0 0 0,0-1 0 0 0,0 1 0 0 0,0 0-1 0 0,1 0 1 0 0,-1-1 0 0 0,0 1 0 0 0,0-1 0 0 0,0 1 0 0 0,1-1 0 0 0,-1 1 0 0 0,0-1 0 0 0,0 1 0 0 0,1-1 0 0 0,-1 0 0 0 0,0 0 0 0 0,1-1-81 0 0,0 1 0 0 0,0 0 0 0 0,1 0 0 0 0,-1 0 0 0 0,1 0 0 0 0,-1 0 0 0 0,1 0 0 0 0,-1 0 0 0 0,1 0 0 0 0,0 0 1 0 0,-1 0-1 0 0,1 1 0 0 0,0-1 0 0 0,0 0 0 0 0,-1 0 0 0 0,1 1 0 0 0,2-2 0 0 0,48-31-4789 0 0,-24 21 3667 0 0,2 1 192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41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1 252 0 0,'0'0'6682'0'0,"-10"6"-3348"0"0,10-6-3227 0 0,0 1 1 0 0,0-1-1 0 0,0 1 1 0 0,0-1-1 0 0,-1 1 1 0 0,1 0 0 0 0,0-1-1 0 0,0 1 1 0 0,-1-1-1 0 0,1 0 1 0 0,0 1-1 0 0,-1-1 1 0 0,1 1 0 0 0,0-1-1 0 0,-1 1 1 0 0,1-1-1 0 0,-1 0 1 0 0,1 1-1 0 0,0-1 1 0 0,-1 0 0 0 0,1 1-1 0 0,-1-1 1 0 0,0 0-1 0 0,0 1-76 0 0,0-1 0 0 0,1 0 0 0 0,-1 1 0 0 0,0-1 0 0 0,1 1 0 0 0,-1-1 0 0 0,1 0 0 0 0,-1 1 0 0 0,1-1 0 0 0,-1 1 0 0 0,1 0 0 0 0,-1-1 0 0 0,1 1 0 0 0,-1-1 0 0 0,1 1 0 0 0,0 0 0 0 0,-1-1 0 0 0,1 1 0 0 0,0 0 0 0 0,0-1 0 0 0,-1 1 0 0 0,1 0 0 0 0,0 0 0 0 0,0-1 0 0 0,0 2 0 0 0,-10 25 701 0 0,10 102 1102 0 0,10-75-1840 0 0,-10-43 1 0 0,-1-10-50 0 0,1 1 0 0 0,0 0 1 0 0,-1-1-1 0 0,1 1 0 0 0,0 0 0 0 0,0-1 1 0 0,0 1-1 0 0,0 0 0 0 0,1 0 0 0 0,-1-1 1 0 0,0 1-1 0 0,1 0 0 0 0,-1-1 0 0 0,1 1 1 0 0,0-1-1 0 0,-1 1 0 0 0,1-1 0 0 0,0 1 1 0 0,0-1-1 0 0,2 3 0 0 0,-51-50-13528 0 0,31 34 12514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42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1 504 0 0,'-5'0'610'0'0,"0"0"-1"0"0,0 0 1 0 0,0 0 0 0 0,0 1 0 0 0,0 0-1 0 0,0 0 1 0 0,0 0 0 0 0,0 1 0 0 0,-7 3 1373 0 0,99 4 2768 0 0,44-2-3932 0 0,80 4-1349 0 0,-207-12-155 0 0,0 1-1 0 0,1-1 1 0 0,-1 1-1 0 0,1-1 0 0 0,-1-1 1 0 0,0 1-1 0 0,0-1 1 0 0,0 1-1 0 0,0-1 1 0 0,0 0-1 0 0,7-5 0 0 0,0 0-2491 0 0,-1 1 1938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42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345 12 148 0 0,'-1'-1'264'0'0,"1"1"0"0"0,-1-1 1 0 0,1 0-1 0 0,0 1 0 0 0,-1-1 0 0 0,1 0 0 0 0,-2-1 529 0 0,1 2-529 0 0,1-1 0 0 0,-1 1 0 0 0,0-1 0 0 0,1 1 1 0 0,-1-1-1 0 0,0 1 0 0 0,0 0 0 0 0,1-1 0 0 0,-1 1 1 0 0,0 0-1 0 0,0 0 0 0 0,0 0 0 0 0,1-1 0 0 0,-1 1 0 0 0,0 0 1 0 0,0 0-1 0 0,0 0 0 0 0,1 0 0 0 0,-1 0 0 0 0,-1 1 0 0 0,-34-1 3573 0 0,27 0-3669 0 0,-9 1 424 0 0,1 0 0 0 0,0 0 1 0 0,0 2-1 0 0,0 0 0 0 0,-20 6 0 0 0,32-6-559 0 0,0 0 0 0 0,0 0 0 0 0,1 1 0 0 0,-1-1 0 0 0,1 1 0 0 0,-5 5 0 0 0,-4 3-35 0 0,11-10-1 0 0,-1 1 1 0 0,1-1-1 0 0,-1 1 0 0 0,1 0 0 0 0,0 0 0 0 0,0 0 0 0 0,0 0 1 0 0,1 0-1 0 0,-1 0 0 0 0,1 0 0 0 0,-1 0 0 0 0,1 1 1 0 0,0-1-1 0 0,0 1 0 0 0,1-1 0 0 0,-1 1 0 0 0,1 4 0 0 0,0-6 3 0 0,0 0 1 0 0,1-1-1 0 0,-1 1 0 0 0,1 0 0 0 0,-1 0 0 0 0,1 0 0 0 0,0-1 0 0 0,0 1 0 0 0,-1 0 0 0 0,1-1 0 0 0,1 1 0 0 0,-1-1 0 0 0,0 1 0 0 0,0-1 0 0 0,0 1 0 0 0,1-1 0 0 0,-1 0 0 0 0,1 0 0 0 0,-1 0 0 0 0,1 1 0 0 0,-1-1 0 0 0,1-1 0 0 0,3 2 0 0 0,-1 1-36 0 0,1-1 1 0 0,0-1 0 0 0,0 1-1 0 0,0-1 1 0 0,-1 0 0 0 0,1 0-1 0 0,10 0 1 0 0,43 5-1235 0 0,-39-5 867 0 0,0 1 0 0 0,23 5-1 0 0,-35-6 285 0 0,-5 0 108 0 0,52 11-579 0 0,-49-11 543 0 0,-1 0 1 0 0,0 1 0 0 0,0 0-1 0 0,1 0 1 0 0,-1 0-1 0 0,0 0 1 0 0,0 0-1 0 0,-1 1 1 0 0,6 4-1 0 0,-9-6 49 0 0,0 0-1 0 0,0 0 0 0 0,0 0 1 0 0,-1 0-1 0 0,1 0 0 0 0,0 0 1 0 0,-1 0-1 0 0,1-1 0 0 0,-1 1 1 0 0,1 0-1 0 0,-1 0 0 0 0,1 0 1 0 0,-1-1-1 0 0,0 1 0 0 0,1 0 1 0 0,-1 0-1 0 0,0-1 0 0 0,1 1 1 0 0,-1-1-1 0 0,0 1 0 0 0,0-1 1 0 0,0 1-1 0 0,0-1 1 0 0,-1 1-1 0 0,-26 16 64 0 0,27-16-58 0 0,-25 11-59 0 0,-1 0 1 0 0,0-2 0 0 0,0-1-1 0 0,-1-2 1 0 0,0 0-1 0 0,0-2 1 0 0,-1-1-1 0 0,-46 1 1 0 0,58-4-921 0 0,-12-1-872 0 0,14-7-3403 0 0,25 2 2537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43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1 588 0 0,'-10'16'9698'0'0,"40"-11"-2746"0"0,283 1-4854 0 0,-205-9-2371 0 0,-2 0-3141 0 0,-87 7 1373 0 0,-59 19-9424 0 0,21-17 10082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44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22 292 0 0,'0'0'163'0'0,"0"1"-1"0"0,-1 0 0 0 0,1 0 1 0 0,0-1-1 0 0,-1 1 1 0 0,1 0-1 0 0,0-1 1 0 0,-1 1-1 0 0,1 0 1 0 0,-1-1-1 0 0,1 1 1 0 0,-1-1-1 0 0,1 1 1 0 0,-10 5 3822 0 0,25-5-1491 0 0,138-7 4103 0 0,0-7-4902 0 0,152-6-5046 0 0,-275 19 1080 0 0,1 2 1 0 0,42 8-1 0 0,-43 0-2971 0 0,-20-10 3841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44.8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328 65 884 0 0,'-1'1'433'0'0,"1"1"1"0"0,-1-1-1 0 0,0 1 1 0 0,0-1-1 0 0,0 0 0 0 0,0 0 1 0 0,0 1-1 0 0,-1-1 0 0 0,1 0 1 0 0,0 0-1 0 0,0 0 1 0 0,-1 0-1 0 0,1 0 0 0 0,-1-1 1 0 0,1 1-1 0 0,-1 0 0 0 0,1-1 1 0 0,-1 1-1 0 0,1-1 1 0 0,-4 1-1 0 0,-71 5 4403 0 0,45-6-4351 0 0,17 1-545 0 0,0 0 0 0 0,-1-1 0 0 0,1-1 1 0 0,0 0-1 0 0,0-1 0 0 0,-1-1 1 0 0,1 0-1 0 0,1 0 0 0 0,-1-2 0 0 0,-15-6 1 0 0,28 10 24 0 0,0 1-1 0 0,-1-1 1 0 0,1 1 0 0 0,0-1 0 0 0,0 0 0 0 0,0 0 0 0 0,0 0 0 0 0,0 1 0 0 0,0-1 0 0 0,1 0 0 0 0,-1 0 0 0 0,0 0-1 0 0,0 0 1 0 0,1 0 0 0 0,-1-1 0 0 0,0 1 0 0 0,1 0 0 0 0,-1 0 0 0 0,1 0 0 0 0,-1 0 0 0 0,1-1 0 0 0,0 1-1 0 0,0 0 1 0 0,-1 0 0 0 0,1-1 0 0 0,0 1 0 0 0,0 0 0 0 0,0-1 0 0 0,1 1 0 0 0,-1 0 0 0 0,0 0 0 0 0,0-1-1 0 0,1 1 1 0 0,-1 0 0 0 0,0 0 0 0 0,1-1 0 0 0,-1 1 0 0 0,1 0 0 0 0,0 0 0 0 0,-1 0 0 0 0,1 0 0 0 0,0 0-1 0 0,0 0 1 0 0,0 0 0 0 0,0 0 0 0 0,-1 0 0 0 0,1 0 0 0 0,0 1 0 0 0,1-1 0 0 0,-1 0 0 0 0,0 1 0 0 0,2-2 0 0 0,5 0 26 0 0,-1 0 0 0 0,1 0 1 0 0,0 0-1 0 0,0 1 1 0 0,0 1-1 0 0,0-1 1 0 0,0 1-1 0 0,0 1 0 0 0,0-1 1 0 0,0 1-1 0 0,9 3 1 0 0,-7 0 23 0 0,3 0 3 0 0,-1 1-1 0 0,0 0 1 0 0,0 1-1 0 0,0 0 1 0 0,15 12 0 0 0,-15-9 17 0 0,2 0 234 0 0,-1 2 0 0 0,17 16-1 0 0,-26-22-138 0 0,0 1 0 0 0,0-1-1 0 0,0 1 1 0 0,0-1-1 0 0,-1 1 1 0 0,0 0-1 0 0,0 0 1 0 0,-1 1-1 0 0,4 10 1 0 0,-5-10-69 0 0,1 1 1 0 0,-1 0-1 0 0,0 0 0 0 0,-1 0 1 0 0,0 0-1 0 0,0 0 0 0 0,0 0 1 0 0,-1 0-1 0 0,-1 0 1 0 0,-3 15-1 0 0,-2-4-46 0 0,-1-1 1 0 0,0 0-1 0 0,-16 23 1 0 0,16-28-41 0 0,-1 0-1 0 0,-1-1 1 0 0,0 0 0 0 0,-1-1 0 0 0,0 0-1 0 0,-1-1 1 0 0,0 0 0 0 0,0 0 0 0 0,-1-2 0 0 0,0 1-1 0 0,-17 6 1 0 0,-9 2-424 0 0,14-9-96 0 0,23-7 462 0 0,0 0-1 0 0,0 0 1 0 0,0 0 0 0 0,0 0 0 0 0,0-1 0 0 0,0 1 0 0 0,-1-1-1 0 0,1 1 1 0 0,0-1 0 0 0,0 0 0 0 0,0 0 0 0 0,0 0 0 0 0,-1 0-1 0 0,1 0 1 0 0,0-1 0 0 0,0 1 0 0 0,0-1 0 0 0,0 1 0 0 0,-3-2-1 0 0,4 2 58 0 0,0 0 0 0 0,0-1-1 0 0,0 1 1 0 0,0-1-1 0 0,0 1 1 0 0,0-1-1 0 0,0 1 1 0 0,0-1-1 0 0,0 0 1 0 0,0 0-1 0 0,0 1 1 0 0,1-1-1 0 0,-1 0 1 0 0,0 0 0 0 0,0 0-1 0 0,1 0 1 0 0,-1 0-1 0 0,1 0 1 0 0,-1 0-1 0 0,1 0 1 0 0,-1 0-1 0 0,1 0 1 0 0,-1 0-1 0 0,1 0 1 0 0,0 0-1 0 0,0 0 1 0 0,0-1 0 0 0,-1 1-1 0 0,1 0 1 0 0,0 0-1 0 0,0 0 1 0 0,1 0-1 0 0,-1 0 1 0 0,0-1-1 0 0,0 1 1 0 0,0 0-1 0 0,1 0 1 0 0,-1 0-1 0 0,1 0 1 0 0,-1 0 0 0 0,1-1-1 0 0,7-14-65 0 0,-7 13 86 0 0,0 0-1 0 0,0 1 0 0 0,1-1 0 0 0,-1 0 0 0 0,1 1 0 0 0,-1 0 0 0 0,1-1 0 0 0,0 1 1 0 0,0 0-1 0 0,0 0 0 0 0,0 0 0 0 0,0 0 0 0 0,0 0 0 0 0,4-2 0 0 0,4-2 5 0 0,-6 3 12 0 0,0 1-1 0 0,1-1 1 0 0,-1 1 0 0 0,1 0 0 0 0,0 0-1 0 0,-1 0 1 0 0,1 1 0 0 0,0 0-1 0 0,0 0 1 0 0,0 0 0 0 0,0 0 0 0 0,6 1-1 0 0,15 1 77 0 0,1 1-1 0 0,-1 1 0 0 0,44 12 0 0 0,78 31 10 0 0,-34-10 27 0 0,-101-32-189 0 0,7 2 141 0 0,37 6 1 0 0,-53-11-186 0 0,0-1 0 0 0,0 1 1 0 0,0-1-1 0 0,0 0 0 0 0,0 0 0 0 0,0-1 1 0 0,0 1-1 0 0,0-1 0 0 0,0 1 1 0 0,-1-1-1 0 0,1 0 0 0 0,0-1 0 0 0,0 1 1 0 0,-1-1-1 0 0,1 0 0 0 0,3-2 1 0 0,-6 3-68 0 0,0 0 0 0 0,0 0 0 0 0,-1-1 0 0 0,1 1 1 0 0,-1 0-1 0 0,1-1 0 0 0,-1 1 0 0 0,0 0 0 0 0,1-1 1 0 0,-1 1-1 0 0,0 0 0 0 0,0-1 0 0 0,0 1 1 0 0,0-1-1 0 0,0 1 0 0 0,0 0 0 0 0,0-1 0 0 0,-1 1 1 0 0,1 0-1 0 0,-1-2 0 0 0,-9-26-3339 0 0,0 14 2059 0 0,1 3 207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5:47.2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45 60 0 0,'-19'11'9951'0'0,"18"-11"-9875"0"0,1 0 0 0 0,-1 0 0 0 0,1 0 1 0 0,-1 0-1 0 0,1 0 0 0 0,-1 1 0 0 0,1-1 0 0 0,-1 0 1 0 0,1 0-1 0 0,0 0 0 0 0,-1 1 0 0 0,1-1 0 0 0,0 0 1 0 0,-1 1-1 0 0,1-1 0 0 0,0 0 0 0 0,-1 1 0 0 0,1-1 1 0 0,0 1-1 0 0,-1-1 0 0 0,1 1 0 0 0,0-1 0 0 0,0 0 0 0 0,0 1 1 0 0,-1-1-1 0 0,1 1 0 0 0,0-1 0 0 0,0 1 0 0 0,0-1 1 0 0,0 1-1 0 0,0-1 0 0 0,0 1 0 0 0,-1 3 33 0 0,0-1 0 0 0,0 1 0 0 0,0-1 0 0 0,0 1 0 0 0,-1-1-1 0 0,0 0 1 0 0,1 1 0 0 0,-1-1 0 0 0,-1 0 0 0 0,1 0 0 0 0,0 0 0 0 0,-6 4 0 0 0,8-6-103 0 0,-1-1 5 0 0,1 1 1 0 0,-1-1 0 0 0,1 1 0 0 0,0 0 0 0 0,-1-1 0 0 0,1 1-1 0 0,-1 0 1 0 0,1-1 0 0 0,0 1 0 0 0,0 0 0 0 0,-1 0 0 0 0,1-1-1 0 0,0 1 1 0 0,0 0 0 0 0,0 0 0 0 0,0-1 0 0 0,0 1 0 0 0,0 0-1 0 0,0 0 1 0 0,0-1 0 0 0,0 1 0 0 0,0 0 0 0 0,0 0 0 0 0,1-1-1 0 0,-1 1 1 0 0,0 0 0 0 0,0-1 0 0 0,1 1 0 0 0,-1 0 0 0 0,1-1-1 0 0,-1 1 1 0 0,0 0 0 0 0,1-1 0 0 0,-1 1 0 0 0,1-1 0 0 0,-1 1-1 0 0,1-1 1 0 0,0 1 0 0 0,30 19 364 0 0,-18-12-357 0 0,92 61 113 0 0,-66-48-102 0 0,-6 5 51 0 0,-21-18 137 0 0,-1 2 0 0 0,19 17 0 0 0,-26-22-149 0 0,0-2-48 0 0,-1 0 1 0 0,0 0 0 0 0,0 1-1 0 0,-1-1 1 0 0,1 1 0 0 0,-1-1-1 0 0,0 1 1 0 0,1 0 0 0 0,-2 0-1 0 0,1 0 1 0 0,0 0 0 0 0,-1 0-1 0 0,2 9 1 0 0,2 1-2 0 0,-4-14-17 0 0,-1 1 1 0 0,1 0-1 0 0,-1 0 0 0 0,1 0 0 0 0,-1-1 0 0 0,0 1 0 0 0,1 0 0 0 0,-1 0 0 0 0,0 0 0 0 0,1 0 1 0 0,-1 0-1 0 0,0 0 0 0 0,0 0 0 0 0,0 0 0 0 0,0 0 0 0 0,0 0 0 0 0,0 0 0 0 0,0 0 0 0 0,0 0 1 0 0,0-1-1 0 0,-1 1 0 0 0,1 0 0 0 0,0 0 0 0 0,-1 1 0 0 0,-2 2 45 0 0,0 0 0 0 0,-1 0 1 0 0,1-1-1 0 0,-1 1 0 0 0,0-1 0 0 0,0 0 0 0 0,0 0 0 0 0,0-1 0 0 0,0 1 1 0 0,-1-1-1 0 0,1 0 0 0 0,-1 0 0 0 0,0 0 0 0 0,-6 1 0 0 0,-4-1-56 0 0,-1 0 0 0 0,1-1 1 0 0,0-1-1 0 0,-1 0 0 0 0,1-1 0 0 0,0-1 0 0 0,-1 0 0 0 0,1-1 0 0 0,-16-6 1 0 0,29 9 0 0 0,1 0 0 0 0,-1-1 0 0 0,0 0 0 0 0,1 1 0 0 0,-1-1 0 0 0,1 0 0 0 0,-1 0 0 0 0,1 0 0 0 0,0 0 1 0 0,-1 0-1 0 0,1 0 0 0 0,0 0 0 0 0,0-1 0 0 0,0 1 0 0 0,0 0 0 0 0,0-1 0 0 0,0 1 0 0 0,0-1 0 0 0,0 1 0 0 0,0-1 1 0 0,1 1-1 0 0,-1-1 0 0 0,0 1 0 0 0,1-1 0 0 0,0 0 0 0 0,-1 1 0 0 0,1-1 0 0 0,0 0 0 0 0,0 0 0 0 0,0 1 1 0 0,0-1-1 0 0,0 0 0 0 0,0 1 0 0 0,0-1 0 0 0,1 0 0 0 0,-1 1 0 0 0,1-1 0 0 0,-1 0 0 0 0,2-2 0 0 0,3-6-38 0 0,0-1 0 0 0,1 1 0 0 0,0 0 1 0 0,14-17-1 0 0,-9 12-86 0 0,56-60-722 0 0,-61 68 825 0 0,1-1-1 0 0,0 1 0 0 0,1 1 0 0 0,-1-1 0 0 0,1 2 0 0 0,10-7 0 0 0,9-7-8 0 0,-5 4 10 0 0,34-17 0 0 0,-34 20 17 0 0,-9 1-15 0 0,-12 10 23 0 0,0 0 0 0 0,0 0 0 0 0,1 0 0 0 0,-1 0 0 0 0,0 0 0 0 0,0 0 1 0 0,0 1-1 0 0,1-1 0 0 0,-1 0 0 0 0,1 0 0 0 0,-1 1 0 0 0,3-1 0 0 0,-3 0-18 0 0,1 0 1 0 0,-1 0-1 0 0,0 1 1 0 0,0-1-1 0 0,1 0 1 0 0,-1 0-1 0 0,0 0 0 0 0,0 0 1 0 0,0-1-1 0 0,0 1 1 0 0,-1 0-1 0 0,1 0 0 0 0,0-1 1 0 0,0 1-1 0 0,-1 0 1 0 0,1-1-1 0 0,-1 1 1 0 0,1 0-1 0 0,-1-1 0 0 0,1 1 1 0 0,-1-1-1 0 0,0 1 1 0 0,0-1-1 0 0,0 1 0 0 0,0-1 1 0 0,0 1-1 0 0,0-1 1 0 0,0 1-1 0 0,0-1 0 0 0,-1 1 1 0 0,1-1-1 0 0,-1 1 1 0 0,1-1-1 0 0,-1 1 1 0 0,1 0-1 0 0,-1-1 0 0 0,0 1 1 0 0,1 0-1 0 0,-3-2 1 0 0,0-1 0 0 0,-1 0 0 0 0,0 0 0 0 0,0 1 0 0 0,0-1 0 0 0,-1 1 0 0 0,1 0 0 0 0,-1 0 0 0 0,1 1 0 0 0,-1-1 0 0 0,0 1 0 0 0,0 0 0 0 0,0 1 0 0 0,0-1 0 0 0,-1 1 0 0 0,1 0 0 0 0,0 0 0 0 0,-1 0 0 0 0,1 1 0 0 0,0 0 0 0 0,-1 0 0 0 0,-6 1 0 0 0,-7 3 154 0 0,1 0-1 0 0,-1 1 1 0 0,1 1 0 0 0,-28 13-1 0 0,37-15-104 0 0,-16 6-10 0 0,14-6-129 0 0,2-1-1 0 0,-1 2 0 0 0,1 0 1 0 0,-13 7-1 0 0,-22 12-1055 0 0,34-19 226 0 0,-1 0 0 0 0,1 0 1 0 0,-12 9-1 0 0,-51 24-6072 0 0,62-27 5620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0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 39 156 0 0,'0'-1'186'0'0,"0"0"0"0"0,0 0 0 0 0,0 0-1 0 0,0 0 1 0 0,-1 0 0 0 0,1 1 0 0 0,0-1 0 0 0,-1 0 0 0 0,1 0 0 0 0,-1 0 0 0 0,1 1-1 0 0,-1-1 1 0 0,1 0 0 0 0,-1 1 0 0 0,1-1 0 0 0,-1 0 0 0 0,1 1 0 0 0,-1-1-1 0 0,0 1 1 0 0,0-1 0 0 0,1 1 0 0 0,-1-1 0 0 0,0 1 0 0 0,0-1 0 0 0,1 1 0 0 0,-1 0-1 0 0,-1-1 1 0 0,-34-4 2860 0 0,23 5-1680 0 0,0 1 1 0 0,0 0 0 0 0,-21 5 0 0 0,28-3-1056 0 0,-1 0 0 0 0,1 0 0 0 0,0 0 0 0 0,0 0 0 0 0,1 1 0 0 0,-1 0 0 0 0,1 0 0 0 0,0 1 0 0 0,0 0 0 0 0,0 0 0 0 0,1 0 0 0 0,-1 0 0 0 0,1 1 0 0 0,0-1 0 0 0,1 1 0 0 0,0 0 0 0 0,0 0 0 0 0,-3 8 0 0 0,5-10-257 0 0,-1-2-32 0 0,1 0 1 0 0,0 1-1 0 0,0-1 0 0 0,0 1 0 0 0,1-1 0 0 0,-1 1 1 0 0,1 0-1 0 0,-1-1 0 0 0,1 1 0 0 0,0 0 0 0 0,0-1 1 0 0,0 1-1 0 0,0 0 0 0 0,0-1 0 0 0,1 1 0 0 0,-1-1 1 0 0,1 1-1 0 0,0 0 0 0 0,-1-1 0 0 0,3 3 1 0 0,1 7-22 0 0,-3-11-4 0 0,-1 1 0 0 0,0-1-1 0 0,1 0 1 0 0,0 1 0 0 0,-1-1 0 0 0,1 0 0 0 0,0 0-1 0 0,-1 0 1 0 0,1 1 0 0 0,0-1 0 0 0,0 0-1 0 0,0 0 1 0 0,0 0 0 0 0,0 0 0 0 0,0 0-1 0 0,0-1 1 0 0,0 1 0 0 0,1 0 0 0 0,-1 0-1 0 0,0-1 1 0 0,0 1 0 0 0,1-1 0 0 0,1 1 0 0 0,4 2-63 0 0,1-1 1 0 0,-1-1 0 0 0,0 0 0 0 0,0 0-1 0 0,1 0 1 0 0,-1-1 0 0 0,1 0 0 0 0,-1 0 0 0 0,0 0-1 0 0,14-4 1 0 0,4-2-243 0 0,43-17-1 0 0,-22 6 31 0 0,-43 16 260 0 0,101-37-532 0 0,-93 33 494 0 0,0 0 0 0 0,-1-1-1 0 0,1 0 1 0 0,-1-1 0 0 0,-1 0 0 0 0,1-1-1 0 0,10-11 1 0 0,-19 18 54 0 0,0 0 0 0 0,0 1-1 0 0,0-1 1 0 0,0 0-1 0 0,-1 0 1 0 0,1 0 0 0 0,0 0-1 0 0,-1 0 1 0 0,1 0-1 0 0,-1 0 1 0 0,1 0 0 0 0,-1 0-1 0 0,0 0 1 0 0,1 0 0 0 0,-1 0-1 0 0,0-1 1 0 0,0 1-1 0 0,0 0 1 0 0,0 0 0 0 0,0 0-1 0 0,0 0 1 0 0,0 0 0 0 0,0-1-1 0 0,0 1 1 0 0,0 0-1 0 0,-1 0 1 0 0,1 0 0 0 0,-1-1-1 0 0,0 0 1 0 0,-1 0 0 0 0,1 0-1 0 0,-1 0 1 0 0,0 1-1 0 0,1-1 1 0 0,-1 1 0 0 0,0-1-1 0 0,0 1 1 0 0,0 0 0 0 0,0 0-1 0 0,-1 0 1 0 0,-3-2 0 0 0,-7-1 2 0 0,0 0 1 0 0,-1 1 0 0 0,-23-3 0 0 0,18 5-55 0 0,0 0-1 0 0,-1 2 1 0 0,1 0 0 0 0,0 2 0 0 0,0 0 0 0 0,0 1 0 0 0,0 0 0 0 0,1 2 0 0 0,0 0 0 0 0,0 1 0 0 0,-20 12 0 0 0,14-2-1656 0 0,24-17 1605 0 0,-1 0-1 0 0,1 0 1 0 0,0 0-1 0 0,-1 1 1 0 0,1-1-1 0 0,0 0 1 0 0,-1 1-1 0 0,1-1 1 0 0,0 0 0 0 0,0 1-1 0 0,-1-1 1 0 0,1 0-1 0 0,0 1 1 0 0,0-1-1 0 0,0 0 1 0 0,0 1-1 0 0,0-1 1 0 0,-1 1-1 0 0,1-1 1 0 0,0 0-1 0 0,0 1 1 0 0,0-1-1 0 0,0 1 1 0 0,0-1-1 0 0,0 1 1 0 0,0-1-1 0 0,0 0 1 0 0,1 1-1 0 0,-1-1 1 0 0,0 1-1 0 0,0-1 1 0 0,0 0-1 0 0,0 1 1 0 0,0-1-1 0 0,1 0 1 0 0,-1 1 0 0 0,0-1-1 0 0,0 0 1 0 0,1 1-1 0 0,-1-1 1 0 0,0 0-1 0 0,0 1 1 0 0,1-1-1 0 0,-1 0 1 0 0,0 0-1 0 0,1 1 1 0 0,-1-1-1 0 0,0 0 1 0 0,1 0-1 0 0,-1 0 1 0 0,1 0-1 0 0,-1 1 1 0 0,0-1-1 0 0,1 0 1 0 0,-1 0-1 0 0,1 0 1 0 0,-1 0-1 0 0,0 0 1 0 0,1 0-1 0 0,-1 0 1 0 0,1 0-1 0 0,10 2-954 0 0,0-1 0 0 0,-1 0 0 0 0,1-1-1 0 0,0 0 1 0 0,19-3 0 0 0,-21 2 692 0 0,19 0-804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7:43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16 304 0 0,'1'0'106'0'0,"0"0"0"0"0,0-1 1 0 0,1 1-1 0 0,-1 0 0 0 0,0 0 0 0 0,1 0 0 0 0,-1 0 0 0 0,0 0 0 0 0,1 0 1 0 0,-1 0-1 0 0,0 0 0 0 0,0 0 0 0 0,1 1 0 0 0,-1-1 0 0 0,0 0 1 0 0,0 1-1 0 0,1-1 0 0 0,-1 1 0 0 0,3 3 1705 0 0,-2 28 2556 0 0,54-27-2884 0 0,175-14 741 0 0,-148 4-1809 0 0,14-1-195 0 0,74-12-46 0 0,-159 15-326 0 0,-2 2-316 0 0,0-1-1 0 0,-1 0 1 0 0,1 0 0 0 0,15-8 0 0 0,-52 9-8368 0 0,18 1 7726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7:44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7 676 0 0,'-5'-1'457'0'0,"1"-1"0"0"0,-1 1 1 0 0,1 0-1 0 0,-1 0 0 0 0,0 1 0 0 0,0-1 1 0 0,1 1-1 0 0,-1 0 0 0 0,-6 1 0 0 0,-3 0 3261 0 0,26 7 474 0 0,13 10-3665 0 0,-15-13-426 0 0,1-1 1 0 0,0 0 0 0 0,0 0 0 0 0,0-1 0 0 0,16 2 0 0 0,26 8 25 0 0,-34-6-115 0 0,2-2 0 0 0,20 3 1 0 0,13 4 8 0 0,-37-10-12 0 0,-15-2-11 0 0,0 0-1 0 0,0 0 1 0 0,0 0-1 0 0,1 1 1 0 0,-1-1 0 0 0,0 0-1 0 0,0 1 1 0 0,0 0 0 0 0,0-1-1 0 0,0 1 1 0 0,0 0-1 0 0,0 0 1 0 0,2 1 0 0 0,2 1-38 0 0,-4-2 33 0 0,-8 3 4 0 0,-7 16 33 0 0,9-16-29 0 0,-1 2-3 0 0,0 0-1 0 0,0 0 1 0 0,0 0-1 0 0,1 1 1 0 0,-6 12-1 0 0,-17 23-39 0 0,9-15 38 0 0,10-16 12 0 0,6-9-6 0 0,1-1 0 0 0,0 1 0 0 0,-1 0 0 0 0,1-1 0 0 0,0 1 0 0 0,0 0 0 0 0,0 0 0 0 0,0 0 0 0 0,1 0 0 0 0,-2 2 0 0 0,2-3-2 0 0,0-1 0 0 0,0 0 0 0 0,0 1 0 0 0,0-1-1 0 0,-1 0 1 0 0,1 1 0 0 0,0-1 0 0 0,0 0 0 0 0,0 1 0 0 0,0-1-1 0 0,-1 0 1 0 0,1 0 0 0 0,0 1 0 0 0,0-1 0 0 0,-1 0 0 0 0,1 0-1 0 0,0 1 1 0 0,-1-1 0 0 0,1 0 0 0 0,0 0 0 0 0,0 0-1 0 0,-1 1 1 0 0,1-1 0 0 0,-1 0 0 0 0,1 0 0 0 0,0 0 0 0 0,-1 0-1 0 0,1 0 1 0 0,0 0 0 0 0,-1 0 0 0 0,1 0 0 0 0,0 0 0 0 0,-1 0-1 0 0,1 0 1 0 0,0 0 0 0 0,-1 0 0 0 0,1 0 0 0 0,0 0-1 0 0,-1 0 1 0 0,1 0 0 0 0,0-1 0 0 0,-1 1 0 0 0,1 0 0 0 0,0 0-1 0 0,-1 0 1 0 0,1-1 0 0 0,0 1 0 0 0,-1 0 0 0 0,1-1 0 0 0,-1 1-3 0 0,0-1 1 0 0,0 1 0 0 0,0-1-1 0 0,0 1 1 0 0,0-1 0 0 0,1 0 0 0 0,-1 0-1 0 0,0 1 1 0 0,0-1 0 0 0,1 0-1 0 0,-1 0 1 0 0,0 0 0 0 0,1 0 0 0 0,-1 0-1 0 0,1 0 1 0 0,-1 0 0 0 0,1 0-1 0 0,0 0 1 0 0,-1 0 0 0 0,1 0 0 0 0,0 0-1 0 0,-1-2 1 0 0,1-2 3 0 0,-1-1 0 0 0,0 0 0 0 0,0 1 0 0 0,0-1 0 0 0,-4-9 1 0 0,3 10 4 0 0,0-1 1 0 0,0 1 0 0 0,1 0 0 0 0,0-1 0 0 0,-1-9-1 0 0,0 5-3 0 0,0 0-1 0 0,-1 0 1 0 0,0 1-1 0 0,-1-1 1 0 0,0 1-1 0 0,0-1 1 0 0,-1 1-1 0 0,-9-12 1 0 0,9 12 6 0 0,-1 1-6 0 0,3-7 1268 0 0,6 19-1244 0 0,0 0-1 0 0,-1 0 0 0 0,1 1 0 0 0,0-1 0 0 0,-1 1 0 0 0,0-1 0 0 0,0 1 0 0 0,-1 0 0 0 0,1 0 0 0 0,-1 0 1 0 0,0 0-1 0 0,0 0 0 0 0,0 5 0 0 0,-1-6-23 0 0,1 0 0 0 0,-1 1 0 0 0,1-1 0 0 0,1 0 1 0 0,-1 0-1 0 0,1 0 0 0 0,-1 0 0 0 0,5 7 0 0 0,-4-7 2 0 0,0-1 0 0 0,0 1 0 0 0,0 0 0 0 0,-1 0 0 0 0,0-1 0 0 0,1 1 0 0 0,-1 0 0 0 0,0 8 0 0 0,4 2 45 0 0,-2-10-79 0 0,-1-10 37 0 0,-2 4-4 0 0,0-4-14 0 0,0 0 1 0 0,0 1-1 0 0,0-1 0 0 0,-1 0 0 0 0,0 1 1 0 0,0-1-1 0 0,0 1 0 0 0,-3-7 0 0 0,-3-8 9 0 0,7 16 7 0 0,-1 1 0 0 0,0 0 1 0 0,0 0-1 0 0,0 0 1 0 0,-1 0-1 0 0,1 0 0 0 0,-1 0 1 0 0,0 0-1 0 0,-2-3 0 0 0,1 3 3 0 0,2 2-5 0 0,1 1-1 0 0,-1 0 1 0 0,1-1-1 0 0,0 1 1 0 0,-1-1-1 0 0,1 1 1 0 0,0-1-1 0 0,-1 1 1 0 0,1-1-1 0 0,0 1 1 0 0,-1-1-1 0 0,1 1 0 0 0,0-1 1 0 0,0 1-1 0 0,0-1 1 0 0,0 1-1 0 0,0-1 1 0 0,0 1-1 0 0,-1-1 1 0 0,1 0-1 0 0,0 1 1 0 0,1-2-1 0 0,-1 2 3 0 0,-1 0-9 0 0,1 0 1 0 0,0 0-1 0 0,-1 0 0 0 0,1 0 0 0 0,0 0 1 0 0,-1 0-1 0 0,1 0 0 0 0,0 0 0 0 0,-1 0 0 0 0,1 0 1 0 0,0 0-1 0 0,0 0 0 0 0,-1 0 0 0 0,1 1 1 0 0,0-1-1 0 0,-1 0 0 0 0,1 0 0 0 0,0 0 0 0 0,0 1 1 0 0,-1-1-1 0 0,1 0 0 0 0,0 0 0 0 0,0 0 1 0 0,0 1-1 0 0,-1-1 0 0 0,1 0 0 0 0,0 1 0 0 0,0-1 1 0 0,0 0-1 0 0,0 1 0 0 0,46 69-1205 0 0,-44-67 507 0 0,0 0 0 0 0,1 1 0 0 0,-1-1 0 0 0,-1 0 0 0 0,1 1 0 0 0,-1 0 0 0 0,1-1 0 0 0,-1 1 0 0 0,0 0 0 0 0,0-1 0 0 0,-1 1 0 0 0,1 0 0 0 0,-1 0 0 0 0,0 0 0 0 0,0 6 0 0 0,-2-4-771 0 0,-6-1 178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8:46.2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384 239 484 0 0,'0'0'5456'0'0,"-21"6"-2635"0"0,18-4-2542 0 0,-1 0 0 0 0,0-1-1 0 0,0 0 1 0 0,0 1 0 0 0,0-2 0 0 0,0 1 0 0 0,-1 0 0 0 0,1-1 0 0 0,-4 0 0 0 0,6 0-103 0 0,-28 0 1045 0 0,5-1-1113 0 0,0-2 0 0 0,0 0 0 0 0,1-2 0 0 0,0-1 1 0 0,-1-1-1 0 0,-25-11 0 0 0,44 16-110 0 0,1-1 1 0 0,-1-1 0 0 0,1 1-1 0 0,0-1 1 0 0,0 0-1 0 0,0 0 1 0 0,0 0-1 0 0,1-1 1 0 0,-1 1 0 0 0,1-1-1 0 0,0 0 1 0 0,1 0-1 0 0,-1-1 1 0 0,1 1-1 0 0,-4-10 1 0 0,-3-3-11 0 0,9 16 11 0 0,1 0 1 0 0,-1 0 0 0 0,1-1 0 0 0,0 1 0 0 0,0 0 0 0 0,0 0 0 0 0,0-1 0 0 0,0 1 0 0 0,0 0 0 0 0,0-1 0 0 0,1 1 0 0 0,-1 0-1 0 0,1 0 1 0 0,-1-1 0 0 0,1 1 0 0 0,0 0 0 0 0,0 0 0 0 0,0 0 0 0 0,0 0 0 0 0,1 0 0 0 0,-1 0 0 0 0,3-2 0 0 0,3-9 2 0 0,-4 9-1 0 0,-1 0 0 0 0,1 0 1 0 0,0 1-1 0 0,0-1 0 0 0,0 1 1 0 0,0-1-1 0 0,1 1 0 0 0,-1 0 1 0 0,1 1-1 0 0,0-1 0 0 0,-1 1 1 0 0,1-1-1 0 0,5-1 0 0 0,-6 2 4 0 0,1 1 26 0 0,-1 1 0 0 0,0-1 0 0 0,1 1 0 0 0,-1-1 0 0 0,0 1 0 0 0,1 0 0 0 0,-1 0 0 0 0,0 1 0 0 0,1-1 0 0 0,-1 1 0 0 0,0 0 1 0 0,0-1-1 0 0,0 1 0 0 0,1 1 0 0 0,4 1 0 0 0,3 1 112 0 0,7 3 104 0 0,1 1 1 0 0,-2 0-1 0 0,30 20 1 0 0,-14-9-140 0 0,-12-6-84 0 0,-1 1-1 0 0,0 0 1 0 0,26 27 0 0 0,-39-33 20 0 0,1 0-1 0 0,-2 1 1 0 0,1 0 0 0 0,-1 0 0 0 0,-1 0 0 0 0,1 1 0 0 0,-2 0 0 0 0,1 0 0 0 0,5 20-1 0 0,-10-27-29 0 0,0 0 0 0 0,1 0 0 0 0,-1 1 0 0 0,0-1-1 0 0,-1 0 1 0 0,1 0 0 0 0,-1 1 0 0 0,1-1 0 0 0,-1 0-1 0 0,0 0 1 0 0,0 0 0 0 0,-2 3 0 0 0,-18 36 115 0 0,15-31-113 0 0,0-1 1 0 0,-1 0-1 0 0,-1 0 0 0 0,0-1 1 0 0,0 0-1 0 0,0 0 1 0 0,-1-1-1 0 0,-1 0 0 0 0,0 0 1 0 0,0-1-1 0 0,0-1 0 0 0,-1 1 1 0 0,1-2-1 0 0,-2 0 0 0 0,1 0 1 0 0,0-1-1 0 0,-23 6 0 0 0,6-3 15 0 0,24-6-34 0 0,0 0 0 0 0,0 1 0 0 0,0-1 0 0 0,0-1-1 0 0,-1 1 1 0 0,1-1 0 0 0,0 0 0 0 0,0 1 0 0 0,-1-2 0 0 0,1 1 0 0 0,0-1-1 0 0,-6-1 1 0 0,10 2 3 0 0,-5-1-6 0 0,-1 0 0 0 0,1-1 0 0 0,0 0-1 0 0,0 0 1 0 0,-9-6 0 0 0,13 7 4 0 0,-1 0 1 0 0,1 0-1 0 0,0-1 1 0 0,-1 1-1 0 0,1-1 1 0 0,0 1-1 0 0,0-1 1 0 0,0 1-1 0 0,0-1 1 0 0,0 0 0 0 0,0 1-1 0 0,0-1 1 0 0,1 0-1 0 0,-1 0 1 0 0,1 0-1 0 0,-1 0 1 0 0,1 1-1 0 0,0-1 1 0 0,0 0-1 0 0,0 0 1 0 0,0-2-1 0 0,0 2 2 0 0,0 1 1 0 0,0-1-1 0 0,0 1 0 0 0,1 0 0 0 0,-1-1 0 0 0,0 1 1 0 0,1-1-1 0 0,-1 1 0 0 0,1 0 0 0 0,0 0 1 0 0,-1-1-1 0 0,1 1 0 0 0,0 0 0 0 0,0 0 0 0 0,0 0 1 0 0,0 0-1 0 0,0 0 0 0 0,0 0 0 0 0,2-2 0 0 0,1 1 4 0 0,-1-1-1 0 0,1 1 1 0 0,0 1-1 0 0,0-1 0 0 0,0 0 1 0 0,8-1-1 0 0,-2 1 6 0 0,0 0-1 0 0,1 1 1 0 0,-1 0 0 0 0,0 0 0 0 0,16 2-1 0 0,197 35 42 0 0,-59-9-44 0 0,-152-26-417 0 0,0-1 1 0 0,1 0-1 0 0,-1-1 1 0 0,0 0-1 0 0,0-1 1 0 0,0 0-1 0 0,0-1 1 0 0,12-5-1 0 0,-8 3-849 0 0,-8 2-62 0 0,1-1 0 0 0,-1 0 1 0 0,-1 0-1 0 0,1-1 0 0 0,-1 0 0 0 0,13-12 0 0 0,-10 11-156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8:48.1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354 12 20 0 0,'10'-11'9872'0'0,"-13"11"-9665"0"0,0 0 1 0 0,0 0 0 0 0,0 0 0 0 0,0 0 0 0 0,0 1 0 0 0,1-1 0 0 0,-1 1 0 0 0,-4 2-1 0 0,-40 4 2296 0 0,38-5-2315 0 0,5-1-136 0 0,1-1 1 0 0,0 1-1 0 0,0 0 1 0 0,-1 0-1 0 0,1 1 0 0 0,0-1 1 0 0,0 1-1 0 0,0-1 1 0 0,0 1-1 0 0,0 0 1 0 0,-2 2-1 0 0,-24 13 605 0 0,0-1-175 0 0,11 4-363 0 0,0-1-66 0 0,1 1-1 0 0,-22 33 0 0 0,37-50-47 0 0,0 0 0 0 0,1 0 0 0 0,-1 1 0 0 0,1-1 0 0 0,-1 0 0 0 0,1 1 0 0 0,0-1 0 0 0,1 1 0 0 0,-1-1 0 0 0,1 1 0 0 0,-1 0 0 0 0,1-1 0 0 0,0 1 0 0 0,0 0 0 0 0,1-1 0 0 0,-1 1 0 0 0,1-1 0 0 0,-1 1 0 0 0,1 0 0 0 0,1-1 0 0 0,1 6 0 0 0,-1-5-4 0 0,1 0 1 0 0,0 0 0 0 0,0 0 0 0 0,0 0-1 0 0,0 0 1 0 0,1-1 0 0 0,-1 0-1 0 0,1 1 1 0 0,0-1 0 0 0,0 0 0 0 0,0-1-1 0 0,0 1 1 0 0,1-1 0 0 0,-1 0-1 0 0,6 2 1 0 0,6 1-8 0 0,1 0 0 0 0,-1-1-1 0 0,1-1 1 0 0,0-1 0 0 0,-1 0-1 0 0,1-1 1 0 0,24-2 0 0 0,10-4-214 0 0,54-12 1 0 0,-103 17 199 0 0,-1-1 0 0 0,1 0 0 0 0,0 1 0 0 0,-1-1 0 0 0,1 0 0 0 0,-1 0 0 0 0,1 0 0 0 0,-1 0 0 0 0,0 0 0 0 0,1-1 0 0 0,-1 1 0 0 0,0 0 0 0 0,0-1 0 0 0,0 1 0 0 0,0 0 1 0 0,2-4-1 0 0,-3 5 16 0 0,1-1 0 0 0,-1 0 1 0 0,0 1-1 0 0,1-1 1 0 0,-1 0-1 0 0,0 1 1 0 0,1-1-1 0 0,-1 0 1 0 0,0 0-1 0 0,0 0 1 0 0,0 1-1 0 0,1-1 1 0 0,-1 0-1 0 0,0 0 0 0 0,0 1 1 0 0,0-1-1 0 0,0 0 1 0 0,-1 0-1 0 0,1 0 1 0 0,0 1-1 0 0,0-1 1 0 0,0 0-1 0 0,-1 0 1 0 0,1 1-1 0 0,0-1 1 0 0,-1 0-1 0 0,1 0 0 0 0,0 1 1 0 0,-1-1-1 0 0,1 0 1 0 0,-1 1-1 0 0,1-1 1 0 0,-1 1-1 0 0,0-1 1 0 0,0 0-1 0 0,-8-3 0 0 0,1 0 1 0 0,0 1-1 0 0,-1 0 0 0 0,0 1 0 0 0,0 0 1 0 0,0 0-1 0 0,0 1 0 0 0,-16 0 1 0 0,-76 6 43 0 0,86-3-41 0 0,-11 1-193 0 0,0 1-1 0 0,0 1 1 0 0,-37 14-1 0 0,40-11-3164 0 0,-41 22-1 0 0,34-4-2811 0 0,20-20 4655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8:48.9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39 116 824 0 0,'-38'5'8041'0'0,"67"1"-5023"0"0,116 4 1873 0 0,622-64-2506 0 0,-388 17-2272 0 0,109 0-568 0 0,-455 36 78 0 0,-25 2 48 0 0,1-1 0 0 0,-1-1 0 0 0,1 0 1 0 0,10-2-1 0 0,0-1-2186 0 0,-48 23-8250 0 0,9-14 9093 0 0,-7 1 256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8:49.9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391 25 556 0 0,'-9'8'5959'0'0,"7"-7"-5710"0"0,-23 4 1521 0 0,-23-3-1199 0 0,9 0 307 0 0,-58 9-1 0 0,59-5-482 0 0,-58 2 0 0 0,94-8-394 0 0,0 0 0 0 0,-1 0-1 0 0,1-1 1 0 0,0 1-1 0 0,-1 0 1 0 0,1-1 0 0 0,0 1-1 0 0,-1-1 1 0 0,1 0-1 0 0,0 0 1 0 0,0 0 0 0 0,-3-1-1 0 0,5 1-1 0 0,0 1-1 0 0,-1-1 1 0 0,1 1 0 0 0,-1-1-1 0 0,1 1 1 0 0,-1-1 0 0 0,1 1-1 0 0,0-1 1 0 0,0 0-1 0 0,-1 1 1 0 0,1-1 0 0 0,0 1-1 0 0,0-1 1 0 0,-1 0 0 0 0,1 1-1 0 0,0-1 1 0 0,0 0-1 0 0,0 1 1 0 0,0-1 0 0 0,0 0-1 0 0,0 1 1 0 0,0-1 0 0 0,0 0-1 0 0,0 1 1 0 0,1-1-1 0 0,-1 1 1 0 0,0-1 0 0 0,0 0-1 0 0,0 1 1 0 0,1-1 0 0 0,-1 1-1 0 0,0-1 1 0 0,1 0-1 0 0,-1 1 1 0 0,1-1 0 0 0,-1 1-1 0 0,0-1 1 0 0,1 1-1 0 0,-1 0 1 0 0,2-2 0 0 0,4-6-6 0 0,9-5 23 0 0,-9 10-14 0 0,0 1 1 0 0,0 0-1 0 0,0 0 1 0 0,0 1-1 0 0,1 0 1 0 0,-1 0-1 0 0,0 0 0 0 0,1 1 1 0 0,-1-1-1 0 0,10 2 1 0 0,63 10-19 0 0,-75-10 13 0 0,10 3 4 0 0,0 1 0 0 0,-1 0 0 0 0,1 1 0 0 0,-1 1 0 0 0,0 0 0 0 0,-1 1 0 0 0,0 0 0 0 0,19 16 0 0 0,-14-11 1 0 0,-13-9 0 0 0,0 0-1 0 0,0 0 0 0 0,0 0 0 0 0,-1 0 0 0 0,1 1 0 0 0,-1 0 0 0 0,0 0 1 0 0,-1-1-1 0 0,1 2 0 0 0,2 4 0 0 0,13 53 68 0 0,-17-54-46 0 0,-1-1 1 0 0,-1 0-1 0 0,1 0 1 0 0,-1 0-1 0 0,-1 0 1 0 0,1 0-1 0 0,-1 0 1 0 0,-4 8-1 0 0,-1 11 26 0 0,5-22-46 0 0,1 0 1 0 0,-2-1 0 0 0,1 1-1 0 0,0 0 1 0 0,-1-1-1 0 0,0 0 1 0 0,0 0-1 0 0,0 0 1 0 0,0 0 0 0 0,-1 0-1 0 0,0 0 1 0 0,-4 3-1 0 0,-1 0 2 0 0,0-1 0 0 0,0 1-1 0 0,0-2 1 0 0,-18 9 0 0 0,18-10-17 0 0,0-1 0 0 0,0 1 0 0 0,-1-2 0 0 0,1 1 0 0 0,-1-1 0 0 0,0-1 0 0 0,1 0 1 0 0,-1 0-1 0 0,0-1 0 0 0,0 0 0 0 0,0-1 0 0 0,-18-3 0 0 0,13 3-37 0 0,15 1 46 0 0,-1 0 0 0 0,0 0 0 0 0,1 0 0 0 0,-1 0-1 0 0,0 0 1 0 0,1 0 0 0 0,-1 0 0 0 0,0 0 0 0 0,1 0-1 0 0,-1 0 1 0 0,0 0 0 0 0,1 0 0 0 0,-1-1 0 0 0,0 1-1 0 0,1 0 1 0 0,-1 0 0 0 0,1-1 0 0 0,-1 1 0 0 0,0-1 0 0 0,1 1-1 0 0,-1 0 1 0 0,1-1 0 0 0,-1 0 0 0 0,-28-15-97 0 0,28 15 100 0 0,0 0-1 0 0,1 0 0 0 0,-1 0 0 0 0,0 0 0 0 0,0 1 1 0 0,1-1-1 0 0,-1 0 0 0 0,1 0 0 0 0,-1 0 0 0 0,1 0 1 0 0,-1 0-1 0 0,1 0 0 0 0,0 0 0 0 0,0-1 0 0 0,-1 1 1 0 0,1 0-1 0 0,0 0 0 0 0,0 0 0 0 0,0 0 0 0 0,0 0 1 0 0,0 0-1 0 0,0 0 0 0 0,0 0 0 0 0,1-2 0 0 0,0 1 0 0 0,0 1 0 0 0,0-1 1 0 0,0 0-1 0 0,0 1 0 0 0,0 0 0 0 0,1-1 0 0 0,-1 1 0 0 0,0 0 0 0 0,1-1 0 0 0,-1 1 0 0 0,1 0 0 0 0,-1 0 0 0 0,3-1 0 0 0,4-2 15 0 0,1 1 0 0 0,-1 0 0 0 0,1 0-1 0 0,15-3 1 0 0,7 3 32 0 0,0 1-1 0 0,1 1 0 0 0,-1 1 0 0 0,60 10 0 0 0,-10-1-34 0 0,107 18-29 0 0,-141-21-268 0 0,-21-2-310 0 0,35 1 1 0 0,-69-27-7799 0 0,-2 17 7036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8:54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74 36 0 0,'0'0'3318'0'0,"-2"-10"-1801"0"0,-9 7 1348 0 0,10 3-2788 0 0,1 0-1 0 0,-1-1 1 0 0,0 1 0 0 0,1 0-1 0 0,-1 0 1 0 0,0 0 0 0 0,0 0-1 0 0,1-1 1 0 0,-1 1-1 0 0,0 0 1 0 0,1 0 0 0 0,-1 0-1 0 0,0 1 1 0 0,0-1 0 0 0,1 0-1 0 0,-1 0 1 0 0,0 0 0 0 0,1 0-1 0 0,-1 1 1 0 0,0-1 0 0 0,0 0-1 0 0,1 1 1 0 0,-2 0 0 0 0,-33 5 2525 0 0,34-6-2126 0 0,-7 2 71 0 0,8-2-538 0 0,0 0 0 0 0,0 0 0 0 0,-1 0 0 0 0,1 0 0 0 0,0 0 0 0 0,0 0 0 0 0,0 1 0 0 0,0-1 0 0 0,-1 0 1 0 0,1 0-1 0 0,0 0 0 0 0,0 0 0 0 0,0 0 0 0 0,0 0 0 0 0,0 0 0 0 0,0 1 0 0 0,-1-1 0 0 0,1 0 0 0 0,0 0 0 0 0,0 0 0 0 0,0 0 0 0 0,0 1 0 0 0,0-1 1 0 0,0 0-1 0 0,0 0 0 0 0,0 0 0 0 0,0 0 0 0 0,0 1 0 0 0,0-1 0 0 0,0 0 0 0 0,0 0 0 0 0,0 0 0 0 0,0 0 0 0 0,0 1 0 0 0,0-1 0 0 0,0 0 0 0 0,0 0 0 0 0,0 0 1 0 0,0 1-1 0 0,0-1 0 0 0,0 0 0 0 0,0 0 0 0 0,0 0 0 0 0,1 0 0 0 0,-1 0 0 0 0,0 1 0 0 0,0-1 0 0 0,0 0 0 0 0,0 0 0 0 0,0 0 0 0 0,0 0 0 0 0,1 0 1 0 0,-1 0-1 0 0,0 0 0 0 0,0 1 0 0 0,0-1 0 0 0,0 0 0 0 0,1 0 0 0 0,55 38 442 0 0,-44-32-447 0 0,1-1 0 0 0,0 0 0 0 0,1-1-1 0 0,24 4 1 0 0,5 2-5 0 0,80 23-25 0 0,-121-32 28 0 0,0-1 1 0 0,1 1 0 0 0,-1 0-1 0 0,0-1 1 0 0,0 1 0 0 0,-1 0 0 0 0,1 0-1 0 0,0 1 1 0 0,0-1 0 0 0,0 0-1 0 0,-1 0 1 0 0,1 1 0 0 0,0-1-1 0 0,-1 1 1 0 0,0 0 0 0 0,3 2 0 0 0,-4-3 2 0 0,1 0 0 0 0,-1 0 0 0 0,1 0 0 0 0,-1 0 0 0 0,1 0 0 0 0,-1 0 0 0 0,1 0 0 0 0,-1 0 0 0 0,0 0 0 0 0,0 0 0 0 0,1 0 0 0 0,-1 0 0 0 0,0 0 0 0 0,0 0 0 0 0,0 1 1 0 0,0-1-1 0 0,0 0 0 0 0,-1 0 0 0 0,1 0 0 0 0,0 0 0 0 0,0 0 0 0 0,-1 0 0 0 0,1 0 0 0 0,-1 0 0 0 0,1 0 0 0 0,-1 0 0 0 0,1 0 0 0 0,-2 1 0 0 0,-3 2 20 0 0,0 0-1 0 0,-1 0 0 0 0,0-1 1 0 0,1 0-1 0 0,-1 0 0 0 0,0 0 1 0 0,0-1-1 0 0,-12 3 0 0 0,-54 12-21 0 0,56-15 1 0 0,8 0-11 0 0,0 0 1 0 0,0-1-1 0 0,0 0 0 0 0,0-1 0 0 0,0 1 1 0 0,-1-2-1 0 0,1 1 0 0 0,0-1 0 0 0,0 0 1 0 0,0-1-1 0 0,0 0 0 0 0,-13-5 0 0 0,18 6-2 0 0,1 0 1 0 0,-1-1-1 0 0,1 0 0 0 0,-1 1 0 0 0,1-1 0 0 0,0 0 0 0 0,0 0 0 0 0,0 0 0 0 0,0-1 0 0 0,0 1 0 0 0,0 0 1 0 0,1-1-1 0 0,-1 1 0 0 0,1-1 0 0 0,-1 1 0 0 0,1-1 0 0 0,0 0 0 0 0,0 1 0 0 0,0-1 0 0 0,1 0 0 0 0,-1 0 1 0 0,1 0-1 0 0,0 0 0 0 0,-1 0 0 0 0,1-3 0 0 0,1 4 8 0 0,-1 1 0 0 0,1 0 0 0 0,0 0 0 0 0,-1 0 0 0 0,1-1 1 0 0,0 1-1 0 0,-1 0 0 0 0,1 0 0 0 0,0 0 0 0 0,0 0 0 0 0,0 0 0 0 0,0 1 0 0 0,0-1 0 0 0,0 0 1 0 0,0 0-1 0 0,1 1 0 0 0,1-2 0 0 0,26-13-15 0 0,-20 10 14 0 0,77-49-1 0 0,-27 12 43 0 0,-56 41-42 0 0,-1 0 0 0 0,0 0 0 0 0,0 0 0 0 0,1 0 0 0 0,-1-1 0 0 0,0 1 0 0 0,0-1 0 0 0,0 1 0 0 0,0-1 0 0 0,-1 0 0 0 0,1 0 0 0 0,0 0 0 0 0,-1 0 0 0 0,1 0 0 0 0,-1 0 0 0 0,0 0 0 0 0,0 0 0 0 0,0-1 0 0 0,0 1 0 0 0,0 0 0 0 0,0-1 0 0 0,-1 1 0 0 0,2-4 0 0 0,-6 3 9 0 0,0 0 1 0 0,0 0-1 0 0,0 1 0 0 0,0 0 1 0 0,0-1-1 0 0,-5 0 1 0 0,3 0-14 0 0,-8-1-50 0 0,0 1-1 0 0,-1 0 1 0 0,1 1 0 0 0,-1 0-1 0 0,1 1 1 0 0,-1 1-1 0 0,0 0 1 0 0,1 1-1 0 0,-1 1 1 0 0,0 0 0 0 0,1 1-1 0 0,0 1 1 0 0,0 0-1 0 0,0 0 1 0 0,0 2-1 0 0,1 0 1 0 0,-1 0 0 0 0,-17 13-1 0 0,9-4-1033 0 0,15-11-83 0 0,0 0 0 0 0,0 1 1 0 0,1 0-1 0 0,-11 11 0 0 0,11-10-25 0 0,5-6 1068 0 0,0 0-1 0 0,1 1 0 0 0,-1-1 0 0 0,0 1 1 0 0,1-1-1 0 0,-1 1 0 0 0,0-1 1 0 0,1 1-1 0 0,-1-1 0 0 0,1 1 1 0 0,-1 0-1 0 0,1-1 0 0 0,-1 1 0 0 0,1 0 1 0 0,0-1-1 0 0,-1 1 0 0 0,1 0 1 0 0,0 0-1 0 0,-1-1 0 0 0,1 1 0 0 0,0 0 1 0 0,0 0-1 0 0,0 0 0 0 0,0-1 1 0 0,0 1-1 0 0,0 0 0 0 0,0 0 0 0 0,0 1 1 0 0,8 4-1075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8:55.8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0 204 0 0,'-28'41'17149'0'0,"29"-39"-17306"0"0,560 4 719 0 0,-547-4-874 0 0,-14-1 206 0 0,0-1 0 0 0,1 0 0 0 0,-1 1 0 0 0,1-1 0 0 0,-1 0 0 0 0,1 0 0 0 0,-1 0 0 0 0,0 1 0 0 0,1-1 0 0 0,-1 0 0 0 0,1 0 0 0 0,-1 0 0 0 0,1 0 0 0 0,-1 0 0 0 0,1 0 0 0 0,0 0 0 0 0,-1 0 0 0 0,1 0 0 0 0,-1 0 0 0 0,1 0 0 0 0,-1 0 0 0 0,1 0 0 0 0,-1 0 0 0 0,1 0-1 0 0,-1-1 1 0 0,0 1 0 0 0,1 0 0 0 0,-1 0 0 0 0,1-1 0 0 0,-1 1 0 0 0,1 0 0 0 0,-1 0 0 0 0,0-1 0 0 0,1 1 0 0 0,0-1 0 0 0,-30 0-8550 0 0,19 2 6631 0 0,1 3 293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8:56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37 344 0 0,'-48'5'10256'0'0,"77"-5"-7303"0"0,182-5 634 0 0,-41 0-3340 0 0,41-6-273 0 0,-179 10-332 0 0,60-8 1 0 0,-43-2-3743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8:58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420 173 364 0 0,'0'0'2758'0'0,"-40"0"2981"0"0,-25-5-4241 0 0,50 3-1408 0 0,1 0 1 0 0,-1 0-1 0 0,-24-8 1 0 0,36 9-86 0 0,-5-2-1 0 0,1 0 1 0 0,0 0-1 0 0,0 0 1 0 0,0-1 0 0 0,0 0-1 0 0,1-1 1 0 0,-1 1 0 0 0,1-1-1 0 0,0 0 1 0 0,1-1-1 0 0,-7-7 1 0 0,10 9-5 0 0,0 1 1 0 0,1-1-1 0 0,-1 0 1 0 0,1-1-1 0 0,0 1 0 0 0,0 0 1 0 0,0 0-1 0 0,1 0 0 0 0,-1-1 1 0 0,1 1-1 0 0,1-8 1 0 0,-1 9-6 0 0,1 1 11 0 0,0 0 0 0 0,1-1 0 0 0,-1 1 0 0 0,0 0-1 0 0,1 0 1 0 0,0 0 0 0 0,0 0 0 0 0,-1 0 0 0 0,1 1 0 0 0,0-1 0 0 0,0 1 0 0 0,1-1 0 0 0,-1 1 0 0 0,0 0-1 0 0,0-1 1 0 0,1 1 0 0 0,-1 0 0 0 0,3 0 0 0 0,5 1 102 0 0,-1 1 0 0 0,1 1 0 0 0,-1-1 0 0 0,1 1 0 0 0,-1 1 0 0 0,0 0 0 0 0,11 5 0 0 0,60 34 306 0 0,-56-28-363 0 0,-15-8 30 0 0,0 1 0 0 0,0 0 0 0 0,0 1 1 0 0,-1-1-1 0 0,14 19 0 0 0,-10-13 37 0 0,17 37 226 0 0,-26-43-328 0 0,0 0 1 0 0,0 1-1 0 0,0-1 1 0 0,-1 1 0 0 0,0 0-1 0 0,0 0 1 0 0,-1 0-1 0 0,0-1 1 0 0,-1 1-1 0 0,1 0 1 0 0,-2 0 0 0 0,0 9-1 0 0,1 2-27 0 0,-1-15 5 0 0,1-1-1 0 0,-1 1 1 0 0,0-1-1 0 0,0 1 1 0 0,0-1-1 0 0,-1 0 1 0 0,1 1-1 0 0,-1-1 1 0 0,1 0-1 0 0,-5 6 1 0 0,-25 29-87 0 0,22-31 26 0 0,1 0 1 0 0,-1 0-1 0 0,-1-1 1 0 0,1 0 0 0 0,-17 7-1 0 0,1 0-110 0 0,-6 3-60 0 0,18-10 112 0 0,1 1 0 0 0,-19 12-1 0 0,10-3-58 0 0,1-2 0 0 0,-2 0-1 0 0,-27 12 1 0 0,0 0 18 0 0,45-25 163 0 0,-2 1-3 0 0,0-1-1 0 0,0 0 1 0 0,0 0-1 0 0,0 0 1 0 0,0-1-1 0 0,-12 0 0 0 0,17 0 8 0 0,0-1-1 0 0,-1 1 1 0 0,1 0-1 0 0,0 0 1 0 0,-1-1-1 0 0,1 1 1 0 0,0-1 0 0 0,0 1-1 0 0,-1-1 1 0 0,1 1-1 0 0,0-1 1 0 0,0 0-1 0 0,0 1 1 0 0,0-1-1 0 0,0 0 1 0 0,0 0-1 0 0,0 0 1 0 0,0 0-1 0 0,0 0 1 0 0,0 0-1 0 0,0 0 1 0 0,1 0-1 0 0,-1 0 1 0 0,0-1-1 0 0,1 1 1 0 0,-1 0-1 0 0,1-2 1 0 0,-5-12 5 0 0,4 15-5 0 0,1-1-1 0 0,0 0 1 0 0,-1 1-1 0 0,1-1 1 0 0,0 1-1 0 0,-1-1 1 0 0,1 1 0 0 0,0-1-1 0 0,0 0 1 0 0,0 1-1 0 0,0-1 1 0 0,0 0-1 0 0,-1 1 1 0 0,1-1-1 0 0,0 0 1 0 0,0 1-1 0 0,1-1 1 0 0,-1 0-1 0 0,0 1 1 0 0,0-1-1 0 0,0 1 1 0 0,0-1-1 0 0,0 0 1 0 0,1 1 0 0 0,-1-1-1 0 0,0 1 1 0 0,1-1-1 0 0,-1 0 1 0 0,0 1-1 0 0,1-1 1 0 0,-1 1-1 0 0,1-1 1 0 0,-1 1-1 0 0,1 0 1 0 0,0-2-1 0 0,12-24 140 0 0,-10 22-121 0 0,1 1 0 0 0,0 0 0 0 0,1 1 0 0 0,-1-1 1 0 0,0 1-1 0 0,1 0 0 0 0,-1 0 0 0 0,1 0 0 0 0,0 1 0 0 0,0 0 1 0 0,-1-1-1 0 0,11 1 0 0 0,58-4 132 0 0,-21 7-118 0 0,-1 2 0 0 0,1 2 0 0 0,54 15 0 0 0,-70-16-24 0 0,-1-1 0 0 0,1-2-1 0 0,38-2 1 0 0,-35-1-8 0 0,-19 1 40 0 0,0-1 0 0 0,36-6 0 0 0,-48 5-183 0 0,0 0-1 0 0,0-1 0 0 0,0 1 0 0 0,0-2 0 0 0,0 1 0 0 0,-1-1 0 0 0,1 0 1 0 0,-1-1-1 0 0,8-5 0 0 0,-9 5-211 0 0,6-6-3511 0 0,-12 11 3760 0 0,0-1 0 0 0,0 1 0 0 0,0-1 0 0 0,0 1-1 0 0,0 0 1 0 0,0-1 0 0 0,0 1 0 0 0,0 0 0 0 0,0-1-1 0 0,0 1 1 0 0,0-1 0 0 0,0 1 0 0 0,-1 0 0 0 0,1-1-1 0 0,0 1 1 0 0,0 0 0 0 0,0-1 0 0 0,0 1 0 0 0,-1 0-1 0 0,1-1 1 0 0,0 1 0 0 0,0 0 0 0 0,0-1 0 0 0,-1 1 0 0 0,1 0-1 0 0,0 0 1 0 0,-1-1 0 0 0,1 1 0 0 0,0 0 0 0 0,-1 0-1 0 0,1 0 1 0 0,0-1 0 0 0,-1 1 0 0 0,1 0 0 0 0,0 0-1 0 0,-1 0 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1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1 12 0 0,'7'-1'1053'0'0,"15"6"3224"0"0,-24-4-3933 0 0,0 1-1 0 0,1-1 0 0 0,-1 0 0 0 0,-1 0 1 0 0,1 0-1 0 0,0 0 0 0 0,0 0 0 0 0,0 0 1 0 0,0-1-1 0 0,-4 2 0 0 0,5-2-45 0 0,-13 5 995 0 0,-1 1 1 0 0,1 1 0 0 0,1 0 0 0 0,-1 0 0 0 0,1 2 0 0 0,1 0 0 0 0,-19 16-1 0 0,30-23-1206 0 0,-1 0 0 0 0,1 0-1 0 0,-1 1 1 0 0,1-1-1 0 0,0 0 1 0 0,0 1-1 0 0,0-1 1 0 0,0 0-1 0 0,1 1 1 0 0,-1-1-1 0 0,1 1 1 0 0,-1-1-1 0 0,1 1 1 0 0,0 0-1 0 0,0-1 1 0 0,0 1-1 0 0,0-1 1 0 0,1 1-1 0 0,-1-1 1 0 0,1 1-1 0 0,-1-1 1 0 0,1 1 0 0 0,0-1-1 0 0,1 4 1 0 0,0-3-97 0 0,-1 1 1 0 0,1 0-1 0 0,0-1 0 0 0,1 0 1 0 0,-1 1-1 0 0,0-1 1 0 0,1 0-1 0 0,0 0 1 0 0,0 0-1 0 0,0-1 1 0 0,0 1-1 0 0,0-1 1 0 0,0 0-1 0 0,7 4 1 0 0,2-2-707 0 0,-1 0 0 0 0,0-2 0 0 0,1 1 1 0 0,0-1-1 0 0,-1-1 0 0 0,1 0 0 0 0,0 0 1 0 0,0-2-1 0 0,0 1 0 0 0,16-4 0 0 0,13-4-4216 0 0,63-20 0 0 0,-95 25 4545 0 0,46-13-1971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9:00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11 472 0 0,'40'-11'13548'0'0,"-44"13"-13273"0"0,1 0 1 0 0,-1 0-1 0 0,1 0 0 0 0,-1 1 0 0 0,1-1 1 0 0,0 1-1 0 0,0 0 0 0 0,0 0 1 0 0,0 0-1 0 0,1 0 0 0 0,-5 7 1 0 0,-12 17 195 0 0,8-7-237 0 0,9-17-207 0 0,0 0-1 0 0,0 0 1 0 0,1 0 0 0 0,-1 0 0 0 0,1 1 0 0 0,-1-1 0 0 0,1 1 0 0 0,0-1 0 0 0,1 1-1 0 0,-2 6 1 0 0,-7 34 239 0 0,8-27-175 0 0,1-11-86 0 0,-1-1 0 0 0,1 1 1 0 0,0 0-1 0 0,0-1 0 0 0,0 1 1 0 0,1 0-1 0 0,0-1 0 0 0,0 1 1 0 0,1-1-1 0 0,0 1 0 0 0,-1-1 0 0 0,2 0 1 0 0,-1 0-1 0 0,6 9 0 0 0,6 6-14 0 0,-11-16 5 0 0,-1 0 0 0 0,1 0 0 0 0,0 0 0 0 0,1 0 0 0 0,5 5 0 0 0,4 3 3 0 0,-7-7-11 0 0,0 1 0 0 0,1-1 0 0 0,-1-1 0 0 0,1 1 0 0 0,0-1 0 0 0,0 0 0 0 0,12 4 0 0 0,-10-5-75 0 0,-1 0 0 0 0,1-1 0 0 0,0 0 0 0 0,-1-1 0 0 0,17 2 0 0 0,-22-3 29 0 0,1 0-1 0 0,0 0 1 0 0,-1-1-1 0 0,1 1 1 0 0,-1-1-1 0 0,1 1 1 0 0,-1-1-1 0 0,1 0 1 0 0,-1-1-1 0 0,1 1 1 0 0,-1 0-1 0 0,0-1 1 0 0,0 0-1 0 0,0 0 1 0 0,0 0 0 0 0,0 0-1 0 0,4-5 1 0 0,-5 6 30 0 0,28-36-924 0 0,-28 34 856 0 0,0 0 0 0 0,-1 0-1 0 0,1 0 1 0 0,0 0 0 0 0,-1 0-1 0 0,1-1 1 0 0,-1 1 0 0 0,0 0-1 0 0,0-1 1 0 0,0-6 0 0 0,-1 7 64 0 0,0 0-1 0 0,0 1 1 0 0,0-1 0 0 0,-1 0 0 0 0,1 1 0 0 0,-1-1 0 0 0,0 1-1 0 0,1-1 1 0 0,-1 1 0 0 0,0-1 0 0 0,-1 1 0 0 0,1 0 0 0 0,0-1-1 0 0,-1 1 1 0 0,1 0 0 0 0,-1 0 0 0 0,0 0 0 0 0,-2-2 0 0 0,0 1 16 0 0,1 1 0 0 0,-1-1 1 0 0,0 1-1 0 0,0 0 1 0 0,0 0-1 0 0,0 0 1 0 0,0 1-1 0 0,0-1 1 0 0,-1 1-1 0 0,-4-1 1 0 0,-3 1 20 0 0,0 0 1 0 0,0 0-1 0 0,0 1 1 0 0,0 1-1 0 0,1 0 1 0 0,-1 1-1 0 0,-17 4 1 0 0,28-6-10 0 0,-81 27-490 0 0,42-7-1730 0 0,8 6-3726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9:01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37 88 0 0,'-9'27'16712'0'0,"20"-28"-16030"0"0,-5-1-637 0 0,-1 0 0 0 0,1 0 0 0 0,0 1-1 0 0,0-1 1 0 0,0 1 0 0 0,0 0 0 0 0,6 1-1 0 0,-3-1-25 0 0,0 0-1 0 0,0 0 1 0 0,16-5-1 0 0,-10 1-4 0 0,1 1-1 0 0,-1 1 0 0 0,28-1 0 0 0,8-3-48 0 0,-21 3-246 0 0,12-3-1305 0 0,-18-2-3033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9:03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98 708 0 0,'-7'5'6636'0'0,"32"6"-521"0"0,-23-10-5867 0 0,-1 0 1 0 0,1 0 0 0 0,-1 0 0 0 0,1 1 0 0 0,-1-1 0 0 0,0 1 0 0 0,1-1 0 0 0,-1 1 0 0 0,0-1 0 0 0,0 1 0 0 0,1 2 0 0 0,3 4 133 0 0,2-2-340 0 0,-1 0 0 0 0,1 0 0 0 0,1-1 0 0 0,-1 0 0 0 0,1 0 0 0 0,0-1 0 0 0,0 0 0 0 0,0 0 0 0 0,12 3 0 0 0,87 21-148 0 0,-81-22 113 0 0,26 3-23 0 0,-28-5 31 0 0,-1 1 0 0 0,28 9 0 0 0,-45-12-13 0 0,-1 0 0 0 0,0 0-1 0 0,0 1 1 0 0,0-1-1 0 0,-1 1 1 0 0,1 0 0 0 0,-1 1-1 0 0,1-1 1 0 0,-1 1 0 0 0,6 6-1 0 0,-10-9 0 0 0,1 1-1 0 0,0-1 1 0 0,-1 1-1 0 0,1-1 1 0 0,-1 1-1 0 0,0 0 1 0 0,0-1-1 0 0,1 1 1 0 0,-1 0-1 0 0,0-1 1 0 0,0 1-1 0 0,-1-1 1 0 0,1 1-1 0 0,0 0 1 0 0,0-1-1 0 0,-1 1 1 0 0,1-1-1 0 0,-1 1 1 0 0,1-1-1 0 0,-2 2 1 0 0,1 0 1 0 0,0 0 0 0 0,0-1 0 0 0,0 1 0 0 0,0-1 0 0 0,-1 0 0 0 0,1 1-1 0 0,-1-1 1 0 0,1 0 0 0 0,-1 0 0 0 0,-3 3 0 0 0,-25 12-8 0 0,-39 15-1 0 0,57-28 0 0 0,-1 1 0 0 0,0-2 0 0 0,1 0 0 0 0,-2 0 0 0 0,1-1 0 0 0,-19 0 0 0 0,11 0 8 0 0,18-1-2 0 0,1-1 0 0 0,-1 0-1 0 0,1 0 1 0 0,-1 0 0 0 0,1 0-1 0 0,-1 0 1 0 0,1 0 0 0 0,-1-1 0 0 0,-2 0-1 0 0,-7-1-6 0 0,-13-7-46 0 0,24 8 53 0 0,1 0 0 0 0,-1 1 0 0 0,1-1 0 0 0,-1 0 0 0 0,1 1 0 0 0,-1-1 0 0 0,1 0 0 0 0,0 1 0 0 0,-1-1 0 0 0,1 0 0 0 0,0 0 0 0 0,0 0 0 0 0,0 1 0 0 0,0-1 0 0 0,0 0 0 0 0,-1 0 0 0 0,1 0 0 0 0,1 1 0 0 0,-1-1 0 0 0,0 0 0 0 0,0 0 0 0 0,0 0 0 0 0,0 1 0 0 0,0-1 0 0 0,1 0 0 0 0,-1 0-1 0 0,0 1 1 0 0,1-1 0 0 0,-1 0 0 0 0,1 1 0 0 0,-1-1 0 0 0,1 0 0 0 0,-1 1 0 0 0,1-1 0 0 0,16-24-59 0 0,1 2 0 0 0,39-39 0 0 0,-18 20-18 0 0,58-87-813 0 0,-95 127 892 0 0,-1-1 0 0 0,0 1 0 0 0,1 0 0 0 0,-1-1 0 0 0,0 1 0 0 0,-1-1 0 0 0,1 1 0 0 0,0-1 0 0 0,-1 0 0 0 0,1 1 0 0 0,-1-1-1 0 0,0 0 1 0 0,0 1 0 0 0,0-1 0 0 0,0 0 0 0 0,0 1 0 0 0,0-1 0 0 0,-1 0 0 0 0,0 1 0 0 0,1-1 0 0 0,-1 1 0 0 0,0-1-1 0 0,0 1 1 0 0,0-1 0 0 0,-1 1 0 0 0,-1-3 0 0 0,-9-6 1 0 0,10 8-1 0 0,-1 0 0 0 0,1 1 0 0 0,-1-1 0 0 0,0 1 0 0 0,0 0 0 0 0,1 0-1 0 0,-2 0 1 0 0,1 0 0 0 0,0 0 0 0 0,0 0 0 0 0,-1 1 0 0 0,1 0 0 0 0,-1 0 0 0 0,1 0 0 0 0,-7-1 0 0 0,4 2-13 0 0,0 1 0 0 0,-1 0 0 0 0,1 0 0 0 0,0 1 0 0 0,0 0 0 0 0,0 0 0 0 0,0 0 0 0 0,0 1 0 0 0,0 0 0 0 0,1 0 0 0 0,-1 0 0 0 0,1 1 0 0 0,0-1 0 0 0,-5 6 0 0 0,-9 9-1169 0 0,1 0-1 0 0,-19 24 1 0 0,13-14-1549 0 0,-33 42-4809 0 0,46-54 6119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9:04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49 288 0 0,'-5'-1'475'0'0,"-44"-11"2049"0"0,0 4 10896 0 0,56 8-12684 0 0,7-1-558 0 0,1-1 1 0 0,20-4-1 0 0,17-3-115 0 0,342 0-207 0 0,-329 9-65 0 0,58 5-3283 0 0,-120-5 2948 0 0,0 0-1 0 0,0 0 1 0 0,-1 0 0 0 0,1 1-1 0 0,0-1 1 0 0,-1 1 0 0 0,1-1-1 0 0,0 1 1 0 0,4 2 0 0 0,-20 18-6037 0 0,4-16 5448 0 0,-1 1 158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9:04.4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11 692 0 0,'-4'2'460'0'0,"-1"0"-1"0"0,0 0 1 0 0,1 0-1 0 0,-1-1 1 0 0,0 0 0 0 0,-8 1-1 0 0,-13 3 1290 0 0,18 0-827 0 0,8-4-805 0 0,-1-1 0 0 0,1 1 0 0 0,-1-1-1 0 0,1 0 1 0 0,-1 1 0 0 0,1-1 0 0 0,-1 0 0 0 0,1 1-1 0 0,-1-1 1 0 0,1 0 0 0 0,-1 0 0 0 0,0 1 0 0 0,1-1-1 0 0,-1 0 1 0 0,0 0 0 0 0,1 0 0 0 0,-1 0-1 0 0,1 0 1 0 0,-1 0 0 0 0,0 0 0 0 0,-5 3 1469 0 0,15-5-413 0 0,18-3 882 0 0,-6 3-1101 0 0,61-9-320 0 0,1 4 1 0 0,97 4-1 0 0,-163 3-583 0 0,51 1-85 0 0,141-6-2614 0 0,-27-2-9372 0 0,-163 7 10763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9:05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98 356 0 0,'8'10'11561'0'0,"-14"-10"-10773"0"0,0 0 1 0 0,0-1-1 0 0,0 0 1 0 0,0 0-1 0 0,0-1 0 0 0,-5-2 1 0 0,-7-3-958 0 0,-31-20 1 0 0,30 17 570 0 0,17 9-399 0 0,0-1 0 0 0,0 1 0 0 0,1 0 1 0 0,-1 0-1 0 0,0-1 0 0 0,0 1 0 0 0,1-1 0 0 0,-1 0 0 0 0,1 1 1 0 0,0-1-1 0 0,-1 0 0 0 0,1 0 0 0 0,0 0 0 0 0,0 0 0 0 0,0 0 1 0 0,0 0-1 0 0,0 0 0 0 0,1 0 0 0 0,-1 0 0 0 0,1 0 0 0 0,-1 0 0 0 0,1-4 1 0 0,0 5-5 0 0,1 0 1 0 0,-1 0-1 0 0,1 1 1 0 0,0-1-1 0 0,-1 1 1 0 0,1-1-1 0 0,0 1 1 0 0,0-1-1 0 0,-1 1 1 0 0,1-1-1 0 0,0 1 1 0 0,0-1-1 0 0,0 1 1 0 0,0 0-1 0 0,-1 0 1 0 0,1-1-1 0 0,0 1 1 0 0,0 0-1 0 0,0 0 1 0 0,0 0-1 0 0,0 0 1 0 0,1 0-1 0 0,26-1-4 0 0,-9 2 9 0 0,0 0 0 0 0,0 2 0 0 0,0 0 0 0 0,-1 1 0 0 0,1 1 0 0 0,23 10 0 0 0,-15-4 2 0 0,0 2 0 0 0,-1 0 0 0 0,36 26 1 0 0,-55-34-4 0 0,-1-1 1 0 0,0 1 0 0 0,0 0-1 0 0,0 1 1 0 0,0-1 0 0 0,-1 1 0 0 0,0 1-1 0 0,0-1 1 0 0,0 1 0 0 0,-1-1-1 0 0,0 1 1 0 0,0 0 0 0 0,-1 1-1 0 0,0-1 1 0 0,0 1 0 0 0,-1-1 0 0 0,0 1-1 0 0,0 0 1 0 0,0 9 0 0 0,-2-4-15 0 0,-1 0 1 0 0,0 0 0 0 0,0-1 0 0 0,-2 1 0 0 0,1-1 0 0 0,-2 1-1 0 0,1-1 1 0 0,-2 0 0 0 0,0 0 0 0 0,-8 15 0 0 0,4-2-1 0 0,8-22 6 0 0,0 1 1 0 0,0 0-1 0 0,0-1 0 0 0,-1 1 0 0 0,1 0 0 0 0,-1-1 0 0 0,0 0 1 0 0,0 1-1 0 0,0-1 0 0 0,-5 5 0 0 0,-12 17-72 0 0,-9 9-245 0 0,27-32 218 0 0,-1 0 1 0 0,0-1-1 0 0,0 1 1 0 0,0-1-1 0 0,0 0 1 0 0,-1 1-1 0 0,1-1 1 0 0,0 0-1 0 0,0 0 1 0 0,-1-1-1 0 0,1 1 1 0 0,0 0-1 0 0,-1-1 1 0 0,1 1-1 0 0,-5-1 1 0 0,-44-4-2583 0 0,48 3 2497 0 0,0 1 0 0 0,-1-1 0 0 0,1 0 1 0 0,0 0-1 0 0,-1-1 0 0 0,1 1 0 0 0,0-1 1 0 0,0 0-1 0 0,0 0 0 0 0,0 0 0 0 0,0 0 1 0 0,-3-4-1 0 0,-8-4-131 0 0,13 10 311 0 0,0-1 1 0 0,0 1-1 0 0,0-1 1 0 0,1 0 0 0 0,-1 1-1 0 0,0-1 1 0 0,0 1-1 0 0,0-1 1 0 0,1 0-1 0 0,-1 0 1 0 0,0 0-1 0 0,1 1 1 0 0,-1-1 0 0 0,1 0-1 0 0,-1 0 1 0 0,1 0-1 0 0,-1 0 1 0 0,1 0-1 0 0,0 0 1 0 0,0 0-1 0 0,-1 0 1 0 0,1 0-1 0 0,0 0 1 0 0,0 0 0 0 0,0 0-1 0 0,0 0 1 0 0,0 0-1 0 0,0 0 1 0 0,0 0-1 0 0,1-1 1 0 0,-1-1 12 0 0,0 1 0 0 0,1-1 0 0 0,-1 1 0 0 0,1 0 0 0 0,0-1 0 0 0,-1 1 1 0 0,1 0-1 0 0,0 0 0 0 0,1-1 0 0 0,-1 1 0 0 0,0 0 0 0 0,1 0 0 0 0,-1 0 0 0 0,1 0 0 0 0,-1 1 0 0 0,1-1 1 0 0,0 0-1 0 0,0 1 0 0 0,0-1 0 0 0,0 1 0 0 0,0-1 0 0 0,0 1 0 0 0,0 0 0 0 0,0 0 0 0 0,1 0 0 0 0,-1 0 0 0 0,0 1 1 0 0,1-1-1 0 0,-1 1 0 0 0,4-1 0 0 0,10-2 55 0 0,1 1 1 0 0,-1 0-1 0 0,24 1 1 0 0,-35 1-42 0 0,38 3 113 0 0,1 1 0 0 0,51 13 0 0 0,37 3 108 0 0,-65-10-178 0 0,-39-6-42 0 0,49 3 1 0 0,-47-6-15 0 0,26-1-15 0 0,-31-2-61 0 0,-21 2-37 0 0,-1 0-1 0 0,1 0 0 0 0,-1 0 0 0 0,1 0 1 0 0,-1-1-1 0 0,1 1 0 0 0,-1-1 0 0 0,1 0 1 0 0,-1 0-1 0 0,1-1 0 0 0,-1 1 0 0 0,0-1 1 0 0,0 1-1 0 0,0-1 0 0 0,0 0 0 0 0,6-5 0 0 0,-9 7 34 0 0,0 0-1 0 0,0 0 0 0 0,1 0 0 0 0,-1 0 0 0 0,0 0 0 0 0,0 0 0 0 0,0-1 0 0 0,1 1 0 0 0,-1 0 1 0 0,0 0-1 0 0,0 0 0 0 0,0 0 0 0 0,0-1 0 0 0,0 1 0 0 0,1 0 0 0 0,-1 0 0 0 0,0 0 1 0 0,0-1-1 0 0,0 1 0 0 0,0 0 0 0 0,0 0 0 0 0,0-1 0 0 0,0 1 0 0 0,0 0 0 0 0,0 0 0 0 0,0-1 1 0 0,0 1-1 0 0,0 0 0 0 0,0 0 0 0 0,0-1 0 0 0,0 1 0 0 0,0 0 0 0 0,0 0 0 0 0,0-1 0 0 0,0 1 1 0 0,0 0-1 0 0,0 0 0 0 0,0 0 0 0 0,-1-1 0 0 0,1 1 0 0 0,0 0 0 0 0,-4-13-3808 0 0,4 8 2618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9:06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42 84 0 0,'-11'-5'7660'0'0,"7"5"-6531"0"0,-19-5 8455 0 0,23 5-9267 0 0,13 2-1 0 0,0-1 0 0 0,1 0 0 0 0,-1 0 0 0 0,1-2-1 0 0,14-1 1 0 0,20 0-192 0 0,-15 1-445 0 0,-1-2-1 0 0,1 0 1 0 0,61-16-1 0 0,-68 14-2615 0 0,-18 5 464 0 0,-1 0 1 0 0,1 1-1 0 0,0-1 0 0 0,-1 2 0 0 0,15 3 0 0 0,-13-4 1228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9:06.9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277 103 512 0 0,'0'0'63'0'0,"0"-1"0"0"0,0 1 1 0 0,0 0-1 0 0,0 0 0 0 0,0-1 0 0 0,-1 1 0 0 0,1 0 1 0 0,0 0-1 0 0,0-1 0 0 0,0 1 0 0 0,0 0 0 0 0,0 0 0 0 0,0-1 1 0 0,-1 1-1 0 0,1 0 0 0 0,0 0 0 0 0,0 0 0 0 0,0-1 1 0 0,-1 1-1 0 0,1 0 0 0 0,0 0 0 0 0,0 0 0 0 0,-1 0 0 0 0,1-1 1 0 0,0 1-1 0 0,0 0 0 0 0,-1 0 0 0 0,1 0 0 0 0,0 0 1 0 0,0 0-1 0 0,-1 0 0 0 0,1 0 0 0 0,0 0 0 0 0,0 0 0 0 0,-1 0 1 0 0,1 0-1 0 0,0 0 0 0 0,-1 0 0 0 0,1 0 0 0 0,0 0 1 0 0,0 0-1 0 0,-1 0 0 0 0,1 0 0 0 0,-31 11 13017 0 0,17-11-12972 0 0,0-1 0 0 0,0-1 0 0 0,1 0 0 0 0,-1-1 1 0 0,1-1-1 0 0,0 0 0 0 0,0 0 0 0 0,0-2 0 0 0,0 1 0 0 0,-16-11 0 0 0,-44-33-189 0 0,73 49 80 0 0,0 0 1 0 0,1 0-1 0 0,-1 0 0 0 0,0 0 1 0 0,0 0-1 0 0,0 0 1 0 0,1 0-1 0 0,-1 0 1 0 0,0 0-1 0 0,0 0 1 0 0,0 0-1 0 0,1 0 1 0 0,-1 0-1 0 0,0 0 1 0 0,0 0-1 0 0,0-1 0 0 0,1 1 1 0 0,-1 0-1 0 0,0 0 1 0 0,0 0-1 0 0,0 0 1 0 0,0 0-1 0 0,0-1 1 0 0,0 1-1 0 0,1 0 1 0 0,-1 0-1 0 0,0 0 1 0 0,0-1-1 0 0,0 1 0 0 0,0 0 1 0 0,0 0-1 0 0,0 0 1 0 0,0-1-1 0 0,0 1 1 0 0,0 0-1 0 0,0 0 1 0 0,0 0-1 0 0,0-1 1 0 0,0 1-1 0 0,0 0 1 0 0,0 0-1 0 0,0 0 0 0 0,0-1 1 0 0,0 1-1 0 0,0 0 1 0 0,0 0-1 0 0,0 0 1 0 0,0-1-1 0 0,0 1 1 0 0,0 0-1 0 0,-1 0 1 0 0,1 0-1 0 0,0-1 0 0 0,0 1 1 0 0,0 0-1 0 0,0 0 1 0 0,0 0-1 0 0,-1 0 1 0 0,1 0-1 0 0,0-1 1 0 0,0 1-1 0 0,0 0 1 0 0,-1 0-1 0 0,17-2-26 0 0,-13 2 27 0 0,1-1 1 0 0,0 1 1 0 0,0 0-1 0 0,0 0 0 0 0,0 1 1 0 0,0-1-1 0 0,0 1 1 0 0,0 0-1 0 0,0 0 1 0 0,0 0-1 0 0,0 1 1 0 0,6 2-1 0 0,49 19-28 0 0,-39-10 21 0 0,0 1 1 0 0,-1 1 0 0 0,0 1-1 0 0,-2 0 1 0 0,19 22 0 0 0,-30-30 3 0 0,1 1 0 0 0,-1 0 0 0 0,0 0 1 0 0,-1 1-1 0 0,7 18 0 0 0,5 8 11 0 0,-15-30-26 0 0,0 0-1 0 0,0 0 1 0 0,0 0-1 0 0,-1 1 1 0 0,0-1-1 0 0,0 1 1 0 0,-1-1-1 0 0,0 1 1 0 0,0-1-1 0 0,0 1 1 0 0,-1-1-1 0 0,0 1 1 0 0,0-1-1 0 0,0 1 1 0 0,-1-1-1 0 0,0 0 1 0 0,-1 0-1 0 0,1 0 1 0 0,-1 0-1 0 0,0 0 1 0 0,0 0-1 0 0,-1-1 1 0 0,0 0-1 0 0,0 1 1 0 0,0-1-1 0 0,-8 6 1 0 0,2 0-49 0 0,10-10 63 0 0,-1 0 1 0 0,0 0 0 0 0,0 0-1 0 0,1 0 1 0 0,-1-1-1 0 0,0 1 1 0 0,0 0-1 0 0,0 0 1 0 0,0-1 0 0 0,0 1-1 0 0,0 0 1 0 0,0-1-1 0 0,0 1 1 0 0,0-1-1 0 0,-1 0 1 0 0,1 1 0 0 0,-1-1-1 0 0,-75 31-15 0 0,77-31 17 0 0,-1 0 0 0 0,1 1 0 0 0,0-1 1 0 0,-1 0-1 0 0,1 0 0 0 0,0 0 1 0 0,-1 1-1 0 0,1-1 0 0 0,-1 0 0 0 0,1 0 1 0 0,-1 0-1 0 0,1 0 0 0 0,-1 0 1 0 0,1 0-1 0 0,0 0 0 0 0,-1 0 1 0 0,1 0-1 0 0,-1 0 0 0 0,1 0 0 0 0,-1 0 1 0 0,1 0-1 0 0,-1 0 0 0 0,1 0 1 0 0,0 0-1 0 0,-1 0 0 0 0,1-1 0 0 0,-1 1 1 0 0,1 0-1 0 0,0 0 0 0 0,-1 0 1 0 0,1-1-1 0 0,-1 1 0 0 0,1 0 1 0 0,0-1-1 0 0,-1 1 0 0 0,1-1 0 0 0,-6-2-16 0 0,6 3 14 0 0,-1 0 1 0 0,1 0-1 0 0,-1 0 1 0 0,1 0-1 0 0,-1-1 0 0 0,1 1 1 0 0,-1 0-1 0 0,1 0 1 0 0,0-1-1 0 0,-1 1 1 0 0,1 0-1 0 0,-1-1 1 0 0,1 1-1 0 0,0 0 1 0 0,-1-1-1 0 0,1 1 1 0 0,0-1-1 0 0,-1 1 1 0 0,1 0-1 0 0,0-1 1 0 0,0 1-1 0 0,-1-1 1 0 0,1 1-1 0 0,0-1 1 0 0,0 1-1 0 0,0-1 1 0 0,0 1-1 0 0,-1-1 1 0 0,1 1-1 0 0,0-1 1 0 0,0 1-1 0 0,0-1 1 0 0,0 1-1 0 0,0-1 1 0 0,0 1-1 0 0,1-1 1 0 0,-1 0-1 0 0,0 1 1 0 0,0-1-1 0 0,0 1 1 0 0,0 0-1 0 0,1-1 1 0 0,-1 1-1 0 0,0-1 1 0 0,0 1-1 0 0,1-1 1 0 0,0-1 2 0 0,-1 1 1 0 0,1-1-1 0 0,-1 1 1 0 0,1-1 0 0 0,0 1-1 0 0,0 0 1 0 0,-1-1-1 0 0,1 1 1 0 0,0 0 0 0 0,0 0-1 0 0,1 0 1 0 0,-1 0-1 0 0,0-1 1 0 0,0 2-1 0 0,0-1 1 0 0,1 0 0 0 0,1-1-1 0 0,11-2 21 0 0,1 0 0 0 0,0 1 0 0 0,0 0-1 0 0,0 2 1 0 0,0-1 0 0 0,0 2 0 0 0,0 0 0 0 0,1 1-1 0 0,19 3 1 0 0,198 33-75 0 0,-137-31-2465 0 0,-52-11-3600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9:49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500 267 84 0 0,'-5'-5'2913'0'0,"5"5"-2767"0"0,-1 0-1 0 0,1 0 1 0 0,0 0 0 0 0,-1 0-1 0 0,1 0 1 0 0,-1 0 0 0 0,1 0-1 0 0,0 0 1 0 0,-1 0 0 0 0,1 0-1 0 0,0 0 1 0 0,-4 1 1310 0 0,4-1-1310 0 0,-25 10 1598 0 0,15-6-582 0 0,-7 2 66 0 0,13-4-957 0 0,-1 0 0 0 0,1 0 0 0 0,-1-1 0 0 0,0 0 0 0 0,1 0 0 0 0,-10 1 0 0 0,-43 3 893 0 0,39-5-1124 0 0,0-1 0 0 0,0 0 1 0 0,0-2-1 0 0,0 0 0 0 0,1-1 0 0 0,-1-1 1 0 0,1 0-1 0 0,0-2 0 0 0,1 0 0 0 0,-1 0 1 0 0,2-2-1 0 0,-1 0 0 0 0,1-1 0 0 0,0 0 1 0 0,-17-17-1 0 0,25 20-3 0 0,1-1-1 0 0,0 0 1 0 0,1 0 0 0 0,0 0-1 0 0,0-1 1 0 0,-7-17 0 0 0,10 20-39 0 0,1 2 1 0 0,0 0 0 0 0,0 0 1 0 0,1-1-1 0 0,-1 1 0 0 0,1 0 0 0 0,0 0 1 0 0,1-1-1 0 0,-1 1 0 0 0,1 0 1 0 0,-1 0-1 0 0,1-1 0 0 0,1 1 0 0 0,-1 0 1 0 0,3-6-1 0 0,2-4-5 0 0,-6 13 4 0 0,1 0 1 0 0,-1-1 0 0 0,1 1 0 0 0,-1 0 0 0 0,1 0 0 0 0,-1 0 0 0 0,1 0 0 0 0,0 0 0 0 0,-1 0-1 0 0,1 0 1 0 0,0 0 0 0 0,0 0 0 0 0,0 0 0 0 0,-1 0 0 0 0,1 1 0 0 0,0-1 0 0 0,0 0 0 0 0,0 1-1 0 0,3-2 1 0 0,0 0 31 0 0,0 1 0 0 0,0 0 0 0 0,0 0 0 0 0,1 0 0 0 0,-1 1-1 0 0,0-1 1 0 0,1 1 0 0 0,-1 0 0 0 0,0 0 0 0 0,1 0 0 0 0,-1 1-1 0 0,0 0 1 0 0,1 0 0 0 0,-1 0 0 0 0,0 0 0 0 0,0 1 0 0 0,0-1-1 0 0,6 4 1 0 0,0 0 22 0 0,-1 0 0 0 0,0 0 0 0 0,0 1 0 0 0,-1 0 0 0 0,1 0 0 0 0,13 15-1 0 0,14 12-27 0 0,-28-25-25 0 0,1-1 0 0 0,-1 1 0 0 0,0 1 0 0 0,9 12-1 0 0,0 3 9 0 0,-7-9 0 0 0,0 0-1 0 0,0 1 1 0 0,9 21 0 0 0,-14-22-4 0 0,0 0 0 0 0,0 0 0 0 0,-1 1 0 0 0,-1-1 0 0 0,-1 1 0 0 0,0 0 0 0 0,-1 0 0 0 0,-1 0 1 0 0,0 0-1 0 0,-1 0 0 0 0,-1-1 0 0 0,-1 1 0 0 0,0 0 0 0 0,-1-1 0 0 0,0 1 0 0 0,-1-1 0 0 0,-1-1 0 0 0,-12 24 0 0 0,12-28 2 0 0,1 0 0 0 0,-1-1 0 0 0,0 0 0 0 0,-1-1 0 0 0,0 1 0 0 0,-1-1-1 0 0,0 0 1 0 0,0-1 0 0 0,0 0 0 0 0,-19 12 0 0 0,19-16-12 0 0,1 0 0 0 0,-1 0 1 0 0,0-1-1 0 0,0 0 0 0 0,0-1 1 0 0,0 1-1 0 0,0-1 0 0 0,0-1 1 0 0,0 1-1 0 0,0-2 0 0 0,0 1 1 0 0,0-1-1 0 0,0 0 0 0 0,-9-3 0 0 0,-54-2-16 0 0,69 6 11 0 0,9-6-8 0 0,0 1 1 0 0,0 0-1 0 0,12-5 1 0 0,11 5 25 0 0,1 2 0 0 0,0 2 0 0 0,0 0 0 0 0,34 5 0 0 0,127 22 53 0 0,-78-8-21 0 0,144 24 1 0 0,-198-33-41 0 0,-30-4-76 0 0,53 2-1 0 0,-60-5-308 0 0,-20-1 65 0 0,1 0 0 0 0,0-1-1 0 0,-1 1 1 0 0,1-1 0 0 0,0 0-1 0 0,-1 0 1 0 0,1 0-1 0 0,0-1 1 0 0,-1 1 0 0 0,1-1-1 0 0,0 0 1 0 0,-1 0 0 0 0,1 0-1 0 0,-1 0 1 0 0,6-3 0 0 0,-8-8-4585 0 0,-1 11 4741 0 0,-1 1 0 0 0,1-1-1 0 0,-1 0 1 0 0,1 0 0 0 0,-1 1 0 0 0,1-1 0 0 0,-1 0-1 0 0,0 1 1 0 0,1-1 0 0 0,-1 0 0 0 0,0 1 0 0 0,1-1-1 0 0,-2 0 1 0 0,-8-4-1280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9:50.1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0 492 0 0,'-5'1'454'0'0,"1"1"-1"0"0,-1-1 1 0 0,0 1 0 0 0,0-1-1 0 0,1 2 1 0 0,-1-1-1 0 0,1 0 1 0 0,-1 1 0 0 0,1 0-1 0 0,-5 4 1 0 0,3-1 394 0 0,1-1 0 0 0,-1 0 0 0 0,0 0 0 0 0,0-1 1 0 0,-17 16 7346 0 0,54-18-6652 0 0,34 0-1168 0 0,214-8 454 0 0,-192 3-722 0 0,-44 2-1229 0 0,-2 0-3303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1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55 452 0 0,'0'-1'189'0'0,"-1"1"-1"0"0,0-1 1 0 0,0 1-1 0 0,1-1 1 0 0,-1 0-1 0 0,1 1 1 0 0,-1-1-1 0 0,0 0 1 0 0,1 0-1 0 0,0 1 1 0 0,-1-1 0 0 0,1 0-1 0 0,-1 0 1 0 0,1 0-1 0 0,0 1 1 0 0,-1-1-1 0 0,1 0 1 0 0,0 0-1 0 0,0 0 1 0 0,0 0-1 0 0,0 0 1 0 0,0 0-1 0 0,0 0 1 0 0,0 0 0 0 0,0 1-1 0 0,0-1 1 0 0,0 0-1 0 0,1 0 1 0 0,-1 0-1 0 0,0 0 1 0 0,0 0-1 0 0,1 1 1 0 0,-1-1-1 0 0,1 0 1 0 0,-1 0 0 0 0,1 0-1 0 0,-1 1 1 0 0,1-1-1 0 0,0-1 1 0 0,0 1 51 0 0,0-1 1 0 0,0 1-1 0 0,1-1 1 0 0,-1 1-1 0 0,1-1 1 0 0,-1 1-1 0 0,1 0 1 0 0,-1-1-1 0 0,1 1 1 0 0,-1 0-1 0 0,1 0 1 0 0,0 0-1 0 0,0 0 1 0 0,0 1-1 0 0,-1-1 0 0 0,1 0 1 0 0,4 0-1 0 0,-5 1-129 0 0,1 0-1 0 0,-1 0 1 0 0,0 0-1 0 0,1 0 0 0 0,-1 0 1 0 0,1 0-1 0 0,-1 1 1 0 0,0-1-1 0 0,0 1 0 0 0,1-1 1 0 0,-1 1-1 0 0,0-1 1 0 0,0 1-1 0 0,1-1 0 0 0,-1 1 1 0 0,0 0-1 0 0,0 0 1 0 0,0 0-1 0 0,0 0 0 0 0,0 0 1 0 0,0 0-1 0 0,0 0 1 0 0,0 0-1 0 0,-1 0 0 0 0,1 0 1 0 0,0 0-1 0 0,-1 0 1 0 0,1 1-1 0 0,-1-1 0 0 0,1 0 1 0 0,-1 1-1 0 0,1-1 1 0 0,-1 0-1 0 0,0 1 0 0 0,0-1 1 0 0,0 0-1 0 0,0 1 1 0 0,0 1-1 0 0,3 7 111 0 0,-1 0-89 0 0,-1-1 0 0 0,0 1 0 0 0,0 0-1 0 0,-1 0 1 0 0,0 0 0 0 0,-3 19 0 0 0,-16 59 376 0 0,9-49-334 0 0,0-3-65 0 0,-2 0 0 0 0,-1-1 0 0 0,-21 42 0 0 0,-62 94-3390 0 0,80-146 1745 0 0,7-58-11019 0 0,17 8 11161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9:50.9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250 171 908 0 0,'13'0'10894'0'0,"-26"1"-7534"0"0,-29-2-2032 0 0,20-4-959 0 0,17 5-336 0 0,0-1-1 0 0,0 0 1 0 0,0 0-1 0 0,1-1 1 0 0,-1 1 0 0 0,1-1-1 0 0,-1 0 1 0 0,1 0 0 0 0,-1-1-1 0 0,1 1 1 0 0,0-1-1 0 0,0 0 1 0 0,1 0 0 0 0,-5-4-1 0 0,4 3-28 0 0,1 1 0 0 0,1-1 0 0 0,-1 0 0 0 0,0 0 0 0 0,1 0 0 0 0,0 0 0 0 0,0-1 0 0 0,0 1 0 0 0,1-1 0 0 0,-1 1 0 0 0,1-1 0 0 0,0 1 0 0 0,0-1 0 0 0,1 0 0 0 0,-1 1 0 0 0,1-1 0 0 0,1-8 0 0 0,-1 11-3 0 0,0 0 0 0 0,1 0 0 0 0,-1-1-1 0 0,0 1 1 0 0,1 0 0 0 0,0 0 0 0 0,-1 0 0 0 0,1 1 0 0 0,0-1 0 0 0,0 0 0 0 0,0 0 0 0 0,0 0 0 0 0,1 1 0 0 0,-1-1 0 0 0,0 0 0 0 0,1 1 0 0 0,-1-1 0 0 0,1 1 0 0 0,-1 0 0 0 0,1-1 0 0 0,0 1 0 0 0,0 0 0 0 0,-1 0 0 0 0,1 0 0 0 0,0 0 0 0 0,0 1 0 0 0,0-1 0 0 0,0 0 0 0 0,0 1 0 0 0,0-1 0 0 0,0 1 0 0 0,0 0 0 0 0,0 0 0 0 0,1 0 0 0 0,2 0 0 0 0,4 0 26 0 0,-1 0 1 0 0,0 0-1 0 0,1 1 1 0 0,-1 0-1 0 0,0 1 1 0 0,0-1-1 0 0,15 7 1 0 0,-10-2-21 0 0,0 0-1 0 0,-1 1 1 0 0,0 1-1 0 0,0 0 1 0 0,12 11-1 0 0,-13-9-8 0 0,0 0 0 0 0,0 0 0 0 0,-1 1-1 0 0,15 20 1 0 0,-21-24 4 0 0,0-1 0 0 0,-1 0 0 0 0,0 1 0 0 0,0 0 0 0 0,-1 0 0 0 0,0 0 0 0 0,0 0 0 0 0,0 0 0 0 0,-1 0 0 0 0,0 1 0 0 0,0 11 0 0 0,-1-5 9 0 0,0-7-8 0 0,1 0 1 0 0,-1 0 0 0 0,0 0 0 0 0,-1-1-1 0 0,0 1 1 0 0,0 0 0 0 0,0 0 0 0 0,-1-1-1 0 0,0 1 1 0 0,0-1 0 0 0,-1 1 0 0 0,-3 6-1 0 0,-7 9 8 0 0,10-16-9 0 0,0-1 0 0 0,-1 1-1 0 0,1-1 1 0 0,-1 0 0 0 0,-6 6 0 0 0,-10 9-12 0 0,-2-1 1 0 0,0-1-1 0 0,-31 19 0 0 0,43-31 0 0 0,-1 0 0 0 0,0 0 0 0 0,0-1 0 0 0,0-1 0 0 0,0 0 0 0 0,-1 0 0 0 0,1-1 0 0 0,-1-1 0 0 0,0 0 1 0 0,-17 1-1 0 0,22-3 3 0 0,1-1 1 0 0,-1 1 0 0 0,1-1 0 0 0,-1-1 0 0 0,1 1 0 0 0,-10-4 0 0 0,15 4 4 0 0,-1 1 1 0 0,0-1-1 0 0,0 0 1 0 0,1 0-1 0 0,-1 0 0 0 0,0 0 1 0 0,1 0-1 0 0,-1 0 1 0 0,1 0-1 0 0,-1 0 1 0 0,1-1-1 0 0,0 1 1 0 0,0 0-1 0 0,-1-1 1 0 0,1 1-1 0 0,0-1 0 0 0,0 0 1 0 0,0 1-1 0 0,1-1 1 0 0,-1 0-1 0 0,0 1 1 0 0,1-1-1 0 0,-1 0 1 0 0,1 0-1 0 0,-1 0 1 0 0,1-2-1 0 0,0 3 1 0 0,0 1 1 0 0,1-1-1 0 0,-1 0 1 0 0,0 0-1 0 0,0 0 0 0 0,1 0 1 0 0,-1 1-1 0 0,1-1 1 0 0,-1 0-1 0 0,1 0 1 0 0,-1 1-1 0 0,1-1 0 0 0,0 0 1 0 0,-1 1-1 0 0,1-1 1 0 0,0 1-1 0 0,-1-1 1 0 0,1 1-1 0 0,0-1 0 0 0,0 1 1 0 0,-1-1-1 0 0,1 1 1 0 0,0 0-1 0 0,0-1 1 0 0,0 1-1 0 0,0 0 0 0 0,1 0 1 0 0,30-5-20 0 0,-25 4 27 0 0,26-1 15 0 0,0 2 0 0 0,0 1 0 0 0,0 1 0 0 0,40 9 0 0 0,-39-6-23 0 0,81 12 7 0 0,105 14-197 0 0,-201-30-405 0 0,-1 0 0 0 0,34-2 0 0 0,-46 0-128 0 0,1 0 1 0 0,-1-1 0 0 0,0 1-1 0 0,0-1 1 0 0,0 0 0 0 0,12-6-1 0 0,-18 8 480 0 0,1 0 0 0 0,0-1 0 0 0,-1 1 0 0 0,1-1 0 0 0,0 1 0 0 0,-1-1 0 0 0,3-2-1220 0 0,-3 2 1220 0 0,1 1 0 0 0,-1-1 0 0 0,0 0 0 0 0,1 1 0 0 0,-1-1 0 0 0,0 0 0 0 0,0 1 0 0 0,1-1 0 0 0,-1 0 0 0 0,0 0 0 0 0,0 1 0 0 0,0-1 0 0 0,0 0 0 0 0,0 0 0 0 0,0 1 0 0 0,0-1 0 0 0,-1-1 0 0 0,1 1-135 0 0,0-5-1196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0:00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0 256 0 0,'9'16'18476'0'0,"-5"-11"-18398"0"0,2 6-78 0 0,-6-10 11 0 0,1 9 72 0 0,2-9-75 0 0,-2-1-5 0 0,0 1 0 0 0,0-1 0 0 0,-1 0 0 0 0,1 1-1 0 0,0-1 1 0 0,0 1 0 0 0,0 0 0 0 0,-1-1 0 0 0,1 1 0 0 0,0 0-1 0 0,-1-1 1 0 0,1 1 0 0 0,0 0 0 0 0,-1 0 0 0 0,1-1-1 0 0,-1 1 1 0 0,1 0 0 0 0,-1 0 0 0 0,0 0 0 0 0,1 0 0 0 0,-1 0-1 0 0,0-1 1 0 0,1 1 0 0 0,-1 0 0 0 0,0 0 0 0 0,0 2-1 0 0,0-2 1 0 0,0-1 0 0 0,0 1-1 0 0,0 0 1 0 0,0 0 0 0 0,1-1 0 0 0,-1 1-1 0 0,0 0 1 0 0,0-1 0 0 0,1 1-1 0 0,-1 0 1 0 0,0-1 0 0 0,1 1-1 0 0,-1 0 1 0 0,1-1 0 0 0,-1 1-1 0 0,1-1 1 0 0,-1 1 0 0 0,1-1-1 0 0,-1 1 1 0 0,1-1 0 0 0,-1 1-1 0 0,2 0 1 0 0,-1-1 0 0 0,-1 0 1 0 0,1 1-1 0 0,0-1 0 0 0,-1 1 0 0 0,1-1 0 0 0,0 1 1 0 0,-1 0-1 0 0,1-1 0 0 0,-1 1 0 0 0,1 0 0 0 0,-1-1 1 0 0,1 1-1 0 0,-1 0 0 0 0,0-1 0 0 0,1 1 0 0 0,-1 0 1 0 0,0 0-1 0 0,1 0 0 0 0,-1-1 0 0 0,0 1 0 0 0,0 0 1 0 0,0 1-1 0 0,0-1 15 0 0,0 0-8 0 0,0 4 622 0 0,-1-5-614 0 0,1 0 0 0 0,-1 0 0 0 0,0 0-1 0 0,0 1 1 0 0,0-1 0 0 0,1 0 0 0 0,-1 1 0 0 0,0-1 0 0 0,1 0 0 0 0,-1 1 0 0 0,0-1 0 0 0,1 1 0 0 0,-1-1 0 0 0,1 1-1 0 0,-1 0 1 0 0,0-1 0 0 0,1 1 0 0 0,-1-1 0 0 0,1 1 0 0 0,0 0 0 0 0,-1-1 0 0 0,1 1 0 0 0,0 0 0 0 0,-1 0 0 0 0,1-1-1 0 0,0 1 1 0 0,0 0 0 0 0,-1 0 0 0 0,1 0 0 0 0,-3 31 19 0 0,3-31-38 0 0,0 0 0 0 0,0 0 0 0 0,1 0 0 0 0,-1 0 1 0 0,0 0-1 0 0,1 0 0 0 0,-1 0 0 0 0,0 0 0 0 0,1 0 0 0 0,-1-1 0 0 0,1 1 1 0 0,0 0-1 0 0,-1 0 0 0 0,1 0 0 0 0,0-1 0 0 0,-1 1 0 0 0,1 0 0 0 0,1 0 1 0 0,-1 0-1 0 0,0-1 0 0 0,-1 1 0 0 0,1-1 1 0 0,-1 1-1 0 0,1 0 0 0 0,0-1 0 0 0,-1 1 1 0 0,1 0-1 0 0,-1-1 0 0 0,1 1 0 0 0,-1 0 0 0 0,0 0 1 0 0,1-1-1 0 0,-1 1 0 0 0,0 0 0 0 0,1 0 1 0 0,-1 0-1 0 0,0 1 0 0 0,0-2 1 0 0,0 0-42 0 0,0 0 39 0 0,0 0 0 0 0,0 0 0 0 0,0-1 0 0 0,0 1 0 0 0,0 0 0 0 0,0 0 0 0 0,0 0 0 0 0,0-1 0 0 0,0 1-1 0 0,0 0 1 0 0,0 0 0 0 0,0 0 0 0 0,0-1 0 0 0,0 1 0 0 0,0 0 0 0 0,1 0 0 0 0,-1 0 0 0 0,0-1-1 0 0,0 1 1 0 0,0 0 0 0 0,0 0 0 0 0,0 0 0 0 0,1 0 0 0 0,-1 0 0 0 0,0-1 0 0 0,0 1 0 0 0,0 0 0 0 0,0 0-1 0 0,1 0 1 0 0,-1 0 0 0 0,0 0 0 0 0,0 0 0 0 0,0 0 0 0 0,1 0 0 0 0,-1 0 0 0 0,0-1 0 0 0,4-2-326 0 0,-10-3-46 0 0,4 5-97 0 0,-37 5-15871 0 0,30-2 14351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1:12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22 334 160 0 0,'0'0'843'0'0,"8"-5"40"0"0,-11 4-847 0 0,3 1-32 0 0,0 0 0 0 0,0 0-1 0 0,-1 0 1 0 0,1 0 0 0 0,0 0 0 0 0,0 0 0 0 0,0 0 0 0 0,0 0 0 0 0,-1 0 0 0 0,1 0 0 0 0,0 0 0 0 0,0 0 0 0 0,0 0 0 0 0,-1 0-1 0 0,1 0 1 0 0,0 0 0 0 0,0-1 0 0 0,0 1 0 0 0,0 0 0 0 0,0 0 0 0 0,-1 0 0 0 0,1 0 0 0 0,0 0 0 0 0,0-1 0 0 0,0 1 0 0 0,0 0-1 0 0,0 0 1 0 0,0 0 0 0 0,0 0 0 0 0,0-1 0 0 0,0 1 0 0 0,-1 0 0 0 0,1 0 0 0 0,0 0 0 0 0,0-1 0 0 0,0 1 0 0 0,0 0 0 0 0,0 0-1 0 0,0 0 1 0 0,0-1 0 0 0,0 1 0 0 0,-17-21 86 0 0,15 0 194 0 0,2 21-281 0 0,0 0 1 0 0,1 1 0 0 0,-1-1 0 0 0,0 0 0 0 0,0 1 0 0 0,0-1-1 0 0,0 0 1 0 0,1 0 0 0 0,-1 1 0 0 0,0-1 0 0 0,0 0 0 0 0,0 0-1 0 0,1 1 1 0 0,-1-1 0 0 0,0 0 0 0 0,0 0 0 0 0,1 0 0 0 0,-1 1-1 0 0,0-1 1 0 0,0 0 0 0 0,1 0 0 0 0,-1 0 0 0 0,0 0 0 0 0,1 0-1 0 0,-1 0 1 0 0,0 0 0 0 0,1 0 0 0 0,-1 0 0 0 0,0 1 0 0 0,1-1-1 0 0,-1 0 1 0 0,1-1 0 0 0,-1 1 0 0 0,1 0 0 0 0,-1 0 0 0 0,0 0-1 0 0,1 0 1 0 0,-1 0 0 0 0,1 1 0 0 0,-1-1 0 0 0,0 0 0 0 0,1 0-1 0 0,-1 0 1 0 0,1 0 0 0 0,-1 0 0 0 0,0 0 0 0 0,1 1 0 0 0,-1-1-1 0 0,0 0 1 0 0,1 0 0 0 0,-1 1 0 0 0,0-1 0 0 0,1 0 0 0 0,-1 1-1 0 0,0-1 1 0 0,1 0 0 0 0,-1 1 0 0 0,0-1 0 0 0,0 0 0 0 0,0 1-1 0 0,1-1 1 0 0,-1 0 0 0 0,0 1 0 0 0,0-1 0 0 0,0 1 0 0 0,0-1-1 0 0,0 1 1 0 0,3 4 151 0 0,-2-5-132 0 0,0 1 0 0 0,-1-1 0 0 0,1 1 0 0 0,-1-1 0 0 0,1 1-1 0 0,-1 0 1 0 0,1-1 0 0 0,-1 1 0 0 0,0 0 0 0 0,1-1 0 0 0,-1 1 0 0 0,0 0 0 0 0,0-1 0 0 0,1 1 0 0 0,-1 0 0 0 0,0 0-1 0 0,0-1 1 0 0,0 2 0 0 0,0 2 37 0 0,0 3-32 0 0,0-1 1 0 0,0 0-1 0 0,0 0 1 0 0,-1 1-1 0 0,0-1 0 0 0,0 0 1 0 0,-4 10-1 0 0,-5 32 49 0 0,1-10-51 0 0,7-31-15 0 0,1 0 0 0 0,0-1 0 0 0,1 1 0 0 0,-1 0 1 0 0,1 0-1 0 0,1 0 0 0 0,-1 0 0 0 0,2 8 0 0 0,27-31 118 0 0,-25 11-108 0 0,1 1-1 0 0,0 0 1 0 0,0 0 0 0 0,0 1-1 0 0,6-4 1 0 0,21-16 60 0 0,19-27-81 0 0,-3-2 1 0 0,-2-3-1 0 0,48-73 1 0 0,-83 112-45 0 0,-1-1-144 0 0,0 0 1 0 0,2 1 0 0 0,0 0-1 0 0,0 1 1 0 0,2 1 0 0 0,20-18-1 0 0,3-2-1567 0 0,-36 29 1090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1:12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117 366 356 0 0,'-1'4'70'0'0,"1"-1"-1"0"0,-1 0 1 0 0,1 0 0 0 0,-1 0-1 0 0,0 0 1 0 0,0 0 0 0 0,0 0-1 0 0,-1 0 1 0 0,1 0 0 0 0,-1-1-1 0 0,1 1 1 0 0,-1-1 0 0 0,0 1-1 0 0,0-1 1 0 0,0 1 0 0 0,0-1-1 0 0,-1 0 1 0 0,1 0 0 0 0,-1 0-1 0 0,1 0 1 0 0,-5 2 0 0 0,-5 10 147 0 0,11-12-199 0 0,0-1-1 0 0,0 1 1 0 0,0-1 0 0 0,0 1-1 0 0,0-1 1 0 0,0 0-1 0 0,0 1 1 0 0,0-1-1 0 0,-1 0 1 0 0,1 0-1 0 0,-3 2 1 0 0,-1 0 43 0 0,1 1 1 0 0,-1-1-1 0 0,1 1 0 0 0,0 0 1 0 0,0 0-1 0 0,1 0 0 0 0,-4 6 1 0 0,-4 2 87 0 0,11-11-145 0 0,0 0 1 0 0,-1 0-1 0 0,1 1 1 0 0,0-1-1 0 0,-1 0 0 0 0,1 0 1 0 0,0 0-1 0 0,0 0 1 0 0,0 0-1 0 0,0 0 0 0 0,0 1 1 0 0,0-1-1 0 0,0 0 1 0 0,0 0-1 0 0,0 0 1 0 0,1 0-1 0 0,-1 0 0 0 0,0 0 1 0 0,1 0-1 0 0,-1 0 1 0 0,1 0-1 0 0,-1 0 0 0 0,1 0 1 0 0,0 0-1 0 0,-1 0 1 0 0,1 0-1 0 0,0 0 1 0 0,1 1-1 0 0,2 5 23 0 0,5 4-4 0 0,2-5-17 0 0,-11-6-5 0 0,0 1 0 0 0,1-1 0 0 0,-1 0 1 0 0,1 1-1 0 0,-1-1 0 0 0,1 0 0 0 0,-1 1 0 0 0,1-1 0 0 0,-1 0 0 0 0,1 0 0 0 0,-1 1 0 0 0,1-1 0 0 0,-1 0 0 0 0,1 0 0 0 0,-1 0 0 0 0,1 0 0 0 0,-1 0 0 0 0,1 0 0 0 0,0 0 0 0 0,-1 0 0 0 0,1 0 0 0 0,-1 0 0 0 0,1 0 0 0 0,-1 0 0 0 0,1 0 0 0 0,-1 0 0 0 0,1-1 0 0 0,-1 1 0 0 0,2 0 0 0 0,46-43 308 0 0,78-80 461 0 0,-87 82-748 0 0,56-43 1 0 0,-21 19-255 0 0,154-117-2915 0 0,-197 156 2386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1:30.0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1 656 0 0,'-28'0'636'0'0,"9"5"-136"0"0,-1 0-428 0 0,11 6-308 0 0,-10-5-236 0 0,19 10-96 0 0,-10-6-16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0:38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49 173 412 0 0,'0'-8'863'0'0,"-1"6"-728"0"0,1 0-1 0 0,0 0 1 0 0,0 0-1 0 0,0 0 1 0 0,0 0-1 0 0,0 0 1 0 0,1 0 0 0 0,-1 0-1 0 0,1 0 1 0 0,-1 0-1 0 0,1 0 1 0 0,0 0-1 0 0,-1 0 1 0 0,1 0-1 0 0,0 0 1 0 0,2-1-1 0 0,-3 1-47 0 0,1 1-1 0 0,-1-1 1 0 0,1 1-1 0 0,-1-1 0 0 0,1 0 1 0 0,-1 1-1 0 0,0-1 0 0 0,0 0 1 0 0,0 1-1 0 0,0-1 1 0 0,0 0-1 0 0,0 1 0 0 0,0-1 1 0 0,-1 0-1 0 0,1 1 1 0 0,0-1-1 0 0,-1 1 0 0 0,0-1 1 0 0,1 0-1 0 0,-1 1 1 0 0,0 0-1 0 0,0-1 0 0 0,1 1 1 0 0,-1-1-1 0 0,-2 0 1 0 0,0-9 499 0 0,1 9-550 0 0,1 1 0 0 0,-1-1-1 0 0,1 1 1 0 0,0-1 0 0 0,-1 0 0 0 0,1 0 0 0 0,0 0 0 0 0,0 0 0 0 0,0 0 0 0 0,0 0 0 0 0,0 0 0 0 0,1 0 0 0 0,-1 0 0 0 0,0 0 0 0 0,1-3 0 0 0,-4-6 17 0 0,-2-6 198 0 0,6 14-261 0 0,0 3 42 0 0,0 0 0 0 0,0-1 0 0 0,1 1 0 0 0,-1 0 0 0 0,0-1 0 0 0,0 1 0 0 0,0-1 1 0 0,0 1-1 0 0,0 0 0 0 0,0-1 0 0 0,0 1 0 0 0,0 0 0 0 0,0-1 0 0 0,0 1 0 0 0,0-1 1 0 0,0 1-1 0 0,0 0 0 0 0,-1-1 0 0 0,1 1 0 0 0,0 0 0 0 0,0-1 0 0 0,0 1 0 0 0,0 0 1 0 0,-1-1-1 0 0,1 1 0 0 0,0 0 0 0 0,0-1 0 0 0,-1 1 0 0 0,1 0 0 0 0,0 0 1 0 0,0-1-1 0 0,-1 1 0 0 0,1 0 0 0 0,0 0 0 0 0,-1 0 0 0 0,1-1 0 0 0,0 1 0 0 0,-1 0 1 0 0,1 0-1 0 0,-1 0 0 0 0,1 0 0 0 0,0 0 0 0 0,-1 0 0 0 0,1 0 0 0 0,-3 0 1017 0 0,-6 27 940 0 0,13-17-1735 0 0,-4-9-236 0 0,1 0 0 0 0,0 0 0 0 0,-1 0 0 0 0,1 0 0 0 0,-1 0 0 0 0,1 0 0 0 0,-1 0 0 0 0,0 0 0 0 0,1 1 1 0 0,-1-1-1 0 0,0 0 0 0 0,0 0 0 0 0,0 2 0 0 0,10 23 104 0 0,-10-21-108 0 0,0-3-3 0 0,-1-1 0 0 0,1 1 0 0 0,0 0-1 0 0,0 0 1 0 0,1 0 0 0 0,-1 0 0 0 0,0 0 0 0 0,0 0 0 0 0,1-1 0 0 0,-1 1-1 0 0,1 0 1 0 0,0 0 0 0 0,-1 0 0 0 0,1-1 0 0 0,0 1 0 0 0,2 2-1 0 0,-3-3-4 0 0,1 0 0 0 0,-1 0 0 0 0,1 0 0 0 0,-1 0 0 0 0,0 0 0 0 0,0 0 0 0 0,1 0 0 0 0,-1 0 0 0 0,0 0 0 0 0,0 0 0 0 0,0 0 0 0 0,0 0-1 0 0,0 0 1 0 0,0 0 0 0 0,-1 1 0 0 0,2 13 26 0 0,15 33-15 0 0,-15-47-16 0 0,-1 0 0 0 0,1 1-1 0 0,-1-1 1 0 0,0 0-1 0 0,1 0 1 0 0,-1 1-1 0 0,0-1 1 0 0,0 0-1 0 0,0 1 1 0 0,0-1-1 0 0,0 1 1 0 0,0-1-1 0 0,-1 2 1 0 0,2 14 7 0 0,25 44 0 0 0,-17-18-37 0 0,-7-37 26 0 0,-1 1 0 0 0,0 0 0 0 0,0 0 0 0 0,-1 0 0 0 0,1 0 0 0 0,-2 0 0 0 0,-1 11 0 0 0,1 7-4 0 0,1 45 49 0 0,4-61-34 0 0,1 4-73 0 0,-5-20 67 0 0,-2 0 0 0 0,1 0 0 0 0,-1 0 0 0 0,0 1 0 0 0,0-1 0 0 0,-1 1 0 0 0,0 0 0 0 0,0 0 0 0 0,-7-11 0 0 0,4 7-2 0 0,0 0 0 0 0,1 0 0 0 0,0-1 0 0 0,1 0 0 0 0,0 0 0 0 0,-3-18 0 0 0,3 13 3 0 0,1 0 0 0 0,1-1 0 0 0,0 1 0 0 0,1-1 0 0 0,1 1 0 0 0,1-1 0 0 0,0 1 0 0 0,6-29 0 0 0,3-26-21 0 0,-9 64 14 0 0,0 0-1 0 0,-1-1 0 0 0,1 1 0 0 0,-2-15 0 0 0,0 4 13 0 0,1 17 12 0 0,-9 7 25 0 0,8-3-26 0 0,1-1 0 0 0,0 1 1 0 0,1 0-1 0 0,-1 0 0 0 0,0 0 0 0 0,1 0 0 0 0,0-1 0 0 0,0 1 0 0 0,0 0 0 0 0,0 0 0 0 0,2 2 1 0 0,0 23 200 0 0,6-1-16 0 0,-8-21-166 0 0,1 0 0 0 0,0-1 0 0 0,0 1 0 0 0,0-1 1 0 0,1 1-1 0 0,3 4 0 0 0,0 2 2 0 0,0 1 0 0 0,-1-1 0 0 0,0 1 0 0 0,-1 0 0 0 0,4 18 1 0 0,-6-19-27 0 0,2 0 2 0 0,-2 1 1 0 0,1 0-1 0 0,-2 0 1 0 0,1 18-1 0 0,7 55 95 0 0,-9-85-108 0 0,-1 19 24 0 0,2-1 0 0 0,-1 0 0 0 0,2 1-1 0 0,1-1 1 0 0,0 0 0 0 0,7 19 0 0 0,-1-4-30 0 0,1-8-138 0 0,-23-22-4629 0 0,-21-7-323 0 0,17 2 3264 0 0,6 1 340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0:38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28 732 0 0,'-83'20'16881'0'0,"148"-29"-16354"0"0,316-19 390 0 0,-229 23-882 0 0,-123 3-34 0 0,401-2-24 0 0,-159 15-95 0 0,-165-6-183 0 0,-32-4-3291 0 0,-67-2 1680 0 0,-54 2-9748 0 0,30-1 10325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0:40.9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343 200 664 0 0,'-2'3'8607'0'0,"-18"-1"-6184"0"0,-25-7-1831 0 0,9-2-315 0 0,-15-4-154 0 0,31 2-15 0 0,1 0-1 0 0,1-1 0 0 0,0-1 0 0 0,0 0 0 0 0,-31-28 0 0 0,39 31-57 0 0,8 6-44 0 0,0 1 1 0 0,0 0-1 0 0,1-1 0 0 0,-1 1 1 0 0,0-1-1 0 0,1 0 0 0 0,0 0 1 0 0,-1 1-1 0 0,1-1 0 0 0,0 0 1 0 0,0 0-1 0 0,-2-3 0 0 0,-6-8 6 0 0,8 13-11 0 0,1-1-1 0 0,-1 1 0 0 0,1 0 1 0 0,0 0-1 0 0,-1-1 1 0 0,1 1-1 0 0,0 0 0 0 0,-1-1 1 0 0,1 1-1 0 0,0-1 0 0 0,0 1 1 0 0,-1 0-1 0 0,1-1 0 0 0,0 1 1 0 0,0-1-1 0 0,-1 1 0 0 0,1-1 1 0 0,0 1-1 0 0,0-1 1 0 0,0 1-1 0 0,0-1 0 0 0,0 1 1 0 0,0-1-1 0 0,0 1 0 0 0,0 0 1 0 0,0-1-1 0 0,0 1 0 0 0,0-1 1 0 0,0 1-1 0 0,0-1 0 0 0,0 1 1 0 0,1-1-1 0 0,-1 1 1 0 0,0-1-1 0 0,0 1 0 0 0,0-1 1 0 0,1 1-1 0 0,-1 0 0 0 0,0-1 1 0 0,1 1-1 0 0,-1 0 0 0 0,0-1 1 0 0,1 1-1 0 0,-1 0 0 0 0,0-1 1 0 0,1 1-1 0 0,0-1 1 0 0,5-10 1 0 0,-6 11-2 0 0,0-1 0 0 0,1 1 1 0 0,-1-1-1 0 0,0 1 0 0 0,0-1 0 0 0,0 1 0 0 0,1-1 0 0 0,-1 1 1 0 0,0-1-1 0 0,1 1 0 0 0,-1-1 0 0 0,0 1 0 0 0,1 0 1 0 0,-1-1-1 0 0,1 1 0 0 0,-1-1 0 0 0,1 1 0 0 0,-1 0 0 0 0,0 0 1 0 0,1-1-1 0 0,-1 1 0 0 0,1 0 0 0 0,-1 0 0 0 0,1-1 0 0 0,0 1 1 0 0,-1 0-1 0 0,1 0 0 0 0,-1 0 0 0 0,1 0 0 0 0,0 0 1 0 0,47-6 63 0 0,-36 8-54 0 0,0 1 0 0 0,0-1 0 0 0,0 2 0 0 0,0 0 0 0 0,-1 0 0 0 0,1 1 0 0 0,-1 0 0 0 0,-1 1-1 0 0,13 9 1 0 0,-5-5-17 0 0,11 9 7 0 0,-1 2 1 0 0,-1 1 0 0 0,-1 1 0 0 0,39 44 0 0 0,-10-10 21 0 0,-47-50-14 0 0,-1 1 0 0 0,1 0 0 0 0,-1 0 0 0 0,0 1 0 0 0,-1 0 0 0 0,0 0 0 0 0,-1 0 0 0 0,0 1 0 0 0,0 0 0 0 0,-1 0 0 0 0,0 0 0 0 0,-1 1 0 0 0,0-1 0 0 0,0 1 0 0 0,-1 0 0 0 0,-1 0 0 0 0,1 17 0 0 0,-2-20 27 0 0,-4 38 253 0 0,3-43-273 0 0,0 0 1 0 0,0 0-1 0 0,0 0 0 0 0,-1 0 0 0 0,1 0 0 0 0,-1-1 1 0 0,1 1-1 0 0,-1-1 0 0 0,0 1 0 0 0,0-1 1 0 0,-1 0-1 0 0,-3 4 0 0 0,-3 3 9 0 0,8-8-22 0 0,0 0-1 0 0,0 1 1 0 0,0-1 0 0 0,0-1 0 0 0,0 1 0 0 0,0 0-1 0 0,-1 0 1 0 0,1 0 0 0 0,0 0 0 0 0,0-1 0 0 0,-1 1-1 0 0,1-1 1 0 0,0 1 0 0 0,-3 0 0 0 0,-6 2-8 0 0,-1 0 1 0 0,0 0 0 0 0,0-1-1 0 0,0-1 1 0 0,0 1 0 0 0,0-2 0 0 0,0 0-1 0 0,0 0 1 0 0,0-1 0 0 0,0 0-1 0 0,0-1 1 0 0,0 0 0 0 0,0-1 0 0 0,1 0-1 0 0,-1-1 1 0 0,-14-7 0 0 0,16 6 6 0 0,0-1 0 0 0,0 0 0 0 0,1 0 0 0 0,-9-9 0 0 0,15 14-3 0 0,1 0-1 0 0,-1-1 1 0 0,1 1-1 0 0,-1-1 1 0 0,1 1-1 0 0,0-1 1 0 0,-1 1-1 0 0,1-1 1 0 0,0 0-1 0 0,0 0 1 0 0,1 1 0 0 0,-1-1-1 0 0,0 0 1 0 0,0 0-1 0 0,1 0 1 0 0,-1 0-1 0 0,1 0 1 0 0,0 0-1 0 0,0 0 1 0 0,0 0-1 0 0,0 0 1 0 0,0 0-1 0 0,0 0 1 0 0,0 0-1 0 0,0 0 1 0 0,1 0-1 0 0,-1 0 1 0 0,1 0-1 0 0,1-3 1 0 0,-1 3 0 0 0,1 1 1 0 0,0-1-1 0 0,-1 1 1 0 0,1-1-1 0 0,0 1 0 0 0,0 0 1 0 0,0-1-1 0 0,0 1 1 0 0,0 0-1 0 0,0 0 0 0 0,0 1 1 0 0,0-1-1 0 0,0 0 1 0 0,1 1-1 0 0,2-1 0 0 0,37-3 9 0 0,32 8 9 0 0,137 25-1 0 0,-86-9-8 0 0,-64-10-17 0 0,-28-4-13 0 0,0-1 0 0 0,0-1 0 0 0,1-2 0 0 0,-1-1 0 0 0,67-8 0 0 0,-96 6-111 0 0,0 0 1 0 0,0 0 0 0 0,0 0 0 0 0,0-1-1 0 0,0 0 1 0 0,0 0 0 0 0,0 0-1 0 0,-1 0 1 0 0,1 0 0 0 0,5-6 0 0 0,-8 8-8 0 0,0-1 0 0 0,-1 0 0 0 0,1 0 0 0 0,-1 1 0 0 0,1-1 0 0 0,-1 0 1 0 0,1 0-1 0 0,-1 0 0 0 0,1 0 0 0 0,-1 1 0 0 0,0-1 0 0 0,1 0 0 0 0,-1 0 1 0 0,0 0-1 0 0,0 0 0 0 0,0 0 0 0 0,0 0 0 0 0,0 0 0 0 0,0 0 0 0 0,0-1 1 0 0,0 0-116 0 0,-1 1 0 0 0,0-1 0 0 0,1 1 0 0 0,-1 0 1 0 0,0-1-1 0 0,0 1 0 0 0,0 0 0 0 0,0 0 1 0 0,0-1-1 0 0,0 1 0 0 0,0 0 0 0 0,-1 0 0 0 0,1 0 1 0 0,0 0-1 0 0,-1 1 0 0 0,1-1 0 0 0,-2 0 0 0 0,-35-15-2969 0 0,11 11 1918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0:43.1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0 748 0 0,'-28'0'7992'0'0,"35"5"-6746"0"0,-1-1-720 0 0,0 0 0 0 0,0 1 0 0 0,0-1 0 0 0,-1 2 0 0 0,0-1 0 0 0,0 0 1 0 0,7 12-1 0 0,-7-12-397 0 0,0 1 0 0 0,0-1 1 0 0,0 0-1 0 0,1-1 1 0 0,-1 1-1 0 0,1-1 0 0 0,7 3 1 0 0,6 6 99 0 0,83 61 308 0 0,-47-29-334 0 0,51 46 52 0 0,-105-90-254 0 0,61 61 169 0 0,-2 2 1 0 0,56 81-1 0 0,-99-120-152 0 0,5 5 6 0 0,-1 1 0 0 0,-2 1 1 0 0,-1 0-1 0 0,-1 2 0 0 0,14 41 1 0 0,-21-34-16 0 0,-2-1 0 0 0,4 55 0 0 0,-5-34 20 0 0,-5-28 16 0 0,-1 1 1 0 0,-6 61 0 0 0,-1 7 100 0 0,-4 37 33 0 0,1-36-79 0 0,8-93-131 0 0,-1-1 1 0 0,0 1 0 0 0,0 0 0 0 0,0-1 0 0 0,-1 0-1 0 0,-1 0 1 0 0,0 0 0 0 0,0 0 0 0 0,-9 14 0 0 0,13-23-69 0 0,-1 1 0 0 0,1 0 0 0 0,0-1 1 0 0,0 1-1 0 0,-1 0 0 0 0,1-1 1 0 0,-1 1-1 0 0,1-1 0 0 0,-1 1 1 0 0,1-1-1 0 0,-1 1 0 0 0,1-1 0 0 0,-1 1 1 0 0,1-1-1 0 0,-1 1 0 0 0,1-1 1 0 0,-1 0-1 0 0,0 1 0 0 0,1-1 0 0 0,-1 0 1 0 0,0 0-1 0 0,1 0 0 0 0,-1 1 1 0 0,0-1-1 0 0,0 0 0 0 0,1 0 0 0 0,-1 0 1 0 0,0 0-1 0 0,1 0 0 0 0,-1 0 1 0 0,0 0-1 0 0,1 0 0 0 0,-1 0 1 0 0,0-1-1 0 0,0 1 0 0 0,1 0 0 0 0,-1 0 1 0 0,0-1-1 0 0,1 1 0 0 0,-2-1 1 0 0,-24-25-4123 0 0,8 7 2352 0 0,-47-46-3504 0 0,44 38 3997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0:45.9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211 197 108 0 0,'17'0'8622'0'0,"-32"1"-7495"0"0,8-1-1025 0 0,0 1 1 0 0,0-1-1 0 0,0-1 0 0 0,0 1 0 0 0,0-1 0 0 0,0 0 0 0 0,1-1 1 0 0,-1 1-1 0 0,-10-5 0 0 0,-2-1-85 0 0,0-2-8 0 0,-29-18-16 0 0,41 22 11 0 0,5 3-3 0 0,-1 0-1 0 0,1 0 0 0 0,0 0 0 0 0,0 0 0 0 0,0 0 0 0 0,0 0 1 0 0,0-1-1 0 0,1 1 0 0 0,-1-1 0 0 0,-1-3 0 0 0,-6-5-5 0 0,8 10 4 0 0,0 0 1 0 0,1 0-1 0 0,-1 1 1 0 0,0-1-1 0 0,1 0 0 0 0,-1 0 1 0 0,0 0-1 0 0,1 0 1 0 0,-1 0-1 0 0,1 0 0 0 0,0 0 1 0 0,-1 0-1 0 0,1 0 1 0 0,0 0-1 0 0,-1 0 0 0 0,1 0 1 0 0,0 0-1 0 0,0 0 1 0 0,0-1-1 0 0,0 0 0 0 0,0-1 3 0 0,0 0 0 0 0,1 0-1 0 0,-1 0 1 0 0,1 0 0 0 0,0 0-1 0 0,-1 0 1 0 0,1 0-1 0 0,1 0 1 0 0,-1 0 0 0 0,0 0-1 0 0,1 0 1 0 0,-1 1 0 0 0,1-1-1 0 0,0 0 1 0 0,0 1 0 0 0,0 0-1 0 0,0-1 1 0 0,0 1-1 0 0,1 0 1 0 0,-1 0 0 0 0,1 0-1 0 0,2-1 1 0 0,0 0 37 0 0,-1 1 0 0 0,1 0 0 0 0,0 0 0 0 0,-1 1 0 0 0,1-1 0 0 0,0 1 0 0 0,0 0 0 0 0,0 0 0 0 0,0 1 0 0 0,0 0 0 0 0,0-1 0 0 0,0 2-1 0 0,0-1 1 0 0,8 2 0 0 0,1 1 57 0 0,1 1 0 0 0,-1 1 0 0 0,0 0 0 0 0,0 1-1 0 0,-1 0 1 0 0,0 1 0 0 0,0 1 0 0 0,0 0-1 0 0,-1 1 1 0 0,0 0 0 0 0,-1 1 0 0 0,0 0 0 0 0,-1 1-1 0 0,11 13 1 0 0,14 18 323 0 0,-26-34-350 0 0,-1 1 0 0 0,-1 0 1 0 0,0 0-1 0 0,0 0 0 0 0,-1 1 0 0 0,0 0 0 0 0,-1 1 1 0 0,0-1-1 0 0,6 18 0 0 0,1 6-12 0 0,-9-30-56 0 0,-1-1 0 0 0,-1 1-1 0 0,1 1 1 0 0,0-1 0 0 0,-1 0 0 0 0,0 0 0 0 0,0 1 0 0 0,0-1 0 0 0,-1 0 0 0 0,0 1 0 0 0,1-1 0 0 0,-2 1 0 0 0,1-1 0 0 0,-1 5 0 0 0,0-4-8 0 0,-1 1 0 0 0,1 0 0 0 0,-1-1 0 0 0,0 1 0 0 0,-1-1-1 0 0,1 0 1 0 0,-1 0 0 0 0,0 0 0 0 0,-1 0 0 0 0,1-1 0 0 0,-1 1 0 0 0,0-1-1 0 0,0 0 1 0 0,0 0 0 0 0,0 0 0 0 0,-1 0 0 0 0,0-1 0 0 0,1 0 0 0 0,-1 0-1 0 0,-1 0 1 0 0,1-1 0 0 0,0 1 0 0 0,-1-1 0 0 0,1 0 0 0 0,-1-1 0 0 0,1 1 0 0 0,-1-1-1 0 0,0-1 1 0 0,0 1 0 0 0,-7-1 0 0 0,7 0-13 0 0,1 0 1 0 0,-1 0-1 0 0,0-1 1 0 0,1 0-1 0 0,-1 0 0 0 0,0 0 1 0 0,1-1-1 0 0,-1 0 1 0 0,1 0-1 0 0,0 0 0 0 0,0-1 1 0 0,0 0-1 0 0,0 0 1 0 0,0 0-1 0 0,0-1 0 0 0,1 1 1 0 0,-8-9-1 0 0,12 12 20 0 0,-1-1 0 0 0,1 1 0 0 0,0-1 0 0 0,-1 0 0 0 0,1 1 0 0 0,0-1 0 0 0,0 0 0 0 0,-1 1 0 0 0,1-1 0 0 0,0 0 0 0 0,0 1 0 0 0,0-1 0 0 0,0 0 0 0 0,0 1 0 0 0,0-1 0 0 0,0 0 0 0 0,0 1 0 0 0,0-1 0 0 0,0 0 0 0 0,0 1 0 0 0,1-1 0 0 0,-1 0 0 0 0,0 1 0 0 0,0-1 0 0 0,1 0 0 0 0,-1 1 0 0 0,0-1 0 0 0,1 1 0 0 0,-1-1 0 0 0,0 1 0 0 0,1-1 0 0 0,-1 1 0 0 0,1-1 0 0 0,-1 1 0 0 0,1-1 0 0 0,-1 1 0 0 0,1-1 0 0 0,0 1 0 0 0,26-17-20 0 0,-22 14 12 0 0,4-1 8 0 0,0 0 0 0 0,1 0 1 0 0,-1 1-1 0 0,1 1 1 0 0,0 0-1 0 0,0 0 0 0 0,0 0 1 0 0,0 1-1 0 0,0 1 1 0 0,13 0-1 0 0,15 3 13 0 0,51 10-1 0 0,-68-9-13 0 0,141 30 19 0 0,-86-16-45 0 0,87 9 1 0 0,-155-27-132 0 0,39 3-103 0 0,-45-3 36 0 0,1 0 1 0 0,-1 0-1 0 0,1-1 0 0 0,-1 1 1 0 0,1 0-1 0 0,-1-1 1 0 0,1 0-1 0 0,-1 1 0 0 0,0-1 1 0 0,1 0-1 0 0,-1 0 0 0 0,0 0 1 0 0,0-1-1 0 0,0 1 1 0 0,3-2-1 0 0,-5 2 6 0 0,0 0 1 0 0,0-1 0 0 0,1 1-1 0 0,-1 0 1 0 0,0 0 0 0 0,0 0-1 0 0,0 0 1 0 0,0 0-1 0 0,0-1 1 0 0,0 1 0 0 0,0 0-1 0 0,-1 0 1 0 0,1 0-1 0 0,0 0 1 0 0,-1 0 0 0 0,1 0-1 0 0,-1 0 1 0 0,1 0-1 0 0,-1 0 1 0 0,1 0 0 0 0,-1 0-1 0 0,0 0 1 0 0,1 0-1 0 0,-1 0 1 0 0,0 0 0 0 0,0 0-1 0 0,0 1 1 0 0,0-1-1 0 0,-1-1 1 0 0,-4-5-1004 0 0,-4-8-229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2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19 124 644 0 0,'0'-3'266'0'0,"1"1"258"0"0,-1 0-1 0 0,0 0 1 0 0,0 0 0 0 0,0 0 0 0 0,0 0 0 0 0,-1 0-1 0 0,1 0 1 0 0,0-1 0 0 0,-1 1 0 0 0,0 0-1 0 0,1 0 1 0 0,-1 1 0 0 0,0-1 0 0 0,0 0-1 0 0,-7-7 2962 0 0,2-2 137 0 0,6 10-3283 0 0,10-9 320 0 0,42-5-327 0 0,-22 5-335 0 0,1 2 0 0 0,57-9 0 0 0,-55 14-23 0 0,-9 0-27 0 0,1 0-1 0 0,0 2 0 0 0,0 1 0 0 0,44 6 0 0 0,-54-3-17 0 0,1 0 1 0 0,-1 1-1 0 0,1 1 1 0 0,22 11 0 0 0,-35-15 58 0 0,0 1 1 0 0,-1-1 0 0 0,1 1 0 0 0,-1 0 0 0 0,1 0 0 0 0,-1 0 0 0 0,0 0-1 0 0,0 0 1 0 0,1 0 0 0 0,-2 1 0 0 0,1-1 0 0 0,0 1 0 0 0,2 4 0 0 0,-3-4 12 0 0,-1-1 0 0 0,1 0 0 0 0,-1 0 0 0 0,0 0 0 0 0,0 0 0 0 0,0 0 0 0 0,0 1 0 0 0,0-1 0 0 0,0 0 0 0 0,0 0 0 0 0,-1 0 0 0 0,1 0 0 0 0,-1 0 0 0 0,0 1 0 0 0,0-1 0 0 0,0 0 0 0 0,0-1 0 0 0,0 1 0 0 0,0 0 0 0 0,0 0 0 0 0,0 0 0 0 0,-3 2 0 0 0,-11 13 31 0 0,0 0 0 0 0,-2-1 1 0 0,0 0-1 0 0,-1-2 1 0 0,0 0-1 0 0,-1-1 1 0 0,0 0-1 0 0,-28 11 1 0 0,6-4-37 0 0,-2-3 1 0 0,0-1-1 0 0,-53 11 1 0 0,88-25-218 0 0,0 0 0 0 0,0-1 0 0 0,0 0 0 0 0,0 0 0 0 0,-1 0 1 0 0,1-1-1 0 0,0-1 0 0 0,0 1 0 0 0,-1-1 0 0 0,-14-4 1 0 0,22 5 111 0 0,0-1 0 0 0,1 1 0 0 0,-1 0 0 0 0,0-1 0 0 0,1 1 0 0 0,-1 0 0 0 0,0-1 0 0 0,1 1 0 0 0,-1-1 0 0 0,1 1 0 0 0,-1-1 0 0 0,0 1 1 0 0,1-1-1 0 0,-1 0 0 0 0,1 1 0 0 0,0-1 0 0 0,-1 1 0 0 0,1-1 0 0 0,-1 0 0 0 0,1 0 0 0 0,0 1 0 0 0,0-1 0 0 0,-1 0 0 0 0,1 1 0 0 0,0-1 0 0 0,0 0 0 0 0,0 0 1 0 0,0 1-1 0 0,0-1 0 0 0,0 0 0 0 0,0 0 0 0 0,0 0 0 0 0,0 1 0 0 0,0-1 0 0 0,0 0 0 0 0,1 0 0 0 0,-1 1 0 0 0,0-1 0 0 0,0 0 0 0 0,1 1 0 0 0,-1-1 0 0 0,1 0 1 0 0,-1 1-1 0 0,0-1 0 0 0,1 0 0 0 0,-1 1 0 0 0,1-1 0 0 0,-1 1 0 0 0,1-1 0 0 0,1 0 0 0 0,1-3-464 0 0,0 1 0 0 0,0 0 1 0 0,1-1-1 0 0,0 1 0 0 0,-1 1 0 0 0,1-1 0 0 0,6-2 0 0 0,17-6-1144 0 0,1 0 238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1:30.9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46 756 0 0,'9'-6'8460'0'0,"-11"4"-7818"0"0,1 1 1 0 0,-1-1-1 0 0,0 1 1 0 0,0 0 0 0 0,0-1-1 0 0,0 1 1 0 0,0 0 0 0 0,-1 0-1 0 0,1 0 1 0 0,0 1 0 0 0,-5-2-1 0 0,-10-5 2526 0 0,8 1-1829 0 0,9 6-1312 0 0,-1 0 0 0 0,1 0 1 0 0,0 0-1 0 0,0 0 0 0 0,0 0 0 0 0,0-1 0 0 0,-1 1 0 0 0,1 0 1 0 0,0 0-1 0 0,0 0 0 0 0,0 0 0 0 0,0 0 0 0 0,0-1 1 0 0,0 1-1 0 0,-1 0 0 0 0,1 0 0 0 0,0 0 0 0 0,0 0 1 0 0,0-1-1 0 0,0 1 0 0 0,0 0 0 0 0,0 0 0 0 0,0 0 1 0 0,0-1-1 0 0,0 1 0 0 0,0 0 0 0 0,0 0 0 0 0,0 0 1 0 0,0-1-1 0 0,0 1 0 0 0,0 0 0 0 0,0 0 0 0 0,0 0 0 0 0,0-1 1 0 0,0 1-1 0 0,0 0 0 0 0,0 0 0 0 0,0 0 0 0 0,1 0 1 0 0,-1-1-1 0 0,0 1 0 0 0,0 0 0 0 0,0 0 0 0 0,0 0 1 0 0,0 0-1 0 0,0 0 0 0 0,1-1 0 0 0,-1 1 0 0 0,0 0 1 0 0,0 0-1 0 0,1 0-27 0 0,-1-1 0 0 0,1 1 1 0 0,0 0-1 0 0,-1-1 0 0 0,1 1 0 0 0,0 0 0 0 0,-1 0 1 0 0,1-1-1 0 0,0 1 0 0 0,-1 0 0 0 0,1 0 1 0 0,0 0-1 0 0,-1 0 0 0 0,1 0 0 0 0,0 0 1 0 0,-1 0-1 0 0,1 0 0 0 0,0 0 0 0 0,-1 0 1 0 0,1 1-1 0 0,0-1 0 0 0,-1 0 0 0 0,1 0 1 0 0,0 1-1 0 0,0-1 0 0 0,0 1 2 0 0,25 2 2 0 0,50 1-1 0 0,-5-2-30 0 0,106 3-436 0 0,9 1-2171 0 0,-85-5-1020 0 0,-60-1-113 0 0,-70 21-6403 0 0,10-16 8833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1:31.3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0 872 0 0,'-4'3'751'0'0,"0"-1"0"0"0,0 0 0 0 0,-1 0 0 0 0,1 0-1 0 0,-1-1 1 0 0,1 0 0 0 0,-1 1 0 0 0,-6-1 0 0 0,26 5 5243 0 0,7 0-4243 0 0,132 5 1614 0 0,80-17-2687 0 0,-40 0-681 0 0,-108 5-212 0 0,41 0-1280 0 0,-45 8-2493 0 0,-76-7 2734 0 0,1 1 0 0 0,0-1 0 0 0,0 0 0 0 0,-1 0 0 0 0,1-1 0 0 0,0 1-1 0 0,-1-2 1 0 0,11-2 0 0 0,-8 0-420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1:32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372 1 364 0 0,'8'6'11634'0'0,"-9"-5"-11366"0"0,0 0 0 0 0,0 0 0 0 0,0 0 1 0 0,0 0-1 0 0,0 0 0 0 0,0 0 0 0 0,0 0 0 0 0,0 0 1 0 0,0 1-1 0 0,1-1 0 0 0,-1 0 0 0 0,0 1 0 0 0,0 1 1 0 0,1-2-170 0 0,-1 1-1 0 0,0-1 1 0 0,1 1 0 0 0,-1-1 0 0 0,0 0 0 0 0,0 1 0 0 0,0-1 0 0 0,1 0 0 0 0,-1 0-1 0 0,-1 0 1 0 0,1 0 0 0 0,0 0 0 0 0,-2 2 0 0 0,-6 3 38 0 0,1 1 1 0 0,0 0-1 0 0,0 1 1 0 0,1 0-1 0 0,-1 0 1 0 0,-7 12-1 0 0,-6 7-22 0 0,-19 32 173 0 0,19-33 59 0 0,-27 46 0 0 0,31-45-143 0 0,-11 22 39 0 0,2 0 0 0 0,2 2 0 0 0,-21 69-1 0 0,41-104-230 0 0,0 0-1 0 0,1 1 1 0 0,-2 32-1 0 0,2-13-8 0 0,2-19-7 0 0,1 1 0 0 0,1-1 1 0 0,4 28-1 0 0,-1-13-6 0 0,4 12-2 0 0,2-1 1 0 0,1 0-1 0 0,27 64 1 0 0,-18-55-4 0 0,56 137-249 0 0,-47-123-599 0 0,47 78 1 0 0,-71-138 666 0 0,-1 1 1 0 0,1 0-1 0 0,0-1 1 0 0,1 0-1 0 0,0-1 0 0 0,0 1 1 0 0,0-1-1 0 0,0 0 0 0 0,1 0 1 0 0,11 5-1 0 0,-14-7-145 0 0,0-2 1 0 0,0 1-1 0 0,0 0 0 0 0,1-1 0 0 0,-1 0 0 0 0,0 0 0 0 0,0 0 1 0 0,1 0-1 0 0,-1-1 0 0 0,1 1 0 0 0,-1-1 0 0 0,0 0 1 0 0,1-1-1 0 0,-1 1 0 0 0,0-1 0 0 0,1 0 0 0 0,-1 0 1 0 0,0 0-1 0 0,0 0 0 0 0,8-4 0 0 0,7-5-2697 0 0,10-6-1473 0 0,-20 9 3156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2:00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43 596 0 0,'19'-42'18582'0'0,"-26"49"-18381"0"0,5-6-193 0 0,1 1 0 0 0,-1-1 0 0 0,0 1 0 0 0,1-1 0 0 0,-1 1 1 0 0,1-1-1 0 0,-1 1 0 0 0,1 0 0 0 0,0 0 0 0 0,0-1 0 0 0,0 1 1 0 0,0 0-1 0 0,0 0 0 0 0,0 0 0 0 0,0 4 0 0 0,1 11 7 0 0,0-11-17 0 0,1 0 0 0 0,-1 0 0 0 0,0-1 0 0 0,-1 1 0 0 0,0 0-1 0 0,0 0 1 0 0,0 0 0 0 0,0-1 0 0 0,-5 12 0 0 0,-13 46-11 0 0,-10 29 27 0 0,0-11-12 0 0,21-62-19 0 0,6-14 6 0 0,1-1 0 0 0,-1 1 0 0 0,-1-1 0 0 0,1 0 0 0 0,0 0 0 0 0,-5 4 0 0 0,-25 41-1005 0 0,26-39 518 0 0,43-27-11362 0 0,-9-14 8190 0 0,-8 15 2190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2:00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403 1 448 0 0,'0'0'2876'0'0,"-31"11"3651"0"0,29-10-6141 0 0,0 0-1 0 0,0 0 1 0 0,0 1 0 0 0,0-1-1 0 0,0 1 1 0 0,0-1 0 0 0,0 1-1 0 0,1 0 1 0 0,-1 0 0 0 0,0 0 0 0 0,1 0-1 0 0,0 0 1 0 0,-1 0 0 0 0,0 3-1 0 0,-17 19 601 0 0,14-18-891 0 0,-1-1 1 0 0,1 1 0 0 0,0-1 0 0 0,1 1 0 0 0,-1 1 0 0 0,1-1 0 0 0,0 1 0 0 0,1-1 0 0 0,-4 9-1 0 0,-1 9 118 0 0,-8 36-1 0 0,-8 19 189 0 0,-14 40-132 0 0,17-61-237 0 0,16-43-51 0 0,0 0 1 0 0,-1-1-1 0 0,-1 1 0 0 0,-16 25 1 0 0,12-20-390 0 0,-4 3-2879 0 0,13-22 2875 0 0,0 1-1 0 0,1-1 1 0 0,-1 0-1 0 0,0 0 0 0 0,0-1 1 0 0,0 1-1 0 0,0 0 0 0 0,0-1 1 0 0,0 1-1 0 0,1-1 1 0 0,-1 1-1 0 0,0-1 0 0 0,0 0 1 0 0,-1 0-1 0 0,-1 0 0 0 0,-42-1-5620 0 0,27-3 4565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2:01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8 0 0,'15'0'1985'0'0,"-11"1"-1591"0"0,0-1 1 0 0,-1 0 0 0 0,1 0 0 0 0,0 0 0 0 0,0 0-1 0 0,0-1 1 0 0,-1 0 0 0 0,1 1 0 0 0,6-4 0 0 0,-8 4-110 0 0,0-1 0 0 0,0 1 0 0 0,0-1 0 0 0,0 1 0 0 0,1 0 0 0 0,-1 0 0 0 0,0 0 1 0 0,0 0-1 0 0,0 0 0 0 0,0 0 0 0 0,1 1 0 0 0,-1-1 0 0 0,0 1 0 0 0,0-1 0 0 0,0 1 1 0 0,0 0-1 0 0,0 0 0 0 0,0 0 0 0 0,0 0 0 0 0,-1 0 0 0 0,1 0 0 0 0,0 1 0 0 0,0-1 1 0 0,-1 1-1 0 0,1-1 0 0 0,-1 1 0 0 0,1-1 0 0 0,-1 1 0 0 0,0 0 0 0 0,0 0 0 0 0,0 0 1 0 0,0-1-1 0 0,0 1 0 0 0,0 0 0 0 0,0 0 0 0 0,-1 1 0 0 0,1-1 0 0 0,-1 0 0 0 0,1 3 1 0 0,1-1-151 0 0,-1 0 0 0 0,0-1 0 0 0,1 0 0 0 0,0 1 0 0 0,0-1 0 0 0,0 0 1 0 0,0 0-1 0 0,1 0 0 0 0,4 4 0 0 0,6 10 408 0 0,-7-5-277 0 0,-4-9-182 0 0,0 1 0 0 0,0-1 0 0 0,0 0 1 0 0,0 1-1 0 0,1-1 0 0 0,-1 0 0 0 0,1 0 1 0 0,3 2-1 0 0,-2-1 36 0 0,0 1 0 0 0,-1-1 0 0 0,0 1 0 0 0,0-1 1 0 0,4 9-1 0 0,8 12 226 0 0,4 22 64 0 0,-11-23-281 0 0,-7-21-117 0 0,-1 0 0 0 0,1 0 0 0 0,0 0 0 0 0,0 0 0 0 0,0 0 0 0 0,0-1 0 0 0,1 1 1 0 0,-1 0-1 0 0,2 2 0 0 0,10 12 41 0 0,-5-6-41 0 0,-1 0 0 0 0,2-1 0 0 0,-1 0 0 0 0,1 0 0 0 0,1-1 0 0 0,0 0 0 0 0,0 0-1 0 0,1-1 1 0 0,17 10 0 0 0,16 1-20 0 0,1-3-1 0 0,0-1 1 0 0,1-2 0 0 0,0-2-1 0 0,1-2 1 0 0,0-2-1 0 0,0-3 1 0 0,64-1-1 0 0,-76-3 5 0 0,-1-1 0 0 0,-1-2-1 0 0,1-1 1 0 0,0-2-1 0 0,-1-2 1 0 0,0 0-1 0 0,47-21 1 0 0,10-10 43 0 0,145-88-1 0 0,-183 95-201 0 0,86-71 0 0 0,-101 65-435 0 0,-35 36 418 0 0,1-1 0 0 0,-1 0 0 0 0,0 1 0 0 0,0-1-1 0 0,0 0 1 0 0,-1 0 0 0 0,1-1 0 0 0,-1 1 0 0 0,1 0-1 0 0,-1 0 1 0 0,1-8 0 0 0,-2 10-51 0 0,0-1 0 0 0,0 1 0 0 0,-1-1 0 0 0,1 1 0 0 0,-1-1 0 0 0,1 1 0 0 0,-1 0 0 0 0,1-1 1 0 0,-1 1-1 0 0,0 0 0 0 0,0-1 0 0 0,0 1 0 0 0,1 0 0 0 0,-1 0 0 0 0,0 0 0 0 0,-1 0 0 0 0,1 0 0 0 0,0 0 0 0 0,0 0 0 0 0,0 0 0 0 0,0 0 0 0 0,-1 0 0 0 0,1 1 0 0 0,0-1 0 0 0,-1 1 0 0 0,1-1 0 0 0,-1 1 0 0 0,1-1 0 0 0,-1 1 1 0 0,1 0-1 0 0,-1 0 0 0 0,1-1 0 0 0,-1 1 0 0 0,-2 1 0 0 0,-4-2-1340 0 0,-1 1 0 0 0,1 0-1 0 0,-1 1 1 0 0,-16 3 0 0 0,-2 2-441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2:02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1 308 0 0,'-1'5'15901'0'0,"3"17"-13763"0"0,11-4-1703 0 0,0 0 1 0 0,0-2-1 0 0,31 28 1 0 0,-30-30-418 0 0,0 0 1 0 0,-1 0-1 0 0,0 1 0 0 0,-1 0 1 0 0,18 33-1 0 0,-22-29-14 0 0,-1 0-1 0 0,-1 1 1 0 0,0-1-1 0 0,-2 2 1 0 0,0-1 0 0 0,-1 0-1 0 0,-1 1 1 0 0,-1-1-1 0 0,-1 1 1 0 0,-1 0-1 0 0,-5 33 1 0 0,-3-6-81 0 0,-2 0 0 0 0,-2-1-1 0 0,-34 82 1 0 0,-19 22-655 0 0,54-121 418 0 0,8-17-444 0 0,-2 0 0 0 0,1 0 1 0 0,-10 14-1 0 0,13-24 225 0 0,-1 0 0 0 0,1 0 0 0 0,0 0 0 0 0,-1 0 0 0 0,1 0 0 0 0,-1-1 0 0 0,0 1-1 0 0,0-1 1 0 0,0 0 0 0 0,0 0 0 0 0,-1 0 0 0 0,1 0 0 0 0,0-1 0 0 0,-1 1 0 0 0,1-1 0 0 0,-8 2 0 0 0,-54 7-4862 0 0,46-5 4376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2:03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257 1 236 0 0,'-33'10'15190'0'0,"26"-4"-14286"0"0,-11 10 586 0 0,15-14-1356 0 0,0 1 0 0 0,0-1-1 0 0,1 1 1 0 0,-1-1-1 0 0,1 1 1 0 0,-1 0 0 0 0,1 0-1 0 0,0 0 1 0 0,0 0 0 0 0,0 1-1 0 0,-1 3 1 0 0,-13 21 412 0 0,12-23-464 0 0,1-1 0 0 0,1 1 0 0 0,-1 0 0 0 0,1 0 0 0 0,-3 6 1 0 0,-2 11 211 0 0,-1-1 0 0 0,-18 34-1 0 0,16-34-152 0 0,-6 18 36 0 0,1 0 0 0 0,3 2 0 0 0,-12 62 1 0 0,16-66-137 0 0,5-15-32 0 0,0 0 0 0 0,2 0-1 0 0,0 1 1 0 0,2-1 0 0 0,1 0-1 0 0,0 0 1 0 0,6 23 0 0 0,-2-8-23 0 0,-4-27-15 0 0,1 0 0 0 0,0 0 1 0 0,1 0-1 0 0,0-1 0 0 0,0 1 1 0 0,1-1-1 0 0,10 14 0 0 0,-1-3-239 0 0,0-1 0 0 0,23 22 0 0 0,-24-29-490 0 0,0 0 1 0 0,1 0-1 0 0,24 15 0 0 0,-28-22-484 0 0,0 1 1 0 0,0-1-1 0 0,1 0 1 0 0,0-1-1 0 0,0-1 1 0 0,0 1-1 0 0,1-2 1 0 0,-1 0-1 0 0,0 0 1 0 0,22 0-1 0 0,-3-2-814 0 0,7 0 363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2:04.5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26 24 0 0,'-48'6'16362'0'0,"20"20"-13608"0"0,11-13-2337 0 0,12-10-342 0 0,0 1 0 0 0,0 1 0 0 0,0-1 0 0 0,1 1 0 0 0,-1-1 1 0 0,1 1-1 0 0,-4 6 0 0 0,5-5-43 0 0,0-1 1 0 0,1 0 0 0 0,0 1-1 0 0,-1 0 1 0 0,2 0 0 0 0,-1-1-1 0 0,1 1 1 0 0,0 0-1 0 0,0 0 1 0 0,1 0 0 0 0,-1 0-1 0 0,2 11 1 0 0,0-15-29 0 0,-1 0 0 0 0,1 0 1 0 0,0 0-1 0 0,0 0 0 0 0,0 0 1 0 0,0 0-1 0 0,0 0 0 0 0,1-1 1 0 0,-1 1-1 0 0,0 0 0 0 0,1-1 0 0 0,-1 1 1 0 0,1-1-1 0 0,0 0 0 0 0,2 2 1 0 0,0 0-5 0 0,0 0 0 0 0,0 0 0 0 0,1-1 0 0 0,-1 0 0 0 0,0 0 0 0 0,8 3 0 0 0,9-2 1 0 0,0 0 1 0 0,0-2 0 0 0,1 0-1 0 0,-1-1 1 0 0,0-2 0 0 0,0 0 0 0 0,0-1-1 0 0,0-1 1 0 0,37-12 0 0 0,-21 4-18 0 0,-1-3 0 0 0,-1-1 0 0 0,0-1 0 0 0,49-33 1 0 0,-82 49 15 0 0,0 0 0 0 0,0 0 0 0 0,-1 0 1 0 0,1 0-1 0 0,0-1 0 0 0,-1 1 1 0 0,1 0-1 0 0,-1-1 0 0 0,1 1 0 0 0,-1-1 1 0 0,0 0-1 0 0,0 1 0 0 0,0-1 0 0 0,0 0 1 0 0,0 0-1 0 0,0 1 0 0 0,0-1 1 0 0,0 0-1 0 0,-1 0 0 0 0,1 0 0 0 0,-1 0 1 0 0,1 0-1 0 0,-1 0 0 0 0,0 0 1 0 0,0 0-1 0 0,0 0 0 0 0,0-1 0 0 0,0 1 1 0 0,0 0-1 0 0,-1 0 0 0 0,0-3 1 0 0,-1 1 0 0 0,0 1-1 0 0,0 0 1 0 0,0 0 0 0 0,-1 0 0 0 0,1 0 0 0 0,-1 0 0 0 0,0 1 0 0 0,0-1 0 0 0,0 1 0 0 0,0 0 0 0 0,0 0 0 0 0,0 0 0 0 0,-1 0 0 0 0,1 0 0 0 0,0 1 0 0 0,-8-3 0 0 0,-6 0-55 0 0,0 0-1 0 0,0 1 1 0 0,0 1 0 0 0,-1 0-1 0 0,1 2 1 0 0,-1 0 0 0 0,1 0-1 0 0,-1 2 1 0 0,-17 3 0 0 0,-63 17-2316 0 0,5 6-3332 0 0,79-23 4264 0 0,0 0 0 0 0,1 0 0 0 0,0 2 0 0 0,0-1 0 0 0,1 2 0 0 0,-22 16 0 0 0,14-8-187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2:05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33 180 0 0,'-1'-26'19661'0'0,"2"26"-19137"0"0,2 1-335 0 0,0 0 1 0 0,-1 0-1 0 0,1 0 1 0 0,0 0-1 0 0,0-1 1 0 0,-1 1-1 0 0,1-1 1 0 0,0 0-1 0 0,0 0 1 0 0,0 0-1 0 0,0 0 1 0 0,4-1-1 0 0,21 1 224 0 0,-10 2-291 0 0,1 0-1 0 0,-1-2 0 0 0,27-2 0 0 0,6 0-47 0 0,256-4-188 0 0,-261 7-279 0 0,-5 0-2148 0 0,63-7-1 0 0,-58 5-3695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2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0 520 0 0,'-18'5'2282'0'0,"0"1"0"0"0,-31 15 0 0 0,43-18-1841 0 0,0 1-1 0 0,0-1 1 0 0,0 1 0 0 0,0 1 0 0 0,1-1-1 0 0,-1 1 1 0 0,1 0 0 0 0,1 0-1 0 0,-1 0 1 0 0,-6 11 0 0 0,11-15-368 0 0,-1-1 0 0 0,1 1 0 0 0,0 0 0 0 0,-1 0-1 0 0,1 0 1 0 0,0 0 0 0 0,0 0 0 0 0,0 0 0 0 0,0 0 0 0 0,0 0 0 0 0,0 0 0 0 0,0 0 0 0 0,0 0 0 0 0,0-1 0 0 0,0 1 0 0 0,0 0 0 0 0,1 0 0 0 0,-1 0 0 0 0,0 0 0 0 0,1 0 0 0 0,-1 0-1 0 0,1-1 1 0 0,-1 1 0 0 0,1 0 0 0 0,-1 0 0 0 0,1 0 0 0 0,-1-1 0 0 0,1 1 0 0 0,0 0 0 0 0,-1-1 0 0 0,1 1 0 0 0,0-1 0 0 0,0 1 0 0 0,0-1 0 0 0,-1 1 0 0 0,2 0 0 0 0,36 16 787 0 0,-31-14-690 0 0,90 47 470 0 0,-64-31-524 0 0,53 21 0 0 0,-74-36-124 0 0,-1 0 0 0 0,1-1 1 0 0,0 0-1 0 0,0-1 1 0 0,0 0-1 0 0,0-1 0 0 0,0-1 1 0 0,23-1-1 0 0,-28 0-5 0 0,0-1 0 0 0,1 0 0 0 0,-1 0 0 0 0,0-1 0 0 0,-1 0 0 0 0,1 0 0 0 0,0-1 0 0 0,-1 0 0 0 0,0 0 0 0 0,0 0 0 0 0,0-1 1 0 0,6-6-1 0 0,-10 8 7 0 0,0 1 1 0 0,0-1 0 0 0,-1 0 0 0 0,1 1 0 0 0,-1-1-1 0 0,0 0 1 0 0,0 0 0 0 0,0 0 0 0 0,0 0 0 0 0,0 0-1 0 0,-1 0 1 0 0,1-1 0 0 0,-1 1 0 0 0,0 0 0 0 0,0 0-1 0 0,0 0 1 0 0,0 0 0 0 0,0 0 0 0 0,-1-1 0 0 0,0 1-1 0 0,1 0 1 0 0,-1 0 0 0 0,0 0 0 0 0,-1 0 0 0 0,1 0-1 0 0,0 1 1 0 0,-1-1 0 0 0,0 0 0 0 0,1 1 0 0 0,-1-1 0 0 0,0 1-1 0 0,-5-5 1 0 0,-5-2 20 0 0,0 0 0 0 0,-1 1 0 0 0,0 0-1 0 0,-1 1 1 0 0,0 1 0 0 0,0 0 0 0 0,0 0 0 0 0,-1 2-1 0 0,-19-5 1 0 0,8 5 21 0 0,-1 0 0 0 0,0 2-1 0 0,0 1 1 0 0,-36 3 0 0 0,38 0-81 0 0,1 2 0 0 0,0 1 0 0 0,0 1 0 0 0,0 1 0 0 0,0 0 0 0 0,1 2 0 0 0,-37 21 0 0 0,55-27-101 0 0,0 1 0 0 0,1 0-1 0 0,-1 0 1 0 0,1 0-1 0 0,0 0 1 0 0,0 1-1 0 0,1 0 1 0 0,-4 4-1 0 0,6-6-7 0 0,0-1 0 0 0,-1 0-1 0 0,1 1 1 0 0,0-1 0 0 0,0 1-1 0 0,1-1 1 0 0,-1 1 0 0 0,0-1-1 0 0,1 4 1 0 0,0-5 48 0 0,0 0-1 0 0,0 0 1 0 0,0 0 0 0 0,0 0 0 0 0,0 0-1 0 0,0 0 1 0 0,1 0 0 0 0,-1 0 0 0 0,0 0-1 0 0,1-1 1 0 0,-1 1 0 0 0,0 0 0 0 0,1 0-1 0 0,-1 0 1 0 0,1 0 0 0 0,0-1 0 0 0,-1 1-1 0 0,1 0 1 0 0,0-1 0 0 0,-1 1 0 0 0,1 0-1 0 0,0-1 1 0 0,0 1 0 0 0,1 0 0 0 0,7 3-540 0 0,1 0 0 0 0,0-1 0 0 0,0 0 1 0 0,0 0-1 0 0,1-1 0 0 0,-1-1 0 0 0,1 0 0 0 0,-1 0 1 0 0,0-1-1 0 0,1 0 0 0 0,-1-1 0 0 0,1 0 1 0 0,17-5-1 0 0,10-3-585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2:05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0 916 0 0,'-39'9'3062'0'0,"27"-7"-1329"0"0,1 0 1 0 0,0 1 0 0 0,0 1 0 0 0,-20 8 1221 0 0,40-6 592 0 0,366-17 195 0 0,-5 0-4746 0 0,-311 8-804 0 0,-2 1-4000 0 0,-46-1 3289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3:15.2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301 146 260 0 0,'31'6'3300'0'0,"-30"-6"-3141"0"0,0 0 0 0 0,0 0-1 0 0,0 0 1 0 0,0 0 0 0 0,0 0 0 0 0,1 0 0 0 0,-1 0 0 0 0,0 1 0 0 0,0-1 0 0 0,0 1 0 0 0,0-1 0 0 0,0 1 0 0 0,0-1 0 0 0,0 1 0 0 0,0-1 0 0 0,0 1 0 0 0,-1 0-1 0 0,1-1 1 0 0,0 1 0 0 0,0 0 0 0 0,0 0 0 0 0,-1 0 0 0 0,1 0 0 0 0,0 0 0 0 0,-1 0 0 0 0,1-1 0 0 0,-1 1 0 0 0,1 1 0 0 0,-1-1 0 0 0,0 0 0 0 0,1 0 0 0 0,-1 0 0 0 0,0 0-1 0 0,0 0 1 0 0,0 0 0 0 0,1 0 0 0 0,-1 0 0 0 0,0 0 0 0 0,-1 1 0 0 0,1-1 0 0 0,0 1 0 0 0,0-1-37 0 0,-1-1-1 0 0,1 0 1 0 0,0 1 0 0 0,-1-1-1 0 0,1 1 1 0 0,-1-1 0 0 0,1 1-1 0 0,0-1 1 0 0,-1 0 0 0 0,1 1-1 0 0,-1-1 1 0 0,1 0 0 0 0,-1 0-1 0 0,1 1 1 0 0,-1-1 0 0 0,1 0-1 0 0,-1 0 1 0 0,1 0 0 0 0,-1 0-1 0 0,0 0 1 0 0,1 1 0 0 0,-1-1-1 0 0,1 0 1 0 0,-1 0 0 0 0,1 0-1 0 0,-2-1 1 0 0,-19 1 2145 0 0,18 0-2209 0 0,-19-1 355 0 0,1-1 1 0 0,0-1-1 0 0,-40-12 1 0 0,43 9-364 0 0,-1 0 0 0 0,-28-15 0 0 0,45 20-51 0 0,0 0 1 0 0,1 1-1 0 0,-1-1 0 0 0,0 0 1 0 0,1 0-1 0 0,-1 0 0 0 0,1 0 1 0 0,-1 0-1 0 0,1-1 1 0 0,0 1-1 0 0,-1 0 0 0 0,1-1 1 0 0,0 1-1 0 0,0-1 0 0 0,0 1 1 0 0,0-1-1 0 0,0 1 0 0 0,0-1 1 0 0,1 0-1 0 0,-1 0 0 0 0,0 1 1 0 0,1-1-1 0 0,0 0 0 0 0,-1 0 1 0 0,1 0-1 0 0,0 1 1 0 0,0-1-1 0 0,0 0 0 0 0,0 0 1 0 0,0 0-1 0 0,0 0 0 0 0,0 1 1 0 0,1-1-1 0 0,0-3 0 0 0,2 0-6 0 0,0 0 1 0 0,0 0-1 0 0,0 0 0 0 0,1 1 0 0 0,-1-1 0 0 0,1 1 0 0 0,0 0 0 0 0,1 0 0 0 0,-1 0 0 0 0,6-3 0 0 0,-4 3 5 0 0,1 0 0 0 0,-1 1 0 0 0,1 0-1 0 0,0 0 1 0 0,0 1 0 0 0,0 0 0 0 0,0 0-1 0 0,0 0 1 0 0,1 1 0 0 0,-1 0 0 0 0,1 1-1 0 0,-1-1 1 0 0,0 1 0 0 0,1 1 0 0 0,-1-1-1 0 0,0 2 1 0 0,1-1 0 0 0,8 3 0 0 0,-7-2 1 0 0,-1 1 0 0 0,0 0 0 0 0,1 0 0 0 0,-1 1 0 0 0,-1 0 0 0 0,1 0 0 0 0,0 1 0 0 0,-1 0 0 0 0,0 0 0 0 0,0 1 1 0 0,-1-1-1 0 0,1 2 0 0 0,-1-1 0 0 0,-1 1 0 0 0,7 8 0 0 0,-10-9 0 0 0,1 0 0 0 0,-2 0 0 0 0,1 0 0 0 0,-1 0 0 0 0,0 0 0 0 0,0 0 0 0 0,0 0 0 0 0,-1 0 0 0 0,0 1 0 0 0,-1-1 0 0 0,1 0 0 0 0,-1 0 0 0 0,0 0 1 0 0,0 0-1 0 0,-1 0 0 0 0,0 0 0 0 0,0 0 0 0 0,0-1 0 0 0,-1 1 0 0 0,0-1 0 0 0,0 1 0 0 0,-7 8 0 0 0,-8 8-33 0 0,-2 0 1 0 0,0-2 0 0 0,-1 0-1 0 0,-44 32 1 0 0,50-42-75 0 0,-2 0-1 0 0,1-1 1 0 0,-1 0 0 0 0,0-2 0 0 0,-1 0 0 0 0,1-1 0 0 0,-2 0 0 0 0,-26 4 0 0 0,42-10 63 0 0,1 0 1 0 0,0 0-1 0 0,-1 0 1 0 0,1 0-1 0 0,-1 0 1 0 0,1 0-1 0 0,0-1 1 0 0,-1 1-1 0 0,1-1 1 0 0,0 1-1 0 0,0-1 1 0 0,-1 0-1 0 0,1 0 1 0 0,0 0-1 0 0,-4-3 1 0 0,5 3 26 0 0,0 1-1 0 0,0-1 1 0 0,1 0 0 0 0,-1 0-1 0 0,0 1 1 0 0,0-1 0 0 0,1 0 0 0 0,-1 0-1 0 0,0 0 1 0 0,1 0 0 0 0,-1 0-1 0 0,1 0 1 0 0,-1 0 0 0 0,1 0-1 0 0,0 0 1 0 0,-1 0 0 0 0,1-1-1 0 0,0 1 1 0 0,0 0 0 0 0,0 0-1 0 0,0 0 1 0 0,0 0 0 0 0,0 0 0 0 0,0 0-1 0 0,0-1 1 0 0,0 1 0 0 0,1 0-1 0 0,-1 0 1 0 0,0 0 0 0 0,1-1-1 0 0,1-2 12 0 0,0 0-1 0 0,0 0 0 0 0,1 0 0 0 0,-1 1 0 0 0,1-1 0 0 0,0 1 0 0 0,0 0 1 0 0,0 0-1 0 0,0 0 0 0 0,0 0 0 0 0,1 1 0 0 0,-1-1 0 0 0,1 1 1 0 0,0 0-1 0 0,5-3 0 0 0,-1 2 1 0 0,0 1-1 0 0,1-1 1 0 0,-1 1 0 0 0,1 0 0 0 0,-1 1 0 0 0,1 0 0 0 0,10 1-1 0 0,9 1 4 0 0,0 1 0 0 0,0 2 0 0 0,44 11-1 0 0,47 17-111 0 0,-70-17-1607 0 0,0-2-1 0 0,99 13 0 0 0,-130-26 1012 0 0,0-1 0 0 0,0-1 0 0 0,0 0 0 0 0,0-1-1 0 0,-1-1 1 0 0,0 0 0 0 0,1-2 0 0 0,-2 0 0 0 0,1-1-1 0 0,-1 0 1 0 0,23-15 0 0 0,-10 6-234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3:15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633 43 320 0 0,'9'-4'698'0'0,"11"-7"6661"0"0,-28 10-6371 0 0,2 1-306 0 0,0-1 0 0 0,0 0 0 0 0,1 0 0 0 0,-1-1-1 0 0,-6-2 1 0 0,-17-4 916 0 0,1 4-1335 0 0,0 1-1 0 0,-1 1 0 0 0,1 2 1 0 0,-1 0-1 0 0,1 2 1 0 0,0 1-1 0 0,0 2 1 0 0,-41 11-1 0 0,59-12-267 0 0,-1-1-1 0 0,1 2 0 0 0,0 0 0 0 0,0 0 1 0 0,1 1-1 0 0,0 0 0 0 0,0 0 0 0 0,0 1 1 0 0,-8 8-1 0 0,-1 4-9 0 0,0 1 0 0 0,-24 34 0 0 0,39-49 16 0 0,0 0-1 0 0,1 0 0 0 0,-1 0 1 0 0,1 1-1 0 0,0-1 0 0 0,1 1 1 0 0,-3 10-1 0 0,4-14-2 0 0,-1-1 0 0 0,1 1 0 0 0,0-1 0 0 0,0 1 0 0 0,-1-1-1 0 0,1 1 1 0 0,0-1 0 0 0,0 1 0 0 0,1-1 0 0 0,-1 1 0 0 0,0-1 0 0 0,0 1 0 0 0,1-1 0 0 0,-1 1-1 0 0,1-1 1 0 0,-1 1 0 0 0,1-1 0 0 0,0 0 0 0 0,-1 1 0 0 0,1-1 0 0 0,0 0 0 0 0,0 0 0 0 0,0 1 0 0 0,0-1-1 0 0,0 0 1 0 0,0 0 0 0 0,0 0 0 0 0,1 0 0 0 0,-1 0 0 0 0,0 0 0 0 0,1-1 0 0 0,1 2 0 0 0,14 1-12 0 0,-1-1 0 0 0,1 0 0 0 0,-1-2 0 0 0,1 0 1 0 0,-1 0-1 0 0,1-2 0 0 0,28-6 0 0 0,14 0-88 0 0,-18 4 12 0 0,-11 0-18 0 0,42 0-1 0 0,-63 4 99 0 0,0 1 0 0 0,-1 0 1 0 0,1 0-1 0 0,0 1 1 0 0,0 0-1 0 0,-1 0 1 0 0,1 1-1 0 0,-1 1 1 0 0,10 4-1 0 0,-16-7 11 0 0,0 0-1 0 0,-1 0 0 0 0,0 0 1 0 0,1 0-1 0 0,-1 0 1 0 0,1 0-1 0 0,-1 0 1 0 0,0 1-1 0 0,0-1 1 0 0,0 0-1 0 0,0 1 0 0 0,0-1 1 0 0,0 1-1 0 0,0 0 1 0 0,0-1-1 0 0,-1 1 1 0 0,1-1-1 0 0,-1 1 0 0 0,1 0 1 0 0,-1 0-1 0 0,1-1 1 0 0,-1 1-1 0 0,0 0 1 0 0,0 0-1 0 0,0 0 1 0 0,0-1-1 0 0,0 1 0 0 0,0 0 1 0 0,-1 0-1 0 0,1-1 1 0 0,-1 1-1 0 0,1 0 1 0 0,-1-1-1 0 0,1 1 0 0 0,-2 1 1 0 0,0 2 3 0 0,-1-1 1 0 0,1 1-1 0 0,-1-1 1 0 0,0 0 0 0 0,0 0-1 0 0,0-1 1 0 0,-1 1-1 0 0,1 0 1 0 0,-1-1-1 0 0,0 0 1 0 0,0 0-1 0 0,-4 3 1 0 0,-21 10 76 0 0,-1-1 1 0 0,0-1-1 0 0,-53 16 0 0 0,45-20-3 0 0,1-1 1 0 0,-52 5-1 0 0,75-13-164 0 0,0 0 1 0 0,0-1 0 0 0,0-1-1 0 0,0 0 1 0 0,0-1-1 0 0,0 0 1 0 0,0-1 0 0 0,0 0-1 0 0,-20-9 1 0 0,31 11-130 0 0,1 0 0 0 0,-1 0 1 0 0,1-1-1 0 0,0 1 0 0 0,0-1 0 0 0,-1 1 1 0 0,1-1-1 0 0,0 0 0 0 0,0 1 0 0 0,0-1 1 0 0,1 0-1 0 0,-1 0 0 0 0,0-1 0 0 0,1 1 1 0 0,-1 0-1 0 0,1 0 0 0 0,0-1 1 0 0,0 1-1 0 0,0-1 0 0 0,0 1 0 0 0,0-1 1 0 0,0 1-1 0 0,1-1 0 0 0,-1 0 0 0 0,1 1 1 0 0,0-1-1 0 0,0 0 0 0 0,0 0 0 0 0,0 1 1 0 0,0-1-1 0 0,0 0 0 0 0,1 1 0 0 0,0-1 1 0 0,-1 1-1 0 0,1-1 0 0 0,0 1 1 0 0,0-1-1 0 0,0 1 0 0 0,1-1 0 0 0,-1 1 1 0 0,0 0-1 0 0,1-1 0 0 0,0 1 0 0 0,-1 0 1 0 0,1 0-1 0 0,0 0 0 0 0,0 1 0 0 0,0-1 1 0 0,0 0-1 0 0,4-1 0 0 0,42-24-3236 0 0,-21 15 2101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3:16.3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383 26 672 0 0,'19'-26'12278'0'0,"-18"26"-12179"0"0,-19 32 4150 0 0,13-24-3929 0 0,-1-1 0 0 0,0 0 0 0 0,-13 12 0 0 0,-4 4 81 0 0,-74 63 82 0 0,49-36-443 0 0,-25 29-23 0 0,66-71-18 0 0,1 1-1 0 0,0 0 1 0 0,0 0-1 0 0,1 1 1 0 0,0 0 0 0 0,1 0-1 0 0,-5 16 1 0 0,8-23-4 0 0,0 1 1 0 0,0 0-1 0 0,1-1 1 0 0,0 1-1 0 0,0 0 1 0 0,0-1-1 0 0,0 1 1 0 0,0 0-1 0 0,1 0 0 0 0,-1-1 1 0 0,1 1-1 0 0,0-1 1 0 0,0 1-1 0 0,1-1 1 0 0,-1 1-1 0 0,1-1 1 0 0,-1 0-1 0 0,1 0 1 0 0,0 1-1 0 0,0-1 1 0 0,1 0-1 0 0,-1-1 1 0 0,1 1-1 0 0,-1 0 1 0 0,1-1-1 0 0,0 0 0 0 0,0 1 1 0 0,0-1-1 0 0,0 0 1 0 0,0 0-1 0 0,1-1 1 0 0,-1 1-1 0 0,6 1 1 0 0,3 1-151 0 0,-1 0 0 0 0,1 0-1 0 0,1-1 1 0 0,-1-1 0 0 0,0 0 0 0 0,1-1 0 0 0,-1 0 0 0 0,23-2 0 0 0,-15-2-228 0 0,-1-1 0 0 0,0-1 0 0 0,0 0 0 0 0,-1-2 0 0 0,1 0 0 0 0,-1-1 0 0 0,-1-1 0 0 0,0 0 0 0 0,0-1 0 0 0,30-25 0 0 0,-43 32 319 0 0,-1 1 0 0 0,0-2 0 0 0,0 1 0 0 0,0 0 0 0 0,0-1 0 0 0,0 1 0 0 0,0-1 0 0 0,-1 0 0 0 0,0 0 0 0 0,0 0 0 0 0,0 0 0 0 0,1-5 0 0 0,-3 8 54 0 0,1 0-1 0 0,-1 0 1 0 0,0 0-1 0 0,0-1 1 0 0,0 1-1 0 0,0 0 1 0 0,0 0-1 0 0,0 0 1 0 0,-1-1 0 0 0,1 1-1 0 0,0 0 1 0 0,0 0-1 0 0,-1 0 1 0 0,1 0-1 0 0,-1 0 1 0 0,1-1-1 0 0,-1 1 1 0 0,0 0 0 0 0,0-1-1 0 0,-1 1 11 0 0,0-1 0 0 0,0 0 0 0 0,0 1 0 0 0,0-1 0 0 0,0 1 0 0 0,0 0 0 0 0,0 0 0 0 0,0 0-1 0 0,-1 0 1 0 0,1 0 0 0 0,0 0 0 0 0,-6 0 0 0 0,-9-2 23 0 0,-1 0 0 0 0,0 2 0 0 0,0 0-1 0 0,0 1 1 0 0,0 1 0 0 0,0 0 0 0 0,-18 5 0 0 0,-127 35-1183 0 0,106-24-602 0 0,-27 10-5226 0 0,74-25 5451 0 0,9 2 246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3:16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258 17 320 0 0,'-11'-8'1668'0'0,"10"7"-1154"0"0,0 0-1 0 0,-1 0 1 0 0,1 0 0 0 0,0 1 0 0 0,-1-1-1 0 0,1 0 1 0 0,-1 1 0 0 0,1-1-1 0 0,-1 1 1 0 0,1-1 0 0 0,-1 1-1 0 0,1 0 1 0 0,-1-1 0 0 0,0 1 0 0 0,1 0-1 0 0,-3 0 1 0 0,5 1-347 0 0,1 0-1 0 0,-1-1 1 0 0,0 1 0 0 0,1 0 0 0 0,-1 0-1 0 0,0 0 1 0 0,0 0 0 0 0,0 0 0 0 0,0 0-1 0 0,0 0 1 0 0,0 0 0 0 0,0 0 0 0 0,1 2-1 0 0,10 9 549 0 0,37 14 292 0 0,-30-18-915 0 0,10 7 78 0 0,-21-10-118 0 0,0 0 1 0 0,-1 1 0 0 0,0 0-1 0 0,0 1 1 0 0,0-1 0 0 0,-1 1-1 0 0,0 0 1 0 0,0 1 0 0 0,-1 0-1 0 0,0 0 1 0 0,7 15 0 0 0,-8-13-38 0 0,-1-1 1 0 0,0 2 0 0 0,-1-1 0 0 0,-1 0-1 0 0,1 0 1 0 0,-2 1 0 0 0,1-1-1 0 0,-1 1 1 0 0,-1-1 0 0 0,0 0-1 0 0,-1 1 1 0 0,1-1 0 0 0,-2 0-1 0 0,-5 14 1 0 0,4-7-5 0 0,-2-1 0 0 0,-1 0-1 0 0,0 0 1 0 0,0-1 0 0 0,-2 0-1 0 0,0 0 1 0 0,-1-1 0 0 0,0 0 0 0 0,-1-1-1 0 0,-14 14 1 0 0,-6 8-11 0 0,23-26-19 0 0,0 0 1 0 0,0-1-1 0 0,-13 12 0 0 0,16-17 35 0 0,-20 16-1017 0 0,0-1 1 0 0,-29 15-1 0 0,44-28-31 0 0,-1-1-1 0 0,1 0 0 0 0,-1 0 0 0 0,0-1 1 0 0,0 0-1 0 0,0-1 0 0 0,0 0 1 0 0,0-1-1 0 0,-13 0 0 0 0,5-1-651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3:17.6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318 1 44 0 0,'-46'0'4402'0'0,"44"0"-3874"0"0,-28 5 2303 0 0,23-5-2564 0 0,1 1 0 0 0,0 0 0 0 0,-1 0 0 0 0,1 1 0 0 0,0-1 0 0 0,0 1 0 0 0,0 1-1 0 0,0-1 1 0 0,1 1 0 0 0,-1 0 0 0 0,1 0 0 0 0,-1 1 0 0 0,1-1 0 0 0,0 1 0 0 0,0 1-1 0 0,1-1 1 0 0,-1 1 0 0 0,1-1 0 0 0,0 1 0 0 0,-5 8 0 0 0,-2 4 89 0 0,1 1 0 0 0,0 0 0 0 0,1 1 0 0 0,1 0 1 0 0,-5 21-1 0 0,-7 51-41 0 0,15-69-270 0 0,-5 47 0 0 0,-3 12-46 0 0,8-55-144 0 0,2 0-1 0 0,0 0 1 0 0,2 0-1 0 0,2 31 0 0 0,0-8-964 0 0,0-37 161 0 0,1 0 1 0 0,0 0 0 0 0,1 0 0 0 0,0 0-1 0 0,1-1 1 0 0,0 1 0 0 0,1-1 0 0 0,9 17 0 0 0,-13-26 721 0 0,0 1 0 0 0,1-2 0 0 0,-1 1 0 0 0,0 0 0 0 0,1 0 0 0 0,-1 0 0 0 0,1-1 0 0 0,-1 1 0 0 0,1-1 1 0 0,0 1-1 0 0,0-1 0 0 0,0 1 0 0 0,0-1 0 0 0,0 0 0 0 0,3 1 0 0 0,14 5-1189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3:18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0 640 0 0,'-30'5'5334'0'0,"28"-5"-5100"0"0,1 0 1 0 0,0 0-1 0 0,-1 0 1 0 0,1 0-1 0 0,0 0 0 0 0,-1 0 1 0 0,1 0-1 0 0,0 1 1 0 0,-1-1-1 0 0,1 0 1 0 0,0 1-1 0 0,-1-1 0 0 0,1 1 1 0 0,0-1-1 0 0,0 1 1 0 0,0 0-1 0 0,-1-1 0 0 0,1 1 1 0 0,0 0-1 0 0,0 0 1 0 0,0 0-1 0 0,0 0 1 0 0,0 0-1 0 0,1 0 0 0 0,-1 0 1 0 0,0 0-1 0 0,0 0 1 0 0,1 0-1 0 0,-1 0 1 0 0,0 1-1 0 0,1-1 0 0 0,0 0 1 0 0,-1 1-1 0 0,1-1 1 0 0,-1 0-1 0 0,1 0 0 0 0,0 1 1 0 0,0-1-1 0 0,0 3 1 0 0,-10 27 2096 0 0,10-28-2279 0 0,-1-1 0 0 0,1 1 0 0 0,-1-1 0 0 0,0 1 0 0 0,0-1 0 0 0,0 1 0 0 0,0-1 0 0 0,0 0 0 0 0,-1 1 0 0 0,1-1 0 0 0,-1 0 0 0 0,0 0 0 0 0,-3 3 0 0 0,3-3-24 0 0,0 0 1 0 0,1 0-1 0 0,-1 0 0 0 0,0 0 0 0 0,1 0 0 0 0,0 0 0 0 0,-1 0 0 0 0,1 1 1 0 0,0-1-1 0 0,0 0 0 0 0,0 1 0 0 0,1-1 0 0 0,-2 5 0 0 0,-7 41 341 0 0,8-33-321 0 0,1 18-12 0 0,0-32-36 0 0,0 0 0 0 0,0 0 0 0 0,0 0 0 0 0,0 1 0 0 0,0-1 0 0 0,0 0 0 0 0,1 0 0 0 0,-1 0 0 0 0,1 0 0 0 0,-1 0 0 0 0,0 0 0 0 0,1 0 0 0 0,0 0 0 0 0,-1 0 0 0 0,1 0-1 0 0,0 0 1 0 0,-1 0 0 0 0,3 1 0 0 0,-1-1 2 0 0,1 0-1 0 0,0-1 0 0 0,-1 1 0 0 0,1-1 0 0 0,0 0 0 0 0,0 0 0 0 0,-1 0 0 0 0,1 0 0 0 0,0 0 0 0 0,0-1 0 0 0,-1 1 0 0 0,1-1 0 0 0,0 0 0 0 0,-1 0 0 0 0,3-1 0 0 0,36-16-5 0 0,-18 4-9 0 0,1 0-1 0 0,25-22 1 0 0,-42 31 10 0 0,-1-1-1 0 0,0 0 1 0 0,0 0 0 0 0,0-1 0 0 0,0 1-1 0 0,-1-1 1 0 0,-1-1 0 0 0,1 1 0 0 0,-1-1-1 0 0,0 1 1 0 0,3-11 0 0 0,-6 16-25 0 0,0 0 1 0 0,-1 0-1 0 0,1 0 1 0 0,-1 0 0 0 0,0 0-1 0 0,0 0 1 0 0,1 0-1 0 0,-1-1 1 0 0,-1 1-1 0 0,1 0 1 0 0,0 0-1 0 0,0 0 1 0 0,-1 0 0 0 0,1 0-1 0 0,-1 0 1 0 0,0 0-1 0 0,1 0 1 0 0,-1 0-1 0 0,0 1 1 0 0,0-1-1 0 0,0 0 1 0 0,-1 0-1 0 0,1 1 1 0 0,0-1 0 0 0,-1 1-1 0 0,1-1 1 0 0,-1 1-1 0 0,1-1 1 0 0,-1 1-1 0 0,0 0 1 0 0,1 0-1 0 0,-1 0 1 0 0,0 0 0 0 0,0 0-1 0 0,0 0 1 0 0,0 0-1 0 0,0 1 1 0 0,0-1-1 0 0,0 1 1 0 0,-4-1-1 0 0,-1 0-115 0 0,0 0-1 0 0,0 0 1 0 0,0 0-1 0 0,0 1 1 0 0,0 0-1 0 0,0 1 1 0 0,0 0-1 0 0,0 0 1 0 0,0 0-1 0 0,0 1 1 0 0,-7 2-1 0 0,4 1-825 0 0,1 1 0 0 0,0-1 0 0 0,0 2 0 0 0,0-1-1 0 0,0 1 1 0 0,1 0 0 0 0,1 1 0 0 0,-1 0 0 0 0,1 0 0 0 0,0 0 0 0 0,1 1 0 0 0,0 0-1 0 0,-5 11 1 0 0,2 1-709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3:19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72 140 888 0 0,'-66'-53'14733'0'0,"66"53"-14650"0"0,0 0 0 0 0,-1 0-1 0 0,1 0 1 0 0,0 0 0 0 0,0 0 0 0 0,-1 0 0 0 0,1-1 0 0 0,0 1 0 0 0,0 0 0 0 0,-1 0 0 0 0,1 0 0 0 0,0 0 0 0 0,0 0 0 0 0,0 0-1 0 0,-1-1 1 0 0,1 1 0 0 0,0 0 0 0 0,0 0 0 0 0,0 0 0 0 0,-1-1 0 0 0,1 1 0 0 0,0 0 0 0 0,0 0 0 0 0,0 0 0 0 0,0-1-1 0 0,0 1 1 0 0,0 0 0 0 0,-1 0 0 0 0,1-1 0 0 0,0 1 0 0 0,0 0 0 0 0,0 0 0 0 0,0-1 0 0 0,0 1 0 0 0,0 0 0 0 0,0-1-1 0 0,0 1 1 0 0,0 0 0 0 0,0 0 0 0 0,0-1 0 0 0,0 1 0 0 0,0 0 0 0 0,1 0 0 0 0,-1-1 0 0 0,0 1 0 0 0,0 0 0 0 0,16-6 1415 0 0,37 0-1423 0 0,-42 5 233 0 0,132-9-41 0 0,65-7-521 0 0,-130 8-648 0 0,46-9-3901 0 0,-118 16 3818 0 0,38-6-3046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3:19.4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13 460 0 0,'1'1'264'0'0,"-1"0"0"0"0,1 0 0 0 0,-1 0-1 0 0,1 0 1 0 0,-1 0 0 0 0,1 0 0 0 0,-1 0 0 0 0,1 0 0 0 0,0 0-1 0 0,0 0 1 0 0,-1 0 0 0 0,1-1 0 0 0,0 1 0 0 0,0 0 0 0 0,0-1-1 0 0,0 1 1 0 0,0-1 0 0 0,0 1 0 0 0,0-1 0 0 0,0 1 0 0 0,0-1 0 0 0,0 0-1 0 0,0 1 1 0 0,0-1 0 0 0,1 0 0 0 0,-1 0 0 0 0,0 0 0 0 0,0 0-1 0 0,0 0 1 0 0,0 0 0 0 0,1 0 0 0 0,50-1 2133 0 0,-37 0-1359 0 0,195-6 4099 0 0,0-8-5939 0 0,-169 11 262 0 0,19 1-2462 0 0,1 6-3794 0 0,-40 7 2570 0 0,-12-4 2629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37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0 103 76 0 0,'1'-1'154'0'0,"1"1"-1"0"0,-1-1 1 0 0,0 0-1 0 0,0 1 1 0 0,0-1-1 0 0,0 0 1 0 0,0 0 0 0 0,0 0-1 0 0,0 1 1 0 0,0-1-1 0 0,0 0 1 0 0,0 0-1 0 0,0-1 1 0 0,-1 1 0 0 0,1 0-1 0 0,0 0 1 0 0,-1 0-1 0 0,1 0 1 0 0,-1-1-1 0 0,1 0 1 0 0,28-14 8295 0 0,-35 18-6980 0 0,0 0 0 0 0,0-1-1 0 0,0 1 1 0 0,0-1-1 0 0,-12 1 139 0 0,39-2-1511 0 0,17-2-25 0 0,44-8 1 0 0,7-1-35 0 0,75-7 3 0 0,16-1-183 0 0,-90 13-371 0 0,27-2-1485 0 0,-37 6-3443 0 0,-65 7 2110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3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804 76 224 0 0,'3'-3'406'0'0,"0"1"-1"0"0,0-1 1 0 0,-1 0-1 0 0,0-1 0 0 0,0 1 1 0 0,0 0-1 0 0,0-1 1 0 0,0 1-1 0 0,0-1 1 0 0,-1 1-1 0 0,0-1 1 0 0,0 0-1 0 0,0 0 1 0 0,0 1-1 0 0,0-6 1 0 0,-1 9-370 0 0,0-1 1 0 0,0 1-1 0 0,0 0 1 0 0,0-1 0 0 0,0 1-1 0 0,0 0 1 0 0,0-1-1 0 0,0 1 1 0 0,0 0-1 0 0,0-1 1 0 0,1 1-1 0 0,-1 0 1 0 0,0 0-1 0 0,0-1 1 0 0,0 1-1 0 0,0 0 1 0 0,0 0-1 0 0,1-1 1 0 0,-1 1-1 0 0,0 0 1 0 0,0 0-1 0 0,1-1 1 0 0,-1 1-1 0 0,0 0 1 0 0,0 0-1 0 0,1 0 1 0 0,-1 0-1 0 0,0-1 1 0 0,0 1-1 0 0,1 0 1 0 0,-1 0 36 0 0,1 0 0 0 0,-1 0 1 0 0,0 0-1 0 0,0-1 0 0 0,1 1 1 0 0,-1 0-1 0 0,0 0 0 0 0,0 0 0 0 0,1 0 1 0 0,-1-1-1 0 0,0 1 0 0 0,0 0 1 0 0,0 0-1 0 0,1-1 0 0 0,-1 1 0 0 0,0 0 1 0 0,0 0-1 0 0,0-1 0 0 0,0 1 1 0 0,0 0-1 0 0,0 0 0 0 0,1-1 0 0 0,-1 1 1 0 0,0 0-1 0 0,0-1 0 0 0,0 1 0 0 0,0 0 1 0 0,0 0-1 0 0,0-1 0 0 0,0 1 1 0 0,0-1-8 0 0,0 1 1 0 0,0 0-1 0 0,1 0 0 0 0,-1 0 1 0 0,0 0-1 0 0,0 0 1 0 0,1 0-1 0 0,-1 0 1 0 0,0 0-1 0 0,1 0 1 0 0,-1 0-1 0 0,0-1 0 0 0,0 1 1 0 0,1 0-1 0 0,-1 1 1 0 0,0-1-1 0 0,1 0 1 0 0,-1 0-1 0 0,0 0 1 0 0,0 0-1 0 0,1 0 1 0 0,-1 0-1 0 0,0 0 0 0 0,0 0 1 0 0,1 0-1 0 0,-1 1 1 0 0,0-1-1 0 0,0 0 1 0 0,0 0-1 0 0,1 0 1 0 0,-1 0-1 0 0,0 1 1 0 0,0-1-1 0 0,0 0 0 0 0,1 0 1 0 0,-1 1-1 0 0,0-1 1 0 0,0 0-1 0 0,0 0 1 0 0,0 1-1 0 0,0-1 1 0 0,0 0-1 0 0,0 0 1 0 0,1 1-1 0 0,-1-1 0 0 0,0 0 1 0 0,0 0-1 0 0,0 1 1 0 0,0-1-1 0 0,0 0 1 0 0,0 0-1 0 0,0 1 1 0 0,0-1-1 0 0,0 0 1 0 0,-1 1-1 0 0,1-1 0 0 0,0 0 1 0 0,0 0-1 0 0,0 1 1 0 0,0-1-1 0 0,0 0 1 0 0,0 0-1 0 0,-1 1 1 0 0,1-1-1 0 0,0 0 1 0 0,0 0-1 0 0,-4 4 249 0 0,1 0 0 0 0,0 1-1 0 0,0-1 1 0 0,0 0 0 0 0,1 1 0 0 0,-1 0-1 0 0,1 0 1 0 0,0-1 0 0 0,-2 10 0 0 0,1-7-210 0 0,1-1 1 0 0,-2 0-1 0 0,1 0 0 0 0,-1-1 1 0 0,0 1-1 0 0,-6 7 1 0 0,-14 21 231 0 0,-129 281 539 0 0,65-141-949 0 0,42-62-626 0 0,25-37-1626 0 0,17-66 1905 0 0,-7 19-3165 0 0,11-28 3451 0 0,0 1-1 0 0,-1-1 1 0 0,1 1-1 0 0,0-1 1 0 0,0 0-1 0 0,0 1 1 0 0,0-1 0 0 0,0 0-1 0 0,0 1 1 0 0,-1-1-1 0 0,1 0 1 0 0,0 1-1 0 0,-4 2-1612 0 0,3-3 1612 0 0,1 0 1 0 0,0 0-1 0 0,-1 0 1 0 0,1 0 0 0 0,0 0-1 0 0,-1 0 1 0 0,1 0-1 0 0,-1 0 1 0 0,1 0-1 0 0,0 0 1 0 0,-1 0 0 0 0,1 0-1 0 0,-1 0 1 0 0,1 0-1 0 0,0 0 1 0 0,-1 0-1 0 0,1-1 1 0 0,0 1 0 0 0,-1 0-1 0 0,1 0 1 0 0,0 0-1 0 0,-1-1 1 0 0,-17-12-3513 0 0,9-1 2212 0 0</inkml:trace>
  <inkml:trace contextRef="#ctx0" brushRef="#br0" timeOffset="1">49 420 140 0 0,'-27'-6'2724'0'0,"26"6"-2542"0"0,0 0 1 0 0,1 0-1 0 0,-1 0 0 0 0,0-1 0 0 0,0 1 0 0 0,1 0 1 0 0,-1 0-1 0 0,0 0 0 0 0,1 0 0 0 0,-1 0 1 0 0,0 0-1 0 0,0 0 0 0 0,1 1 0 0 0,-1-1 1 0 0,0 0-1 0 0,1 0 0 0 0,-1 0 0 0 0,0 1 1 0 0,1-1-1 0 0,-1 0 0 0 0,0 1 0 0 0,1-1 1 0 0,-1 1-1 0 0,1-1 0 0 0,-1 1 0 0 0,0-1 0 0 0,1 1 1 0 0,-1-1-1 0 0,1 1 0 0 0,-1 0 0 0 0,5 2 234 0 0,0-1-1 0 0,1 0 0 0 0,-1-1 0 0 0,1 1 0 0 0,-1-1 0 0 0,1 0 0 0 0,0 0 0 0 0,-1 0 0 0 0,7 0 0 0 0,292 32 2298 0 0,41-11-6947 0 0,-164-13-2534 0 0,-140-8 4999 0 0,-1-1 227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38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59 576 0 0,'-75'-5'5949'0'0,"75"5"-5892"0"0,0 0 1 0 0,-1 0 0 0 0,1 0-1 0 0,0 0 1 0 0,-1 0 0 0 0,1 1-1 0 0,0-1 1 0 0,-1 0 0 0 0,1 0-1 0 0,0 0 1 0 0,-1 0 0 0 0,1 0-1 0 0,0-1 1 0 0,-1 1 0 0 0,1 0 0 0 0,-1 0-1 0 0,1 0 1 0 0,0 0 0 0 0,-1 0-1 0 0,1 0 1 0 0,0-1 0 0 0,0 1-1 0 0,-1 0 1 0 0,1 0 0 0 0,0 0-1 0 0,-1-1 1 0 0,1 1 0 0 0,0 0-1 0 0,0 0 1 0 0,-1-1 0 0 0,1 1 0 0 0,0 0-1 0 0,0-1 1 0 0,0 1 0 0 0,-1 0-1 0 0,1-1 1 0 0,0 1 0 0 0,0 0-1 0 0,0-1 1 0 0,0 1 0 0 0,0 0-1 0 0,0-1 1 0 0,0 1 0 0 0,0 0-1 0 0,0-1 1 0 0,0 1 0 0 0,0 0-1 0 0,0-1 1 0 0,0 1 0 0 0,0-1 0 0 0,0 1-1 0 0,0 0 1 0 0,0-1 0 0 0,0 1-1 0 0,1 0 1 0 0,-1-1 0 0 0,10-14 1838 0 0,-9 15-1672 0 0,0-1 31 0 0,0 1 0 0 0,1-1 0 0 0,-1 0 0 0 0,0 0 0 0 0,0 1 1 0 0,0-1-1 0 0,0 0 0 0 0,0 0 0 0 0,0 0 0 0 0,0 0 0 0 0,0 0 0 0 0,0 0 0 0 0,0 0 0 0 0,0 0 0 0 0,0-2 0 0 0,37-3 1441 0 0,18 1-1622 0 0,-54 5-60 0 0,7 6 253 0 0,-9-5-255 0 0,0-1-1 0 0,0 1 1 0 0,0-1 0 0 0,0 1 0 0 0,0-1-1 0 0,-1 0 1 0 0,1 1 0 0 0,0-1 0 0 0,0 1-1 0 0,-1-1 1 0 0,1 0 0 0 0,0 1-1 0 0,-1-1 1 0 0,1 0 0 0 0,0 1 0 0 0,-1-1-1 0 0,1 0 1 0 0,0 1 0 0 0,-1-1 0 0 0,1 0-1 0 0,0 0 1 0 0,-1 0 0 0 0,1 1-1 0 0,-1-1 1 0 0,1 0 0 0 0,-1 0 0 0 0,0 0 7 0 0,1 1 1 0 0,-1-1-1 0 0,0 0 1 0 0,1 0-1 0 0,-1 0 1 0 0,1 1-1 0 0,-1-1 1 0 0,1 0-1 0 0,-1 1 1 0 0,1-1-1 0 0,-1 1 1 0 0,1-1-1 0 0,0 0 1 0 0,-1 1 0 0 0,1-1-1 0 0,0 1 1 0 0,-1-1-1 0 0,1 1 1 0 0,0-1-1 0 0,-1 1 1 0 0,1-1-1 0 0,0 1 1 0 0,0-1-1 0 0,0 1 1 0 0,-1 0-1 0 0,1-1 1 0 0,0 2-1 0 0,-29 24 681 0 0,30-25-695 0 0,0 1 0 0 0,0-1 0 0 0,0 1 0 0 0,0-1 0 0 0,0 0 0 0 0,0 0 0 0 0,1 1 0 0 0,-1-1 0 0 0,0 0-1 0 0,1 0 1 0 0,-1 0 0 0 0,1 0 0 0 0,-1-1 0 0 0,1 1 0 0 0,-1 0 0 0 0,1 0 0 0 0,-1-1 0 0 0,1 1 0 0 0,2-1-1 0 0,19 6-20 0 0,0-2-1 0 0,0-1 0 0 0,35 0 0 0 0,26 3-18 0 0,-67-4 24 0 0,-13-2 9 0 0,-1 0-1 0 0,1 0 0 0 0,-1 1 1 0 0,1-1-1 0 0,-1 1 0 0 0,1 0 1 0 0,-1 0-1 0 0,0 0 0 0 0,1 0 1 0 0,-1 1-1 0 0,0-1 0 0 0,0 1 1 0 0,0 0-1 0 0,0 0 0 0 0,5 3 0 0 0,-9-4 4 0 0,1 0 0 0 0,0 0 0 0 0,0 0 0 0 0,-1 0 0 0 0,1 0 0 0 0,-1 0-1 0 0,1 0 1 0 0,-1 0 0 0 0,1 0 0 0 0,-1-1 0 0 0,1 1 0 0 0,-1 0-1 0 0,0 0 1 0 0,1-1 0 0 0,-1 1 0 0 0,0 0 0 0 0,0-1 0 0 0,1 1 0 0 0,-1-1-1 0 0,0 1 1 0 0,-2 0 0 0 0,-18 13 5 0 0,-258 159 11 0 0,214-120-37 0 0,63-52-8 0 0,14-2-36 0 0,4-8 61 0 0,23-14 24 0 0,-31 17-22 0 0,-1 1 0 0 0,-1-1 1 0 0,1 0-1 0 0,-1 0 0 0 0,0 0 1 0 0,-1-1-1 0 0,1 0 0 0 0,-1 0 1 0 0,0-1-1 0 0,-1 0 0 0 0,0 1 1 0 0,6-17-1 0 0,18-51-16 0 0,-23 59 16 0 0,-2 4 5 0 0,0-1 1 0 0,0 1 0 0 0,1-19-1 0 0,5-3 269 0 0,-9 41-152 0 0,-1 0 0 0 0,0 1 1 0 0,0-1-1 0 0,-1 0 0 0 0,-4 11 0 0 0,-29 58-117 0 0,28-53-68 0 0,7-23 63 0 0,0 1-1 0 0,0-1 0 0 0,0 0 1 0 0,0 1-1 0 0,0-1 0 0 0,0 0 1 0 0,0 1-1 0 0,0-1 0 0 0,0 0 1 0 0,0 1-1 0 0,0-1 0 0 0,0 0 1 0 0,0 1-1 0 0,0-1 0 0 0,0 0 1 0 0,0 1-1 0 0,0-1 0 0 0,0 0 1 0 0,0 1-1 0 0,0-1 0 0 0,1 0 1 0 0,-1 0-1 0 0,0 1 0 0 0,0-1 1 0 0,0 0-1 0 0,0 1 0 0 0,1-1 1 0 0,-1 0-1 0 0,0 0 0 0 0,0 0 1 0 0,1 1-1 0 0,-1-1 0 0 0,0 0 1 0 0,1 0-1 0 0,-1 0 0 0 0,0 1 1 0 0,0-1-1 0 0,1 0 0 0 0,-1 0 1 0 0,0 0-1 0 0,1 0 0 0 0,-1 0 1 0 0,0 0-1 0 0,1 0 0 0 0,-1 0 1 0 0,0 0-1 0 0,1 0 0 0 0,-1 0 1 0 0,0 0-1 0 0,1 0 0 0 0,-1 0 1 0 0,0 0-1 0 0,1 0 0 0 0,-1 0 1 0 0,0 0-1 0 0,1-1 1 0 0,-1 1-1 0 0,0 0 0 0 0,1 0 1 0 0,-1 0-1 0 0,0-1 0 0 0,0 1 1 0 0,1 0-1 0 0,-1 0 0 0 0,0 0 1 0 0,0-1-1 0 0,48-31-161 0 0,0-10 8 0 0,-45 39 147 0 0,0 1 0 0 0,0 0 0 0 0,0-1 0 0 0,0 1 0 0 0,0-1 0 0 0,-1 0 0 0 0,1 0-1 0 0,-1 0 1 0 0,0 0 0 0 0,0-1 0 0 0,0 1 0 0 0,-1 0 0 0 0,1-1 0 0 0,-1 0-1 0 0,1 1 1 0 0,-1-1 0 0 0,-1 0 0 0 0,2-5 0 0 0,-2 9 9 0 0,0-1 0 0 0,0 1 0 0 0,0 0-1 0 0,0 0 1 0 0,0 0 0 0 0,0-1 0 0 0,0 1 0 0 0,0 0 0 0 0,0 0 0 0 0,0-1 0 0 0,-1 1 0 0 0,1 0 0 0 0,0 0 0 0 0,0-1 0 0 0,0 1-1 0 0,0 0 1 0 0,0 0 0 0 0,-1 0 0 0 0,1 0 0 0 0,0-1 0 0 0,0 1 0 0 0,0 0 0 0 0,-1 0 0 0 0,1 0 0 0 0,0 0 0 0 0,0 0-1 0 0,0-1 1 0 0,-1 1 0 0 0,1 0 0 0 0,0 0 0 0 0,0 0 0 0 0,-1 0 0 0 0,1 0 0 0 0,0 0 0 0 0,0 0 0 0 0,-1 0 0 0 0,1 0-1 0 0,0 0 1 0 0,-15 3 18 0 0,-12 12-134 0 0,11-5-154 0 0,14-9 111 0 0,0 0-1 0 0,0 1 1 0 0,0-1-1 0 0,0 0 1 0 0,0 1-1 0 0,0-1 0 0 0,1 1 1 0 0,-1 0-1 0 0,0 0 1 0 0,1 0-1 0 0,-3 3 1 0 0,-9 4-1889 0 0,12-9 1777 0 0,1 0 1 0 0,-1 0-1 0 0,0 1 1 0 0,1-1-1 0 0,-1 0 1 0 0,0 0-1 0 0,1 1 1 0 0,-9 13-5930 0 0,28-13-189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40.3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393 22 180 0 0,'-8'-6'6851'0'0,"28"-9"1907"0"0,-16 16-7146 0 0,-10 2-1306 0 0,-12 3 99 0 0,1 1 0 0 0,0 2 0 0 0,0-1 0 0 0,-19 14-1 0 0,-3 2-81 0 0,5-4-117 0 0,1 1 1 0 0,1 2-1 0 0,1 1 1 0 0,1 1-1 0 0,-30 34 1 0 0,56-54-188 0 0,0 0 0 0 0,0 0 0 0 0,0 0 1 0 0,1 1-1 0 0,0-1 0 0 0,0 1 1 0 0,1 0-1 0 0,-1-1 0 0 0,1 1 1 0 0,0 0-1 0 0,1 1 0 0 0,-2 10 0 0 0,3-13-23 0 0,0-1-1 0 0,0 1 0 0 0,0 0 1 0 0,0 0-1 0 0,1-1 0 0 0,0 1 1 0 0,0-1-1 0 0,0 1 0 0 0,0 0 1 0 0,0-1-1 0 0,1 0 0 0 0,-1 1 1 0 0,1-1-1 0 0,0 0 0 0 0,0 0 1 0 0,0 0-1 0 0,1 0 0 0 0,-1 0 1 0 0,1 0-1 0 0,-1-1 0 0 0,1 1 1 0 0,5 2-1 0 0,8 6-335 0 0,1-2-1 0 0,0 0 1 0 0,0 0 0 0 0,1-2 0 0 0,31 9 0 0 0,97 14-7540 0 0,-93-20 1487 0 0,-30-10 2896 0 0,-6-5 2184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40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20 4 0 0,'-18'-19'14910'0'0,"18"19"-14663"0"0,-1 1 0 0 0,1-1 1 0 0,0 1-1 0 0,0 0 0 0 0,0-1 0 0 0,-1 1 1 0 0,1-1-1 0 0,0 1 0 0 0,0 0 1 0 0,0-1-1 0 0,0 1 0 0 0,0 0 1 0 0,0 1-183 0 0,0 0-1 0 0,-1-1 1 0 0,1 1 0 0 0,-1 0 0 0 0,1-1 0 0 0,-1 1 0 0 0,1 0 0 0 0,-1-1-1 0 0,0 1 1 0 0,0-1 0 0 0,-2 3 0 0 0,-5 6 62 0 0,1 1-1 0 0,0 0 1 0 0,-7 14 0 0 0,-6 10-34 0 0,-66 104 32 0 0,82-132-258 0 0,0 0-1 0 0,1-1 1 0 0,-1 1-1 0 0,1 0 0 0 0,1 1 1 0 0,-1-1-1 0 0,1 1 1 0 0,0-1-1 0 0,1 1 0 0 0,0-1 1 0 0,0 1-1 0 0,1 12 1 0 0,0-19 43 0 0,0-1 1 0 0,0 1-1 0 0,0-1 1 0 0,0 1-1 0 0,0-1 1 0 0,0 0-1 0 0,0 1 1 0 0,1-1-1 0 0,-1 1 1 0 0,0-1-1 0 0,0 1 1 0 0,0-1-1 0 0,1 0 1 0 0,-1 1 0 0 0,0-1-1 0 0,1 1 1 0 0,-1-1-1 0 0,0 0 1 0 0,1 1-1 0 0,-1-1 1 0 0,0 0-1 0 0,1 0 1 0 0,-1 1-1 0 0,0-1 1 0 0,1 0-1 0 0,-1 0 1 0 0,1 1-1 0 0,-1-1 1 0 0,1 0-1 0 0,-1 0 1 0 0,1 0-1 0 0,20 0-2597 0 0,14-10-1215 0 0,43-16-2971 0 0,-58 20 5691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41.3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201 63 92 0 0,'1'-1'207'0'0,"1"0"-1"0"0,-1 0 1 0 0,0 0-1 0 0,1 0 1 0 0,-1-1-1 0 0,0 1 1 0 0,0 0-1 0 0,1 0 1 0 0,-1-1-1 0 0,0 1 1 0 0,0-1-1 0 0,-1 1 1 0 0,1-1 0 0 0,0 0-1 0 0,0 1 1 0 0,-1-1-1 0 0,1 0 1 0 0,-1 1-1 0 0,0-1 1 0 0,1 0-1 0 0,-1 0 1 0 0,0 1-1 0 0,0-1 1 0 0,0 0-1 0 0,0 0 1 0 0,0 1 0 0 0,-1-4-1 0 0,-3-12 5739 0 0,3 17-5828 0 0,1 0 1 0 0,0 0-1 0 0,0 0 0 0 0,-6 1 2108 0 0,6-1-2108 0 0,-11 8 3766 0 0,5-3-4202 0 0,-6 6 299 0 0,2 1 278 0 0,0-1 0 0 0,0 2 0 0 0,1-1 0 0 0,-13 26 1 0 0,-11 16 13 0 0,31-50-265 0 0,1-1-1 0 0,-1 1 1 0 0,1 0 0 0 0,0 0 0 0 0,0-1 0 0 0,0 1 0 0 0,1 0-1 0 0,-1 0 1 0 0,1 0 0 0 0,0 0 0 0 0,0 0 0 0 0,0 0 0 0 0,1 0-1 0 0,0 0 1 0 0,-1 0 0 0 0,1 0 0 0 0,1 0 0 0 0,-1-1 0 0 0,0 1-1 0 0,3 4 1 0 0,0-4-18 0 0,0 0 1 0 0,0-1-1 0 0,1 1 0 0 0,-1-1 1 0 0,1 0-1 0 0,0 0 0 0 0,-1-1 1 0 0,1 0-1 0 0,0 1 0 0 0,1-2 1 0 0,-1 1-1 0 0,6 1 0 0 0,-2-2-41 0 0,-1 0-1 0 0,1-1 0 0 0,-1 0 1 0 0,1 0-1 0 0,0-1 0 0 0,-1 0 1 0 0,0-1-1 0 0,1 0 0 0 0,-1 0 1 0 0,0 0-1 0 0,12-6 0 0 0,-7 2-32 0 0,0-1 0 0 0,0 0 0 0 0,-1-1 0 0 0,0-1 0 0 0,20-17 0 0 0,-30 24 79 0 0,1-1 0 0 0,0 0-1 0 0,-1 0 1 0 0,0 0 0 0 0,0 0-1 0 0,0 0 1 0 0,0 0 0 0 0,0 0-1 0 0,0-1 1 0 0,-1 1-1 0 0,0-1 1 0 0,0 1 0 0 0,0-1-1 0 0,0 1 1 0 0,0-1 0 0 0,0-4-1 0 0,-1 6 10 0 0,0 0-1 0 0,-1 0 0 0 0,1 0 1 0 0,0 0-1 0 0,-1 1 1 0 0,1-1-1 0 0,-1 0 0 0 0,0 0 1 0 0,1 0-1 0 0,-1 0 0 0 0,0 1 1 0 0,0-1-1 0 0,0 0 0 0 0,0 1 1 0 0,-1-1-1 0 0,1 1 1 0 0,0-1-1 0 0,-1 1 0 0 0,1 0 1 0 0,-1 0-1 0 0,1-1 0 0 0,-1 1 1 0 0,0 0-1 0 0,1 0 1 0 0,-1 0-1 0 0,0 1 0 0 0,0-1 1 0 0,0 0-1 0 0,1 1 0 0 0,-3-1 1 0 0,-20-5-89 0 0,0 2 0 0 0,0 1 1 0 0,-1 0-1 0 0,1 2 0 0 0,-1 1 1 0 0,1 1-1 0 0,0 0 0 0 0,-1 2 1 0 0,-32 9-1 0 0,52-11-246 0 0,1 0 0 0 0,-1 0-1 0 0,1 0 1 0 0,-1 1 0 0 0,1 0 0 0 0,0 0 0 0 0,0 0-1 0 0,0 0 1 0 0,0 1 0 0 0,0 0 0 0 0,0 0-1 0 0,1 0 1 0 0,-1 0 0 0 0,1 0 0 0 0,0 1 0 0 0,0-1-1 0 0,0 1 1 0 0,-4 7 0 0 0,7-10 132 0 0,0 1 0 0 0,0-1 0 0 0,0 0 1 0 0,0 1-1 0 0,0-1 0 0 0,0 1 0 0 0,0-1 0 0 0,0 0 0 0 0,0 1 1 0 0,1-1-1 0 0,-1 1 0 0 0,0-1 0 0 0,1 0 0 0 0,0 1 0 0 0,-1-1 0 0 0,1 0 1 0 0,0 0-1 0 0,-1 1 0 0 0,1-1 0 0 0,0 0 0 0 0,0 0 0 0 0,0 0 0 0 0,0 0 1 0 0,0 0-1 0 0,0 0 0 0 0,1 0 0 0 0,-1-1 0 0 0,2 2 0 0 0,2 2-512 0 0,1 0 0 0 0,-1-1 0 0 0,1 0 0 0 0,12 5 0 0 0,9-2-609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41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74 128 0 0,'-5'-15'4964'0'0,"4"14"-4743"0"0,-1 1 1 0 0,1-1-1 0 0,0 0 0 0 0,-1 0 1 0 0,1 1-1 0 0,0-1 0 0 0,-1 1 1 0 0,1-1-1 0 0,-1 1 0 0 0,1 0 1 0 0,-1 0-1 0 0,-1-1 0 0 0,2 1 3 0 0,-1 0 0 0 0,0 0-1 0 0,0-1 1 0 0,1 1 0 0 0,-1 0-1 0 0,1-1 1 0 0,-1 0 0 0 0,0 1-1 0 0,1-1 1 0 0,-1 0 0 0 0,1 0 0 0 0,-1 0-1 0 0,-2-2 1 0 0,2 2 18 0 0,0-1-1 0 0,0 1 1 0 0,0 0-1 0 0,0 0 1 0 0,0 0-1 0 0,0 0 1 0 0,-1 0-1 0 0,1 1 1 0 0,0-1-1 0 0,-1 1 1 0 0,1-1-1 0 0,-1 1 1 0 0,1 0-1 0 0,0 0 1 0 0,-1 0-1 0 0,1 0 1 0 0,-1 0-1 0 0,1 1 1 0 0,0-1-1 0 0,-1 1 1 0 0,1-1 0 0 0,0 1-1 0 0,-1 0 1 0 0,1 0-1 0 0,0 0 1 0 0,0 0-1 0 0,-4 3 1 0 0,-8 9 41 0 0,12-11-259 0 0,-1 0 0 0 0,1 0 0 0 0,0 0 0 0 0,0 0-1 0 0,0 0 1 0 0,1 0 0 0 0,-1 0 0 0 0,0 1 0 0 0,1-1 0 0 0,-1 0 0 0 0,-1 6 0 0 0,2-6-25 0 0,0 1-1 0 0,0-1 1 0 0,0 0 0 0 0,1 1 0 0 0,-1-1 0 0 0,0 1-1 0 0,1-1 1 0 0,0 1 0 0 0,0-1 0 0 0,0 1 0 0 0,0-1-1 0 0,0 1 1 0 0,0-1 0 0 0,1 1 0 0 0,-1-1 0 0 0,1 1 0 0 0,-1-1-1 0 0,1 0 1 0 0,0 1 0 0 0,0-1 0 0 0,0 0 0 0 0,0 1-1 0 0,1-1 1 0 0,-1 0 0 0 0,1 0 0 0 0,-1 0 0 0 0,1 0-1 0 0,0 0 1 0 0,0-1 0 0 0,-1 1 0 0 0,1-1 0 0 0,0 1 0 0 0,1-1-1 0 0,-1 1 1 0 0,0-1 0 0 0,0 0 0 0 0,1 0 0 0 0,-1 0-1 0 0,0 0 1 0 0,1-1 0 0 0,-1 1 0 0 0,1-1 0 0 0,-1 1 0 0 0,4-1-1 0 0,6 2-97 0 0,0-1 0 0 0,1 0 0 0 0,-1-1 0 0 0,1 0 0 0 0,-1-1 0 0 0,1 0-1 0 0,-1-1 1 0 0,0-1 0 0 0,1 0 0 0 0,-1-1 0 0 0,-1 0 0 0 0,15-7 0 0 0,-7 2-38 0 0,-15 8 116 0 0,0-1 0 0 0,-1 1 0 0 0,0-1 0 0 0,1 0 0 0 0,-1 0 0 0 0,0 0 0 0 0,0-1 0 0 0,0 1 0 0 0,4-5 0 0 0,-5 5 21 0 0,0 1-1 0 0,-1-1 1 0 0,1 0 0 0 0,-1 0-1 0 0,1 0 1 0 0,-1 0 0 0 0,0-1-1 0 0,0 1 1 0 0,0 0 0 0 0,0 0-1 0 0,0-1 1 0 0,0 1 0 0 0,-1 0-1 0 0,1-1 1 0 0,-1 1 0 0 0,0-1-1 0 0,1 1 1 0 0,-1-1 0 0 0,0 1 0 0 0,-1 0-1 0 0,1-1 1 0 0,0 1 0 0 0,-1-1-1 0 0,1 1 1 0 0,-1 0 0 0 0,0-1-1 0 0,0 1 1 0 0,0 0 0 0 0,0-1-1 0 0,0 1 1 0 0,0 0 0 0 0,0 0-1 0 0,-1 0 1 0 0,1 0 0 0 0,-1 0-1 0 0,0 1 1 0 0,1-1 0 0 0,-1 0-1 0 0,0 1 1 0 0,0-1 0 0 0,-4-1 0 0 0,0-1 10 0 0,0 2 0 0 0,1-1 1 0 0,-1 1-1 0 0,-1 0 0 0 0,1 0 0 0 0,0 0 1 0 0,0 1-1 0 0,-1 0 0 0 0,1 0 1 0 0,-1 1-1 0 0,1 0 0 0 0,0 0 1 0 0,-11 2-1 0 0,-6 0-4 0 0,-1 2-1 0 0,-28 8 1 0 0,42-9-123 0 0,1 1 0 0 0,0 0 0 0 0,-16 9 0 0 0,0 0-486 0 0,21-11 238 0 0,-1 1 0 0 0,2 0 0 0 0,-1-1-1 0 0,0 1 1 0 0,0 0 0 0 0,1 1 0 0 0,-4 4 0 0 0,6-8 221 0 0,1 0 1 0 0,-1 1 0 0 0,0-1 0 0 0,1 1-1 0 0,-1 0 1 0 0,1-1 0 0 0,-1 1 0 0 0,1-1-1 0 0,-1 1 1 0 0,1 0 0 0 0,0-1-1 0 0,-1 1 1 0 0,1 0 0 0 0,0 0 0 0 0,0-1-1 0 0,-1 1 1 0 0,1 0 0 0 0,0 0 0 0 0,0-1-1 0 0,0 1 1 0 0,0 0 0 0 0,0 0-1 0 0,0-1 1 0 0,0 1 0 0 0,0 0 0 0 0,0 0-1 0 0,0-1 1 0 0,1 1 0 0 0,-1 0 0 0 0,0 0-1 0 0,0-1 1 0 0,1 1 0 0 0,-1 0-1 0 0,0-1 1 0 0,1 1 0 0 0,-1 0 0 0 0,1-1-1 0 0,-1 1 1 0 0,1-1 0 0 0,-1 1 0 0 0,1 0-1 0 0,-1-1 1 0 0,1 0 0 0 0,0 1-1 0 0,-1-1 1 0 0,1 1 0 0 0,0-1 0 0 0,-1 0-1 0 0,1 1 1 0 0,1-1 0 0 0,44 10-3517 0 0,-17-9 2262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42.1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257 6 808 0 0,'-61'-3'5441'0'0,"-2"0"5366"0"0,84 14-9889 0 0,0 8-485 0 0,-17-16-413 0 0,0 0 0 0 0,0 0 0 0 0,-1 1 0 0 0,1-1 1 0 0,-1 1-1 0 0,0 0 0 0 0,0 0 0 0 0,5 8 0 0 0,2 7 2 0 0,6 17 14 0 0,-14-27-35 0 0,0 0 1 0 0,0 0 0 0 0,-1 0-1 0 0,0 0 1 0 0,-1 0 0 0 0,0 0 0 0 0,0 1-1 0 0,-1-1 1 0 0,0 0 0 0 0,-1 0-1 0 0,0 0 1 0 0,0 0 0 0 0,-1 0-1 0 0,0-1 1 0 0,0 1 0 0 0,-6 8-1 0 0,1-2-15 0 0,0 0 0 0 0,-1-1 0 0 0,-1-1 0 0 0,0 1 0 0 0,-1-1 0 0 0,0-1 0 0 0,-1 0 0 0 0,-1-1 0 0 0,0 0 0 0 0,-16 10 0 0 0,16-12-226 0 0,-30 21-699 0 0,40-29 552 0 0,1 0 0 0 0,-1 0 0 0 0,0 0 0 0 0,1 0 0 0 0,-1 0 0 0 0,0 0 0 0 0,1 0-1 0 0,-5-1 1 0 0,22-19-7118 0 0,-13 17 6552 0 0,27-20-2819 0 0,-10 6 2373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42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253 5 732 0 0,'-39'-2'3136'0'0,"28"1"-2386"0"0,1 0 0 0 0,-1 1 0 0 0,1 0 0 0 0,0 0 0 0 0,-1 1 0 0 0,-12 3 0 0 0,-15 17 2408 0 0,0 16 285 0 0,35-33-3280 0 0,-1 1-1 0 0,1-1 1 0 0,0 1-1 0 0,1 0 0 0 0,-1 0 1 0 0,1 0-1 0 0,0 0 0 0 0,1 1 1 0 0,-1-1-1 0 0,1 0 1 0 0,0 1-1 0 0,-1 10 0 0 0,-3 4-78 0 0,4-19-82 0 0,1 0 1 0 0,-1 0 0 0 0,0 1-1 0 0,1-1 1 0 0,-1 0 0 0 0,1 1-1 0 0,0-1 1 0 0,0 1-1 0 0,-1-1 1 0 0,1 1 0 0 0,0-1-1 0 0,0 1 1 0 0,0-1 0 0 0,0 0-1 0 0,1 1 1 0 0,-1-1-1 0 0,0 1 1 0 0,1 1 0 0 0,2 3 6 0 0,-3-4-10 0 0,1-1-1 0 0,-1 1 1 0 0,1 0-1 0 0,0-1 1 0 0,-1 1-1 0 0,1-1 1 0 0,0 0-1 0 0,0 1 1 0 0,0-1-1 0 0,0 0 1 0 0,0 1-1 0 0,1-1 1 0 0,-1 0-1 0 0,0 0 1 0 0,0 0-1 0 0,1 0 0 0 0,-1 0 1 0 0,1 0-1 0 0,2 1 1 0 0,3 0-32 0 0,1 0 0 0 0,0 0 0 0 0,0-1-1 0 0,-1 0 1 0 0,1-1 0 0 0,0 1 0 0 0,0-2 0 0 0,0 1 0 0 0,0-1-1 0 0,0 0 1 0 0,-1 0 0 0 0,1-1 0 0 0,0 0 0 0 0,-1-1 0 0 0,12-4 0 0 0,-4-1-55 0 0,1 0 0 0 0,-1-1 0 0 0,0 0 0 0 0,-1-1 0 0 0,24-23 0 0 0,-36 32 81 0 0,0 0 0 0 0,0-1 0 0 0,-1 1 0 0 0,1-1 1 0 0,-1 0-1 0 0,1 1 0 0 0,-1-1 0 0 0,0 0 0 0 0,0 0 0 0 0,0 0 0 0 0,0 0 1 0 0,0 0-1 0 0,0 0 0 0 0,0 0 0 0 0,-1 0 0 0 0,1 0 0 0 0,0-4 1 0 0,-1 4 6 0 0,-1 1 1 0 0,1 0 0 0 0,0 0 0 0 0,-1 0-1 0 0,1-1 1 0 0,-1 1 0 0 0,0 0 0 0 0,1 0-1 0 0,-1 0 1 0 0,0 0 0 0 0,1 0 0 0 0,-1 0 0 0 0,0 0-1 0 0,0 0 1 0 0,0 0 0 0 0,0 1 0 0 0,0-1-1 0 0,0 0 1 0 0,0 1 0 0 0,0-1 0 0 0,0 0 0 0 0,-2 0-1 0 0,-3-1 16 0 0,-1 0-1 0 0,1 0 1 0 0,-1 0 0 0 0,0 1-1 0 0,0 0 1 0 0,0 0-1 0 0,1 1 1 0 0,-1 0-1 0 0,-9 0 1 0 0,-2 3-192 0 0,0 0 1 0 0,1 1-1 0 0,-1 1 1 0 0,1 1-1 0 0,-22 10 0 0 0,23-9-1942 0 0,0 2 0 0 0,-26 18 0 0 0,41-26 1895 0 0,0-1 1 0 0,0 1-1 0 0,0 0 0 0 0,0 0 0 0 0,0-1 1 0 0,1 1-1 0 0,-1 0 0 0 0,0 0 1 0 0,0 0-1 0 0,1 0 0 0 0,-1 0 1 0 0,0 0-1 0 0,1 0 0 0 0,-1 0 1 0 0,1 0-1 0 0,-1 0 0 0 0,1 0 1 0 0,-1 0-1 0 0,1 0 0 0 0,0 1 0 0 0,0-1 1 0 0,0 0-1 0 0,0 0 0 0 0,0 0 1 0 0,0 1-1 0 0,0-1 0 0 0,0 0 1 0 0,0 0-1 0 0,0 0 0 0 0,0 0 1 0 0,1 0-1 0 0,-1 1 0 0 0,1-1 1 0 0,-1 0-1 0 0,1 1 0 0 0,9 9-1099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43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76 1092 0 0,'-8'0'952'0'0,"4"0"-276"0"0,1 0-1 0 0,-1 1 0 0 0,1-2 1 0 0,-1 1-1 0 0,1 0 1 0 0,-1-1-1 0 0,1 0 0 0 0,-17-12 6770 0 0,29 12-5966 0 0,-8 0-1355 0 0,0 0-1 0 0,1 0 0 0 0,-1 1 0 0 0,1-1 0 0 0,-1 1 0 0 0,1-1 0 0 0,-1 1 1 0 0,1-1-1 0 0,-1 1 0 0 0,1 0 0 0 0,0 0 0 0 0,-1 0 0 0 0,1 0 0 0 0,-1 0 0 0 0,1 0 1 0 0,2 0-1 0 0,-2 0 58 0 0,95-4 396 0 0,114-21 1 0 0,-73 7-2441 0 0,-91 12-1650 0 0,-73 21-6976 0 0,7-8 8637 0 0,0 3 324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43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28 1248 0 0,'-97'26'13789'0'0,"97"-26"-13726"0"0,17 3 1439 0 0,28 0-668 0 0,238-12-33 0 0,-93-4-3804 0 0,-163 9-1291 0 0,44-11 1 0 0,-14 2-394 0 0,-28 8 3063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43.7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48 254 600 0 0,'-3'2'598'0'0,"-1"0"0"0"0,0 0 0 0 0,-1-1 0 0 0,1 0 0 0 0,0 0 0 0 0,0 0 0 0 0,0-1 0 0 0,-1 1 0 0 0,-5-1 1281 0 0,10 0-1787 0 0,0 1 0 0 0,0-1 0 0 0,0 0 0 0 0,1 0 0 0 0,-1 1 0 0 0,0-1 0 0 0,0 0 0 0 0,1 0 0 0 0,-1 0 1 0 0,0 1-1 0 0,1-1 0 0 0,-1 0 0 0 0,0 0 0 0 0,1 0 0 0 0,-1 0 0 0 0,0 0 0 0 0,1 0 0 0 0,-1 0 0 0 0,0 0 0 0 0,1 0 0 0 0,-1 0 1 0 0,0 0-1 0 0,1 0 0 0 0,-1 0 0 0 0,0 0 0 0 0,1 0 0 0 0,-1 0 0 0 0,0 0 0 0 0,1 0 0 0 0,-1 0 0 0 0,0 0 0 0 0,1-1 0 0 0,-1 1 1 0 0,0 0-1 0 0,0 0 0 0 0,1 0 0 0 0,-1-1 0 0 0,1 1 0 0 0,22-11 1333 0 0,-9 5-703 0 0,-5 2-534 0 0,1-1-1 0 0,-1-1 0 0 0,0 1 0 0 0,-1-2 1 0 0,10-7-1 0 0,13-10-62 0 0,-18 13-76 0 0,-1 0 1 0 0,0-1-1 0 0,0-1 0 0 0,9-13 0 0 0,3-3 180 0 0,-20 24-123 0 0,0 0 0 0 0,-1 0-1 0 0,0 0 1 0 0,5-12 0 0 0,8-10 762 0 0,-12 11 100 0 0,-5 14-544 0 0,0 14-350 0 0,0-7-59 0 0,-1 0-1 0 0,1-1 1 0 0,-1 1 0 0 0,0-1 0 0 0,0 1 0 0 0,-4 6 0 0 0,-5 10 25 0 0,-67 204 102 0 0,59-156-172 0 0,15-61-9 0 0,1 1 0 0 0,0-1 0 0 0,0 1 0 0 0,1 0 0 0 0,0 0 0 0 0,1 0 0 0 0,-1 17 0 0 0,-7 22-4132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3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307 69 8 0 0,'-8'3'518'0'0,"1"0"1"0"0,-1 0-1 0 0,0 0 0 0 0,0-1 0 0 0,0 0 1 0 0,0-1-1 0 0,-1 0 0 0 0,-8 0 0 0 0,-36 7 3203 0 0,52-8-3536 0 0,0 1 0 0 0,0-1 0 0 0,0 0 0 0 0,1 0 0 0 0,-1 0 0 0 0,0 1 0 0 0,0-1 0 0 0,0 0 0 0 0,1 0 0 0 0,-1 1 0 0 0,0-1 0 0 0,0 1 0 0 0,1-1 0 0 0,-1 1 0 0 0,0-1 0 0 0,1 1 0 0 0,-1 0 0 0 0,0-1 0 0 0,1 1 0 0 0,-1-1 0 0 0,1 1 0 0 0,-1 0 0 0 0,1 0 0 0 0,0-1 1 0 0,-1 1-1 0 0,1 0 0 0 0,0 0 0 0 0,-1 0 0 0 0,1 1 0 0 0,0-1-75 0 0,1 0 1 0 0,0 1-1 0 0,-1-1 0 0 0,1 0 1 0 0,0 1-1 0 0,0-1 1 0 0,-1 0-1 0 0,1 0 1 0 0,0 0-1 0 0,0 0 1 0 0,0 0-1 0 0,0 0 0 0 0,1 0 1 0 0,-1 0-1 0 0,0 0 1 0 0,0 0-1 0 0,1-1 1 0 0,1 2-1 0 0,12 5-98 0 0,0-1 0 0 0,1-1 0 0 0,-1 0-1 0 0,1-2 1 0 0,0 1 0 0 0,0-2 0 0 0,18 1-1 0 0,-27-2-36 0 0,6 0-241 0 0,0-1 0 0 0,0-1 0 0 0,0 0 0 0 0,0-1 0 0 0,0 0 0 0 0,0-1 0 0 0,-1 0 0 0 0,1-1 0 0 0,-1-1 0 0 0,0 1 0 0 0,22-14 0 0 0,-31 16 183 0 0,0 0 0 0 0,0 0 0 0 0,0 0-1 0 0,0-1 1 0 0,0 1 0 0 0,0-1 0 0 0,-1 1-1 0 0,1-1 1 0 0,-1 0 0 0 0,0 0 0 0 0,0 0 0 0 0,0 0-1 0 0,0-1 1 0 0,1-4 0 0 0,-2 7 75 0 0,-1-1 1 0 0,1 1 0 0 0,-1-1-1 0 0,0 0 1 0 0,0 1-1 0 0,1-1 1 0 0,-1 0 0 0 0,0 1-1 0 0,-1-1 1 0 0,1 1-1 0 0,0-1 1 0 0,0 0 0 0 0,-1 1-1 0 0,1-1 1 0 0,-1 1-1 0 0,1-1 1 0 0,-1 1 0 0 0,0-1-1 0 0,1 1 1 0 0,-1-1-1 0 0,0 1 1 0 0,0 0-1 0 0,0-1 1 0 0,0 1 0 0 0,0 0-1 0 0,-1 0 1 0 0,1 0-1 0 0,0 0 1 0 0,0 0 0 0 0,-1 0-1 0 0,1 0 1 0 0,-3-1-1 0 0,-9-4 214 0 0,-1 0 0 0 0,0 1-1 0 0,0 0 1 0 0,0 1 0 0 0,-1 1-1 0 0,1 0 1 0 0,-1 1 0 0 0,0 1 0 0 0,0 0-1 0 0,0 1 1 0 0,1 1 0 0 0,-26 3-1 0 0,14 0 111 0 0,0 2 1 0 0,1 0-1 0 0,0 2 0 0 0,0 1 0 0 0,1 0 0 0 0,-32 19 1 0 0,49-24-306 0 0,0 0 1 0 0,0 0-1 0 0,0 1 1 0 0,1 0-1 0 0,0 0 1 0 0,0 0-1 0 0,0 1 1 0 0,1 0 0 0 0,0 0-1 0 0,0 1 1 0 0,0-1-1 0 0,1 1 1 0 0,0 0-1 0 0,1 0 1 0 0,-1 1-1 0 0,1-1 1 0 0,-3 11 0 0 0,6-14-6 0 0,-1-1 0 0 0,1 1 0 0 0,0-1 0 0 0,0 0 0 0 0,0 1 1 0 0,0-1-1 0 0,1 1 0 0 0,-1-1 0 0 0,1 0 0 0 0,0 1 1 0 0,0-1-1 0 0,0 0 0 0 0,1 0 0 0 0,-1 0 0 0 0,1 0 0 0 0,-1 0 1 0 0,1 0-1 0 0,0 0 0 0 0,0 0 0 0 0,0-1 0 0 0,1 1 1 0 0,-1-1-1 0 0,1 1 0 0 0,-1-1 0 0 0,6 3 0 0 0,4 3-26 0 0,-1-2-1 0 0,1 1 0 0 0,0-1 0 0 0,0-1 0 0 0,18 5 1 0 0,-10-4-390 0 0,2-1 1 0 0,-1-1 0 0 0,0-2-1 0 0,1 0 1 0 0,-1-1 0 0 0,1 0 0 0 0,0-2-1 0 0,32-6 1 0 0,1-3-2634 0 0,0-3 0 0 0,58-22 1 0 0,-67 16 1337 0 0,-6-3 276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44.2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92 476 0 0,'-18'6'1945'0'0,"-1"-1"-1"0"0,0-1 1 0 0,0-1-1 0 0,-30 1 1 0 0,40-3 461 0 0,18 0 701 0 0,21 2-333 0 0,399-19-715 0 0,-204-14-4584 0 0,-116 4-2732 0 0,-74 14 361 0 0,34-15 1 0 0,-48 20 2851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52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1 432 0 0,'-67'10'4232'0'0,"32"-10"7295"0"0,51 0-10953 0 0,78 0-555 0 0,234 10-148 0 0,-313-8 108 0 0,-6-2 6 0 0,0 1 0 0 0,0 0-1 0 0,0 0 1 0 0,12 5 0 0 0,-21-6 15 0 0,1 0-1 0 0,-1 0 1 0 0,0 0-1 0 0,1 0 1 0 0,-1 0-1 0 0,0 1 1 0 0,1-1-1 0 0,-1 0 1 0 0,1 0-1 0 0,-1 1 1 0 0,0-1-1 0 0,0 0 1 0 0,1 0-1 0 0,-1 1 1 0 0,0-1-1 0 0,1 0 1 0 0,-1 1-1 0 0,0-1 1 0 0,0 0-1 0 0,1 1 1 0 0,-1-1-1 0 0,0 0 1 0 0,0 1-1 0 0,0-1 1 0 0,0 1-1 0 0,0-1 1 0 0,0 0-1 0 0,1 1 1 0 0,-1-1-1 0 0,0 1 0 0 0,0-1 1 0 0,0 0-1 0 0,0 1 1 0 0,0-1-1 0 0,-1 1 1 0 0,1 0-1 0 0,-1 1 2 0 0,-1 0 0 0 0,1 0 0 0 0,-1-1 0 0 0,1 1 0 0 0,-1 0 0 0 0,0-1 0 0 0,0 1 0 0 0,0-1-1 0 0,0 0 1 0 0,0 1 0 0 0,-3 0 0 0 0,-81 37 50 0 0,58-28-50 0 0,-7 5 0 0 0,2-1 20 0 0,-42 12 0 0 0,74-27-21 0 0,1 0 0 0 0,0 0 1 0 0,-1 0-1 0 0,1 0 0 0 0,0 0 1 0 0,-1 0-1 0 0,1 0 0 0 0,-1 0 1 0 0,1 0-1 0 0,0 0 0 0 0,-1 0 0 0 0,1 0 1 0 0,0 0-1 0 0,-1 0 0 0 0,1 0 1 0 0,0 1-1 0 0,-1-1 0 0 0,1 0 0 0 0,0 0 1 0 0,-1 0-1 0 0,1 1 0 0 0,0-1 1 0 0,-1 0-1 0 0,1 1 0 0 0,0-1 1 0 0,0 0-1 0 0,-1 0 0 0 0,1 1 0 0 0,0-1 1 0 0,0 0-1 0 0,0 1 0 0 0,-1-1 1 0 0,1 0-1 0 0,0 1 0 0 0,0-1 1 0 0,0 1-1 0 0,0-1 0 0 0,0 0 0 0 0,0 1 1 0 0,0-1-1 0 0,0 0 0 0 0,0 1 1 0 0,0-1-1 0 0,0 1 0 0 0,0-1 1 0 0,0 0-1 0 0,0 1 0 0 0,0-1 0 0 0,0 0 1 0 0,1 1-1 0 0,-1-1 0 0 0,0 1 1 0 0,0-1-1 0 0,0 0 0 0 0,1 1 0 0 0,17 13-43 0 0,0-6 28 0 0,1 0 1 0 0,-1-1 0 0 0,24 6 0 0 0,14 5 29 0 0,-22-6 5 0 0,-12-5-11 0 0,-1 0 1 0 0,0 2 0 0 0,0 0-1 0 0,-1 2 1 0 0,-1 0-1 0 0,1 1 1 0 0,21 18-1 0 0,-40-29-5 0 0,1 1 0 0 0,-1-1-1 0 0,1 0 1 0 0,-1 1 0 0 0,1-1 0 0 0,-1 1-1 0 0,0 0 1 0 0,0-1 0 0 0,0 1 0 0 0,0 0-1 0 0,0 0 1 0 0,-1 0 0 0 0,1 0-1 0 0,0 0 1 0 0,-1 0 0 0 0,1-1 0 0 0,-1 1-1 0 0,0 0 1 0 0,0 0 0 0 0,0 1 0 0 0,0-1-1 0 0,0 0 1 0 0,-1 3 0 0 0,0-1 33 0 0,0-1 1 0 0,-1 1-1 0 0,0-1 1 0 0,1 0-1 0 0,-1 0 1 0 0,-1 0-1 0 0,1 0 1 0 0,0 0 0 0 0,-1 0-1 0 0,1 0 1 0 0,-1-1-1 0 0,-3 3 1 0 0,-9 6 168 0 0,-1-2 0 0 0,1 1 0 0 0,-1-2 1 0 0,-24 10-1 0 0,-2-3-61 0 0,-1-2 0 0 0,-1-1 1 0 0,1-3-1 0 0,-61 6 0 0 0,89-14-209 0 0,0 0-1 0 0,-28-2 1 0 0,39 0-97 0 0,0 1-1 0 0,0-1 1 0 0,0 0 0 0 0,1 0 0 0 0,-1-1 0 0 0,0 1 0 0 0,-5-3 0 0 0,8 3-5 0 0,0 0 0 0 0,0 0-1 0 0,0 1 1 0 0,0-1 0 0 0,0 0 0 0 0,0 0-1 0 0,0 0 1 0 0,0 0 0 0 0,1 0 0 0 0,-1 0-1 0 0,0 0 1 0 0,0 0 0 0 0,1 0 0 0 0,-1-1-1 0 0,1 1 1 0 0,-1 0 0 0 0,1 0 0 0 0,0-1-1 0 0,-1 1 1 0 0,1 0 0 0 0,0 0 0 0 0,0-3-1 0 0,0 2-148 0 0,1 0 0 0 0,-1 0 0 0 0,1 0 0 0 0,-1 0 0 0 0,1 0-1 0 0,0 0 1 0 0,0 0 0 0 0,0 0 0 0 0,0 0 0 0 0,0 0 0 0 0,0 0 0 0 0,1 1 0 0 0,-1-1-1 0 0,1 0 1 0 0,-1 1 0 0 0,1-1 0 0 0,0 1 0 0 0,-1 0 0 0 0,5-3 0 0 0,42-21-3139 0 0,-34 18 2495 0 0,22-10-676 0 0,3-3 312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52.9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66 284 0 0,'-34'6'2066'0'0,"0"-2"0"0"0,-41 2 1 0 0,73-6-1714 0 0,0 0 1 0 0,0 0-1 0 0,0 0 1 0 0,-13 10 6124 0 0,30-5-5078 0 0,10-2-891 0 0,1 0 0 0 0,0-2-1 0 0,29-3 1 0 0,453-42 383 0 0,-51 3-1052 0 0,-232 28-1440 0 0,-77 10-5459 0 0,-139 5 5022 0 0,-26 7-4091 0 0,7-9 4926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53.5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505 99 820 0 0,'-42'11'3669'0'0,"-77"11"-1"0"0,68-15-1418 0 0,37-4-1479 0 0,0 0 1 0 0,0-1-1 0 0,0-1 0 0 0,-1-1 1 0 0,1 0-1 0 0,0 0 0 0 0,-26-5 1 0 0,23-4-266 0 0,17 8-497 0 0,-1 1-1 0 0,1 0 1 0 0,0-1-1 0 0,0 1 1 0 0,0-1-1 0 0,-1 1 1 0 0,1 0-1 0 0,0-1 1 0 0,0 1-1 0 0,0-1 1 0 0,0 1-1 0 0,0 0 1 0 0,0-1-1 0 0,0 1 1 0 0,0-1-1 0 0,0 1 1 0 0,0-1-1 0 0,0 1 1 0 0,0 0-1 0 0,0-1 1 0 0,0 1-1 0 0,0-1 1 0 0,0 1-1 0 0,1-1 1 0 0,0-2-12 0 0,1 0 1 0 0,0 0-1 0 0,1 1 1 0 0,-1-1-1 0 0,0 1 1 0 0,1 0-1 0 0,3-4 1 0 0,7-5-4 0 0,-4 4-8 0 0,-1 0 0 0 0,1 0 0 0 0,0 1 0 0 0,1 1 0 0 0,-1-1 0 0 0,14-4 0 0 0,-2 2-8 0 0,0 0-1 0 0,1 2 1 0 0,0 0-1 0 0,35-3 1 0 0,-47 7 14 0 0,1 2 1 0 0,-1-1 0 0 0,1 1-1 0 0,-1 1 1 0 0,1-1-1 0 0,-1 2 1 0 0,1 0-1 0 0,-1 0 1 0 0,0 1-1 0 0,0 0 1 0 0,18 8 0 0 0,-26-10 7 0 0,-1-1 1 0 0,1 1-1 0 0,0 0 1 0 0,-1 0-1 0 0,0 0 1 0 0,1 0-1 0 0,-1 0 1 0 0,1 0-1 0 0,-1 0 0 0 0,0 1 1 0 0,0-1-1 0 0,0 0 1 0 0,0 1-1 0 0,0-1 1 0 0,0 0-1 0 0,0 1 1 0 0,0 0-1 0 0,0-1 1 0 0,-1 1-1 0 0,1-1 1 0 0,-1 1-1 0 0,1 0 1 0 0,-1-1-1 0 0,1 1 1 0 0,-1 0-1 0 0,0 0 1 0 0,0-1-1 0 0,0 1 1 0 0,0 0-1 0 0,0 0 1 0 0,-1-1-1 0 0,1 1 1 0 0,0 0-1 0 0,-1-1 1 0 0,1 1-1 0 0,-1 0 1 0 0,0-1-1 0 0,1 1 1 0 0,-1-1-1 0 0,0 1 1 0 0,0-1-1 0 0,0 1 1 0 0,0-1-1 0 0,0 1 1 0 0,-2 0-1 0 0,-4 6 1 0 0,-1 0 1 0 0,0-1-1 0 0,0 0 0 0 0,0 0 0 0 0,-1-1 0 0 0,-13 7 0 0 0,-100 57 23 0 0,120-69-23 0 0,-197 85 127 0 0,92-56-83 0 0,104-29-49 0 0,0-1 0 0 0,0 0 0 0 0,0 0 1 0 0,1 0-1 0 0,-1 0 0 0 0,0-1 0 0 0,0 1 0 0 0,0-1 0 0 0,1 0 0 0 0,-1 0 0 0 0,-4-2 0 0 0,7 3 2 0 0,0 0 0 0 0,-1 0 0 0 0,1 0 0 0 0,-1 0 0 0 0,1-1 0 0 0,-1 1 0 0 0,1 0 0 0 0,0 0 0 0 0,-1-1 0 0 0,1 1 0 0 0,0 0 0 0 0,-1 0 0 0 0,1-1 0 0 0,0 1 0 0 0,0-1 0 0 0,-1 1 0 0 0,1 0 0 0 0,0-1 0 0 0,0 1 0 0 0,-1 0 1 0 0,1-1-1 0 0,0 1 0 0 0,0-1 0 0 0,0 1 0 0 0,0-1 0 0 0,0 0 0 0 0,0 0 0 0 0,1 1 0 0 0,-1-1 0 0 0,1 0-1 0 0,0 1 1 0 0,-1-1 0 0 0,1 0 0 0 0,0 1 0 0 0,-1-1 0 0 0,1 1 0 0 0,0-1 0 0 0,0 1 0 0 0,0-1 0 0 0,0 1 0 0 0,-1 0 0 0 0,1-1 0 0 0,0 1 0 0 0,0 0 0 0 0,0 0 0 0 0,1-1 0 0 0,12-1 0 0 0,0 1 1 0 0,0 0-1 0 0,0 0 0 0 0,0 2 0 0 0,0 0 1 0 0,0 0-1 0 0,0 1 0 0 0,26 8 1 0 0,19 1 29 0 0,69 13-58 0 0,43 6-94 0 0,-151-28-519 0 0,0-1 1 0 0,0-1 0 0 0,0-1 0 0 0,1 0 0 0 0,-1-2 0 0 0,28-7-1 0 0,-41 8 34 0 0,0 0 0 0 0,-1-1 0 0 0,1 0-1 0 0,-1 0 1 0 0,0-1 0 0 0,7-5-1 0 0,-12 8 363 0 0,1 0-1 0 0,0 0 0 0 0,0 0 0 0 0,-1-1 0 0 0,1 1 0 0 0,-1-1 1 0 0,1 0-1 0 0,-1 1 0 0 0,0-1 0 0 0,0 0 0 0 0,0 0 0 0 0,1 1 0 0 0,-2-1 1 0 0,1 0-1 0 0,0 0 0 0 0,0 0 0 0 0,-1 0 0 0 0,1-1 0 0 0,-1 1 1 0 0,1 0-1 0 0,-1 0 0 0 0,0 0 0 0 0,0 0 0 0 0,0 0 0 0 0,-1-3 0 0 0,-7-16-1049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54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377 3 140 0 0,'-13'-1'2224'0'0,"9"0"-1771"0"0,1 1 0 0 0,-1 0 0 0 0,0 0 0 0 0,1 0 0 0 0,-1 0 0 0 0,0 1 0 0 0,-5 0 0 0 0,3 1-105 0 0,0 1 0 0 0,0-1 1 0 0,0 1-1 0 0,0 0 0 0 0,0 1 0 0 0,1-1 1 0 0,0 1-1 0 0,-1 0 0 0 0,1 0 0 0 0,1 1 1 0 0,-8 8-1 0 0,-1 3 316 0 0,1 2 0 0 0,-13 22 0 0 0,16-24-387 0 0,0 1 64 0 0,2 0 0 0 0,-8 22-1 0 0,-2 6 175 0 0,-23 70 617 0 0,17-55-738 0 0,3 1-1 0 0,-21 106 0 0 0,31-108-220 0 0,3 1-1 0 0,2-1 1 0 0,3 1-1 0 0,6 68 1 0 0,0-96-146 0 0,1 0 0 0 0,1 0 0 0 0,1 0 0 0 0,2-1 0 0 0,2-1 0 0 0,14 33 0 0 0,-17-47-107 0 0,1 0 1 0 0,0-1 0 0 0,1 0-1 0 0,0-1 1 0 0,1 0-1 0 0,1 0 1 0 0,0-1-1 0 0,1-1 1 0 0,0 0-1 0 0,1-1 1 0 0,16 10-1 0 0,-15-12-334 0 0,1 0-1 0 0,0-1 1 0 0,0-1-1 0 0,1-1 1 0 0,0 0-1 0 0,0-1 1 0 0,0-1-1 0 0,1-1 1 0 0,0 0-1 0 0,-1-1 1 0 0,20-1-1 0 0,9-3-1239 0 0,0-2 1 0 0,0-2-1 0 0,-1-2 1 0 0,0-2-1 0 0,62-23 0 0 0,-59 17 359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54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11 672 0 0,'-19'-11'8980'0'0,"49"12"-7528"0"0,-12 8-875 0 0,-13-7-407 0 0,-1 0 0 0 0,0 1-1 0 0,0-1 1 0 0,0 0-1 0 0,0 1 1 0 0,0 0 0 0 0,0 0-1 0 0,4 5 1 0 0,-6-6-109 0 0,3 4 91 0 0,1 0 0 0 0,-1 0 0 0 0,0 1 0 0 0,0-1 0 0 0,-1 1 0 0 0,0 0 0 0 0,0 0 0 0 0,0 1 0 0 0,-1-1 0 0 0,3 11 0 0 0,35 261 869 0 0,-12-101-449 0 0,-17-112-512 0 0,-7-49-48 0 0,-2 1 0 0 0,0 0 0 0 0,1 25 0 0 0,-4-31-4 0 0,1 4-12 0 0,-1 1 1 0 0,-1-1 0 0 0,0 0 0 0 0,-1 1 0 0 0,-1-1 0 0 0,-9 28 0 0 0,7-30 1 0 0,1-4-19 0 0,1-1-1 0 0,-1 1 1 0 0,-1-1-1 0 0,0 0 1 0 0,0 0-1 0 0,-1-1 0 0 0,0 1 1 0 0,0-1-1 0 0,-12 11 1 0 0,7-8-279 0 0,0-1 0 0 0,-1-1 0 0 0,0 0 0 0 0,0-1 0 0 0,-1 0 0 0 0,0 0 0 0 0,-1-2 0 0 0,0 0 0 0 0,0 0 0 0 0,-21 5 0 0 0,29-10-9 0 0,-5 1-560 0 0,-1 0 0 0 0,0 0 0 0 0,0-1 0 0 0,-17-1 0 0 0,26 0 637 0 0,1 0 1 0 0,-1-1 0 0 0,1 1-1 0 0,0-1 1 0 0,-1 1 0 0 0,1-1-1 0 0,0 0 1 0 0,-1 0-1 0 0,1 0 1 0 0,0 0 0 0 0,0 0-1 0 0,0 0 1 0 0,0-1-1 0 0,0 1 1 0 0,0-1 0 0 0,0 1-1 0 0,0-1 1 0 0,1 0 0 0 0,-1 0-1 0 0,1 1 1 0 0,-1-1-1 0 0,1 0 1 0 0,0-1 0 0 0,0 1-1 0 0,0 0 1 0 0,0 0 0 0 0,-1-4-1 0 0,0-10-934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55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36 0 0,'-5'0'211'0'0,"1"1"-1"0"0,-1 0 1 0 0,1 0-1 0 0,-1 0 1 0 0,1 1 0 0 0,0 0-1 0 0,0 0 1 0 0,0 0 0 0 0,-7 4-1 0 0,5-2-268 0 0,4 0 62 0 0,4-3 0 0 0,12 10-2 0 0,-14-11-4 0 0,0 1 1 0 0,1-1 0 0 0,-1 0 0 0 0,0 1-1 0 0,0-1 1 0 0,1 0 0 0 0,-1 1-1 0 0,0-1 1 0 0,0 0 0 0 0,1 1 0 0 0,-1-1-1 0 0,0 0 1 0 0,1 0 0 0 0,-1 0-1 0 0,0 1 1 0 0,1-1 0 0 0,-1 0 0 0 0,1 0-1 0 0,-1 0 1 0 0,0 0 0 0 0,1 0-1 0 0,-1 1 1 0 0,1-1 0 0 0,-1 0 0 0 0,0 0-1 0 0,1 0 1 0 0,-1 0 0 0 0,1 0-1 0 0,-1 0 1 0 0,0 0 0 0 0,1-1 0 0 0,-1 1-1 0 0,1 0 1 0 0,-1 0 0 0 0,1 0 0 0 0,-12 9-1114 0 0,3-8 606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57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6 356 0 0,'-76'-5'9724'0'0,"57"9"-4378"0"0,28-3-4979 0 0,152 12-204 0 0,-122-9-158 0 0,-36-4-5 0 0,20 3-13 0 0,0 0-1 0 0,42 12 0 0 0,-26 5 49 0 0,-39-19-33 0 0,0-1 0 0 0,0 0 0 0 0,0 1 0 0 0,1-1 0 0 0,-1 0 0 0 0,0 1-1 0 0,0-1 1 0 0,0 0 0 0 0,0 1 0 0 0,0-1 0 0 0,0 0 0 0 0,0 1-1 0 0,0-1 1 0 0,0 1 0 0 0,0-1 0 0 0,0 0 0 0 0,0 1 0 0 0,0-1 0 0 0,0 0-1 0 0,0 1 1 0 0,-1-1 0 0 0,1 0 0 0 0,0 1 0 0 0,0-1 0 0 0,0 0-1 0 0,0 1 1 0 0,-1-1 0 0 0,1 0 0 0 0,0 1 0 0 0,0-1 0 0 0,-1 0 0 0 0,1 0-1 0 0,0 1 1 0 0,0-1 0 0 0,-1 0 0 0 0,1 0 0 0 0,0 0 0 0 0,-1 1-1 0 0,1-1 1 0 0,-1 0 0 0 0,-12 10 38 0 0,-9 2 4 0 0,0-1 0 0 0,-1-1-1 0 0,-34 11 1 0 0,-10 6-24 0 0,66-26-21 0 0,0-1 0 0 0,0 0 0 0 0,0 1 0 0 0,0-1 0 0 0,0 0-1 0 0,1 1 1 0 0,-1-1 0 0 0,0 1 0 0 0,0 0 0 0 0,1-1 0 0 0,-1 1 0 0 0,0 0 0 0 0,0-1 0 0 0,1 1-1 0 0,-1 0 1 0 0,1 0 0 0 0,-1-1 0 0 0,1 1 0 0 0,-1 0 0 0 0,1 0 0 0 0,-1 0 0 0 0,1 0 0 0 0,0 0-1 0 0,-1 1 1 0 0,1-1 0 0 0,0-1-1 0 0,0 1 0 0 0,0-1 0 0 0,0 1 1 0 0,1 0-1 0 0,-1-1 0 0 0,0 1 0 0 0,0-1 0 0 0,0 1 1 0 0,0-1-1 0 0,1 1 0 0 0,-1-1 0 0 0,0 1 1 0 0,1-1-1 0 0,-1 1 0 0 0,0-1 0 0 0,1 1 1 0 0,-1-1-1 0 0,1 1 0 0 0,-1-1 0 0 0,0 0 1 0 0,1 1-1 0 0,-1-1 0 0 0,1 0 0 0 0,-1 1 1 0 0,1-1-1 0 0,0 0 0 0 0,-1 0 0 0 0,1 1 0 0 0,-1-1 1 0 0,1 0-1 0 0,-1 0 0 0 0,1 0 0 0 0,0 0 1 0 0,-1 0-1 0 0,1 0 0 0 0,-1 0 0 0 0,1 0 1 0 0,-1 0-1 0 0,2 0 0 0 0,84 11-79 0 0,-66-7 65 0 0,-1 0 1 0 0,1 1-1 0 0,18 8 1 0 0,-36-12 16 0 0,0 0 0 0 0,0-1 1 0 0,0 1-1 0 0,0 0 0 0 0,0 0 0 0 0,0 0 1 0 0,-1 0-1 0 0,1 0 0 0 0,0 1 1 0 0,-1-1-1 0 0,1 0 0 0 0,-1 1 0 0 0,1 0 1 0 0,-1-1-1 0 0,0 1 0 0 0,0-1 1 0 0,1 1-1 0 0,0 2 0 0 0,-2-2 2 0 0,0 0 0 0 0,0-1 0 0 0,0 1 1 0 0,0 0-1 0 0,0 0 0 0 0,0-1 0 0 0,0 1 0 0 0,0 0 0 0 0,-1 0 0 0 0,1-1 0 0 0,-1 1 0 0 0,0 0 0 0 0,1-1 0 0 0,-1 1 0 0 0,0 0 1 0 0,0-1-1 0 0,0 1 0 0 0,0-1 0 0 0,0 1 0 0 0,0-1 0 0 0,0 0 0 0 0,-2 2 0 0 0,-6 5 29 0 0,-1-1 1 0 0,1 1-1 0 0,-1-2 0 0 0,0 0 0 0 0,-1 0 1 0 0,0-1-1 0 0,0 0 0 0 0,0 0 0 0 0,-12 2 1 0 0,4 0 19 0 0,-122 40 406 0 0,68-30-1245 0 0,1-11-3515 0 0,119-28-6776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58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1 676 0 0,'-50'11'7905'0'0,"43"-11"-5471"0"0,17 2 1727 0 0,9 0-818 0 0,-12-1-4347 0 0,509 10 357 0 0,-437-14-2542 0 0,-5 0-4721 0 0,-93 10 3406 0 0,2-3 3415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58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16 684 0 0,'-25'24'12424'0'0,"41"-21"-10072"0"0,62 4-384 0 0,-41-5-1824 0 0,59-3-1 0 0,-19-1-191 0 0,176-8-2921 0 0,-220 8 2024 0 0,6 0-1954 0 0,1-1 0 0 0,-1-2-1 0 0,44-12 1 0 0,-55 7 1387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4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28 1120 0 0,'-2'4'6934'0'0,"-4"3"-5835"0"0,-43 64 3940 0 0,-10 3-2526 0 0,28-46-2065 0 0,23-22-356 0 0,0 1 1 0 0,1-1 0 0 0,0 1 0 0 0,-7 10-1 0 0,7-9-81 0 0,-1-1 0 0 0,0 1 0 0 0,0-1 1 0 0,-17 10-1 0 0,24-16-60 0 0,20-23-422 0 0,27-27-509 0 0,23-27-667 0 0,-55 60 1462 0 0,1 0 0 0 0,0 1-1 0 0,2 0 1 0 0,-1 1 0 0 0,2 1-1 0 0,0 1 1 0 0,1 0 0 0 0,0 2-1 0 0,38-16 1 0 0,-54 24 188 0 0,0 1 0 0 0,0 0 0 0 0,0 0-1 0 0,0 1 1 0 0,0-1 0 0 0,0 1 0 0 0,0-1 0 0 0,0 1 0 0 0,0 0 0 0 0,0 0 0 0 0,0 0 0 0 0,0 1 0 0 0,0-1-1 0 0,0 1 1 0 0,0-1 0 0 0,0 1 0 0 0,-1 0 0 0 0,1 0 0 0 0,0 1 0 0 0,0-1 0 0 0,-1 0 0 0 0,1 1 0 0 0,-1 0 0 0 0,1 0-1 0 0,-1-1 1 0 0,1 1 0 0 0,-1 1 0 0 0,0-1 0 0 0,0 0 0 0 0,0 0 0 0 0,2 4 0 0 0,-2-1 16 0 0,1 0 1 0 0,0 0 0 0 0,-1 0 0 0 0,0 1-1 0 0,0-1 1 0 0,-1 1 0 0 0,1-1-1 0 0,-1 1 1 0 0,0-1 0 0 0,-1 1-1 0 0,0 0 1 0 0,1-1 0 0 0,-2 1-1 0 0,1 0 1 0 0,-2 9 0 0 0,-5 24 146 0 0,6-28-112 0 0,-1-1 0 0 0,0 0 0 0 0,0 1-1 0 0,-1-1 1 0 0,-8 17 0 0 0,6-17-16 0 0,3-7-32 0 0,0 0 0 0 0,1 1-1 0 0,-1-1 1 0 0,1 0 0 0 0,0 1 0 0 0,0-1-1 0 0,0 1 1 0 0,0-1 0 0 0,0 1 0 0 0,0 7 0 0 0,-3 12-52 0 0,-1 1-3961 0 0,40-39-3122 0 0,-30 14 6494 0 0,22-9-839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59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1 644 0 0,'-5'2'513'0'0,"0"0"-1"0"0,0-1 1 0 0,0 1 0 0 0,0-1-1 0 0,0 0 1 0 0,-7 0 0 0 0,-13 4 1117 0 0,1-1 345 0 0,20-4-1616 0 0,1 1 1 0 0,0-1-1 0 0,-1 1 0 0 0,1 0 1 0 0,0-1-1 0 0,0 1 1 0 0,0 1-1 0 0,-3 0 0 0 0,5-2-287 0 0,1 0 0 0 0,0 0 0 0 0,0 1 0 0 0,-1-1 0 0 0,1 0-1 0 0,0 0 1 0 0,-1 0 0 0 0,1 0 0 0 0,0 0 0 0 0,-1 0 0 0 0,1 0 0 0 0,0 0-1 0 0,0 1 1 0 0,-1-1 0 0 0,1 0 0 0 0,0 0 0 0 0,0 0 0 0 0,-1 0 0 0 0,1 1-1 0 0,0-1 1 0 0,0 0 0 0 0,-1 0 0 0 0,1 1 0 0 0,0-1 0 0 0,0 0-1 0 0,0 1 1 0 0,0-1 0 0 0,0 0 0 0 0,-1 0 0 0 0,1 1 0 0 0,0-1 0 0 0,0 0-1 0 0,0 1 1 0 0,0-1 0 0 0,0 0 0 0 0,0 1 0 0 0,0-1 0 0 0,0 0 0 0 0,0 1-1 0 0,0-1 1 0 0,0 0 0 0 0,0 0 0 0 0,0 1 0 0 0,0-1 0 0 0,1 0 0 0 0,-1 1-1 0 0,0-1 1 0 0,0 0 0 0 0,0 0 0 0 0,0 1 0 0 0,0-1 0 0 0,1 0-1 0 0,-1 0 1 0 0,1 1 0 0 0,21 8 1355 0 0,85 18-1137 0 0,121 15 1 0 0,-142-33-506 0 0,-50-6-306 0 0,-1 1 0 0 0,47 11-1 0 0,-63-12 203 0 0,-15-2 138 0 0,-13 5 121 0 0,3-3 74 0 0,-7 1 10 0 0,-1-1-1 0 0,0 0 1 0 0,0-1 0 0 0,0 0-1 0 0,-22-1 1 0 0,26-1 66 0 0,1 0 1 0 0,-1 1 0 0 0,0 0-1 0 0,-15 4 1 0 0,24-2-83 0 0,1-2-17 0 0,59 10-51 0 0,-48-10 67 0 0,0 1-1 0 0,1 0 1 0 0,-1 1 0 0 0,0 0 0 0 0,15 7 0 0 0,-25-10-6 0 0,0 1 0 0 0,0-1 0 0 0,0 0 0 0 0,0 1 1 0 0,0-1-1 0 0,0 0 0 0 0,0 1 1 0 0,0-1-1 0 0,0 1 0 0 0,-1 0 0 0 0,1-1 1 0 0,0 1-1 0 0,0 0 0 0 0,0-1 0 0 0,-1 1 1 0 0,1 0-1 0 0,0 0 0 0 0,-1 0 0 0 0,1 0 1 0 0,0 0-1 0 0,-1 0 0 0 0,1 0 0 0 0,-1 0 1 0 0,0 0-1 0 0,1 0 0 0 0,-1 0 0 0 0,0 0 1 0 0,0 0-1 0 0,1 0 0 0 0,-1 0 0 0 0,0 0 1 0 0,0 0-1 0 0,0 0 0 0 0,0 0 0 0 0,-1 0 1 0 0,1 0-1 0 0,0 1 0 0 0,0-1 0 0 0,-1 0 1 0 0,1 0-1 0 0,0 0 0 0 0,-1 0 0 0 0,1 0 1 0 0,-1 0-1 0 0,1-1 0 0 0,-1 1 0 0 0,0 0 1 0 0,1 0-1 0 0,-1 0 0 0 0,0 0 0 0 0,0-1 1 0 0,0 2-1 0 0,-5 4 12 0 0,1 0 1 0 0,-1-1-1 0 0,0 0 0 0 0,0 0 0 0 0,0 0 0 0 0,-9 4 1 0 0,-12 5 232 0 0,-1-2-1 0 0,0-1 1 0 0,-1-1 0 0 0,0-1 0 0 0,0-2 0 0 0,-37 5 0 0 0,20-11-121 0 0,44-2-227 0 0,-1 1 1 0 0,0 0-1 0 0,1-1 0 0 0,-1 1 1 0 0,0-1-1 0 0,1 0 1 0 0,-1 0-1 0 0,1 0 1 0 0,-1 0-1 0 0,1-1 0 0 0,0 1 1 0 0,-1-1-1 0 0,-3-2 1 0 0,6 3-31 0 0,-1 0 0 0 0,1 0 0 0 0,0 0 0 0 0,0 1-1 0 0,-1-1 1 0 0,1 0 0 0 0,0 0 0 0 0,0 0 0 0 0,0 0 0 0 0,0 1 0 0 0,0-1 0 0 0,0 0 0 0 0,0 0 0 0 0,0 0 0 0 0,0 0 0 0 0,1 1 0 0 0,-1-1 0 0 0,0 0 0 0 0,0 0 0 0 0,1 0-1 0 0,-1 1 1 0 0,0-1 0 0 0,1 0 0 0 0,-1 0 0 0 0,1 1 0 0 0,-1-1 0 0 0,1 0 0 0 0,0 1 0 0 0,-1-1 0 0 0,2 0 0 0 0,18-17-3016 0 0,-9 10 1819 0 0,1 1 1 0 0,0 0-1 0 0,0 1 1 0 0,18-6 0 0 0,-18 8 716 0 0,25-12-633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4:59.8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 32 788 0 0,'-4'-1'313'0'0,"-13"-4"2098"0"0,0 0 0 0 0,0 2-1 0 0,0 0 1 0 0,-25-1 1082 0 0,11-2 178 0 0,28 7-3496 0 0,2-1-110 0 0,0 0-1 0 0,0 0 1 0 0,0 1-1 0 0,0-1 1 0 0,0 0 0 0 0,0 0-1 0 0,-1 0 1 0 0,1 0-1 0 0,0 0 1 0 0,0-1-1 0 0,0 1 1 0 0,0 0 0 0 0,0 0-1 0 0,0-1 1 0 0,0 1-1 0 0,0-1 1 0 0,0 1-1 0 0,0-1 1 0 0,0 1 0 0 0,-2-2-1 0 0,3 1-30 0 0,30 6-50 0 0,-1-1 0 0 0,1-1 0 0 0,0-1 0 0 0,0-2 0 0 0,32-4 0 0 0,-19 0-42 0 0,0 2 1 0 0,0 2-1 0 0,48 6 0 0 0,-76-6 9 0 0,12 1-54 0 0,-26-1 96 0 0,0-1 1 0 0,-1 1 0 0 0,1 0-1 0 0,-1 0 1 0 0,1 0-1 0 0,0 0 1 0 0,-1 1-1 0 0,1-1 1 0 0,-1 0 0 0 0,1 0-1 0 0,0 0 1 0 0,-1 0-1 0 0,1 1 1 0 0,-1-1-1 0 0,1 0 1 0 0,-1 0-1 0 0,1 1 1 0 0,-1-1 0 0 0,1 0-1 0 0,-1 1 1 0 0,1-1-1 0 0,-1 1 1 0 0,1-1-1 0 0,-1 1 1 0 0,1 0-1 0 0,-4 1-4 0 0,0 0-1 0 0,0 0 0 0 0,0 0 0 0 0,0-1 0 0 0,0 0 0 0 0,0 1 0 0 0,0-1 1 0 0,-1 0-1 0 0,1 0 0 0 0,-5 0 0 0 0,-9 4 6 0 0,-24 9 42 0 0,21-8-27 0 0,1 2 0 0 0,-27 12-1 0 0,30-15-20 0 0,16-5 11 0 0,-1 0 0 0 0,0 0 1 0 0,1 0-1 0 0,-1 0 0 0 0,1 0 1 0 0,-1 0-1 0 0,1 0 1 0 0,-1 0-1 0 0,1 1 0 0 0,-1-1 1 0 0,1 0-1 0 0,-1 0 0 0 0,1 1 1 0 0,-1-1-1 0 0,1 0 1 0 0,-1 0-1 0 0,1 1 0 0 0,0-1 1 0 0,-1 1-1 0 0,1-1 1 0 0,0 0-1 0 0,-1 1 0 0 0,1-1 1 0 0,0 1-1 0 0,-1-1 0 0 0,1 1 1 0 0,0-1-1 0 0,0 1 1 0 0,-1-1-1 0 0,1 1 0 0 0,0-1 1 0 0,0 1-1 0 0,0-1 0 0 0,0 1 1 0 0,0-1-1 0 0,0 1 1 0 0,0-1-1 0 0,0 1 0 0 0,0-1 1 0 0,0 1-1 0 0,0-1 1 0 0,0 1-1 0 0,0-1 0 0 0,1 2 1 0 0,-1-1-2 0 0,1 0 1 0 0,0-1 0 0 0,0 1 0 0 0,0 0-1 0 0,0 0 1 0 0,0-1 0 0 0,0 1-1 0 0,0 0 1 0 0,0-1 0 0 0,0 1 0 0 0,0-1-1 0 0,0 1 1 0 0,0-1 0 0 0,0 0 0 0 0,0 1-1 0 0,0-1 1 0 0,2 0 0 0 0,27 7-42 0 0,-30-7 43 0 0,113 19-470 0 0,-112-18 461 0 0,0-1 0 0 0,0 0 0 0 0,0 0 0 0 0,0 1 0 0 0,1-1 0 0 0,-1 1-1 0 0,-1-1 1 0 0,1 1 0 0 0,0-1 0 0 0,0 1 0 0 0,0 0 0 0 0,0-1 0 0 0,0 1-1 0 0,0 0 1 0 0,1 1 0 0 0,-2-2 7 0 0,0 1-1 0 0,0-1 0 0 0,0 0 1 0 0,0 1-1 0 0,0-1 0 0 0,0 1 1 0 0,0-1-1 0 0,0 0 1 0 0,0 1-1 0 0,0-1 0 0 0,0 1 1 0 0,0-1-1 0 0,0 0 1 0 0,0 1-1 0 0,0-1 0 0 0,-1 0 1 0 0,1 1-1 0 0,0-1 0 0 0,0 1 1 0 0,0-1-1 0 0,0 0 1 0 0,-1 1-1 0 0,1-1 0 0 0,0 0 1 0 0,0 0-1 0 0,-1 1 1 0 0,1-1-1 0 0,-1 0 0 0 0,-1 2 1 0 0,0 0 0 0 0,-1-1-1 0 0,1 1 1 0 0,-1-1-1 0 0,1 0 1 0 0,-1 1 0 0 0,0-1-1 0 0,1-1 1 0 0,-1 1 0 0 0,-4 1-1 0 0,-29 4 47 0 0,-39 13-1 0 0,44-10-81 0 0,-55 9 1 0 0,30-7-2488 0 0,91 0-12390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00.3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1 173 280 0 0,'0'0'759'0'0,"17"4"1526"0"0,19-15 1452 0 0,7-4-189 0 0,-32 11-2812 0 0,0 0 0 0 0,1 1 0 0 0,-1 1 0 0 0,1 0-1 0 0,0 0 1 0 0,0 1 0 0 0,-1 0 0 0 0,15 2 0 0 0,18-3-242 0 0,999-101-1101 0 0,-789 86-2565 0 0,-78 8-1609 0 0,-72 8-2276 0 0,-93 1 5632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01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1 204 0 0,'4'1'62'0'0,"-1"0"1"0"0,1 0-1 0 0,0 0 1 0 0,0 0-1 0 0,0 0 1 0 0,-1-1-1 0 0,39 29 14932 0 0,-35-27-14223 0 0,-5-2-521 0 0,26 5 490 0 0,-15-3-648 0 0,-1-1 0 0 0,1 0 0 0 0,0-1 1 0 0,-1 0-1 0 0,1-1 0 0 0,17-3 0 0 0,-10 1-47 0 0,17 1-36 0 0,47 2 1 0 0,-21 1-26 0 0,11 2-29 0 0,143 26 1 0 0,-214-29 39 0 0,0 0 0 0 0,0 1 1 0 0,0 0-1 0 0,0-1 1 0 0,-1 1-1 0 0,1 0 1 0 0,0 1-1 0 0,0-1 0 0 0,2 2 1 0 0,-4-2-1 0 0,0 0 0 0 0,0 1 1 0 0,0-1-1 0 0,0 0 0 0 0,-1 1 1 0 0,1-1-1 0 0,0 0 0 0 0,-1 1 0 0 0,1-1 1 0 0,-1 1-1 0 0,1-1 0 0 0,-1 1 1 0 0,0-1-1 0 0,0 1 0 0 0,0-1 0 0 0,1 1 1 0 0,-1-1-1 0 0,-1 3 0 0 0,0-2 8 0 0,0 0 0 0 0,-1-1-1 0 0,1 1 1 0 0,-1-1-1 0 0,1 1 1 0 0,-1-1 0 0 0,0 0-1 0 0,1 0 1 0 0,-1 1 0 0 0,0-1-1 0 0,0 0 1 0 0,0-1 0 0 0,0 1-1 0 0,0 0 1 0 0,0 0-1 0 0,0-1 1 0 0,0 1 0 0 0,-3-1-1 0 0,-43 11-12 0 0,-24 11 11 0 0,7-1 22 0 0,-85 22 31 0 0,64-12-48 0 0,57-23-214 0 0,26-7-200 0 0,0 0 0 0 0,1 0 0 0 0,-1 0 0 0 0,0 0 0 0 0,0-1 0 0 0,0 1 0 0 0,0-1 0 0 0,0 0 0 0 0,0 0 1 0 0,0 0-1 0 0,0 0 0 0 0,0 0 0 0 0,0 0 0 0 0,0-1 0 0 0,0 0 0 0 0,1 1 0 0 0,-1-1 0 0 0,0 0 0 0 0,-3-2 0 0 0,1 1-969 0 0,-1 1 1 0 0,0 0-1 0 0,0 0 1 0 0,0 0-1 0 0,-11 1 0 0 0,7 0 168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04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296 91 76 0 0,'-78'6'8565'0'0,"-122"-22"-909"0"0,184 12-7443 0 0,15-5-113 0 0,18-12-103 0 0,-6 15-3 0 0,0 0 0 0 0,0 1 1 0 0,0 0-1 0 0,1 1 0 0 0,0 0 0 0 0,-1 1 1 0 0,1 0-1 0 0,1 1 0 0 0,17-1 1 0 0,-19 2-12 0 0,16-2-72 0 0,1 2 0 0 0,36 2-1 0 0,-58-1 85 0 0,0 0-1 0 0,-1 1 0 0 0,1 0 0 0 0,0 0 0 0 0,-1 0 0 0 0,1 1 0 0 0,-1 0 0 0 0,1 0 0 0 0,-1 0 1 0 0,0 1-1 0 0,0 0 0 0 0,0 0 0 0 0,0 0 0 0 0,0 0 0 0 0,-1 1 0 0 0,0 0 0 0 0,7 6 0 0 0,-10-7 13 0 0,0 0-1 0 0,0 1 0 0 0,0-1 1 0 0,0 0-1 0 0,-1 0 0 0 0,1 0 0 0 0,-1 0 1 0 0,0 1-1 0 0,0-1 0 0 0,0 0 0 0 0,0 0 1 0 0,-1 1-1 0 0,1-1 0 0 0,-1 0 0 0 0,0 0 1 0 0,0 0-1 0 0,0 0 0 0 0,0 0 0 0 0,0 0 1 0 0,-1 0-1 0 0,1 0 0 0 0,-4 4 1 0 0,-6 11 101 0 0,-1 0 0 0 0,-15 18 1 0 0,-19 15 385 0 0,-88 77 1 0 0,113-109-413 0 0,-45 45 229 0 0,59-55-243 0 0,6-8-53 0 0,1 0 0 0 0,-1 0 0 0 0,0 0 0 0 0,0 0 1 0 0,0 0-1 0 0,0 0 0 0 0,0 0 0 0 0,0 0 1 0 0,0 0-1 0 0,0 0 0 0 0,0-1 0 0 0,0 1 1 0 0,0 0-1 0 0,-3 0 0 0 0,4-2-16 0 0,-1-1 0 0 0,0 1 0 0 0,0-1-1 0 0,1 1 1 0 0,-1-1 0 0 0,1 0 0 0 0,-1 1 0 0 0,1-1 0 0 0,0 0 0 0 0,0 0 0 0 0,0 1 0 0 0,0-1-1 0 0,0 0 1 0 0,0 1 0 0 0,1-4 0 0 0,-1 3-3 0 0,0 0 1 0 0,0 0-1 0 0,0 0 1 0 0,1-1-1 0 0,-1 1 1 0 0,1 0-1 0 0,-1 0 1 0 0,1 0-1 0 0,0 0 0 0 0,0 0 1 0 0,0 1-1 0 0,0-1 1 0 0,0 0-1 0 0,0 0 1 0 0,1 1-1 0 0,-1-1 1 0 0,0 0-1 0 0,1 1 1 0 0,0-1-1 0 0,-1 1 0 0 0,1 0 1 0 0,0 0-1 0 0,-1-1 1 0 0,1 1-1 0 0,0 0 1 0 0,0 1-1 0 0,0-1 1 0 0,0 0-1 0 0,0 0 0 0 0,0 1 1 0 0,3-1-1 0 0,8-1 0 0 0,-1 0 0 0 0,1 1-1 0 0,0 1 1 0 0,15 1-1 0 0,-7-1 36 0 0,57 3 76 0 0,37-1-125 0 0,-112-3-15 0 0,45-2-821 0 0,58-12-1 0 0,-88 11-361 0 0,-1-1-1 0 0,22-9 1 0 0,-28 9-367 0 0,-1 0-1 0 0,0 0 0 0 0,-1-1 1 0 0,16-12-1 0 0,-16 2-1183 0 0,-7 10 2024 0 0,6-9-571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05.0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22 328 0 0,'-1'-1'187'0'0,"1"0"0"0"0,-1 0 1 0 0,1 0-1 0 0,-1 0 0 0 0,0 0 0 0 0,0 0 0 0 0,0 0 1 0 0,1 0-1 0 0,-1 1 0 0 0,0-1 0 0 0,0 0 0 0 0,0 0 1 0 0,0 1-1 0 0,0-1 0 0 0,-1 1 0 0 0,1-1 0 0 0,0 1 1 0 0,0-1-1 0 0,0 1 0 0 0,0 0 0 0 0,0-1 0 0 0,-3 1 1 0 0,-29-5 7960 0 0,61 10-4139 0 0,127 0-3356 0 0,-88-7-663 0 0,-42 0-15 0 0,0 1 0 0 0,0 1 0 0 0,40 6 0 0 0,-62-5 17 0 0,-1-1 1 0 0,0 1-1 0 0,1 0 1 0 0,-1-1-1 0 0,0 1 1 0 0,0 0 0 0 0,1 1-1 0 0,-1-1 1 0 0,0 0-1 0 0,2 2 1 0 0,-4-2 6 0 0,1-1-1 0 0,-1 0 1 0 0,0 1 0 0 0,0-1 0 0 0,1 0-1 0 0,-1 1 1 0 0,0-1 0 0 0,0 1 0 0 0,1-1-1 0 0,-1 1 1 0 0,0-1 0 0 0,0 1 0 0 0,0-1-1 0 0,0 1 1 0 0,0-1 0 0 0,1 0 0 0 0,-1 1-1 0 0,0-1 1 0 0,0 1 0 0 0,0-1 0 0 0,-1 1-1 0 0,1-1 1 0 0,0 1 0 0 0,0-1 0 0 0,0 1-1 0 0,0-1 1 0 0,0 1 0 0 0,0-1 0 0 0,-1 1-1 0 0,1-1 1 0 0,0 0 0 0 0,0 1 0 0 0,-1-1-1 0 0,1 1 1 0 0,0-1 0 0 0,-1 0 0 0 0,1 1-1 0 0,0-1 1 0 0,-1 0 0 0 0,1 1 0 0 0,0-1 0 0 0,-1 0-1 0 0,1 0 1 0 0,-1 1 0 0 0,1-1 0 0 0,-1 0-1 0 0,1 0 1 0 0,-1 0 0 0 0,1 0 0 0 0,-1 1-1 0 0,-10 5 10 0 0,1-1 0 0 0,-1 1 0 0 0,0-2 0 0 0,-21 7 0 0 0,-84 17 44 0 0,68-18-54 0 0,48-10 0 0 0,0 0 1 0 0,1 0 0 0 0,-1 0-1 0 0,0 0 1 0 0,1 0-1 0 0,-1 0 1 0 0,0 1 0 0 0,1-1-1 0 0,-1 0 1 0 0,0 0 0 0 0,1 0-1 0 0,-1 1 1 0 0,0-1 0 0 0,0 0-1 0 0,1 1 1 0 0,-1-1 0 0 0,0 0-1 0 0,0 0 1 0 0,0 1-1 0 0,1-1 1 0 0,-1 0 0 0 0,0 1-1 0 0,0-1 1 0 0,0 0 0 0 0,0 1-1 0 0,0-1 1 0 0,0 0 0 0 0,0 1-1 0 0,0-1 1 0 0,0 0 0 0 0,0 1-1 0 0,0-1 1 0 0,0 1 0 0 0,0-1-1 0 0,0 0 1 0 0,0 1-1 0 0,0-1 1 0 0,0 0 0 0 0,0 1-1 0 0,0-1 1 0 0,0 0 0 0 0,-1 1-1 0 0,1-1 1 0 0,0 0 0 0 0,0 1-1 0 0,0-1 1 0 0,-1 0 0 0 0,1 0-1 0 0,0 1 1 0 0,0-1-1 0 0,-1 0 1 0 0,1 0 0 0 0,0 1-1 0 0,-1-1 1 0 0,1 0 0 0 0,0 0-1 0 0,-1 0 1 0 0,1 0 0 0 0,0 0-1 0 0,-1 1 1 0 0,47 10 17 0 0,-5 0-59 0 0,-36-10 45 0 0,0 1 0 0 0,0-1 0 0 0,-1 1 1 0 0,1 0-1 0 0,-1 0 0 0 0,0 0 0 0 0,1 1 0 0 0,-1 0 1 0 0,0 0-1 0 0,0 0 0 0 0,-1 0 0 0 0,1 0 1 0 0,-1 1-1 0 0,1-1 0 0 0,-1 1 0 0 0,5 8 1 0 0,-8-10 2 0 0,0-1 1 0 0,1 1-1 0 0,-1-1 1 0 0,0 1-1 0 0,0 0 1 0 0,0-1-1 0 0,-1 1 1 0 0,1-1-1 0 0,0 1 1 0 0,0-1-1 0 0,-1 1 1 0 0,1-1-1 0 0,-1 1 1 0 0,0-1 0 0 0,1 1-1 0 0,-1-1 1 0 0,0 0-1 0 0,0 1 1 0 0,0-1-1 0 0,0 0 1 0 0,-1 2-1 0 0,-23 22 292 0 0,-2-2 298 0 0,21-18-451 0 0,0 1 1 0 0,-1-1-1 0 0,0 0 0 0 0,0-1 0 0 0,-13 7 0 0 0,9-6-245 0 0,1-1 0 0 0,-1 0 0 0 0,0-1 0 0 0,0-1 0 0 0,0 0 0 0 0,-22 2 0 0 0,1-4-3735 0 0,-40-6 0 0 0,62 6 2747 0 0,-71-1-6194 0 0,60 1 5550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07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92 756 0 0,'-2'-1'431'0'0,"-1"0"1"0"0,1 0-1 0 0,0 0 1 0 0,-24 3 10536 0 0,32 0-10411 0 0,15-3 1100 0 0,38-8 0 0 0,-5 2-724 0 0,-22 4-524 0 0,55-6 521 0 0,150 4 1 0 0,-107 11-2246 0 0,253-22 0 0 0,-379 15 836 0 0,1 1 1 0 0,-1-1-1 0 0,1 0 0 0 0,-1 0 0 0 0,1 0 0 0 0,-1-1 0 0 0,0 1 0 0 0,1-1 0 0 0,-1 0 1 0 0,0-1-1 0 0,5-3 0 0 0,-9 6 331 0 0,0-1 0 0 0,0 1 0 0 0,0-1 0 0 0,0 1 0 0 0,0-1 0 0 0,0 1 0 0 0,0-1 0 0 0,0 1 0 0 0,0-1 0 0 0,-1 1 0 0 0,1-1 0 0 0,0 1 0 0 0,0-1 0 0 0,0 1 0 0 0,-1 0 0 0 0,1-1 0 0 0,0 1 0 0 0,-1-1 0 0 0,1 1 0 0 0,0 0 1 0 0,-1-1-1 0 0,1 1 0 0 0,0 0 0 0 0,-1-1 0 0 0,1 1 0 0 0,-1 0 0 0 0,1 0 0 0 0,-1 0 0 0 0,1-1 0 0 0,-1 1 0 0 0,1 0 0 0 0,-1 0 0 0 0,1 0 0 0 0,-1 0 0 0 0,1 0 0 0 0,-1 0 0 0 0,1 0 0 0 0,-1 0 0 0 0,-27-8-3427 0 0,24 7 2946 0 0,-8-5-820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07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17 704 0 0,'-19'-17'14138'0'0,"20"18"-13951"0"0,3-1 249 0 0,0 1-1 0 0,0 0 1 0 0,0 0-1 0 0,0 0 0 0 0,0 1 1 0 0,6 2-1 0 0,23 8-6 0 0,44 7-269 0 0,-44-10-62 0 0,45 6 0 0 0,-35-8-174 0 0,74 23 0 0 0,-84-20 52 0 0,4-4 22 0 0,-37-6 3 0 0,0 0 1 0 0,0 0-1 0 0,1 1 0 0 0,-1-1 1 0 0,0 0-1 0 0,0 0 1 0 0,0 0-1 0 0,1 0 1 0 0,-1 1-1 0 0,0-1 0 0 0,0 0 1 0 0,0 0-1 0 0,0 0 1 0 0,1 1-1 0 0,-1-1 1 0 0,0 0-1 0 0,0 0 0 0 0,0 0 1 0 0,0 1-1 0 0,0-1 1 0 0,0 0-1 0 0,0 0 1 0 0,0 1-1 0 0,0-1 1 0 0,0 0-1 0 0,0 0 0 0 0,0 1 1 0 0,0-1-1 0 0,0 0 1 0 0,0 0-1 0 0,0 1 1 0 0,0-1-1 0 0,0 0 0 0 0,0 0 1 0 0,0 1-1 0 0,0-1 1 0 0,0 0-1 0 0,0 0 1 0 0,0 0-1 0 0,-1 1 0 0 0,1-1 1 0 0,0 0-1 0 0,0 0 1 0 0,0 0-1 0 0,0 1 1 0 0,-1-1-1 0 0,1 0 0 0 0,0 0 1 0 0,0 0-1 0 0,-1 1 1 0 0,-7 10 9 0 0,-87 52 38 0 0,56-34-46 0 0,22-16-3 0 0,2 1 0 0 0,-1 0 0 0 0,-14 19 0 0 0,22-26 2 0 0,7-7-2 0 0,0 0 0 0 0,1 0 0 0 0,-1 1 0 0 0,1-1 0 0 0,-1 0 0 0 0,1 1 0 0 0,-1-1 0 0 0,1 1 0 0 0,-1-1 0 0 0,1 1 0 0 0,-1-1 0 0 0,1 1 0 0 0,0-1 0 0 0,-1 1 0 0 0,1-1 0 0 0,0 1 0 0 0,-1-1 0 0 0,1 1 0 0 0,0-1 0 0 0,0 1 0 0 0,0 0 0 0 0,0-1 0 0 0,-1 1 0 0 0,1 0 0 0 0,0-1 0 0 0,0 1 0 0 0,0 0 0 0 0,0 0-8 0 0,-7 1-205 0 0,8-2 206 0 0,-1 0 1 0 0,0 0-1 0 0,1 0 1 0 0,-1 0 0 0 0,0-1-1 0 0,0 1 1 0 0,1 0-1 0 0,-1 0 1 0 0,0 0 0 0 0,1 0-1 0 0,-1 0 1 0 0,0 0-1 0 0,0-1 1 0 0,1 1 0 0 0,-1 0-1 0 0,0 0 1 0 0,0 0-1 0 0,0-1 1 0 0,1 1 0 0 0,-1 0-1 0 0,0 0 1 0 0,0-1-1 0 0,0 1 1 0 0,1 0 0 0 0,-1 0-1 0 0,0-1 1 0 0,0 1-1 0 0,0 0 1 0 0,0-1 0 0 0,0 1-1 0 0,0 0 1 0 0,0-1-1 0 0,0 1 1 0 0,0 0 0 0 0,0 0-1 0 0,0-1 1 0 0,1-1-5 0 0,-1 0 1 0 0,1 0 0 0 0,-1 1-1 0 0,1-1 1 0 0,0 0 0 0 0,-1 1 0 0 0,1-1-1 0 0,0 0 1 0 0,0 1 0 0 0,0 0-1 0 0,2-2 1 0 0,7-13-12 0 0,-3 3 10 0 0,0 0-1 0 0,18-22 1 0 0,-17 25 21 0 0,0-1 0 0 0,-1 0 0 0 0,-1 0 0 0 0,9-19 0 0 0,-6 9 0 0 0,-7 18-7 0 0,0-1-1 0 0,-1 0 1 0 0,1 1 0 0 0,-1-1-1 0 0,0 0 1 0 0,0 0-1 0 0,0 0 1 0 0,0-5 0 0 0,2-4 619 0 0,-16 27 87 0 0,-62 55 270 0 0,71-66-969 0 0,0 0 0 0 0,0 0-1 0 0,1 1 1 0 0,-1-1 0 0 0,1 1-1 0 0,0 0 1 0 0,0 0 0 0 0,0 0-1 0 0,1 0 1 0 0,-5 9 0 0 0,7-13-10 0 0,0 0 0 0 0,0 1 1 0 0,0-1-1 0 0,0 0 1 0 0,0 0-1 0 0,0 1 1 0 0,0-1-1 0 0,0 0 0 0 0,0 1 1 0 0,0-1-1 0 0,0 0 1 0 0,0 1-1 0 0,0-1 0 0 0,-1 0 1 0 0,1 0-1 0 0,0 1 1 0 0,0-1-1 0 0,0 0 1 0 0,0 0-1 0 0,-1 1 0 0 0,1-1 1 0 0,0 0-1 0 0,0 0 1 0 0,-1 0-1 0 0,1 1 1 0 0,0-1-1 0 0,0 0 0 0 0,-1 0 1 0 0,1 0-1 0 0,-1 0 1 0 0,1 1-9 0 0,0-1 0 0 0,0 0 1 0 0,-1 0-1 0 0,1 0 0 0 0,0 0 1 0 0,0 0-1 0 0,-1 0 0 0 0,1 1 1 0 0,0-1-1 0 0,0 0 0 0 0,-1 0 1 0 0,1 1-1 0 0,0-1 1 0 0,0 0-1 0 0,0 0 0 0 0,0 0 1 0 0,-1 1-1 0 0,1-1 0 0 0,0 0 1 0 0,0 1-1 0 0,0-1 0 0 0,0 0 1 0 0,0 0-1 0 0,0 1 0 0 0,0-1 1 0 0,0 0-1 0 0,0 1 0 0 0,0-1 1 0 0,0 0-1 0 0,0 1 1 0 0,28-16-3190 0 0,-25 13 2471 0 0,-1 0 1 0 0,0 0-1 0 0,1 0 0 0 0,-1 0 1 0 0,0 0-1 0 0,0 0 0 0 0,-1-1 0 0 0,1 1 1 0 0,0-1-1 0 0,-1 1 0 0 0,0-1 1 0 0,1 0-1 0 0,-1 1 0 0 0,1-5 1 0 0,7-13-3511 0 0,-7 14 2653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0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22 400 0 0,'-23'14'17058'0'0,"37"-12"-17460"0"0,64-13 415 0 0,-33 9 10 0 0,49-8-1 0 0,-32 2-48 0 0,-13 8-11 0 0,-45 0 40 0 0,-1 1-1 0 0,1-1 1 0 0,-1 1 0 0 0,1-1 0 0 0,-1 1 0 0 0,0 0-1 0 0,1 0 1 0 0,-1 1 0 0 0,0-1 0 0 0,1 1-1 0 0,4 3 1 0 0,-7-4-2 0 0,0 0-1 0 0,0-1 0 0 0,0 1 1 0 0,-1 0-1 0 0,1 0 1 0 0,0 0-1 0 0,-1 0 1 0 0,1 0-1 0 0,-1 0 0 0 0,1 0 1 0 0,-1 0-1 0 0,1 0 1 0 0,-1 0-1 0 0,0 1 1 0 0,0-1-1 0 0,1 1 0 0 0,-7 7-9 0 0,1-3 35 0 0,5-6-24 0 0,0 1 0 0 0,0-1 0 0 0,0 0 0 0 0,-1 1 0 0 0,1-1 0 0 0,0 0 0 0 0,0 1 0 0 0,0-1 0 0 0,0 0 1 0 0,0 0-1 0 0,0 1 0 0 0,-1-1 0 0 0,1 0 0 0 0,0 1 0 0 0,0-1 0 0 0,0 0 0 0 0,-1 0 0 0 0,1 0 0 0 0,0 1 1 0 0,0-1-1 0 0,-1 0 0 0 0,1 0 0 0 0,0 0 0 0 0,0 0 0 0 0,-1 1 0 0 0,1-1 0 0 0,0 0 0 0 0,-1 0 0 0 0,1 0 0 0 0,0 0 1 0 0,-1 0-1 0 0,1 0 0 0 0,-1 0 0 0 0,-16-1 6 0 0,-20-9-85 0 0,32 9 55 0 0,-91-28-129 0 0,50 19 213 0 0,44 10 89 0 0,7-2-113 0 0,0 0 0 0 0,1 1 0 0 0,-1-1 1 0 0,0 1-1 0 0,1 0 0 0 0,-1 0 0 0 0,6 0 0 0 0,32 3 75 0 0,0 2 0 0 0,61 13 0 0 0,-36 4-188 0 0,-61-18 70 0 0,-1 0 1 0 0,0 0-1 0 0,0 1 0 0 0,0-1 1 0 0,0 1-1 0 0,-1 0 0 0 0,9 9 1 0 0,-13-11 9 0 0,1 0 1 0 0,-1-1 0 0 0,0 1 0 0 0,0 0-1 0 0,0 0 1 0 0,0 0 0 0 0,0 0 0 0 0,-1 0 0 0 0,1 0-1 0 0,-1 0 1 0 0,1 0 0 0 0,-1 0 0 0 0,0 0-1 0 0,1 0 1 0 0,-1 0 0 0 0,-1 4 0 0 0,1-5 25 0 0,-20 16-30 0 0,-46 14 49 0 0,54-26-49 0 0,-1-1-1 0 0,1-1 0 0 0,-1 0 1 0 0,0 0-1 0 0,0-1 1 0 0,-24 0-1 0 0,29-2 8 0 0,0 1 1 0 0,0 0-1 0 0,1 1 1 0 0,-1-1-1 0 0,-14 7 1 0 0,14-5 2 0 0,0-1 0 0 0,0 1 0 0 0,-1-1 0 0 0,1-1 0 0 0,0 0 0 0 0,-10 1 0 0 0,12 0 5 0 0,5-2-8 0 0,1 1 0 0 0,-1-1 0 0 0,1 0-1 0 0,-1 1 1 0 0,0-1 0 0 0,1 0-1 0 0,-1 0 1 0 0,1 1 0 0 0,-1-1-1 0 0,0 0 1 0 0,1 0 0 0 0,-1 0 0 0 0,0 0-1 0 0,1 0 1 0 0,-1 0 0 0 0,0 0-1 0 0,1 0 1 0 0,-1 0 0 0 0,0 0 0 0 0,1-1-1 0 0,-1 1 1 0 0,1 0 0 0 0,-1 0-1 0 0,0 0 1 0 0,1-1 0 0 0,-1 1-1 0 0,1 0 1 0 0,-1-1 0 0 0,1 1 0 0 0,-1-1-1 0 0,1 1 1 0 0,-2-1 0 0 0,31 0-68 0 0,-5-4 45 0 0,0 2 0 0 0,0 0 0 0 0,0 2 1 0 0,41 2-1 0 0,-15 0-25 0 0,-36-1 33 0 0,1 1-1 0 0,0 1 0 0 0,23 5 1 0 0,-32-6 4 0 0,0 1 1 0 0,0 0 0 0 0,0 0 0 0 0,0 1 0 0 0,0-1 0 0 0,-1 1-1 0 0,1 1 1 0 0,-1-1 0 0 0,0 1 0 0 0,0 0 0 0 0,5 4 0 0 0,-9-7 3 0 0,0 1 0 0 0,1-1 1 0 0,-1 0-1 0 0,0 0 0 0 0,-1 0 1 0 0,1 1-1 0 0,0-1 0 0 0,0 1 0 0 0,-1-1 1 0 0,1 0-1 0 0,0 1 0 0 0,-1-1 1 0 0,1 1-1 0 0,-1-1 0 0 0,0 1 1 0 0,0 0-1 0 0,0-1 0 0 0,1 1 1 0 0,-1-1-1 0 0,-1 1 0 0 0,1-1 0 0 0,0 1 1 0 0,0 0-1 0 0,-1 2 0 0 0,-1-1 1 0 0,1-1 0 0 0,-1 1-1 0 0,1-1 1 0 0,-1 0 0 0 0,0 0-1 0 0,0 1 1 0 0,0-1 0 0 0,0 0-1 0 0,-1 0 1 0 0,1-1 0 0 0,0 1-1 0 0,-5 2 1 0 0,-8 3 12 0 0,0 0 0 0 0,0-1 0 0 0,-28 8 0 0 0,12-7 24 0 0,-47 5-1 0 0,23-5 5 0 0,-96 9 19 0 0,118-19-576 0 0,18-3-1347 0 0,13 0-626 0 0,2 6 2350 0 0,0-1 0 0 0,0 1 0 0 0,0 0 0 0 0,0-1-1 0 0,0 1 1 0 0,1 0 0 0 0,-1 0 0 0 0,5-5-2137 0 0,-2 3 1521 0 0,0 1-1 0 0,0-1 0 0 0,-1 1 1 0 0,1 0-1 0 0,0 1 1 0 0,0-1-1 0 0,1 0 1 0 0,-1 1-1 0 0,4-1 1 0 0,3 1-762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0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61 992 0 0,'-25'0'11020'0'0,"161"-6"-6931"0"0,2 1-3294 0 0,52-6-528 0 0,-112 5-294 0 0,112-16-2966 0 0,-131 12-1147 0 0,-52 10 3267 0 0,10 0-457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7:55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216 124 940 0 0,'-9'-16'16001'0'0,"-1"22"-12769"0"0,10-5-3223 0 0,0 1 0 0 0,0-1 0 0 0,0 0 0 0 0,1 1 0 0 0,-1-1 0 0 0,0 0 0 0 0,1 0 1 0 0,-1 1-1 0 0,1-1 0 0 0,-1 0 0 0 0,1 0 0 0 0,-1 0 0 0 0,1 0 0 0 0,0 0 0 0 0,0 0 1 0 0,-1 0-1 0 0,1 0 0 0 0,0 0 0 0 0,0 0 0 0 0,0 0 0 0 0,0 0 0 0 0,2 1 0 0 0,0-1-37 0 0,0 1-1 0 0,0-1 0 0 0,1 0 0 0 0,-1 0 0 0 0,0 0 0 0 0,0 0 0 0 0,1-1 0 0 0,5 1 0 0 0,0 0-155 0 0,0-1 0 0 0,0-1 0 0 0,0 0-1 0 0,-1 0 1 0 0,1-1 0 0 0,14-4-1 0 0,-20 5 163 0 0,1 0-1 0 0,-1-1 0 0 0,0 1 0 0 0,0-1 0 0 0,0 0 1 0 0,0 0-1 0 0,0 0 0 0 0,0 0 0 0 0,-1-1 1 0 0,1 1-1 0 0,-1-1 0 0 0,1 1 0 0 0,-1-1 0 0 0,0 0 1 0 0,0 0-1 0 0,0 0 0 0 0,-1 0 0 0 0,1 0 0 0 0,-1 0 1 0 0,0-1-1 0 0,0 1 0 0 0,0-1 0 0 0,0 1 1 0 0,0 0-1 0 0,-1-1 0 0 0,1 1 0 0 0,-1-1 0 0 0,0-3 1 0 0,0 5 29 0 0,0 1 0 0 0,-1-1 0 0 0,1 1 0 0 0,0 0 1 0 0,-1-1-1 0 0,1 1 0 0 0,-1-1 0 0 0,1 1 0 0 0,-1 0 0 0 0,1 0 1 0 0,-1-1-1 0 0,0 1 0 0 0,0 0 0 0 0,0 0 0 0 0,0 0 0 0 0,0 0 1 0 0,0 0-1 0 0,0 0 0 0 0,-2-2 0 0 0,-1 1 58 0 0,-1-1-1 0 0,1 1 1 0 0,-1-1-1 0 0,1 1 1 0 0,-10-2-1 0 0,-6-1 406 0 0,-40-4-1 0 0,55 8-415 0 0,-8 0 53 0 0,-1 1 0 0 0,1 0 0 0 0,-1 1 0 0 0,1 1 0 0 0,-1 0 0 0 0,-15 5 0 0 0,21-5-66 0 0,-1 1-1 0 0,1-1 0 0 0,0 2 1 0 0,-1-1-1 0 0,2 1 0 0 0,-1 1 1 0 0,0-1-1 0 0,1 1 0 0 0,0 0 1 0 0,-11 11-1 0 0,14-11-37 0 0,0 0-1 0 0,0 1 1 0 0,1-1 0 0 0,0 1-1 0 0,0 0 1 0 0,0 0 0 0 0,1 0-1 0 0,0 0 1 0 0,0 0 0 0 0,0 1-1 0 0,1-1 1 0 0,0 1 0 0 0,0-1-1 0 0,1 1 1 0 0,-1-1 0 0 0,2 1-1 0 0,-1 0 1 0 0,1-1 0 0 0,0 1-1 0 0,0-1 1 0 0,4 12 0 0 0,-2-9-45 0 0,0-1 0 0 0,1 1 0 0 0,-1-1 0 0 0,2 0 0 0 0,-1 0 0 0 0,1 0 1 0 0,1 0-1 0 0,-1-1 0 0 0,1 0 0 0 0,1 0 0 0 0,-1-1 0 0 0,1 0 0 0 0,0 0 0 0 0,1 0 0 0 0,7 4 1 0 0,-5-5-312 0 0,-1-1 0 0 0,1 0 1 0 0,0 0-1 0 0,0-1 1 0 0,1 0-1 0 0,-1-1 0 0 0,1 0 1 0 0,-1-1-1 0 0,1 0 1 0 0,-1-1-1 0 0,1 0 0 0 0,0 0 1 0 0,13-3-1 0 0,11-4-2445 0 0,0-2 0 0 0,54-20 0 0 0,-23 7-576 0 0,-20 8 1618 0 0,2-5 336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4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568 4 1012 0 0,'-42'-2'3528'0'0,"27"1"-1980"0"0,1 1-1 0 0,-29 2 0 0 0,-18 2 2398 0 0,-14 3 131 0 0,35-2-3262 0 0,30-4-651 0 0,0 0 0 0 0,0 0 0 0 0,0 1 0 0 0,0 0 0 0 0,1 1 0 0 0,-1 0 0 0 0,-13 7 0 0 0,-6 5 134 0 0,14-7-175 0 0,0 0 1 0 0,1 1-1 0 0,0 1 0 0 0,-24 20 0 0 0,37-29-115 0 0,-7 7 50 0 0,0 0-1 0 0,0 0 1 0 0,1 1-1 0 0,-12 18 1 0 0,17-24-54 0 0,1-1 0 0 0,0 1 0 0 0,0-1-1 0 0,0 1 1 0 0,0 0 0 0 0,0-1 0 0 0,1 1 0 0 0,-1 0 0 0 0,1 0 0 0 0,0 0 0 0 0,-1-1 0 0 0,1 1 0 0 0,1 0 0 0 0,-1 0 0 0 0,0 0 0 0 0,1 0 0 0 0,-1-1 0 0 0,1 1 0 0 0,0 0 0 0 0,0-1-1 0 0,0 1 1 0 0,0 0 0 0 0,0-1 0 0 0,1 0 0 0 0,2 4 0 0 0,-1-2-48 0 0,1 0 0 0 0,0 0 0 0 0,0-1 0 0 0,1 0 0 0 0,-1 1 1 0 0,1-1-1 0 0,-1-1 0 0 0,1 1 0 0 0,0-1 0 0 0,0 0 0 0 0,0 0 0 0 0,0 0 0 0 0,1-1 0 0 0,-1 0 0 0 0,0 0 0 0 0,10 1 0 0 0,8 0-686 0 0,0-2-1 0 0,33-2 1 0 0,-4-4-2406 0 0,-1-2 1 0 0,0-2-1 0 0,-1-3 1 0 0,89-34-1 0 0,-109 35 1699 0 0</inkml:trace>
  <inkml:trace contextRef="#ctx0" brushRef="#br0" timeOffset="1">779 101 952 0 0,'-5'0'1104'0'0,"0"0"0"0"0,0 1-1 0 0,1 0 1 0 0,-1 0 0 0 0,0 0 0 0 0,0 0-1 0 0,1 1 1 0 0,-1 0 0 0 0,-6 3 0 0 0,4 0-119 0 0,0-1 0 0 0,0 1 0 0 0,0 1-1 0 0,-11 11 1 0 0,2 0-404 0 0,2 2-1 0 0,0 0 0 0 0,-14 26 0 0 0,13-27-532 0 0,13-16-55 0 0,0 0 0 0 0,0 0 1 0 0,1 0-1 0 0,-1 1 1 0 0,1-1-1 0 0,-1 0 0 0 0,1 1 1 0 0,-2 3-1 0 0,-14 26-1850 0 0,18-32 1534 0 0,0 0-1 0 0,0-1 0 0 0,0 1 0 0 0,0 0 1 0 0,0-1-1 0 0,0 1 0 0 0,0-1 0 0 0,0 1 1 0 0,0-1-1 0 0,0 1 0 0 0,0-1 0 0 0,0 1 1 0 0,-1-1-1 0 0,1 0 0 0 0,0 0 1 0 0,0 0-1 0 0,0-1 0 0 0,38-82-9732 0 0,-28 62 8693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1.1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468 46 888 0 0,'-14'6'1330'0'0,"-1"0"-1"0"0,1-1 1 0 0,-1-1-1 0 0,0 0 1 0 0,0-1 0 0 0,0-1-1 0 0,-21 2 1 0 0,-28 4 1777 0 0,42-4-2316 0 0,-1 1 257 0 0,-35 3 0 0 0,42-12-906 0 0,17-6-124 0 0,0 8-22 0 0,0 0 1 0 0,1 1-1 0 0,-1-1 1 0 0,1 1-1 0 0,0-1 1 0 0,-1 1-1 0 0,1-1 1 0 0,0 1-1 0 0,0 0 1 0 0,0 0-1 0 0,3-1 1 0 0,44-26-78 0 0,-24 17 47 0 0,-14 5 1 0 0,0 2 0 0 0,0 0 1 0 0,0 0-1 0 0,0 1 1 0 0,14-3-1 0 0,-14 5 6 0 0,-5-1-14 0 0,0 1 0 0 0,0 0 0 0 0,0 0 0 0 0,0 1 0 0 0,0 0 0 0 0,0 0 0 0 0,0 0 0 0 0,0 1 0 0 0,0 0 0 0 0,0 0 0 0 0,-1 0 0 0 0,1 1 0 0 0,0 0 0 0 0,5 2 0 0 0,-9-3 34 0 0,-1 0 0 0 0,1 0 0 0 0,-1 0 0 0 0,0 0 1 0 0,0 0-1 0 0,1 0 0 0 0,-1 0 0 0 0,0 1 0 0 0,0-1 1 0 0,0 0-1 0 0,0 0 0 0 0,0 1 0 0 0,-1-1 1 0 0,1 1-1 0 0,0-1 0 0 0,-1 1 0 0 0,1-1 0 0 0,-1 1 1 0 0,1-1-1 0 0,-1 4 0 0 0,1-2 1 0 0,-1 1 0 0 0,-1 0 0 0 0,1-1 1 0 0,0 1-1 0 0,-1 0 0 0 0,0-1 0 0 0,0 1 0 0 0,0-1 0 0 0,-2 4 0 0 0,-3 6 58 0 0,0 0 1 0 0,-1-1-1 0 0,-17 22 0 0 0,12-19 60 0 0,-1-1 0 0 0,0 0 0 0 0,-1-1 1 0 0,-1-1-1 0 0,0 0 0 0 0,0-1 0 0 0,-34 18 1 0 0,14-12-28 0 0,-1-2 0 0 0,-71 21 0 0 0,103-35-94 0 0,-1 0 0 0 0,0 1-1 0 0,0-2 1 0 0,0 1 0 0 0,1-1-1 0 0,-1 1 1 0 0,0-1 0 0 0,0-1-1 0 0,0 1 1 0 0,0-1 0 0 0,0 0-1 0 0,0 0 1 0 0,-6-2 0 0 0,10 2 8 0 0,1 1 0 0 0,0 0 0 0 0,0-1 0 0 0,0 1 0 0 0,0-1 0 0 0,0 1 0 0 0,0 0 0 0 0,0-1 0 0 0,0 1-1 0 0,0-1 1 0 0,0 1 0 0 0,1 0 0 0 0,-1-1 0 0 0,0 1 0 0 0,0-1 0 0 0,0 1 0 0 0,0 0 0 0 0,1-1 0 0 0,-1 1 0 0 0,0 0 0 0 0,0-1 0 0 0,0 1 0 0 0,1 0 0 0 0,-1-1 0 0 0,0 1 0 0 0,1 0 0 0 0,-1 0 0 0 0,0-1 0 0 0,1 1 0 0 0,-1 0 0 0 0,0 0 0 0 0,1 0 0 0 0,-1-1 0 0 0,1 1 0 0 0,-1 0 0 0 0,0 0 0 0 0,1 0 0 0 0,-1 0 0 0 0,1 0 0 0 0,18-10-40 0 0,0 5 13 0 0,-3-1 21 0 0,0 2 0 0 0,0 0 0 0 0,1 1 0 0 0,21-1 0 0 0,38 2-33 0 0,-31 1-137 0 0,46 3 1 0 0,-64-1-378 0 0,-1-2 0 0 0,35-4 1 0 0,-38 2-1305 0 0,0-1 0 0 0,1-1 0 0 0,40-14 0 0 0,-64 18 1702 0 0,1 1 0 0 0,0 0 0 0 0,-1-1-1 0 0,1 1 1 0 0,0 0 0 0 0,-1-1 0 0 0,1 1-1 0 0,0-1 1 0 0,-1 1 0 0 0,1-1 0 0 0,-1 0-1 0 0,1 1 1 0 0,-1-1 0 0 0,1 1-1 0 0,-1-1 1 0 0,1 0 0 0 0,-1 0 0 0 0,0 1-1 0 0,1-1 1 0 0,-1 0 0 0 0,0 1 0 0 0,0-1-1 0 0,1 0 1 0 0,-1 0 0 0 0,0 0 0 0 0,0 1-1 0 0,0-1 1 0 0,0 0 0 0 0,0 0-1 0 0,0 0 1 0 0,0 1 0 0 0,0-1 0 0 0,-1 0-1 0 0,1 0 1 0 0,0 1 0 0 0,0-1 0 0 0,-1 0-1 0 0,1 0 1 0 0,-1 0 0 0 0,-7-5-1113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1.8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346 0 656 0 0,'-25'1'1476'0'0,"-1"0"0"0"0,0 2 0 0 0,1 1 0 0 0,-35 10-1 0 0,55-13-1226 0 0,0 1 0 0 0,1 0 0 0 0,-1 0-1 0 0,0 1 1 0 0,1 0 0 0 0,0-1 0 0 0,0 2 0 0 0,0-1-1 0 0,0 0 1 0 0,0 1 0 0 0,1-1 0 0 0,-1 1-1 0 0,1 0 1 0 0,0 0 0 0 0,0 1 0 0 0,-2 4-1 0 0,-20 28 849 0 0,14-6-313 0 0,-16 33 1 0 0,19-48-527 0 0,0 0-1 0 0,1 1 1 0 0,1 1 0 0 0,0-1-1 0 0,2 1 1 0 0,0 0-1 0 0,-3 30 1 0 0,7-8-7 0 0,-2-17-176 0 0,2 1-1 0 0,1-1 0 0 0,1 0 0 0 0,1 0 0 0 0,1 0 0 0 0,9 31 1 0 0,-5-29-78 0 0,1 0-1 0 0,1-1 1 0 0,1 0 0 0 0,2-1 0 0 0,0 0 0 0 0,1-1 0 0 0,1-1 0 0 0,1 0 0 0 0,25 23 0 0 0,46 43-2053 0 0,-78-76 1049 0 0,-2-1-1311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2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13 224 0 0,'0'-1'58'0'0,"0"1"-1"0"0,0-1 1 0 0,0 1-1 0 0,-1-1 1 0 0,1 1-1 0 0,0-1 1 0 0,0 1-1 0 0,-1-1 1 0 0,1 1-1 0 0,0-1 1 0 0,0 1-1 0 0,-1 0 1 0 0,1-1-1 0 0,0 1 1 0 0,-1 0-1 0 0,1-1 1 0 0,-1 1 0 0 0,1 0-1 0 0,0-1 1 0 0,-1 1-1 0 0,1 0 1 0 0,-1 0-1 0 0,1 0 1 0 0,-1-1-1 0 0,1 1 1 0 0,-1 0-1 0 0,1 0 1 0 0,-1 0-1 0 0,-23-3 1426 0 0,19 4-1031 0 0,-1-1 1 0 0,1 0 0 0 0,0 1 0 0 0,-1 0 0 0 0,1 0 0 0 0,-7 3 0 0 0,-33 27 5058 0 0,64-3-2901 0 0,-17-26-2511 0 0,0 1 1 0 0,0-1-1 0 0,0 0 0 0 0,0 0 1 0 0,0-1-1 0 0,0 1 0 0 0,1 0 0 0 0,4 2 1 0 0,16 13 382 0 0,-10-4-288 0 0,1 0 0 0 0,25 17 0 0 0,0 0-55 0 0,-28-21-132 0 0,-1 1 0 0 0,1 0 0 0 0,-2 1 0 0 0,0 0 0 0 0,0 0 0 0 0,-1 1 0 0 0,0 0 0 0 0,-1 1 0 0 0,0 0 0 0 0,9 26 0 0 0,-13-30 7 0 0,0 0 0 0 0,0 1 0 0 0,-1-1 0 0 0,0 1 0 0 0,-1 0-1 0 0,0 0 1 0 0,-1-1 0 0 0,0 1 0 0 0,0 0 0 0 0,-4 18 0 0 0,2-6 49 0 0,-1 0 0 0 0,-2-1 1 0 0,0 1-1 0 0,-1-1 0 0 0,-1-1 0 0 0,-14 30 1 0 0,-2-2-12 0 0,14-29-53 0 0,-1 0 0 0 0,-15 23-1 0 0,1-11 3 0 0,14-19-39 0 0,1 0 0 0 0,-15 26 0 0 0,19-31-157 0 0,0 0 1 0 0,-1 0-1 0 0,1 0 1 0 0,-12 10-1 0 0,-1 1-1942 0 0,18-17 2009 0 0,-1-1 0 0 0,1 1-1 0 0,0-1 1 0 0,-1 1 0 0 0,1-1 0 0 0,-1 1-1 0 0,1-1 1 0 0,-1 1 0 0 0,1-1 0 0 0,-1 0-1 0 0,1 1 1 0 0,-1-1 0 0 0,1 0-1 0 0,-1 1 1 0 0,0-1 0 0 0,1 0 0 0 0,-1 0-1 0 0,1 1 1 0 0,-1-1 0 0 0,0 0 0 0 0,1 0-1 0 0,-1 0 1 0 0,0 0 0 0 0,1 0-1 0 0,-1 0 1 0 0,1 0 0 0 0,-1 0 0 0 0,0 0-1 0 0,1 0 1 0 0,-1-1 0 0 0,0 1 0 0 0,0 0-1 0 0,-10-18-6692 0 0,12 8 5481 0 0,7-1 145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3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83 628 0 0,'-16'-5'2012'0'0,"15"4"-1850"0"0,-1 0-1 0 0,1 1 1 0 0,-1-1-1 0 0,0 0 1 0 0,1 1 0 0 0,-1-1-1 0 0,0 1 1 0 0,0 0-1 0 0,1-1 1 0 0,-1 1 0 0 0,-2 0-1 0 0,-44-5 3907 0 0,43 4-3845 0 0,0 0 1 0 0,0 0 0 0 0,0 0-1 0 0,0 0 1 0 0,0-1 0 0 0,0 0-1 0 0,1 0 1 0 0,-1 0-1 0 0,1-1 1 0 0,-1 1 0 0 0,-7-7-1 0 0,11 8-178 0 0,0 0-33 0 0,0 0-1 0 0,0 1 1 0 0,0-1-1 0 0,1 0 1 0 0,-1 1-1 0 0,0-1 0 0 0,1 0 1 0 0,-1 0-1 0 0,1 0 1 0 0,-1 0-1 0 0,1 0 1 0 0,-1 1-1 0 0,1-1 1 0 0,0 0-1 0 0,-1-2 0 0 0,2 1-12 0 0,0 1-1 0 0,0-1 0 0 0,0 1 0 0 0,0 0 0 0 0,0 0 1 0 0,1-1-1 0 0,-1 1 0 0 0,0 0 0 0 0,1 0 0 0 0,-1 0 1 0 0,1 0-1 0 0,-1 1 0 0 0,1-1 0 0 0,-1 0 0 0 0,1 0 1 0 0,0 1-1 0 0,-1-1 0 0 0,1 1 0 0 0,0 0 0 0 0,0 0 1 0 0,1-1-1 0 0,2 0-1 0 0,-4 1 3 0 0,-1-1 0 0 0,1 1 0 0 0,-1 0 0 0 0,1 0 0 0 0,-1 0 0 0 0,1-1 0 0 0,0 1-1 0 0,-1 0 1 0 0,1 0 0 0 0,-1 0 0 0 0,1 0 0 0 0,0 0 0 0 0,-1 0 0 0 0,1 0 0 0 0,-1 0 0 0 0,1 0-1 0 0,0 0 1 0 0,-1 0 0 0 0,1 1 0 0 0,-1-1 0 0 0,1 0 0 0 0,-1 0 0 0 0,1 0 0 0 0,0 1 0 0 0,-1-1-1 0 0,1 0 1 0 0,-1 1 0 0 0,1-1 0 0 0,-1 1 0 0 0,1 0 0 0 0,0 0-1 0 0,4 0-1 0 0,-1 1-1 0 0,0 0 1 0 0,0 1-1 0 0,0-1 1 0 0,0 1-1 0 0,-1 0 1 0 0,1 0-1 0 0,0 0 1 0 0,-1 0-1 0 0,0 0 1 0 0,0 1-1 0 0,0 0 1 0 0,0-1-1 0 0,-1 1 1 0 0,3 5-1 0 0,1 2 20 0 0,-1 0-1 0 0,0 0 0 0 0,-1 1 1 0 0,6 21-1 0 0,2 6 89 0 0,-9-30 130 0 0,0 0 0 0 0,-1 0 0 0 0,1 0 0 0 0,-2 0 0 0 0,1 1 0 0 0,-1 10 0 0 0,-1-18-100 0 0,0 0 1 0 0,0 0 0 0 0,0 1-1 0 0,0-1 1 0 0,0 0-1 0 0,0 0 1 0 0,-1 1 0 0 0,1-1-1 0 0,-1 0 1 0 0,1 0-1 0 0,-1 0 1 0 0,0 0-1 0 0,-2 3 1 0 0,2-3-85 0 0,-1-1 1 0 0,0 0-1 0 0,0 1 1 0 0,-1-1-1 0 0,1 0 1 0 0,0 0-1 0 0,0 0 1 0 0,-1 0-1 0 0,1-1 1 0 0,0 1-1 0 0,-1-1 1 0 0,1 1-1 0 0,-3-1 1 0 0,-145 16 88 0 0,121-14-136 0 0,28-2-5 0 0,0 0-1 0 0,0 0 1 0 0,0 0 0 0 0,0 0-1 0 0,0 0 1 0 0,0 0 0 0 0,0 0-1 0 0,0 0 1 0 0,0 0 0 0 0,0-1-1 0 0,0 1 1 0 0,0 0 0 0 0,0-1-1 0 0,0 1 1 0 0,0 0-1 0 0,0-1 1 0 0,0 0 0 0 0,-1 0-1 0 0,2 0-18 0 0,29-5-33 0 0,-14 3 59 0 0,0 0-1 0 0,0 2 1 0 0,1 0-1 0 0,-1 1 1 0 0,19 2-1 0 0,9-1-1 0 0,11 0-25 0 0,43-1-480 0 0,-31-3-743 0 0,32-5-3453 0 0,-95 8 4266 0 0,-1 0 0 0 0,1 0 0 0 0,0 0 0 0 0,-1 0 0 0 0,1 0 0 0 0,-1 0 0 0 0,1 1-1 0 0,-1-1 1 0 0,1 1 0 0 0,-1 0 0 0 0,1 0 0 0 0,-1 0 0 0 0,0 0 0 0 0,1 0 0 0 0,-1 0 0 0 0,0 0 0 0 0,0 1 0 0 0,4 2-1 0 0,2 2-783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3.7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 0 496 0 0,'-125'6'7393'0'0,"104"-1"-2422"0"0,33 0-3740 0 0,6-2-512 0 0,1 0 0 0 0,0-1 0 0 0,30-1 0 0 0,-3 1-532 0 0,-6-1-153 0 0,50-4 1 0 0,-8 0-42 0 0,104 0-138 0 0,0 1-4638 0 0,-185 1 4535 0 0,0 1 0 0 0,1 0-1 0 0,-1 0 1 0 0,1 0-1 0 0,-1 0 1 0 0,0 0-1 0 0,1 0 1 0 0,-1 0-1 0 0,1 1 1 0 0,-1-1 0 0 0,0 0-1 0 0,1 1 1 0 0,-1-1-1 0 0,0 1 1 0 0,3 1-1 0 0,-5-1-55 0 0,1 0-1 0 0,0 0 1 0 0,-1 0-1 0 0,1 0 1 0 0,0 0-1 0 0,-1 0 0 0 0,1 0 1 0 0,-1-1-1 0 0,0 1 1 0 0,1 0-1 0 0,-1 0 1 0 0,0 0-1 0 0,1-1 1 0 0,-1 1-1 0 0,0 0 1 0 0,0-1-1 0 0,0 1 0 0 0,-1 0 1 0 0,-8 6-1263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4.1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1 64 0 0,'-38'13'2504'0'0,"29"-9"-915"0"0,0 0 0 0 0,0-1 0 0 0,0-1 1 0 0,0 0-1 0 0,-15 2 0 0 0,17-3-35 0 0,12 1 493 0 0,20 1 13 0 0,196-11-822 0 0,7-1-2198 0 0,-189 9 19 0 0,27 0-2602 0 0,-21 0-4429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5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0 508 0 0,'-10'20'8656'0'0,"12"-18"-8025"0"0,0-1 1 0 0,0 1-1 0 0,0-1 0 0 0,0 0 0 0 0,0 0 0 0 0,1 0 0 0 0,-1 0 0 0 0,0 0 1 0 0,1-1-1 0 0,3 1 0 0 0,72 10 706 0 0,227-22-1328 0 0,-294 11-8 0 0,0 0 1 0 0,1 1-1 0 0,-1 0 0 0 0,0 1 1 0 0,1 0-1 0 0,-1 1 0 0 0,15 6 1 0 0,-26-9-2 0 0,0 0 0 0 0,1 0 0 0 0,-1 0 0 0 0,0 0 0 0 0,0 1 1 0 0,1-1-1 0 0,-1 0 0 0 0,0 0 0 0 0,0 1 0 0 0,1-1 0 0 0,-1 0 1 0 0,0 1-1 0 0,0-1 0 0 0,0 0 0 0 0,0 0 0 0 0,1 1 0 0 0,-1-1 1 0 0,0 0-1 0 0,0 1 0 0 0,0-1 0 0 0,0 0 0 0 0,0 1 1 0 0,0-1-1 0 0,0 0 0 0 0,0 1 0 0 0,0-1 0 0 0,0 0 0 0 0,0 1 1 0 0,0-1-1 0 0,0 0 0 0 0,0 1 0 0 0,0-1 0 0 0,-1 0 0 0 0,1 1 1 0 0,0-1-1 0 0,0 0 0 0 0,0 1 0 0 0,0-1 0 0 0,-1 0 0 0 0,1 0 1 0 0,0 1-1 0 0,0-1 0 0 0,0 0 0 0 0,-1 0 0 0 0,1 1 0 0 0,0-1 1 0 0,-1 0-1 0 0,1 0 0 0 0,0 0 0 0 0,-1 1 0 0 0,-19 13-13 0 0,14-10 11 0 0,-3 2 6 0 0,0 0 0 0 0,0-1 0 0 0,-20 9 1 0 0,-3 1 61 0 0,22-11-59 0 0,-12 5-50 0 0,19-6 14 0 0,9-2 4 0 0,-4-1 11 0 0,1 0 11 0 0,0 0 1 0 0,0 1 0 0 0,1-1 0 0 0,-1 1-1 0 0,0-1 1 0 0,0 1 0 0 0,3 1 0 0 0,-5-2 2 0 0,18 4-1 0 0,1 0 0 0 0,0-2 1 0 0,34 0-1 0 0,16 2-7 0 0,-37-1-20 0 0,-16-2 24 0 0,0 1 0 0 0,0 1 0 0 0,0 0 0 0 0,22 8 1 0 0,-38-11 5 0 0,0 0 0 0 0,0 0 0 0 0,0 0 1 0 0,0 1-1 0 0,0-1 0 0 0,0 0 0 0 0,0 1 0 0 0,0-1 1 0 0,0 1-1 0 0,0 0 0 0 0,-1-1 0 0 0,1 1 1 0 0,0-1-1 0 0,0 1 0 0 0,-1 0 0 0 0,1 0 1 0 0,0-1-1 0 0,-1 1 0 0 0,1 0 0 0 0,0 0 1 0 0,-1 0-1 0 0,0 0 0 0 0,1 0 0 0 0,-1 0 1 0 0,1 0-1 0 0,-1 0 0 0 0,0 0 0 0 0,0 0 0 0 0,1 0 1 0 0,-1 0-1 0 0,0 0 0 0 0,0 0 0 0 0,0 0 1 0 0,0 0-1 0 0,0 0 0 0 0,-1 0 0 0 0,1 0 1 0 0,0 0-1 0 0,0 0 0 0 0,-1 1 0 0 0,-1 2 0 0 0,0-1 0 0 0,0 1-1 0 0,0-1 1 0 0,-1 0 0 0 0,0 0 0 0 0,1 0-1 0 0,-1 0 1 0 0,-5 4 0 0 0,-2 1 6 0 0,-1-1 1 0 0,0-1-1 0 0,0 1 0 0 0,-1-2 1 0 0,0 0-1 0 0,0 0 1 0 0,0-1-1 0 0,-19 4 0 0 0,-11 0 28 0 0,-52 4 0 0 0,-50-7-1414 0 0,124-9-466 0 0,18-1-421 0 0,2 4 2158 0 0,0 1-1 0 0,0 0 0 0 0,0 0 0 0 0,0-1 0 0 0,0 1 0 0 0,1 0 0 0 0,-1 0 1 0 0,1-2-756 0 0,2-1 46 0 0,0 1 1 0 0,-1-1 0 0 0,1 1 0 0 0,0 0-1 0 0,0 0 1 0 0,0 0 0 0 0,7-2 0 0 0,11-5-946 0 0,6 2 296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6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421 38 412 0 0,'-8'1'675'0'0,"0"-1"1"0"0,0 1-1 0 0,-1 1 0 0 0,1-1 0 0 0,0 2 1 0 0,0-1-1 0 0,0 1 0 0 0,0 0 1 0 0,1 0-1 0 0,-8 5 0 0 0,7-4-266 0 0,0-1-1 0 0,1 0 1 0 0,-1 0 0 0 0,-1-1-1 0 0,1 0 1 0 0,0-1 0 0 0,0 1-1 0 0,-1-2 1 0 0,1 1 0 0 0,-1-1-1 0 0,1 0 1 0 0,-17-4 0 0 0,-5-1 46 0 0,21 4-349 0 0,0 0 0 0 0,1-1 0 0 0,-1 0 0 0 0,1 0 0 0 0,-1-1 0 0 0,-14-7 1 0 0,20 3-84 0 0,2 7-24 0 0,1-1 1 0 0,0 1-1 0 0,-1-1 1 0 0,1 0-1 0 0,0 1 1 0 0,0-1-1 0 0,-1 1 1 0 0,1-1-1 0 0,0 0 1 0 0,0 1-1 0 0,0-1 1 0 0,0 0-1 0 0,0 1 1 0 0,0-1-1 0 0,0 0 1 0 0,0 1-1 0 0,0-1 1 0 0,0 0-1 0 0,0 1 0 0 0,1-1 1 0 0,-1 0-1 0 0,0 1 1 0 0,0-1-1 0 0,1 1 1 0 0,-1-1-1 0 0,0 0 1 0 0,1 1-1 0 0,-1-1 1 0 0,0 1-1 0 0,1-1 1 0 0,-1 1-1 0 0,1-1 1 0 0,-1 1-1 0 0,1-1 1 0 0,16-11 9 0 0,-2 4-14 0 0,-14 8 1 0 0,0-1 1 0 0,1 0 0 0 0,-1 0-1 0 0,0 0 1 0 0,0 1 0 0 0,1-1 0 0 0,-1 1-1 0 0,0-1 1 0 0,1 1 0 0 0,-1 0 0 0 0,1-1-1 0 0,-1 1 1 0 0,1 0 0 0 0,-1 0 0 0 0,3 0-1 0 0,2 0 8 0 0,1 0 0 0 0,-1 1 0 0 0,1 0 0 0 0,-1 0 0 0 0,1 1 0 0 0,-1-1 0 0 0,1 1 0 0 0,-1 1 0 0 0,0-1 0 0 0,0 1 0 0 0,0 0 0 0 0,-1 1 0 0 0,1-1 0 0 0,-1 1 0 0 0,0 0 0 0 0,0 1 0 0 0,0-1 0 0 0,6 7 0 0 0,-8-7-4 0 0,-1 0 0 0 0,1 0-1 0 0,-1 0 1 0 0,0 0 0 0 0,0 0 0 0 0,0 0 0 0 0,-1 0-1 0 0,1 0 1 0 0,-1 1 0 0 0,0-1 0 0 0,0 1 0 0 0,-1-1 0 0 0,1 1-1 0 0,-1-1 1 0 0,0 1 0 0 0,0-1 0 0 0,0 1 0 0 0,-1-1-1 0 0,0 1 1 0 0,0-1 0 0 0,0 1 0 0 0,0-1 0 0 0,-1 0 0 0 0,0 1-1 0 0,1-1 1 0 0,-6 7 0 0 0,2-1 77 0 0,-1-1-1 0 0,0-1 1 0 0,-1 1-1 0 0,0-1 1 0 0,0 0-1 0 0,0-1 1 0 0,-1 1-1 0 0,0-2 1 0 0,-1 1 0 0 0,0-1-1 0 0,0 0 1 0 0,0-1-1 0 0,0 0 1 0 0,-1-1-1 0 0,0 1 1 0 0,-19 4-1 0 0,-34 1-19 0 0,5-5-57 0 0,57-5-8 0 0,31-6-45 0 0,6 0-392 0 0,1 2 0 0 0,0 2 0 0 0,0 1 0 0 0,-1 2 0 0 0,39 5 0 0 0,-44-3-1748 0 0,1-1 0 0 0,-1-1 1 0 0,0-2-1 0 0,55-9 0 0 0,-69 5 988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7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1 227 828 0 0,'32'-11'5135'0'0,"6"3"-2312"0"0,0 1 0 0 0,46-1 1 0 0,41-7-591 0 0,192-27-1019 0 0,-183 27-1109 0 0,88-14-64 0 0,185-19-1013 0 0,-238 29-91 0 0,43-4-3526 0 0,-212 23 4561 0 0,4 0-567 0 0,0-1 0 0 0,0 1 0 0 0,1 0 0 0 0,-1 0 0 0 0,0 0 0 0 0,0 1 0 0 0,0-1 0 0 0,0 1 0 0 0,6 2 0 0 0,-27 9-4513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7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494 118 264 0 0,'-2'10'3967'0'0,"-8"-5"-3167"0"0,0 0 0 0 0,-1-1-1 0 0,1 0 1 0 0,-1-1 0 0 0,0-1 0 0 0,0 1-1 0 0,-13-1 1 0 0,8 0-212 0 0,0-1-1 0 0,1-1 1 0 0,-1-1-1 0 0,0 0 0 0 0,0-1 1 0 0,0-1-1 0 0,-30-9 1 0 0,45 12-581 0 0,-1-1 1 0 0,1 1-1 0 0,0 0 1 0 0,-1-1-1 0 0,1 1 0 0 0,-1-1 1 0 0,1 0-1 0 0,0 1 1 0 0,-1-1-1 0 0,1 0 1 0 0,0 0-1 0 0,0 0 1 0 0,0 0-1 0 0,0 0 0 0 0,0 0 1 0 0,0 0-1 0 0,0 0 1 0 0,0-1-1 0 0,0 1 1 0 0,0 0-1 0 0,0-1 1 0 0,1 1-1 0 0,-1 0 1 0 0,1-1-1 0 0,-1 1 0 0 0,1-1 1 0 0,-1 1-1 0 0,1-1 1 0 0,0 1-1 0 0,0-1 1 0 0,0-1-1 0 0,1-1-13 0 0,0 1 0 0 0,0 0 0 0 0,0 1 0 0 0,0-1 0 0 0,1 0 0 0 0,0 0 0 0 0,-1 0 0 0 0,1 1 0 0 0,0-1 0 0 0,0 1 0 0 0,1 0 0 0 0,-1-1 0 0 0,5-2 0 0 0,4-3-132 0 0,0 0 0 0 0,1 1 0 0 0,0 0 0 0 0,1 1-1 0 0,-1 1 1 0 0,1 0 0 0 0,0 0 0 0 0,1 1 0 0 0,-1 1-1 0 0,16-2 1 0 0,-23 4 96 0 0,0 1 1 0 0,0 0-1 0 0,1 0 0 0 0,-1 1 0 0 0,0 0 0 0 0,0 0 0 0 0,0 0 1 0 0,0 1-1 0 0,0 0 0 0 0,0 0 0 0 0,-1 0 0 0 0,1 1 0 0 0,0 0 0 0 0,7 5 1 0 0,-11-7 40 0 0,0 1 1 0 0,0-1 0 0 0,0 1 0 0 0,0 0-1 0 0,0 0 1 0 0,0 0 0 0 0,0 0 0 0 0,-1 0 0 0 0,1 0-1 0 0,-1 1 1 0 0,1-1 0 0 0,-1 0 0 0 0,0 1-1 0 0,0-1 1 0 0,0 1 0 0 0,0-1 0 0 0,-1 1-1 0 0,1-1 1 0 0,-1 1 0 0 0,1 0 0 0 0,-1-1-1 0 0,0 1 1 0 0,0 0 0 0 0,0-1 0 0 0,-1 1 0 0 0,1 0-1 0 0,0-1 1 0 0,-1 1 0 0 0,0-1 0 0 0,0 1-1 0 0,1-1 1 0 0,-1 1 0 0 0,-1-1 0 0 0,1 1-1 0 0,-2 2 1 0 0,-7 10 104 0 0,0-1-1 0 0,-1 0 1 0 0,0-1-1 0 0,-1 0 1 0 0,-1-1-1 0 0,0-1 1 0 0,0 0-1 0 0,-1 0 1 0 0,-1-1-1 0 0,1-1 1 0 0,-26 12 0 0 0,-14 1 233 0 0,0-2 0 0 0,-63 15 0 0 0,97-29-389 0 0,-55 15-56 0 0,75-21 105 0 0,0 0 0 0 0,0 0 0 0 0,1 0 1 0 0,-1-1-1 0 0,0 1 0 0 0,0 0 0 0 0,0 0 1 0 0,1-1-1 0 0,-1 1 0 0 0,0 0 0 0 0,0 0 1 0 0,0-1-1 0 0,0 1 0 0 0,0 0 0 0 0,0 0 1 0 0,0-1-1 0 0,0 1 0 0 0,0 0 0 0 0,1-1 1 0 0,-1 1-1 0 0,0 0 0 0 0,0 0 0 0 0,-1-1 1 0 0,1 1-1 0 0,0 0 0 0 0,0-1 0 0 0,0 1 1 0 0,0 0-1 0 0,0 0 0 0 0,0-1 0 0 0,0 1 1 0 0,0 0-1 0 0,0-1 0 0 0,-1 1 0 0 0,1 0 1 0 0,0 0-1 0 0,0 0 0 0 0,0-1 0 0 0,-1 1 0 0 0,1 0 1 0 0,0 0-1 0 0,0 0 0 0 0,0-1 0 0 0,-1 1 1 0 0,1 0-1 0 0,0 0 0 0 0,-1 0 0 0 0,1 0 1 0 0,0 0-1 0 0,0 0 0 0 0,-1-1 0 0 0,1 1 1 0 0,0 0-1 0 0,0 0 0 0 0,-1 0 0 0 0,1 0 1 0 0,0 0-1 0 0,-1 0 0 0 0,1 0 0 0 0,0 0 1 0 0,-1 0-1 0 0,1 0 0 0 0,0 1 0 0 0,0-1 1 0 0,-1 0-1 0 0,22-17-152 0 0,-18 14 122 0 0,4-2 12 0 0,0 1 0 0 0,1 0 0 0 0,-1 0 0 0 0,1 0 0 0 0,-1 1 0 0 0,1 0 0 0 0,0 1 0 0 0,0 0 0 0 0,0 0 0 0 0,1 1 0 0 0,-1 0 0 0 0,15 0 0 0 0,11 1 44 0 0,57 7 0 0 0,-75-5-29 0 0,39 5-19 0 0,-25-2-432 0 0,0-1 0 0 0,-1-2 0 0 0,1-1 1 0 0,1-1-1 0 0,-2-2 0 0 0,34-5 0 0 0,-38 1-721 0 0,-7 3-475 0 0,1-1 0 0 0,-1-1 1 0 0,-1-1-1 0 0,32-14 1 0 0,-31 10 422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5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1 864 0 0,'-2'0'623'0'0,"-1"0"114"0"0,0-1-1 0 0,0 1 1 0 0,0 1 0 0 0,0-1-1 0 0,0 0 1 0 0,0 1 0 0 0,0-1 0 0 0,1 1-1 0 0,-1 0 1 0 0,0 0 0 0 0,0 0-1 0 0,-2 2 1 0 0,-8 11 946 0 0,12-13-1581 0 0,0 0 1 0 0,0 0-1 0 0,1 1 1 0 0,-1-1-1 0 0,1 0 1 0 0,-1 0 0 0 0,1 0-1 0 0,-1 0 1 0 0,1 1-1 0 0,0-1 1 0 0,-1 0-1 0 0,1 0 1 0 0,0 1 0 0 0,0-1-1 0 0,0 0 1 0 0,0 0-1 0 0,0 1 1 0 0,0-1-1 0 0,0 0 1 0 0,1 0 0 0 0,0 3-1 0 0,0-1-31 0 0,1-1-1 0 0,1 1 0 0 0,-1-1 1 0 0,0 1-1 0 0,1-1 1 0 0,-1 0-1 0 0,5 3 1 0 0,3 4-523 0 0,11 5-2501 0 0,1 0 1 0 0,0-2-1 0 0,26 11 0 0 0,-26-12 1276 0 0,5 0 306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18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412 31 284 0 0,'-58'10'5817'0'0,"1"-4"-468"0"0,-123 10-2098 0 0,180-16-3252 0 0,-1 0-1 0 0,1 0 1 0 0,0 0-1 0 0,0-1 1 0 0,0 1-1 0 0,0 0 1 0 0,-1 0-1 0 0,1 0 0 0 0,0 0 1 0 0,0 0-1 0 0,0 0 1 0 0,0 0-1 0 0,0-1 1 0 0,0 1-1 0 0,-1 0 1 0 0,1 0-1 0 0,0 0 1 0 0,0 0-1 0 0,0-1 0 0 0,0 1 1 0 0,0 0-1 0 0,0 0 1 0 0,0 0-1 0 0,0 0 1 0 0,0-1-1 0 0,0 1 1 0 0,0 0-1 0 0,0 0 1 0 0,0 0-1 0 0,0 0 0 0 0,0-1 1 0 0,0 1-1 0 0,0 0 1 0 0,0 0-1 0 0,0 0 1 0 0,0-1-1 0 0,0 1 1 0 0,0 0-1 0 0,0 0 1 0 0,0 0-1 0 0,0 0 0 0 0,1-1 1 0 0,-1 1-1 0 0,0 0 1 0 0,0 0-1 0 0,0 0 1 0 0,0 0-1 0 0,0 0 1 0 0,0 0-1 0 0,1-1 1 0 0,-1 1-1 0 0,0 0 0 0 0,0 0 1 0 0,0 0-1 0 0,0 0 1 0 0,1 0-1 0 0,-1 0 1 0 0,0 0-1 0 0,8-8-23 0 0,8-2-46 0 0,1 2 0 0 0,32-12-1 0 0,-42 18 39 0 0,-1 0 0 0 0,1 1 0 0 0,0-1 1 0 0,0 1-1 0 0,-1 1 0 0 0,1-1 0 0 0,0 1 0 0 0,0 0 0 0 0,0 1 0 0 0,0 0 0 0 0,8 2 1 0 0,-13-3 28 0 0,1 1 0 0 0,-1 0 0 0 0,1 1 1 0 0,-1-1-1 0 0,0 0 0 0 0,0 1 0 0 0,0-1 1 0 0,0 1-1 0 0,0 0 0 0 0,0 0 0 0 0,0 0 1 0 0,0 0-1 0 0,-1 0 0 0 0,1 0 0 0 0,-1 0 1 0 0,1 0-1 0 0,-1 1 0 0 0,0-1 0 0 0,0 1 1 0 0,0-1-1 0 0,0 1 0 0 0,0-1 0 0 0,-1 1 1 0 0,1-1-1 0 0,-1 1 0 0 0,0 0 0 0 0,1-1 1 0 0,-1 1-1 0 0,0-1 0 0 0,-1 5 0 0 0,1-2 8 0 0,-1 0 0 0 0,0 0 0 0 0,1 1 0 0 0,-2-1 0 0 0,1 0 0 0 0,-1 0 0 0 0,1 0-1 0 0,-1-1 1 0 0,-1 1 0 0 0,1 0 0 0 0,-1-1 0 0 0,1 1 0 0 0,-1-1 0 0 0,-4 4 0 0 0,-7 5 68 0 0,0 0-1 0 0,-1-1 1 0 0,-1 0 0 0 0,0-1 0 0 0,-1-1 0 0 0,-27 12 0 0 0,23-12 27 0 0,0-1 58 0 0,-1 0 1 0 0,1-2 0 0 0,-29 7-1 0 0,43-11-144 0 0,5-2-5 0 0,0 0 1 0 0,0 0 0 0 0,0-1 0 0 0,0 1-1 0 0,0 0 1 0 0,-1-1 0 0 0,1 1-1 0 0,0-1 1 0 0,-1 0 0 0 0,-3 1-1 0 0,4-1-18 0 0,12-10-111 0 0,2 6 100 0 0,-1 1 23 0 0,-1 0 0 0 0,1 1 0 0 0,0 0 0 0 0,20-1 0 0 0,3 5 7 0 0,1 1 1 0 0,-1 2-1 0 0,35 10 0 0 0,57 9-10 0 0,-107-22-489 0 0,0-1 1 0 0,1 0 0 0 0,24-4 0 0 0,-36 2-340 0 0,1 0 0 0 0,-1-1 1 0 0,0-1-1 0 0,9-2 1 0 0,-13 3-30 0 0,0 0 1 0 0,1 0-1 0 0,-1-1 1 0 0,-1 1-1 0 0,1-1 1 0 0,0 0-1 0 0,0 0 1 0 0,3-5-1 0 0,1 3-441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41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412 86 368 0 0,'41'4'2179'0'0,"-34"-3"-1885"0"0,0 0 0 0 0,0 0 0 0 0,0-1 0 0 0,0 0 0 0 0,0 0 0 0 0,0 0 0 0 0,0-1-1 0 0,0 0 1 0 0,0 0 0 0 0,0-1 0 0 0,10-4 0 0 0,-14 5 282 0 0,0 0 0 0 0,0 0-1 0 0,0 0 1 0 0,0 0 0 0 0,0 1 0 0 0,0-1 0 0 0,0 1 0 0 0,0 0 0 0 0,7 0 1640 0 0,-48 1 2805 0 0,-22 16-4427 0 0,-92 40 0 0 0,105-36-509 0 0,2 1 1 0 0,0 3 0 0 0,-58 42 0 0 0,88-52-48 0 0,0 0 0 0 0,0 1 0 0 0,1 0 0 0 0,-11 19 0 0 0,24-33-37 0 0,-1 1 1 0 0,1-1-1 0 0,0 0 1 0 0,0 0-1 0 0,1 1 1 0 0,-1-1-1 0 0,0 0 1 0 0,1 1-1 0 0,-1-1 1 0 0,1 1-1 0 0,0-1 1 0 0,0 1-1 0 0,0-1 1 0 0,0 1-1 0 0,0-1 1 0 0,1 0-1 0 0,-1 1 1 0 0,1 2-1 0 0,20 46 32 0 0,-8-22-8 0 0,-6-12-9 0 0,-4-11-5 0 0,-1 0 0 0 0,0-1 0 0 0,0 1 0 0 0,-1 0-1 0 0,1 0 1 0 0,0 7 0 0 0,-1-4 2 0 0,1-1 1 0 0,0 0-1 0 0,0 0 0 0 0,1 0 0 0 0,7 14 1 0 0,-9-20-16 0 0,5 7 2 0 0,0 0 0 0 0,1-1 1 0 0,0 1-1 0 0,1-1 0 0 0,0-1 0 0 0,0 1 0 0 0,12 7 0 0 0,-6-3 5 0 0,-5-5 1 0 0,1-1-1 0 0,0 0 0 0 0,0 0 1 0 0,0-1-1 0 0,1 0 0 0 0,-1-1 1 0 0,21 6-1 0 0,82 11-26 0 0,-60-16 36 0 0,-28-3-6 0 0,1 2 1 0 0,29 6-1 0 0,-17-4 1 0 0,-31-5-1 0 0,-1-1 0 0 0,0 1 0 0 0,1 0 1 0 0,-1 1-1 0 0,12 4 0 0 0,22 4 126 0 0,-26-6-109 0 0,1 0 0 0 0,0-1 0 0 0,0-1 1 0 0,0 0-1 0 0,0-1 0 0 0,0-1 0 0 0,0 0 0 0 0,16-3 0 0 0,-23 1-4 0 0,0 1 0 0 0,1 1-1 0 0,-1-1 1 0 0,0 1 0 0 0,11 2 0 0 0,7-1-23 0 0,39 9 132 0 0,-46-7 14 0 0,-14-3-103 0 0,-1 0 1 0 0,0 1 0 0 0,1-1 0 0 0,-1 1-1 0 0,1 0 1 0 0,-1 1 0 0 0,0-1 0 0 0,0 1-1 0 0,8 4 1 0 0,-10-5-40 0 0,0 0 0 0 0,-1 0 0 0 0,1 0 0 0 0,0 0 0 0 0,0 0 0 0 0,0-1 0 0 0,0 1 0 0 0,0-1 0 0 0,0 1 0 0 0,2-1 0 0 0,8 4 14 0 0,6 1 1 0 0,14 0-6 0 0,-22-2 42 0 0,0-2 0 0 0,0 1-1 0 0,17-1 1 0 0,-17 0 5 0 0,0-1 0 0 0,1 1-1 0 0,15 5 1 0 0,-19-5-49 0 0,0-1 0 0 0,-1 1 0 0 0,1-1 0 0 0,0 0 0 0 0,0 0 1 0 0,13-3-1 0 0,17-1 78 0 0,146-13 523 0 0,-111 8-564 0 0,-19 2 12 0 0,-23 2-48 0 0,40 0 1 0 0,-22 0 6 0 0,11-1-50 0 0,-52 6 36 0 0,1-1-1 0 0,0 0 0 0 0,0-1 1 0 0,-1 1-1 0 0,1-2 0 0 0,-1 1 1 0 0,1-1-1 0 0,-1 0 0 0 0,0-1 1 0 0,0 1-1 0 0,6-6 0 0 0,35-12-11 0 0,21-5-8 0 0,-69 25 16 0 0,0 1 0 0 0,0 0 0 0 0,1-1 0 0 0,-1 1 0 0 0,0 0 0 0 0,1 0 0 0 0,-1-1 0 0 0,0 1 0 0 0,1 0 0 0 0,-1 0 0 0 0,0 0 0 0 0,1-1 0 0 0,-1 1 0 0 0,0 0 0 0 0,1 0 0 0 0,-1 0 0 0 0,0 0 0 0 0,1 0 0 0 0,-1 0-1 0 0,1 0 1 0 0,-1 0 0 0 0,0 0 0 0 0,1 0 0 0 0,-1 0 0 0 0,0 0 0 0 0,1 0 0 0 0,-1 0 0 0 0,1 0 0 0 0,-1 0 0 0 0,0 0 0 0 0,1 1 0 0 0,-1-1 0 0 0,0 0 0 0 0,1 0 0 0 0,-1 1 0 0 0,7-1 5 0 0,29-14-12 0 0,-27 12-1 0 0,-1 0-1 0 0,1-1 0 0 0,13-8 0 0 0,-3 2 39 0 0,0 0 0 0 0,39-11 0 0 0,-29 0-55 0 0,-24 18 23 0 0,1-1 1 0 0,0 0-1 0 0,-1 0 0 0 0,0 0 0 0 0,0-1 1 0 0,0 0-1 0 0,0 0 0 0 0,-1 0 1 0 0,1 0-1 0 0,-1-1 0 0 0,0 0 0 0 0,0 0 1 0 0,5-10-1 0 0,-2 6 1 0 0,0 0 0 0 0,0 0 0 0 0,14-13-1 0 0,8-12-49 0 0,-22 28 55 0 0,0 0 0 0 0,-1-1-1 0 0,0 1 1 0 0,0-1 0 0 0,-1-1 0 0 0,0 1-1 0 0,0-1 1 0 0,-1 0 0 0 0,4-9-1 0 0,-6 12 0 0 0,0 2-1 0 0,0 0 0 0 0,0 0 0 0 0,-1 0 0 0 0,1-1-1 0 0,-1 1 1 0 0,0 0 0 0 0,0-1 0 0 0,-1 1 0 0 0,1-1 0 0 0,-1 1 0 0 0,1-1 0 0 0,-1 1-1 0 0,0-1 1 0 0,0 0 0 0 0,-1 1 0 0 0,1-1 0 0 0,-1 1 0 0 0,0-1 0 0 0,0 1 0 0 0,-1-5-1 0 0,0 3 4 0 0,1-1 0 0 0,0 1-1 0 0,1-1 1 0 0,-1 1 0 0 0,1-1 0 0 0,0 0-1 0 0,2-10 1 0 0,-1-3-15 0 0,9-15-50 0 0,-5 12 55 0 0,-5 21 6 0 0,1 0 0 0 0,-1 0 0 0 0,1 0 0 0 0,-1 0 0 0 0,0 0 0 0 0,1 0 0 0 0,-1 0 0 0 0,0 0 0 0 0,0 0 0 0 0,0 0 0 0 0,0 0 0 0 0,1-1 0 0 0,-2 1 0 0 0,1 0 0 0 0,0 0 0 0 0,0 0 0 0 0,0 0 0 0 0,0 0 0 0 0,-1 0 0 0 0,1 0 0 0 0,-1 0 0 0 0,1 0 0 0 0,-1 0 0 0 0,1 0 0 0 0,-1 0 0 0 0,1 0 0 0 0,-1 0 0 0 0,-1-1 0 0 0,-2-6 7 0 0,-3 0-1 0 0,-77-36-20 0 0,52 22 41 0 0,27 18-23 0 0,-1-1 1 0 0,0 1 0 0 0,0 0-1 0 0,0 1 1 0 0,0 0-1 0 0,-1 0 1 0 0,-7-3-1 0 0,-26-10 267 0 0,-11 6 83 0 0,8 1-183 0 0,1 1 0 0 0,-69-2 0 0 0,-44-1 147 0 0,1 1-142 0 0,-6-1-76 0 0,-12 11 78 0 0,56-5-197 0 0,72 4 25 0 0,-54-8 0 0 0,52 5 124 0 0,-51 1 1 0 0,96 3-129 0 0,-50 8 56 0 0,41-5-56 0 0,0-1 0 0 0,0-1-1 0 0,-14 2 1 0 0,-91 2 5 0 0,-95 11 184 0 0,57-11 372 0 0,97-10-512 0 0,49 5 637 0 0,-3 0-3271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44.4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633 100 360 0 0,'0'-11'1347'0'0,"1"9"-1205"0"0,-1 0 1 0 0,0 1 0 0 0,0-1-1 0 0,1 0 1 0 0,-1 1 0 0 0,0-1 0 0 0,-1 0-1 0 0,1 0 1 0 0,0 1 0 0 0,0-1 0 0 0,-1 0-1 0 0,1 1 1 0 0,-1-1 0 0 0,1 0-1 0 0,-1 1 1 0 0,0-1 0 0 0,0 1 0 0 0,1-1-1 0 0,-1 1 1 0 0,-2-3 0 0 0,-1-3 1588 0 0,4 7-1686 0 0,0 0 0 0 0,0 0 0 0 0,0-1 0 0 0,0 1 0 0 0,0 0 1 0 0,0 0-1 0 0,0-1 0 0 0,0 1 0 0 0,0 0 0 0 0,0 0 1 0 0,0-1-1 0 0,0 1 0 0 0,-1 0 0 0 0,1 0 0 0 0,0 0 0 0 0,0-1 1 0 0,0 1-1 0 0,0 0 0 0 0,0 0 0 0 0,-1 0 0 0 0,1-1 1 0 0,0 1-1 0 0,0 0 0 0 0,0 0 0 0 0,-1 0 0 0 0,1 0 1 0 0,0 0-1 0 0,0 0 0 0 0,-1-1 0 0 0,1 1 0 0 0,0 0 0 0 0,0 0 1 0 0,0 0-1 0 0,-1 0 0 0 0,1 0 0 0 0,0 0 0 0 0,0 0 1 0 0,-1 0-1 0 0,1 0 0 0 0,0 0 0 0 0,0 0 0 0 0,-1 0 0 0 0,1 0 1 0 0,0 0-1 0 0,0 1 0 0 0,-1-1 0 0 0,1 0 0 0 0,0 0 1 0 0,0 0-1 0 0,0 0 0 0 0,-1 0 0 0 0,-6 1 338 0 0,0 1-1 0 0,0-1 0 0 0,1 1 1 0 0,-1 0-1 0 0,0 1 1 0 0,1-1-1 0 0,0 1 1 0 0,-11 7-1 0 0,-17 7 249 0 0,24-12-366 0 0,-1 1 0 0 0,1 0 1 0 0,-12 9-1 0 0,11-7 130 0 0,0-1-1 0 0,-20 11 0 0 0,6-5 330 0 0,-39 26 0 0 0,0 1-275 0 0,-10 3-170 0 0,62-37-201 0 0,-1 2-1 0 0,1-1 1 0 0,1 2 0 0 0,-21 18 0 0 0,-3 2 98 0 0,32-25-159 0 0,0 0-1 0 0,0 0 0 0 0,0 0 0 0 0,1 1 0 0 0,0 0 0 0 0,-1-1 1 0 0,2 1-1 0 0,-1 0 0 0 0,0 0 0 0 0,1 0 0 0 0,-1 8 1 0 0,-3 4 47 0 0,-10 58 133 0 0,5-21 0 0 0,9-52-180 0 0,1 1 0 0 0,-1 0 0 0 0,1-1-1 0 0,-1 1 1 0 0,1 0 0 0 0,0 0 0 0 0,0-1 0 0 0,0 1 0 0 0,1 0 0 0 0,-1 0-1 0 0,1-1 1 0 0,-1 1 0 0 0,1 0 0 0 0,1 3 0 0 0,4 20 159 0 0,-6-22-159 0 0,1-1 1 0 0,-1 0 0 0 0,1 0 0 0 0,0-1-1 0 0,0 1 1 0 0,0 0 0 0 0,0 0 0 0 0,1 0-1 0 0,-1-1 1 0 0,1 1 0 0 0,0 0 0 0 0,-1-1 0 0 0,1 0-1 0 0,4 4 1 0 0,35 31 98 0 0,-28-26-84 0 0,5 1 23 0 0,1-1 0 0 0,0-1-1 0 0,0 0 1 0 0,32 11-1 0 0,-27-15 53 0 0,0 0-1 0 0,0-1 1 0 0,0-1-1 0 0,38 1 1 0 0,-3 0 93 0 0,123 0 18 0 0,-125-1-169 0 0,72-5 1 0 0,-46-1-20 0 0,166 2 345 0 0,-104-5-172 0 0,-24-1 14 0 0,367 6 311 0 0,-411-5-477 0 0,11 0-26 0 0,7-1-21 0 0,-75 2 12 0 0,-16 3-12 0 0,1-1 0 0 0,-1 1-1 0 0,1 0 1 0 0,-1 0 0 0 0,10 1 0 0 0,-3-2 4 0 0,1 1 0 0 0,-1-1 0 0 0,0-1 0 0 0,0 0 0 0 0,15-6 0 0 0,20-5 5 0 0,28-7-11 0 0,-26-1 171 0 0,-41 20-138 0 0,0-1 0 0 0,0 0 0 0 0,0-1 0 0 0,-1 1 0 0 0,7-6 0 0 0,7-3 2 0 0,86-64-2 0 0,-84 62-37 0 0,0-2 0 0 0,31-28-1 0 0,-26 20 15 0 0,-23 20 11 0 0,1-2 0 0 0,-1 1 0 0 0,0 0 0 0 0,-1-1 0 0 0,1 0 0 0 0,-1 1 0 0 0,3-11 0 0 0,7-9 112 0 0,-11 20-117 0 0,0 1 0 0 0,-1 0 0 0 0,1-1 1 0 0,-1 1-1 0 0,0-1 0 0 0,0 1 0 0 0,0-1 0 0 0,-1 1 1 0 0,0-6-1 0 0,0 1-1 0 0,1 7-14 0 0,-1-1-1 0 0,0 1 1 0 0,0-1-1 0 0,0 1 1 0 0,0 0 0 0 0,0-1-1 0 0,-1 1 1 0 0,1 0 0 0 0,-1-1-1 0 0,1 1 1 0 0,-1 0 0 0 0,0-1-1 0 0,0 1 1 0 0,0 0-1 0 0,-2-2 1 0 0,0-23 4 0 0,1 24-3 0 0,1 3-3 0 0,1-1-1 0 0,-1 1 1 0 0,1-1-1 0 0,-1 1 1 0 0,1-1-1 0 0,0 1 1 0 0,-1-1-1 0 0,1 1 1 0 0,0-1-1 0 0,-1 1 1 0 0,1-1-1 0 0,0 0 1 0 0,0 1-1 0 0,-1-1 1 0 0,1 0-1 0 0,0 1 1 0 0,0-1-1 0 0,0 0 1 0 0,0 1-1 0 0,0-1 1 0 0,0 0-1 0 0,-1-1 3 0 0,1 0 1 0 0,-1 0-1 0 0,0 0 0 0 0,0 0 0 0 0,0 0 1 0 0,0 0-1 0 0,0 1 0 0 0,-1-1 0 0 0,1 0 1 0 0,-1 1-1 0 0,1-1 0 0 0,-1 1 0 0 0,1 0 1 0 0,-3-2-1 0 0,-25-18 193 0 0,-10 4 55 0 0,30 14-232 0 0,0 0 0 0 0,1-1 1 0 0,0 0-1 0 0,-1 0 0 0 0,-13-11 0 0 0,16 10-8 0 0,0 0 1 0 0,0 0-1 0 0,0 1 0 0 0,-1 0 1 0 0,-8-4-1 0 0,13 7-10 0 0,0 0 1 0 0,1 0 0 0 0,-1 0-1 0 0,0 0 1 0 0,1-1-1 0 0,-1 1 1 0 0,1 0-1 0 0,0-1 1 0 0,-1 1 0 0 0,-1-3-1 0 0,2 3 0 0 0,0-1-1 0 0,0 1 1 0 0,0 0 0 0 0,-1-1-1 0 0,1 1 1 0 0,0 0-1 0 0,-1 0 1 0 0,0 0 0 0 0,1 0-1 0 0,-1 0 1 0 0,1 0 0 0 0,-4-1-1 0 0,-72-27 236 0 0,33 20-46 0 0,-1 1 0 0 0,-65-2 0 0 0,21 2-167 0 0,-177-4 4 0 0,105 7-18 0 0,145 4-5 0 0,1-1 1 0 0,-21-4-1 0 0,-22-2 37 0 0,-4 0-49 0 0,47 6 5 0 0,0-1-1 0 0,-20 0 1 0 0,-107-7 27 0 0,64 4 11 0 0,-189 1 13 0 0,214 4-42 0 0,25 0-2 0 0,-1 1-1 0 0,-50 6 0 0 0,34-4-17 0 0,38-2 11 0 0,0 0 1 0 0,0 0-1 0 0,0 1 0 0 0,-11 2 0 0 0,-14 0-5 0 0,22-2 4 0 0,-1 0 1 0 0,1 0-1 0 0,-20 5 0 0 0,27-5-1163 0 0,-15 5 3807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5:56.3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737 22 288 0 0,'-67'-10'5786'0'0,"10"4"-2147"0"0,14 11-1570 0 0,40-5-2025 0 0,1 1 1 0 0,0 0-1 0 0,-1 0 0 0 0,1-1 1 0 0,0 1-1 0 0,0 1 0 0 0,0-1 1 0 0,0 0-1 0 0,0 0 0 0 0,0 1 1 0 0,0-1-1 0 0,0 1 0 0 0,1 0 1 0 0,-1 0-1 0 0,-2 3 0 0 0,-1 1 32 0 0,1 0-1 0 0,-1-1 1 0 0,-1 0 0 0 0,1 0-1 0 0,-12 8 1 0 0,-16 16 436 0 0,21-17-108 0 0,-1 0 0 0 0,-1-1 1 0 0,-23 16-1 0 0,22-18-159 0 0,1 2-1 0 0,0-1 1 0 0,-20 22 0 0 0,-4 5-67 0 0,23-19-124 0 0,-1 0-1 0 0,0-1 1 0 0,-33 26 0 0 0,24-22 163 0 0,-27 29 0 0 0,37-33-138 0 0,10-14-69 0 0,1 1 1 0 0,1 0-1 0 0,-1 0 1 0 0,1 0 0 0 0,-1 1-1 0 0,1-1 1 0 0,1 1 0 0 0,-4 5-1 0 0,-29 71 208 0 0,32-68-215 0 0,0-1 0 0 0,1 1 0 0 0,0 0 0 0 0,1-1 1 0 0,0 1-1 0 0,2 14 0 0 0,-1-12-3 0 0,1-10 10 0 0,0 0 1 0 0,0 0-1 0 0,0 0 1 0 0,1 0-1 0 0,0 0 1 0 0,0 0-1 0 0,4 7 1 0 0,5 12 19 0 0,-10-20-30 0 0,2 4 7 0 0,0 0 1 0 0,0 0 0 0 0,1-1 0 0 0,0 1-1 0 0,8 12 1 0 0,6 11 34 0 0,-17-28-31 0 0,0 0-1 0 0,1 0 1 0 0,-1 0-1 0 0,1 0 0 0 0,0 0 1 0 0,-1-1-1 0 0,1 1 0 0 0,0-1 1 0 0,1 1-1 0 0,-1-1 1 0 0,0 0-1 0 0,1 1 0 0 0,3 1 1 0 0,34 28 74 0 0,-23-16-74 0 0,-4-4 31 0 0,13 9 20 0 0,2 6-18 0 0,-13-18-16 0 0,-11-6-30 0 0,-1-1 1 0 0,1 0-1 0 0,0 0 1 0 0,0 0-1 0 0,0 0 1 0 0,0-1-1 0 0,0 1 0 0 0,0-1 1 0 0,5 1-1 0 0,203 46 186 0 0,-138-39-138 0 0,-69-8-48 0 0,1 0 1 0 0,0 0 0 0 0,0-1 0 0 0,-1 0-1 0 0,9 0 1 0 0,-8-1 14 0 0,0 1-1 0 0,0 0 1 0 0,0 0-1 0 0,0 1 0 0 0,8 1 1 0 0,-4 0-20 0 0,-1 0 0 0 0,1-1 1 0 0,14 1-1 0 0,28 4-24 0 0,-28-3 51 0 0,-1-1 1 0 0,1-1-1 0 0,30-2 0 0 0,-16 0 4 0 0,37-9-14 0 0,39-1 38 0 0,-26 5 59 0 0,-21 4 21 0 0,1-3 0 0 0,86-19-1 0 0,-62 8-59 0 0,-52 8-50 0 0,4-1 111 0 0,1 2 0 0 0,56-2-1 0 0,-25 3-166 0 0,-26-4 224 0 0,-35 9-118 0 0,0-1 0 0 0,0 0 0 0 0,0-1 0 0 0,20-6 0 0 0,-32 7-68 0 0,14-1 6 0 0,40-13 34 0 0,-49 14-47 0 0,13-1-16 0 0,38-3 21 0 0,-5 6 9 0 0,-53 0-4 0 0,6 0 3 0 0,-6 0-7 0 0,0 0 1 0 0,0 0-1 0 0,0-1 0 0 0,0 1 1 0 0,0 0-1 0 0,-1 0 1 0 0,1 0-1 0 0,0 0 0 0 0,0 0 1 0 0,0 0-1 0 0,0 0 1 0 0,0 1-1 0 0,0-1 0 0 0,0 0 1 0 0,0 0-1 0 0,0 1 0 0 0,0-1 1 0 0,0 1-1 0 0,0-1 1 0 0,-1 1-1 0 0,1-1 0 0 0,1 2 1 0 0,-2-1-2 0 0,29-1 77 0 0,66 10 1085 0 0,-71-8-1113 0 0,-19-1-38 0 0,-1 0-1 0 0,1-1 1 0 0,-1 0-1 0 0,1 0 1 0 0,-1 0-1 0 0,1-1 0 0 0,6-1 1 0 0,1 0 11 0 0,0 1-1 0 0,0 0 1 0 0,0 0 0 0 0,0 1-1 0 0,15 2 1 0 0,12 0 28 0 0,-31-3 2 0 0,-1 0-1 0 0,0 0 1 0 0,-1-1-1 0 0,1 0 1 0 0,0-1-1 0 0,0 1 1 0 0,8-6 0 0 0,10-3-52 0 0,-20 9 2 0 0,-1 0-1 0 0,0 0 1 0 0,1 0 0 0 0,-1 0 0 0 0,0 0 0 0 0,0-1-1 0 0,0 0 1 0 0,0 0 0 0 0,3-4 0 0 0,-3 4-3 0 0,0 0 0 0 0,-1 0 0 0 0,1 0 0 0 0,1 0 1 0 0,7-3-1 0 0,-7 4 10 0 0,-1-1 1 0 0,0 1-1 0 0,0-1 1 0 0,0 0-1 0 0,7-6 1 0 0,-10 7-4 0 0,1 1 0 0 0,-1-1 0 0 0,1 1-1 0 0,0-1 1 0 0,-1 1 0 0 0,1-1 0 0 0,0 1 0 0 0,0 0 0 0 0,3-2 0 0 0,7-3-14 0 0,-1-2 15 0 0,-1 0-1 0 0,0 0 1 0 0,11-12 0 0 0,11-10 20 0 0,-2-2-39 0 0,-24 24 9 0 0,0 1-1 0 0,0 0 1 0 0,12-10 0 0 0,50-48-19 0 0,-10 2 82 0 0,-56 61-58 0 0,0 0 0 0 0,-1 0 0 0 0,1 0 0 0 0,-1-1-1 0 0,1 1 1 0 0,-1 0 0 0 0,0-1 0 0 0,0 1 0 0 0,0-1-1 0 0,1-2 1 0 0,9-16-4 0 0,2-11 6 0 0,2 9-24 0 0,33-41 1 0 0,-47 61 22 0 0,0 0 1 0 0,0-1-1 0 0,0 1 0 0 0,-1-1 1 0 0,0 1-1 0 0,1-1 0 0 0,-1 1 0 0 0,-1 0 1 0 0,1-1-1 0 0,-1-3 0 0 0,0-6 20 0 0,1 4-8 0 0,0 6-12 0 0,-1 1 1 0 0,1 0-1 0 0,0-1 0 0 0,0 1 1 0 0,0 0-1 0 0,1-1 1 0 0,-1 1-1 0 0,1 0 1 0 0,-1-1-1 0 0,1 1 0 0 0,0 0 1 0 0,-1 0-1 0 0,1 0 1 0 0,0-1-1 0 0,2-1 1 0 0,-2 3-4 0 0,-1 0 0 0 0,1 0 1 0 0,-1 0-1 0 0,1 0 0 0 0,-1 0 1 0 0,0 0-1 0 0,0 0 0 0 0,1-1 1 0 0,-1 1-1 0 0,0 0 0 0 0,0 0 1 0 0,0 0-1 0 0,0 0 1 0 0,0 0-1 0 0,0-1 0 0 0,0 1 1 0 0,-1 0-1 0 0,1 0 0 0 0,0 0 1 0 0,-1 0-1 0 0,1 0 0 0 0,-1 0 1 0 0,1 0-1 0 0,-1 0 0 0 0,1 0 1 0 0,-1 0-1 0 0,0 0 0 0 0,0-1 1 0 0,-4-9 39 0 0,5 11-38 0 0,0-1 1 0 0,0 1-1 0 0,0-1 1 0 0,0 1-1 0 0,0 0 1 0 0,0-1-1 0 0,0 1 1 0 0,0-1-1 0 0,0 1 1 0 0,0-1 0 0 0,0 1-1 0 0,0 0 1 0 0,0-1-1 0 0,-1 1 1 0 0,1-1-1 0 0,0 1 1 0 0,0 0-1 0 0,0-1 1 0 0,-1 1-1 0 0,1 0 1 0 0,0-1-1 0 0,0 1 1 0 0,-1 0 0 0 0,1 0-1 0 0,0-1 1 0 0,-1 1-1 0 0,0-1 1 0 0,1 1-1 0 0,0 0 0 0 0,-1 0 1 0 0,1-1-1 0 0,0 1 1 0 0,-1 0-1 0 0,1-1 0 0 0,0 1 1 0 0,-1 0-1 0 0,1-1 0 0 0,0 1 1 0 0,0-1-1 0 0,-1 1 0 0 0,1 0 1 0 0,0-1-1 0 0,0 1 1 0 0,0-1-1 0 0,-1 1 0 0 0,1-1 1 0 0,0 1-1 0 0,0-1 0 0 0,0 1 1 0 0,0 0-1 0 0,0-1 1 0 0,0 1-1 0 0,0-1 0 0 0,0 1 1 0 0,0-1-1 0 0,-9-36-9 0 0,7 29 16 0 0,0 1 0 0 0,0 0 0 0 0,-1 0 0 0 0,0 0 0 0 0,-6-10 0 0 0,3 10-8 0 0,0 0 0 0 0,-1 0 0 0 0,1 0 0 0 0,-2 1 0 0 0,1 0 0 0 0,-10-5 0 0 0,-10-10-2 0 0,10 5-14 0 0,15 14 18 0 0,0 0 1 0 0,1-1 0 0 0,-1 2-1 0 0,0-1 1 0 0,0 0 0 0 0,0 0-1 0 0,-1 0 1 0 0,1 1-1 0 0,0 0 1 0 0,-1-1 0 0 0,1 1-1 0 0,0 0 1 0 0,-1 0-1 0 0,0 0 1 0 0,1 0 0 0 0,-4 0-1 0 0,-51-10 79 0 0,-1 6-128 0 0,38 6-38 0 0,0 2-1 0 0,0 0 1 0 0,0 1-1 0 0,-37 14 1 0 0,13-5-1296 0 0,28-10 77 0 0,1 0 0 0 0,0-1-1 0 0,-1-1 1 0 0,-21-1 0 0 0,26-1 371 0 0,0 0 0 0 0,0 1 1 0 0,0 1-1 0 0,0 0 0 0 0,0 0 0 0 0,1 1 1 0 0,-1 1-1 0 0,0-1 0 0 0,1 2 0 0 0,0-1 1 0 0,0 2-1 0 0,-14 6 0 0 0,-3 9-416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15.9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1 508 0 0,'-8'0'10132'0'0,"14"0"-9079"0"0,-1 1 0 0 0,1 0 1 0 0,-1 1-1 0 0,1 0 1 0 0,-1 0-1 0 0,0 0 0 0 0,9 5 1 0 0,45 27 22 0 0,-28-15-563 0 0,-2-1-352 0 0,-1 1 1 0 0,-1 1-1 0 0,0 2 0 0 0,-2 1 1 0 0,0 1-1 0 0,34 44 0 0 0,-42-44-167 0 0,-1 1 0 0 0,13 29 1 0 0,24 35-559 0 0,-17-45-3844 0 0,-71-56-10136 0 0,24 2 12920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16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96 370 324 0 0,'-41'3'4783'0'0,"-13"0"10031"0"0,82-26-13692 0 0,9 5-901 0 0,47-29 1 0 0,7-5-75 0 0,319-148-1255 0 0,-343 165-3757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16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 60 364 0 0,'-76'-3'4932'0'0,"0"1"6697"0"0,252-9-6460 0 0,21 0-5361 0 0,22 6-1352 0 0,-154 1-1911 0 0,-43-1-516 0 0,-3-3-3316 0 0,-7-1 3217 0 0,4 8 2611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17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467 162 624 0 0,'-23'0'2586'0'0,"0"-1"0"0"0,1-2-1 0 0,-36-7 1 0 0,46 7-2167 0 0,0-1-1 0 0,0 0 1 0 0,1 0-1 0 0,0-1 1 0 0,0-1-1 0 0,0 0 0 0 0,0 0 1 0 0,-12-11-1 0 0,22 16-385 0 0,-1 0 0 0 0,1 0 1 0 0,-1-1-1 0 0,1 1 0 0 0,-1 0 0 0 0,1-1 0 0 0,0 1 0 0 0,0-1 0 0 0,0 0 0 0 0,0 1 0 0 0,0-1 0 0 0,0 0 0 0 0,0 0 0 0 0,-1-2 0 0 0,3 3-24 0 0,-1-1-1 0 0,0 1 1 0 0,0 0-1 0 0,1 0 1 0 0,-1-1-1 0 0,1 1 1 0 0,-1 0 0 0 0,1 0-1 0 0,0 0 1 0 0,-1 0-1 0 0,1 0 1 0 0,0 0-1 0 0,0 0 1 0 0,-1 0-1 0 0,1 0 1 0 0,0 0-1 0 0,0 0 1 0 0,0 0 0 0 0,0 1-1 0 0,0-1 1 0 0,0 0-1 0 0,1 1 1 0 0,-1-1-1 0 0,2 0 1 0 0,11-6-2 0 0,0 1 0 0 0,1 0-1 0 0,0 1 1 0 0,0 0 0 0 0,0 1 0 0 0,0 1 0 0 0,1 0 0 0 0,-1 2 0 0 0,1-1 0 0 0,0 2 0 0 0,-1 0-1 0 0,1 1 1 0 0,-1 0 0 0 0,30 8 0 0 0,-43-8-3 0 0,1 0 0 0 0,-1 0 0 0 0,1 1-1 0 0,-1-1 1 0 0,1 1 0 0 0,-1 0 0 0 0,0 0 0 0 0,0 0 0 0 0,0 0-1 0 0,0 0 1 0 0,0 0 0 0 0,0 0 0 0 0,-1 1 0 0 0,1-1-1 0 0,-1 1 1 0 0,1-1 0 0 0,-1 1 0 0 0,0-1 0 0 0,0 1 0 0 0,0 0-1 0 0,-1 0 1 0 0,1-1 0 0 0,0 1 0 0 0,-1 0 0 0 0,0 0 0 0 0,0 5-1 0 0,1 1 44 0 0,-2 0 0 0 0,1 0-1 0 0,-1 0 1 0 0,0 1-1 0 0,-1-1 1 0 0,0-1 0 0 0,-5 15-1 0 0,2-8 106 0 0,-2 0-1 0 0,1 0 1 0 0,-2-1 0 0 0,0 0-1 0 0,-1 0 1 0 0,-15 17 0 0 0,7-11 89 0 0,-2-1 1 0 0,-40 33-1 0 0,-1-9 102 0 0,-72 38 0 0 0,106-66-301 0 0,6-3-11 0 0,1-1-1 0 0,-2-1 1 0 0,-36 13-1 0 0,41-22-129 0 0,20-9 51 0 0,-1 5 43 0 0,1 0 0 0 0,0 0 1 0 0,0 0-1 0 0,0 1 1 0 0,1-1-1 0 0,4-1 0 0 0,7-2-4 0 0,0 1 0 0 0,0 0 0 0 0,0 1 0 0 0,34-4-1 0 0,18 3-24 0 0,131 5 0 0 0,-166 2-407 0 0,56-3 1 0 0,-71 0-1244 0 0,-1-2 0 0 0,23-5-1 0 0,-39 8 1513 0 0,-1 0 0 0 0,1 0 1 0 0,-1 0-1 0 0,1 0 0 0 0,-1 0 0 0 0,1 0 0 0 0,-1 0 0 0 0,1 0 0 0 0,-1-1 0 0 0,0 1 0 0 0,1 0 0 0 0,-1 0 0 0 0,1 0 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17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5 160 0 0,'16'-5'4624'0'0,"-20"9"-3839"0"0,3 0 156 0 0,0-1 0 0 0,0 1 0 0 0,1-1 0 0 0,-1 1 0 0 0,1 0 0 0 0,0-1 0 0 0,0 1 0 0 0,2 5 0 0 0,-2-2 202 0 0,-1 2-594 0 0,0-1 1 0 0,-1 1 0 0 0,0 0-1 0 0,-3 8 1 0 0,-32 65 639 0 0,-1 10-544 0 0,29-61-481 0 0,-26 120 301 0 0,32-133-454 0 0,2-1 0 0 0,0 0 0 0 0,1 0-1 0 0,0 1 1 0 0,2-1 0 0 0,0 0 0 0 0,5 18 0 0 0,-3-15-132 0 0,2 0 0 0 0,0-1 0 0 0,1 0 0 0 0,1 0 0 0 0,1-1 0 0 0,0 0 0 0 0,1 0 0 0 0,17 20 0 0 0,-15-23-842 0 0,1-1-1 0 0,0-1 0 0 0,1 0 0 0 0,0-1 0 0 0,29 18 0 0 0,87 38-9126 0 0,-100-57 8316 0 0,7-5 327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18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22 144 0 0,'0'0'1842'0'0,"31"-22"9383"0"0,-27 22-10944 0 0,0 1 0 0 0,1-1 0 0 0,-1 1 0 0 0,0-1 0 0 0,0 1 0 0 0,0 1 0 0 0,0-1 0 0 0,0 1 0 0 0,0-1 0 0 0,0 1 0 0 0,0 0 0 0 0,0 0 0 0 0,-1 1 0 0 0,1-1 0 0 0,4 5 0 0 0,-2-1-92 0 0,-1 0 0 0 0,0 0 0 0 0,0 1 0 0 0,0 0-1 0 0,-1-1 1 0 0,0 2 0 0 0,6 13 0 0 0,-4-3-139 0 0,0 0 0 0 0,-1 1 0 0 0,-1 0-1 0 0,-1 0 1 0 0,0 0 0 0 0,0 28-1 0 0,-4-5-37 0 0,-1-1 0 0 0,-1 1 0 0 0,-3-1-1 0 0,-21 77 1 0 0,17-80-66 0 0,8-27-5 0 0,-1 0 0 0 0,0-1-1 0 0,-7 17 1 0 0,4-13-163 0 0,-9 19-558 0 0,15-33 699 0 0,-1 1-1 0 0,1 0 0 0 0,0-1 1 0 0,0 1-1 0 0,-1-1 0 0 0,1 1 1 0 0,0 0-1 0 0,-1-1 0 0 0,1 1 1 0 0,0-1-1 0 0,-1 1 0 0 0,1-1 1 0 0,-1 1-1 0 0,1-1 0 0 0,-1 1 1 0 0,1-1-1 0 0,-1 1 0 0 0,1-1 1 0 0,-1 0-1 0 0,0 1 0 0 0,1-1 1 0 0,-1 0-1 0 0,0 1 0 0 0,1-1 1 0 0,-1 0-1 0 0,0 0 0 0 0,1 0 1 0 0,-1 0-1 0 0,0 0 0 0 0,0 0 1 0 0,-10-20-3390 0 0,-1 6 1319 0 0,0-1 0 0 0,2 0 1 0 0,0-1-1 0 0,-13-26 0 0 0,13 20 801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5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536 67 604 0 0,'-75'-1'5760'0'0,"-97"3"339"0"0,149 0-5373 0 0,0 1 0 0 0,0 1 0 0 0,1 1 0 0 0,-1 1-1 0 0,-27 11 1 0 0,-17 25 681 0 0,61-38-1316 0 0,1-1 1 0 0,-1 0-1 0 0,1 1 0 0 0,0 0 0 0 0,0 1 1 0 0,0-1-1 0 0,0 1 0 0 0,1 0 0 0 0,-6 8 1 0 0,10-12-84 0 0,-1-1 1 0 0,1 1 0 0 0,0 0-1 0 0,0 0 1 0 0,-1 0 0 0 0,1-1-1 0 0,0 1 1 0 0,0 0 0 0 0,0 0-1 0 0,0 0 1 0 0,0 0 0 0 0,0 0-1 0 0,0-1 1 0 0,0 1 0 0 0,1 0-1 0 0,-1 0 1 0 0,0 0 0 0 0,0 0-1 0 0,1-1 1 0 0,-1 1 0 0 0,1 0-1 0 0,-1 0 1 0 0,0-1 0 0 0,1 1-1 0 0,-1 0 1 0 0,1-1 0 0 0,0 1-1 0 0,-1 0 1 0 0,1-1 0 0 0,0 1-1 0 0,-1-1 1 0 0,1 1 0 0 0,1 0-1 0 0,27 15 70 0 0,-8-10-117 0 0,0 0 0 0 0,0-1 0 0 0,0-2-1 0 0,1 0 1 0 0,0-1 0 0 0,-1-1-1 0 0,34-3 1 0 0,-11-2-731 0 0,0-2 0 0 0,74-21 0 0 0,-101 22 244 0 0,0-1 0 0 0,0 0 0 0 0,24-14-1 0 0,-34 16 341 0 0,-1 0 0 0 0,0 0-1 0 0,1-1 1 0 0,-1 1 0 0 0,-1-2-1 0 0,1 1 1 0 0,-1 0 0 0 0,0-1-1 0 0,0 0 1 0 0,8-13 0 0 0,-11 15 125 0 0,1-1 19 0 0,-1 0 0 0 0,1 0 0 0 0,-1 0 0 0 0,0 0 0 0 0,-1-1 0 0 0,2-6 0 0 0,-3 11 53 0 0,0-1 0 0 0,0 0-1 0 0,0 0 1 0 0,0 0-1 0 0,0 0 1 0 0,-1 1 0 0 0,1-1-1 0 0,-1 0 1 0 0,1 0-1 0 0,-1 1 1 0 0,0-1 0 0 0,1 0-1 0 0,-1 1 1 0 0,0-1-1 0 0,0 0 1 0 0,0 1 0 0 0,0-1-1 0 0,-1 1 1 0 0,1 0-1 0 0,0-1 1 0 0,-1 1 0 0 0,1 0-1 0 0,-3-2 1 0 0,-2-1 131 0 0,0 0 0 0 0,-1 0 1 0 0,1 1-1 0 0,-1 0 0 0 0,0 0 1 0 0,0 0-1 0 0,0 1 0 0 0,0 0 1 0 0,-1 0-1 0 0,1 1 0 0 0,0 0 0 0 0,-1 0 1 0 0,1 1-1 0 0,-13 0 0 0 0,8 2-63 0 0,-1-1 0 0 0,1 2 0 0 0,0 0 0 0 0,0 1 0 0 0,0 0 0 0 0,0 0 0 0 0,0 1 0 0 0,-11 8 0 0 0,-3 0-243 0 0,18-9-33 0 0,1 0 0 0 0,0 0 0 0 0,-1 0-1 0 0,1 1 1 0 0,-9 8 0 0 0,14-10-182 0 0,-1-1-1 0 0,1 0 1 0 0,-1 1 0 0 0,1 0-1 0 0,0-1 1 0 0,0 1 0 0 0,0 0-1 0 0,-2 4 1 0 0,4-6 220 0 0,0-1-1 0 0,0 1 1 0 0,0 0-1 0 0,-1-1 1 0 0,1 1-1 0 0,0 0 1 0 0,0-1 0 0 0,0 1-1 0 0,0-1 1 0 0,0 1-1 0 0,1 0 1 0 0,-1-1-1 0 0,0 1 1 0 0,0 0-1 0 0,0-1 1 0 0,0 1-1 0 0,1-1 1 0 0,-1 1 0 0 0,0 0-1 0 0,0-1 1 0 0,2 2-1 0 0,-1-1-126 0 0,0 0-1 0 0,1 0 1 0 0,-1 0-1 0 0,0 0 1 0 0,1 0 0 0 0,-1 0-1 0 0,1 0 1 0 0,0 0-1 0 0,-1-1 1 0 0,1 1-1 0 0,3 0 1 0 0,6 1-1268 0 0,7 2 233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19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281 14 504 0 0,'0'-1'144'0'0,"0"1"0"0"0,0 0-1 0 0,0-1 1 0 0,0 1 0 0 0,-4-7 2732 0 0,4 7-2732 0 0,-1 0 0 0 0,1 0 0 0 0,0-1 0 0 0,-1 1-1 0 0,1 0 1 0 0,0 0 0 0 0,-1 0 0 0 0,1 0 0 0 0,-1 0 0 0 0,0 0-1 0 0,-18 3 2860 0 0,-22 15 397 0 0,33-14-2913 0 0,-1-1 0 0 0,0 0 0 0 0,-1-1-1 0 0,1 0 1 0 0,0-1 0 0 0,-1 0 0 0 0,1 0-1 0 0,-1-1 1 0 0,-10-1 0 0 0,12 1-628 0 0,-22 3 325 0 0,26-2-173 0 0,1 0 0 0 0,0-1 0 0 0,0 1 0 0 0,0-1 0 0 0,0 0 0 0 0,0 0 0 0 0,-1 0 0 0 0,1 0 0 0 0,0 0 0 0 0,0-1 0 0 0,0 0 0 0 0,0 1 1 0 0,-6-3-1 0 0,4 1-14 0 0,-9-3-38 0 0,14 4 40 0 0,0 1-1 0 0,0-1 0 0 0,-1 1 1 0 0,1 0-1 0 0,0-1 1 0 0,0 1-1 0 0,0-1 0 0 0,0 1 1 0 0,-1 0-1 0 0,1-1 1 0 0,0 1-1 0 0,0-1 0 0 0,0 1 1 0 0,0 0-1 0 0,0-1 1 0 0,0 1-1 0 0,0-1 0 0 0,0 1 1 0 0,0-1-1 0 0,0 1 1 0 0,0-1-1 0 0,1 1 0 0 0,-1 0 1 0 0,0-1-1 0 0,0 1 0 0 0,0-1 1 0 0,0 1-1 0 0,1 0 1 0 0,-1-1-1 0 0,0 1 0 0 0,0 0 1 0 0,1-1-1 0 0,-1 1 1 0 0,0 0-1 0 0,1-1 0 0 0,-1 1 1 0 0,0 0-1 0 0,1-1 1 0 0,1-1 0 0 0,0 1-1 0 0,0-1 1 0 0,0 0 0 0 0,0 1 0 0 0,0 0 0 0 0,0-1 0 0 0,0 1 0 0 0,0 0 0 0 0,0 0 0 0 0,1 0 0 0 0,-1 0 0 0 0,0 1 0 0 0,1-1-1 0 0,-1 0 1 0 0,1 1 0 0 0,-1 0 0 0 0,1 0 0 0 0,-1 0 0 0 0,4 0 0 0 0,0 0 2 0 0,-1 1 1 0 0,1 0-1 0 0,0 1 1 0 0,0 0-1 0 0,-1-1 0 0 0,1 2 1 0 0,-1-1-1 0 0,8 5 0 0 0,-6-3-2 0 0,0 0-1 0 0,1 1 0 0 0,-2 1 1 0 0,1-1-1 0 0,-1 1 1 0 0,1 0-1 0 0,-2 0 0 0 0,1 1 1 0 0,-1-1-1 0 0,0 1 0 0 0,0 1 1 0 0,7 14-1 0 0,-10-14 4 0 0,0 0 1 0 0,-1 0 0 0 0,0 0-1 0 0,0 1 1 0 0,-1-1-1 0 0,0 1 1 0 0,0-1 0 0 0,-1 0-1 0 0,0 1 1 0 0,0-1-1 0 0,-1 0 1 0 0,0 0-1 0 0,-6 15 1 0 0,2-8 1 0 0,-1 0 1 0 0,0 0-1 0 0,-2-1 1 0 0,1 0-1 0 0,-2 0 1 0 0,-14 15-1 0 0,22-26-18 0 0,-2 0 0 0 0,1 0 0 0 0,0 0 1 0 0,0 0-1 0 0,-1-1 0 0 0,0 1 0 0 0,1-1 0 0 0,-1 0 0 0 0,0-1 0 0 0,0 1 0 0 0,0 0 0 0 0,0-1 0 0 0,0 0 0 0 0,0 0 0 0 0,-1 0 0 0 0,1-1 0 0 0,0 1 0 0 0,0-1 1 0 0,-1 0-1 0 0,1 0 0 0 0,-7-2 0 0 0,8 2-6 0 0,2 0-14 0 0,3-1 20 0 0,1-1-1 0 0,-1 0 1 0 0,1 1 0 0 0,-1-1-1 0 0,1 1 1 0 0,0 0-1 0 0,0 0 1 0 0,0 0-1 0 0,0 0 1 0 0,0 0 0 0 0,5 0-1 0 0,41-3-39 0 0,-21 3 44 0 0,29-2 45 0 0,78 6 0 0 0,-21 1-1383 0 0,-92-4-78 0 0,0 1 0 0 0,28 5 0 0 0,-42-5 74 0 0,0 1 0 0 0,1 1 0 0 0,-2-1 0 0 0,1 1 0 0 0,11 6 0 0 0,-11-3-188 0 0,-7-1 293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21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11 392 0 0,'-21'-10'24759'0'0,"29"10"-26579"0"0,-2 2 1928 0 0,0-1 1 0 0,-1 1-1 0 0,1 0 1 0 0,-1 0 0 0 0,1 1-1 0 0,-1 0 1 0 0,0 0-1 0 0,0 0 1 0 0,6 5 0 0 0,9 5 120 0 0,-3-2-129 0 0,0 1-1 0 0,-1 1 1 0 0,0 0-1 0 0,13 16 1 0 0,20 17-62 0 0,-17-14-45 0 0,-26-26-75 0 0,-1 0 0 0 0,1 0-1 0 0,0 0 1 0 0,1-1 0 0 0,-1 0 0 0 0,1 0 0 0 0,0 0-1 0 0,0-1 1 0 0,1 0 0 0 0,10 3 0 0 0,-15-6-102 0 0,50 10-2927 0 0,-50-11 2714 0 0,-1 0 0 0 0,0 0 0 0 0,1 0 0 0 0,-1 0 0 0 0,1 0 0 0 0,-1-1 0 0 0,1 1 1 0 0,-1-1-1 0 0,0 0 0 0 0,1 1 0 0 0,-1-1 0 0 0,0 0 0 0 0,0 0 0 0 0,1-1 0 0 0,-1 1 0 0 0,0 0 1 0 0,0-1-1 0 0,0 1 0 0 0,1-3 0 0 0,-39-13-8698 0 0,36 17 9020 0 0,-20-4-1711 0 0,1 4 324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21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107 323 376 0 0,'-4'1'419'0'0,"1"0"40"0"0,-1 1 0 0 0,0-1 0 0 0,0 0 0 0 0,1 0 0 0 0,-1-1 0 0 0,0 1 0 0 0,0-1 0 0 0,0 0 0 0 0,0 0-1 0 0,0 0 1 0 0,0 0 0 0 0,-5-2 0 0 0,-4-2 2418 0 0,-10-4 6428 0 0,22 9-9237 0 0,1-1 1 0 0,0 0-1 0 0,-1 0 1 0 0,1 0-1 0 0,0 0 1 0 0,-1 0-1 0 0,1 0 0 0 0,0 0 1 0 0,-1 0-1 0 0,1 0 1 0 0,0 0-1 0 0,-1 0 0 0 0,1 0 1 0 0,0 0-1 0 0,-1 0 1 0 0,1 0-1 0 0,0 0 1 0 0,-1 0-1 0 0,1 0 0 0 0,0 0 1 0 0,-1-1-1 0 0,1 1 1 0 0,0 0-1 0 0,-1 0 0 0 0,1 0 1 0 0,0-1-1 0 0,0 1 1 0 0,-1 0-1 0 0,1 0 0 0 0,0-1 1 0 0,0 1-1 0 0,-1 0 1 0 0,1 0-1 0 0,0-1 1 0 0,7-10 858 0 0,21-10-709 0 0,-25 19-43 0 0,57-40 169 0 0,89-44 0 0 0,-89 52-331 0 0,-6 6-945 0 0,56-22 0 0 0,-53 29-4700 0 0,0 3-6699 0 0,-48 17 10159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22.3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201 148 768 0 0,'-14'-9'11073'0'0,"-2"-2"-6975"0"0,-19 0-2293 0 0,30 11-1715 0 0,-1-2 0 0 0,0 1 0 0 0,1-1 0 0 0,0 1 0 0 0,-8-5 0 0 0,1 1 26 0 0,-6-6-20 0 0,6 0-127 0 0,11 11 28 0 0,0-1 1 0 0,0 1-1 0 0,1-1 1 0 0,-1 1-1 0 0,0-1 1 0 0,1 1-1 0 0,-1-1 1 0 0,0 0-1 0 0,1 1 1 0 0,-1-1-1 0 0,1 0 1 0 0,-1 1-1 0 0,1-1 0 0 0,0 0 1 0 0,-1 1-1 0 0,1-1 1 0 0,0 0-1 0 0,-1 0 1 0 0,1 0-1 0 0,0 1 1 0 0,0-1-1 0 0,0 0 1 0 0,0 0-1 0 0,-1 0 1 0 0,1 0-1 0 0,1 0 1 0 0,-1 1-1 0 0,0-1 1 0 0,0 0-1 0 0,0 0 0 0 0,0 0 1 0 0,0 1-1 0 0,1-1 1 0 0,-1 0-1 0 0,0 0 1 0 0,1 0-1 0 0,-1 1 1 0 0,1-1-1 0 0,-1 0 1 0 0,1 1-1 0 0,-1-1 1 0 0,1 0-1 0 0,-1 1 1 0 0,2-2-1 0 0,0-1 2 0 0,-1 0-1 0 0,1 0 1 0 0,0 0-1 0 0,1 0 1 0 0,-1 1-1 0 0,0-1 1 0 0,1 1-1 0 0,-1-1 1 0 0,1 1-1 0 0,0 0 1 0 0,0 0-1 0 0,0 0 1 0 0,0 0-1 0 0,0 1 1 0 0,0-1-1 0 0,1 1 1 0 0,-1 0 0 0 0,1 0-1 0 0,-1 0 1 0 0,0 0-1 0 0,1 0 1 0 0,-1 1-1 0 0,1 0 1 0 0,0 0-1 0 0,-1 0 1 0 0,1 0-1 0 0,-1 0 1 0 0,7 2-1 0 0,-1 1-2 0 0,0 1-1 0 0,-1 0 1 0 0,1 1 0 0 0,-1 0-1 0 0,0 0 1 0 0,-1 1-1 0 0,1-1 1 0 0,-1 2-1 0 0,0-1 1 0 0,-1 1-1 0 0,1 0 1 0 0,8 14 0 0 0,-12-17 5 0 0,0 1 0 0 0,-1 0 0 0 0,1 0 0 0 0,-1 1 0 0 0,0-1 0 0 0,-1 0 0 0 0,1 1 0 0 0,-1-1 0 0 0,0 1 0 0 0,-1 0 0 0 0,1-1 0 0 0,-1 1 0 0 0,0-1 0 0 0,0 1 0 0 0,-1 0 0 0 0,0-1 0 0 0,0 1 0 0 0,0-1 0 0 0,-1 1 0 0 0,1-1 0 0 0,-1 0 0 0 0,-4 8 0 0 0,-5 3 31 0 0,0 0 0 0 0,0-1 0 0 0,-2 0 0 0 0,0-1 1 0 0,0-1-1 0 0,-1 0 0 0 0,-1-1 0 0 0,0 0 0 0 0,-1-1 1 0 0,-23 12-1 0 0,31-19 50 0 0,1-1 1 0 0,-1 0-1 0 0,-1 0 1 0 0,1 0-1 0 0,0-1 0 0 0,0-1 1 0 0,-1 1-1 0 0,-9-1 1 0 0,17-1-27 0 0,31-16-99 0 0,-11 11 17 0 0,1 1 1 0 0,0 1-1 0 0,0 0 0 0 0,-1 1 0 0 0,40 3 1 0 0,-36-1-94 0 0,100 12-1903 0 0,-101-10 277 0 0,1 1 0 0 0,-1 2 0 0 0,0 0 0 0 0,0 1 0 0 0,21 10 0 0 0,-12 5-2192 0 0,-14-10 2364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22.8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86 512 0 0,'-9'-5'4067'0'0,"4"3"-2034"0"0,0 0 0 0 0,0 0 0 0 0,-18-5 7055 0 0,23 7-9044 0 0,8-3 757 0 0,-6 2-507 0 0,9-3-113 0 0,-1 1 1 0 0,0 0-1 0 0,1 0 0 0 0,13 0 0 0 0,3-2-36 0 0,48-10-12 0 0,132-9-1 0 0,-87 20-6402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23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451 222 476 0 0,'-28'-1'8325'0'0,"-63"-29"152"0"0,69 22-8178 0 0,2-1 0 0 0,-1 0 0 0 0,2-2 0 0 0,-27-18 0 0 0,45 28-294 0 0,-1 0-1 0 0,1 0 0 0 0,-1 0 1 0 0,1 0-1 0 0,0 0 1 0 0,-1 0-1 0 0,1 0 1 0 0,0 0-1 0 0,0-1 1 0 0,0 1-1 0 0,0 0 1 0 0,0-1-1 0 0,0 1 1 0 0,0-1-1 0 0,1 1 1 0 0,-1-1-1 0 0,0 0 0 0 0,1 1 1 0 0,-1-1-1 0 0,1 0 1 0 0,0 1-1 0 0,0-1 1 0 0,-1 0-1 0 0,1 1 1 0 0,0-1-1 0 0,0 0 1 0 0,1 0-1 0 0,-1 1 1 0 0,0-1-1 0 0,0 0 1 0 0,1 1-1 0 0,-1-1 0 0 0,1 1 1 0 0,1-3-1 0 0,0 0-6 0 0,1 0 0 0 0,0 0 0 0 0,0 0 0 0 0,1 1 0 0 0,-1 0 0 0 0,1-1-1 0 0,0 1 1 0 0,-1 1 0 0 0,1-1 0 0 0,6-2 0 0 0,1-1-8 0 0,0 1 0 0 0,0 1 1 0 0,0 0-1 0 0,1 0 0 0 0,0 1 0 0 0,-1 1 1 0 0,1 0-1 0 0,18 0 0 0 0,-24 2 2 0 0,0 0 1 0 0,0 0-1 0 0,0 1 0 0 0,-1 0 0 0 0,1 0 0 0 0,0 0 0 0 0,0 1 0 0 0,7 3 1 0 0,-10-4 7 0 0,0 1 0 0 0,0-1 1 0 0,-1 1-1 0 0,1 0 1 0 0,-1 0-1 0 0,1 0 0 0 0,-1 0 1 0 0,0 0-1 0 0,0 1 1 0 0,0-1-1 0 0,0 1 0 0 0,0-1 1 0 0,0 1-1 0 0,-1 0 1 0 0,1 0-1 0 0,1 4 0 0 0,-2-2 3 0 0,0 0-1 0 0,0 0 1 0 0,0 0-1 0 0,-1 0 0 0 0,1 1 1 0 0,-1-1-1 0 0,-1 0 1 0 0,1 0-1 0 0,-1 0 0 0 0,0 0 1 0 0,0 0-1 0 0,0 0 1 0 0,-1 0-1 0 0,1 0 1 0 0,-4 6-1 0 0,-5 8 46 0 0,0 0-1 0 0,-18 23 1 0 0,17-25-1 0 0,-5 2 54 0 0,0 0-1 0 0,-2-1 1 0 0,0-1-1 0 0,-1-1 1 0 0,0-1-1 0 0,-36 22 0 0 0,-81 47 574 0 0,128-80-663 0 0,0-1 0 0 0,0 1 1 0 0,-1-2-1 0 0,0 1 0 0 0,1-1 0 0 0,-1 0 1 0 0,0-1-1 0 0,-9 0 0 0 0,19-1-13 0 0,-1 0 0 0 0,0 0 0 0 0,1 0 1 0 0,-1 0-1 0 0,0 0 0 0 0,1 0 0 0 0,-1 0 0 0 0,0 0 0 0 0,1 0 0 0 0,-1 0 0 0 0,1 0 0 0 0,-1-1 0 0 0,0 1 1 0 0,0 0-1 0 0,1 0 0 0 0,-1 0 0 0 0,0-1 0 0 0,1 1 0 0 0,-1 0 0 0 0,0 0 0 0 0,0-1 0 0 0,1 1 0 0 0,-1 0 1 0 0,0-1-1 0 0,0 1 0 0 0,0 0 0 0 0,1-1 0 0 0,-1 1 0 0 0,0 0 0 0 0,0-1 0 0 0,0 1 0 0 0,0 0 0 0 0,0-1 0 0 0,0 1 1 0 0,0-1-1 0 0,0 1 0 0 0,0 0 0 0 0,0-1 0 0 0,0 1 0 0 0,0 0 0 0 0,0-1 0 0 0,0 1 0 0 0,0 0 0 0 0,0-1 1 0 0,0 1-1 0 0,0-1 0 0 0,-1 1 0 0 0,1 0 0 0 0,0-1 0 0 0,0 1 0 0 0,0 0 0 0 0,-1 0 0 0 0,1-1 0 0 0,0 1 0 0 0,0 0 1 0 0,-1-1-1 0 0,1 1 0 0 0,0 0 0 0 0,-1 0 0 0 0,1 0 0 0 0,0-1 0 0 0,0 1 0 0 0,-1 0 0 0 0,1 0 0 0 0,-1 0 1 0 0,1 0-1 0 0,0 0 0 0 0,-1-1 0 0 0,50-25-26 0 0,-30 21 25 0 0,0 1 0 0 0,0 0 1 0 0,0 2-1 0 0,25-1 0 0 0,-20 1 11 0 0,34 0-309 0 0,1 3 1 0 0,-1 2-1 0 0,0 3 1 0 0,98 23-1 0 0,-149-28 74 0 0,56 10-2232 0 0,-60-10 2098 0 0,0-1 1 0 0,0 0-1 0 0,0 0 0 0 0,0 0 1 0 0,0 0-1 0 0,0 0 1 0 0,-1 0-1 0 0,1-1 1 0 0,0 1-1 0 0,0-1 0 0 0,0 0 1 0 0,-1 0-1 0 0,1 0 1 0 0,0 0-1 0 0,-1-1 0 0 0,1 1 1 0 0,3-3-1 0 0,-5 1-187 0 0,0 0 0 0 0,-1 0 0 0 0,1 0 0 0 0,-1-1 0 0 0,1 1 0 0 0,-1 0 0 0 0,0 0-1 0 0,0 0 1 0 0,0 0 0 0 0,-2-4 0 0 0,2-5-857 0 0,0-8-25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23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250 134 92 0 0,'-7'0'1423'0'0,"1"-1"-1"0"0,0 0 1 0 0,-1 0-1 0 0,-11-4 1 0 0,12 3-263 0 0,0 0 0 0 0,0 1 0 0 0,0 0 0 0 0,-12-1 0 0 0,-67-3 3440 0 0,79 5-4514 0 0,0 0-1 0 0,0 0 1 0 0,0-1 0 0 0,0 0 0 0 0,0 0 0 0 0,0 0-1 0 0,-7-3 1 0 0,11 3-85 0 0,1 1-1 0 0,-1-1 1 0 0,1 0 0 0 0,0 0-1 0 0,-1 0 1 0 0,1 0-1 0 0,0 0 1 0 0,-1-1 0 0 0,1 1-1 0 0,0 0 1 0 0,0-1-1 0 0,0 1 1 0 0,0 0 0 0 0,1-1-1 0 0,-1 1 1 0 0,0-1 0 0 0,0 0-1 0 0,1 1 1 0 0,-1-1-1 0 0,1 0 1 0 0,0 1 0 0 0,-1-1-1 0 0,1 0 1 0 0,0 1-1 0 0,0-1 1 0 0,0-3 0 0 0,1 1-6 0 0,0 1 0 0 0,0-1-1 0 0,0 0 1 0 0,0 1 0 0 0,0-1 0 0 0,1 1 0 0 0,0 0 0 0 0,0-1 0 0 0,0 1 0 0 0,0 0 0 0 0,0 0 0 0 0,0 0 0 0 0,1 0 0 0 0,4-4 0 0 0,-4 6-22 0 0,0-1 1 0 0,0 1-1 0 0,1 0 0 0 0,-1 0 1 0 0,0 0-1 0 0,0 0 1 0 0,1 0-1 0 0,-1 1 1 0 0,0-1-1 0 0,1 1 1 0 0,-1 0-1 0 0,0 0 0 0 0,1 0 1 0 0,-1 1-1 0 0,0-1 1 0 0,1 1-1 0 0,4 1 1 0 0,11 4-70 0 0,-16-5 89 0 0,1 0-1 0 0,-1 0 0 0 0,0 0 0 0 0,0 0 0 0 0,0 0 1 0 0,0 1-1 0 0,0 0 0 0 0,0-1 0 0 0,0 1 1 0 0,0 0-1 0 0,3 4 0 0 0,42 32 14 0 0,-41-32 14 0 0,-1 2 0 0 0,0-1 0 0 0,-1 1 0 0 0,0-1 0 0 0,0 2 0 0 0,5 9 0 0 0,-9-15 3 0 0,0 0 0 0 0,-1-1 1 0 0,1 1-1 0 0,0 0 0 0 0,-1 0 0 0 0,0 0 0 0 0,0-1 0 0 0,0 1 0 0 0,0 0 1 0 0,0 0-1 0 0,0 0 0 0 0,-1 0 0 0 0,1-1 0 0 0,-1 1 0 0 0,0 0 0 0 0,0 0 1 0 0,0-1-1 0 0,0 1 0 0 0,0-1 0 0 0,-1 1 0 0 0,1-1 0 0 0,-1 1 0 0 0,0-1 1 0 0,-3 4-1 0 0,-1 1 59 0 0,-3 4 52 0 0,-1 0 1 0 0,-1-1 0 0 0,1 1 0 0 0,-2-2 0 0 0,1 0 0 0 0,-16 9 0 0 0,-86 35 121 0 0,113-53-257 0 0,0 1-1 0 0,-1-1 1 0 0,1 0-1 0 0,0 0 0 0 0,0 0 1 0 0,0 1-1 0 0,0-1 1 0 0,-1 0-1 0 0,1 0 0 0 0,0 0 1 0 0,0 0-1 0 0,0 0 1 0 0,-1 0-1 0 0,1 1 0 0 0,0-1 1 0 0,0 0-1 0 0,-1 0 1 0 0,1 0-1 0 0,0 0 0 0 0,0 0 1 0 0,-1 0-1 0 0,1 0 1 0 0,0 0-1 0 0,0 0 0 0 0,-1 0 1 0 0,1 0-1 0 0,0 0 1 0 0,0 0-1 0 0,-1 0 0 0 0,1 0 1 0 0,0 0-1 0 0,0 0 1 0 0,-1-1-1 0 0,1 1 0 0 0,0 0 1 0 0,0 0-1 0 0,0 0 1 0 0,-1 0-1 0 0,1 0 0 0 0,0-1 1 0 0,0 1-1 0 0,0 0 1 0 0,0 0-1 0 0,-1 0 0 0 0,1 0 1 0 0,0-1-1 0 0,0 1 1 0 0,0 0-1 0 0,0 0 0 0 0,0-1 1 0 0,0 1-1 0 0,-1 0 1 0 0,1 0-1 0 0,0-1 0 0 0,0 1 1 0 0,0 0-1 0 0,0 0 1 0 0,0-1-1 0 0,0 1 0 0 0,0 0 1 0 0,0 0-1 0 0,0-1 1 0 0,0 1-1 0 0,0 0 0 0 0,0 0 1 0 0,1-1-1 0 0,-1 0-3 0 0,0 0-1 0 0,0 0 1 0 0,1 0-1 0 0,-1 0 1 0 0,0 0 0 0 0,1 0-1 0 0,-1 0 1 0 0,1 0-1 0 0,-1 0 1 0 0,1 0 0 0 0,-1 1-1 0 0,1-1 1 0 0,0 0-1 0 0,-1 0 1 0 0,2 0-1 0 0,17-12-22 0 0,-14 10 33 0 0,0 0 0 0 0,0 0-1 0 0,0 0 1 0 0,0 1 0 0 0,9-4-1 0 0,7 0 3 0 0,-10 2-4 0 0,0 1 1 0 0,1 1-1 0 0,-1-1 1 0 0,1 2-1 0 0,16-1 1 0 0,8 4-28 0 0,0 1 1 0 0,37 9-1 0 0,30 4-52 0 0,7 2-1226 0 0,-69-9-1290 0 0,-31-7 2348 0 0,4 3-4992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28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66 632 0 0,'-39'-22'6347'0'0,"36"22"-5541"0"0,0 0 0 0 0,0 0 1 0 0,0-1-1 0 0,0 1 0 0 0,0-1 0 0 0,0 0 1 0 0,1 0-1 0 0,-5-1 0 0 0,6 1-720 0 0,1 1 0 0 0,-1-1 0 0 0,1 1 0 0 0,-1-1 0 0 0,0 1 0 0 0,1-1 0 0 0,-1 1 0 0 0,1-1 0 0 0,0 0 0 0 0,-1 1 0 0 0,1-1 0 0 0,-1 0 0 0 0,1 1 0 0 0,0-1 0 0 0,-1 0 0 0 0,1 1 0 0 0,0-1 0 0 0,0 0 0 0 0,0 0 0 0 0,0 1 0 0 0,0-1 0 0 0,0 0 0 0 0,0 0 0 0 0,0 0 1 0 0,0 1-1 0 0,0-1 0 0 0,0-1 0 0 0,0 1 166 0 0,0-3 114 0 0,0 3-339 0 0,0 1 0 0 0,0 0 0 0 0,0-1 1 0 0,-1 1-1 0 0,1 0 0 0 0,0-1 0 0 0,0 1 0 0 0,0-1 0 0 0,0 1 0 0 0,0 0 1 0 0,0-1-1 0 0,0 1 0 0 0,0 0 0 0 0,0-1 0 0 0,0 1 0 0 0,0 0 0 0 0,1-1 0 0 0,-1 1 1 0 0,0 0-1 0 0,0-1 0 0 0,0 1 0 0 0,0 0 0 0 0,0-1 0 0 0,1 1 0 0 0,-1 0 1 0 0,0-1-1 0 0,0 1 0 0 0,1 0 0 0 0,-1 0 0 0 0,0-1 0 0 0,0 1 0 0 0,1 0 0 0 0,-1 0 1 0 0,0 0-1 0 0,1 0 0 0 0,-1-1 0 0 0,0 1 0 0 0,1 0 0 0 0,-1 0 0 0 0,0 0 1 0 0,1 0-1 0 0,-1 0 0 0 0,0 0 0 0 0,1 0 0 0 0,-1 0 0 0 0,0 0 0 0 0,1 0 0 0 0,-1 0 1 0 0,1 0-1 0 0,-1 0 0 0 0,1 0 0 0 0,2 1 121 0 0,0 0-1 0 0,1 0 1 0 0,-1 0-1 0 0,0 0 1 0 0,0 1-1 0 0,0 0 1 0 0,0-1 0 0 0,5 5-1 0 0,-6-5-116 0 0,0 0 0 0 0,-1 1 0 0 0,1-1 0 0 0,0 0 0 0 0,-1 1 0 0 0,1-1 0 0 0,-1 1 0 0 0,1 0 0 0 0,-1-1 0 0 0,0 1 0 0 0,0 0 0 0 0,0 0 0 0 0,0 0 0 0 0,0 0 0 0 0,0 0 0 0 0,0 0 0 0 0,0 2 0 0 0,9 46 223 0 0,-10 73-171 0 0,-10-80-334 0 0,9-40-130 0 0,-1 0 1 0 0,0 0 0 0 0,0-1 0 0 0,0 1 0 0 0,0 0-1 0 0,0-1 1 0 0,0 1 0 0 0,-1-1 0 0 0,1 1 0 0 0,-1-1 0 0 0,0 0-1 0 0,1 0 1 0 0,-1-1 0 0 0,0 1 0 0 0,0 0 0 0 0,0-1-1 0 0,-5 2 1 0 0,-1 0-2102 0 0,6-2 1810 0 0,-1 1-1 0 0,0-1 0 0 0,0 0 1 0 0,0 0-1 0 0,0 0 1 0 0,0-1-1 0 0,0 1 0 0 0,0-1 1 0 0,0 0-1 0 0,0 0 1 0 0,0 0-1 0 0,0-1 0 0 0,0 1 1 0 0,-7-3-1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28.8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17 392 0 0,'-1'-2'400'0'0,"0"1"0"0"0,-1-1-1 0 0,0 1 1 0 0,1 0 0 0 0,-1-1-1 0 0,0 1 1 0 0,0 0 0 0 0,0 0 0 0 0,0 0-1 0 0,0 1 1 0 0,0-1 0 0 0,0 0 0 0 0,0 1-1 0 0,0-1 1 0 0,0 1 0 0 0,0 0 0 0 0,-5-1 1424 0 0,22 3 3022 0 0,1 1-1704 0 0,6 3-2048 0 0,-20-6-1028 0 0,1 0-1 0 0,0 1 0 0 0,-1-1 0 0 0,1 1 1 0 0,-1 0-1 0 0,1 0 0 0 0,0 0 0 0 0,-1 0 0 0 0,0 0 1 0 0,1 0-1 0 0,2 3 0 0 0,32 19 418 0 0,-31-20-425 0 0,1 1 0 0 0,-1 0 1 0 0,1 0-1 0 0,-1 0 0 0 0,0 1 1 0 0,5 6-1 0 0,-7-8-40 0 0,-1 1-1 0 0,-1-1 1 0 0,1 1 0 0 0,0 0 0 0 0,-1-1-1 0 0,0 1 1 0 0,0 0 0 0 0,0 0 0 0 0,0 1 0 0 0,-1-1-1 0 0,2 7 1 0 0,-3-10-17 0 0,0-1 0 0 0,0 1 0 0 0,0-1 0 0 0,0 1-1 0 0,0-1 1 0 0,0 1 0 0 0,0-1 0 0 0,0 1 0 0 0,1-1 0 0 0,-1 1-1 0 0,0-1 1 0 0,0 0 0 0 0,0 1 0 0 0,1-1 0 0 0,-1 1 0 0 0,0-1-1 0 0,0 1 1 0 0,1-1 0 0 0,-1 0 0 0 0,0 1 0 0 0,1-1 0 0 0,-1 0-1 0 0,0 1 1 0 0,1-1 0 0 0,-1 0 0 0 0,1 1 0 0 0,-1-1 0 0 0,1 0 0 0 0,-1 0-1 0 0,1 1 1 0 0,18 14-2 0 0,-18-15-1 0 0,1 0-1 0 0,-1 0 1 0 0,0 0 0 0 0,1 0-1 0 0,-1-1 1 0 0,0 1 0 0 0,0 0 0 0 0,1-1-1 0 0,-1 1 1 0 0,0 0 0 0 0,0-1 0 0 0,0 0-1 0 0,0 1 1 0 0,0-1 0 0 0,1 0-1 0 0,-1 1 1 0 0,0-1 0 0 0,-1 0 0 0 0,1 0-1 0 0,0 0 1 0 0,0 0 0 0 0,0 0 0 0 0,1-2-1 0 0,33-35 44 0 0,-29 32-49 0 0,13-26 6 0 0,-17 30 6 0 0,0 0-1 0 0,0 0 1 0 0,0-1 0 0 0,-1 1 0 0 0,1-1 0 0 0,-1 1-1 0 0,1-1 1 0 0,0-3 0 0 0,9-13 25 0 0,-11 19-20 0 0,1 0 0 0 0,-1 0 0 0 0,0-1 1 0 0,1 1-1 0 0,-1 0 0 0 0,0 0 0 0 0,0-1 1 0 0,1 1-1 0 0,-1 0 0 0 0,0-1 0 0 0,0 1 1 0 0,0 0-1 0 0,1-1 0 0 0,-1 1 0 0 0,0 0 1 0 0,0-1-1 0 0,0 1 0 0 0,0 0 0 0 0,0-1 1 0 0,0 1-1 0 0,0-1 0 0 0,0 1 1 0 0,0 0-1 0 0,0-1 0 0 0,0 1 0 0 0,0 0 1 0 0,0-1-1 0 0,0 1 0 0 0,0-1 0 0 0,0 1 1 0 0,0 0-1 0 0,0-1 0 0 0,0 1 0 0 0,-1 0 1 0 0,1-1-1 0 0,0 1 0 0 0,0 0 0 0 0,0-1 1 0 0,-1 1-1 0 0,1 0 0 0 0,0-1 0 0 0,0 1 1 0 0,-1 0-1 0 0,1 0 0 0 0,0-1 1 0 0,-1 1-1 0 0,1 0 0 0 0,0 0 0 0 0,-1 0 1 0 0,1 0-1 0 0,0-1 0 0 0,-1 1 0 0 0,1 0 1 0 0,0 0-1 0 0,-1 0 0 0 0,1 0 0 0 0,-1 0 1 0 0,1 0-1 0 0,0 0 0 0 0,-1 0 0 0 0,1 0 1 0 0,0 0-1 0 0,-1 0 0 0 0,0 0 1 0 0,-32 0 914 0 0,27 0-980 0 0,-119 11 421 0 0,113-10-358 0 0,0 0 0 0 0,0 1 0 0 0,0 1 0 0 0,-14 4 0 0 0,15-4 10 0 0,0 0 0 0 0,-1 0 0 0 0,1-2 0 0 0,-13 2 0 0 0,3 2-73 0 0,20 0-37 0 0,13 0 71 0 0,66 2 9 0 0,120 26-98 0 0,-150-24-139 0 0,-46-9 185 0 0,4 0-396 0 0,-11 0 159 0 0,-17-5-1459 0 0,0 3-195 0 0,18 2 1347 0 0,1-1-1 0 0,0 0 0 0 0,0 1 0 0 0,0 0 0 0 0,-1 0 1 0 0,1 0-1 0 0,0 0 0 0 0,-1 0 0 0 0,1 1 0 0 0,0-1 1 0 0,0 1-1 0 0,0 0 0 0 0,0 0 0 0 0,0 0 1 0 0,0 0-1 0 0,0 1 0 0 0,0-1 0 0 0,0 1 0 0 0,0 0 1 0 0,1 0-1 0 0,-5 3 0 0 0,-3 6-1313 0 0,1 0 399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29.5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11 20 0 0,'-36'5'2138'0'0,"34"-5"-1973"0"0,4 0-142 0 0,1 0-1 0 0,-1-1 1 0 0,1 1 0 0 0,-1-1-1 0 0,0 0 1 0 0,1 0 0 0 0,-1 0-1 0 0,0 0 1 0 0,3-2 0 0 0,-2 2-14 0 0,5-1-4 0 0,0 1 0 0 0,1 0 0 0 0,0 0 0 0 0,-1 1 0 0 0,1 0 0 0 0,-1 0 0 0 0,1 1 0 0 0,-1 0 0 0 0,1 1 0 0 0,-1 0 0 0 0,0 0 1 0 0,12 5-1 0 0,2-1-1203 0 0,-12-2 541 0 0,-1-3-1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5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0 632 0 0,'0'0'1330'0'0,"-19"1"3124"0"0,8 2-3248 0 0,0 1-1 0 0,1 0 1 0 0,-1 1-1 0 0,1 0 1 0 0,0 1 0 0 0,-14 10-1 0 0,22-13-1004 0 0,0-1 0 0 0,0 1 1 0 0,0 0-1 0 0,1 0 0 0 0,-1 0 0 0 0,1 0 0 0 0,-1 1 0 0 0,1-1 0 0 0,0 0 0 0 0,0 1 0 0 0,0-1 0 0 0,0 6 0 0 0,0-3-114 0 0,1 0 0 0 0,-1 0 1 0 0,1 1-1 0 0,0-1 0 0 0,1 0 0 0 0,0 0 0 0 0,1 6 0 0 0,3 6-32 0 0,-4-10-130 0 0,1-1 0 0 0,0 1-1 0 0,1-1 1 0 0,0 0 0 0 0,0 0 0 0 0,0 0 0 0 0,1 0-1 0 0,7 9 1 0 0,-9-14-270 0 0,0 0 0 0 0,0 1-1 0 0,1-1 1 0 0,-1-1 0 0 0,1 1-1 0 0,-1 0 1 0 0,1 0 0 0 0,0-1-1 0 0,0 0 1 0 0,0 1 0 0 0,-1-1 0 0 0,1 0-1 0 0,0 0 1 0 0,1-1 0 0 0,-1 1-1 0 0,0-1 1 0 0,0 1 0 0 0,0-1-1 0 0,0 0 1 0 0,4-1 0 0 0,4 0-1172 0 0,0-1 1 0 0,0-1 0 0 0,0 0-1 0 0,16-7 1 0 0,2-1-175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30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92 568 0 0,'-8'6'13236'0'0,"10"-6"-13002"0"0,-1 1 0 0 0,0-1 0 0 0,1 1 0 0 0,-1-1 0 0 0,1 1 0 0 0,-1 0 0 0 0,0 0 1 0 0,1 0-1 0 0,-1 0 0 0 0,0 0 0 0 0,0 0 0 0 0,0 0 0 0 0,0 0 0 0 0,0 0 0 0 0,0 0 0 0 0,0 1 0 0 0,0-1 0 0 0,0 0 0 0 0,0 1 0 0 0,-1-1 0 0 0,2 2 1 0 0,-1-1-204 0 0,0 0 1 0 0,0 1 0 0 0,0-1 0 0 0,1 0-1 0 0,-1 0 1 0 0,1 0 0 0 0,0 0 0 0 0,0-1-1 0 0,-1 1 1 0 0,1 0 0 0 0,0-1 0 0 0,0 1-1 0 0,1-1 1 0 0,-1 0 0 0 0,3 2 0 0 0,0-2 83 0 0,1 1 1 0 0,-1 0-1 0 0,0 0 0 0 0,1 0 1 0 0,-1 1-1 0 0,0 0 1 0 0,-1 0-1 0 0,1 0 1 0 0,0 1-1 0 0,-1-1 0 0 0,0 1 1 0 0,0 0-1 0 0,0 0 1 0 0,0 1-1 0 0,-1-1 0 0 0,1 1 1 0 0,-1 0-1 0 0,4 8 1 0 0,-6-11-95 0 0,1 1 0 0 0,0 0 0 0 0,0 1 0 0 0,0-1 0 0 0,-1 0 0 0 0,1 1 0 0 0,-1-1 0 0 0,0 1-1 0 0,0-1 1 0 0,0 1 0 0 0,-1-1 0 0 0,1 1 0 0 0,-1 0 0 0 0,0-1 0 0 0,0 6 0 0 0,0-8-19 0 0,0 1 0 0 0,1-1 0 0 0,-1 1 0 0 0,0-1 0 0 0,1 1 0 0 0,-1-1 0 0 0,1 1 0 0 0,0-1-1 0 0,-1 1 1 0 0,1-1 0 0 0,0 0 0 0 0,0 1 0 0 0,1 0 0 0 0,-1 0-1 0 0,0-1 0 0 0,0 1 0 0 0,0-1-1 0 0,0 1 1 0 0,0-1 0 0 0,0 1 0 0 0,-1-1-1 0 0,1 1 1 0 0,0 0 0 0 0,-1 0 0 0 0,0-1-1 0 0,1 1 1 0 0,-1 2 0 0 0,0-4-2 0 0,0 0 0 0 0,0 0 0 0 0,0 0 1 0 0,1 0-1 0 0,-1-1 0 0 0,0 1 0 0 0,0 0 0 0 0,0 0 0 0 0,0 0 0 0 0,0 0 1 0 0,0 0-1 0 0,0 0 0 0 0,1-1 0 0 0,-1 1 0 0 0,0 0 0 0 0,0 0 0 0 0,0 0 0 0 0,0 0 1 0 0,0 0-1 0 0,1 0 0 0 0,-1 0 0 0 0,0 0 0 0 0,0 0 0 0 0,0 0 0 0 0,0 0 1 0 0,1 0-1 0 0,-1 0 0 0 0,0 0 0 0 0,0 0 0 0 0,0 0 0 0 0,0 0 0 0 0,1 0 0 0 0,-1 0 1 0 0,0 0-1 0 0,0 0 0 0 0,0 0 0 0 0,0 0 0 0 0,1 0 0 0 0,-1 0 0 0 0,0 0 1 0 0,0 0-1 0 0,0 0 0 0 0,0 0 0 0 0,0 0 0 0 0,0 1 0 0 0,1-1 0 0 0,-1 0 0 0 0,0 0 1 0 0,0 0-1 0 0,0 0 0 0 0,0 0 0 0 0,0 0 0 0 0,0 1 0 0 0,0-1 0 0 0,0 0 1 0 0,1 0-1 0 0,-1 0 0 0 0,0 0 0 0 0,0 1 0 0 0,0-1 0 0 0,0 0 0 0 0,0 0 1 0 0,0 0-1 0 0,0 0 0 0 0,0 1 0 0 0,0-1 0 0 0,0 0 0 0 0,9-11-32 0 0,-8 10 46 0 0,14-18-10 0 0,8-6-21 0 0,-19 21 18 0 0,-1 1 1 0 0,0 0-1 0 0,1-1 1 0 0,-1 0-1 0 0,0 0 0 0 0,-1 0 1 0 0,3-5-1 0 0,-2 4 1 0 0,0 0 1 0 0,0 1-1 0 0,0-1 0 0 0,1 1 0 0 0,0-1 1 0 0,0 1-1 0 0,6-5 0 0 0,25-27 17 0 0,-9 13-11 0 0,5-3-24 0 0,30-17-13 0 0,22-14 74 0 0,-82 55-33 0 0,-1-2-6 0 0,0 4-1 0 0,-1-1 0 0 0,1 0 0 0 0,-1 1 0 0 0,0-1 0 0 0,1 1 0 0 0,-1-1 0 0 0,0 1 0 0 0,1 0 0 0 0,-1-1 0 0 0,0 1 0 0 0,0 0 0 0 0,1-1 0 0 0,-1 1 0 0 0,0 0 0 0 0,0 0 0 0 0,0-1 0 0 0,1 1 0 0 0,-1 0 0 0 0,0 0 0 0 0,0 0 0 0 0,0 0 0 0 0,1 0 0 0 0,-1 0 0 0 0,0 1 0 0 0,0-1 0 0 0,0 0 0 0 0,1 0 0 0 0,-1 0 0 0 0,0 1 0 0 0,0-1 0 0 0,1 0 0 0 0,-2 1 0 0 0,-29 8-27 0 0,30-8 16 0 0,-57 20-15 0 0,15-11 27 0 0,-69 7-1 0 0,7-3-29 0 0,86-11 24 0 0,-1-2 0 0 0,0 0 1 0 0,-24-3-1 0 0,-2 0 57 0 0,44 2-59 0 0,0 1 1 0 0,0-1-1 0 0,1 0 0 0 0,-1 0 1 0 0,0 1-1 0 0,1-1 0 0 0,-1 1 0 0 0,1 0 1 0 0,-1-1-1 0 0,1 1 0 0 0,-1 0 1 0 0,1 0-1 0 0,-1 0 0 0 0,1 0 0 0 0,0 0 1 0 0,-1 0-1 0 0,1 0 0 0 0,-2 3 1 0 0,3-4-8 0 0,48 16-108 0 0,-36-14 109 0 0,0 0-1 0 0,0-1 0 0 0,0 0 1 0 0,13-1-1 0 0,38 4 36 0 0,36 4-742 0 0,-76-8-8408 0 0,-78 21-790 0 0,43-11 8215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58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123 103 464 0 0,'-19'-6'3939'0'0,"-67"6"5089"0"0,72 0-6165 0 0,10 0-1847 0 0,14 0-753 0 0,14-1 313 0 0,36-8 0 0 0,7-1-163 0 0,183 0 2 0 0,-62 4-313 0 0,-122 2-91 0 0,100-9-44 0 0,-13-8-377 0 0,-136 20 152 0 0,-14 1 87 0 0,0 0 0 0 0,0 0 0 0 0,-1 0 0 0 0,1 0 0 0 0,0-1 0 0 0,0 0 0 0 0,0 1 0 0 0,3-2 0 0 0,-35 1-10428 0 0,28 1 10327 0 0,0 0 0 0 0,-1 0 0 0 0,1-1 0 0 0,0 1 0 0 0,-1 0 0 0 0,1 0 0 0 0,0-1 0 0 0,-1 1 0 0 0,1-1 0 0 0,0 1 0 0 0,0-1 0 0 0,0 1 0 0 0,-2-3 0 0 0,-5-1-1000 0 0,-1-1 41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6:59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7 640 0 0,'-30'-1'6248'0'0,"28"0"-5731"0"0,-1 0 0 0 0,0 0 0 0 0,1 1 0 0 0,-1-1 0 0 0,0 1 0 0 0,0-1-1 0 0,1 1 1 0 0,-1 0 0 0 0,-18 0 7461 0 0,20 0-7786 0 0,39 17 473 0 0,-23-9-650 0 0,1 1 0 0 0,0-2 0 0 0,0 0 0 0 0,1-1 1 0 0,26 6-1 0 0,64 18-36 0 0,-107-30 21 0 0,1 0 1 0 0,-1 0-1 0 0,0 0 1 0 0,1 0 0 0 0,-1 0-1 0 0,0 1 1 0 0,1-1-1 0 0,-1 0 1 0 0,1 0 0 0 0,-1 0-1 0 0,0 0 1 0 0,1 0-1 0 0,-1 0 1 0 0,0 1 0 0 0,1-1-1 0 0,-1 0 1 0 0,0 0-1 0 0,0 1 1 0 0,1-1 0 0 0,-1 0-1 0 0,0 0 1 0 0,1 1-1 0 0,-1-1 1 0 0,0 0 0 0 0,0 1-1 0 0,0-1 1 0 0,1 0-1 0 0,-1 1 1 0 0,0-1 0 0 0,0 0-1 0 0,0 1 1 0 0,0-1 0 0 0,0 0-1 0 0,0 1 1 0 0,0-1-1 0 0,1 1 1 0 0,-1-1 0 0 0,0 0-1 0 0,0 1 1 0 0,0-1-1 0 0,-1 0 1 0 0,1 1 0 0 0,0 0 10 0 0,-28 27 6 0 0,18-19-18 0 0,1 0 0 0 0,1 1 1 0 0,-13 18-1 0 0,-10 12 0 0 0,11-19-3 0 0,11-12 0 0 0,0 1-1 0 0,0 0 1 0 0,-10 16 0 0 0,0-11-14 0 0,13-12 6 0 0,11-11 9 0 0,0-2 9 0 0,2-2 5 0 0,-5 8-10 0 0,1 1 1 0 0,-1 0-1 0 0,0-1 1 0 0,0 1-1 0 0,0-1 1 0 0,0 0-1 0 0,0 1 1 0 0,-1-1-1 0 0,0 0 0 0 0,0 0 1 0 0,0 0-1 0 0,0 0 1 0 0,0-7-1 0 0,6-20 2 0 0,-3 20-3 0 0,-1 1 0 0 0,0-1 0 0 0,0 0-1 0 0,-1 1 1 0 0,0-13 0 0 0,-1 16 3 0 0,0 1 1 0 0,0 0-1 0 0,1-1 1 0 0,0 1-1 0 0,0 0 1 0 0,0 0-1 0 0,5-9 1 0 0,-7 15 5 0 0,1-1 0 0 0,-1 1 0 0 0,0-1 1 0 0,1 1-1 0 0,-1-1 0 0 0,0 1 0 0 0,0-1 0 0 0,1 0 0 0 0,-1 1 0 0 0,0-1 1 0 0,0 1-1 0 0,0-1 0 0 0,0 0 0 0 0,0 1 0 0 0,0-1 0 0 0,0 0 1 0 0,0 1-1 0 0,0-1 0 0 0,0 0 0 0 0,0 1 0 0 0,0-1 0 0 0,0 1 1 0 0,0-1-1 0 0,-1 0 0 0 0,1 1 0 0 0,0-1 0 0 0,-1 1 0 0 0,1-1 1 0 0,0 1-1 0 0,-1-1 0 0 0,1 1 0 0 0,-1-2 0 0 0,-3 1 436 0 0,9 4-288 0 0,-3-1-146 0 0,0 0 0 0 0,-1-1 1 0 0,1 1-1 0 0,-1 0 0 0 0,1 0 0 0 0,-1 0 0 0 0,1 0 1 0 0,-1 0-1 0 0,0 0 0 0 0,0 0 0 0 0,0 0 0 0 0,0 0 1 0 0,0 1-1 0 0,-1-1 0 0 0,1 0 0 0 0,-1 1 0 0 0,1 3 1 0 0,7 18-5 0 0,-8-22 1 0 0,0 1-1 0 0,1-1 1 0 0,-1 0-1 0 0,0 0 0 0 0,0 1 1 0 0,0-1-1 0 0,0 0 1 0 0,-1 1-1 0 0,1-1 0 0 0,-1 0 1 0 0,0 3-1 0 0,-3 2-2649 0 0,3-48-14740 0 0,9 35 15916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7:22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28 636 0 0,'-11'-1'1607'0'0,"0"0"1"0"0,1-1-1 0 0,-1 0 0 0 0,-14-5 0 0 0,16 5-17 0 0,-7-11 5038 0 0,21 15-4444 0 0,21 10-1601 0 0,0-1 0 0 0,1-1-1 0 0,36 8 1 0 0,28 11-305 0 0,-27-6-38 0 0,13 5 176 0 0,77 40-1 0 0,-23 5-211 0 0,-3 5 0 0 0,-4 5 0 0 0,172 151-1 0 0,21 40-133 0 0,330 228-47 0 0,-254-208-73 0 0,-329-244-470 0 0,-3 2 1 0 0,-1 3-1 0 0,-3 2 1 0 0,76 100 0 0 0,-126-143-1216 0 0,-15-14-875 0 0,-24-21-2548 0 0,25 16 4248 0 0,-6-4-373 0 0,0-1 0 0 0,1-1 1 0 0,1 0-1 0 0,0 0 0 0 0,0-1 1 0 0,-12-19-1 0 0,4 4-144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7:22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2680 232 0 0,'-2'4'207'0'0,"1"0"-1"0"0,-1 0 1 0 0,1 0 0 0 0,0 0-1 0 0,0 1 1 0 0,0-1 0 0 0,1 0-1 0 0,-1 1 1 0 0,1-1 0 0 0,0 7-1 0 0,1-6-141 0 0,-2-2 204 0 0,0-1 1 0 0,0 1-1 0 0,0-1 0 0 0,0 0 0 0 0,0 1 0 0 0,0-1 0 0 0,0 0 1 0 0,-1 0-1 0 0,1 0 0 0 0,-1 0 0 0 0,1 0 0 0 0,-1 0 0 0 0,-3 2 1 0 0,-22 6 4168 0 0,-2 3-2444 0 0,11-6-25 0 0,15-6-1629 0 0,1 1 0 0 0,-1-1-1 0 0,1 0 1 0 0,-1-1-1 0 0,0 1 1 0 0,1 0 0 0 0,-1-1-1 0 0,0 1 1 0 0,-3-1-1 0 0,27-17 689 0 0,272-177 945 0 0,-5-30-1223 0 0,19-14-394 0 0,-66 64-105 0 0,463-356 135 0 0,-185 105-375 0 0,16 21-293 0 0,-400 310-128 0 0,167-120-1705 0 0,-109 65-3029 0 0,-175 135 3097 0 0,0 0 0 0 0,-1-2 0 0 0,0 0 1 0 0,-2-1-1 0 0,26-36 0 0 0,-31 37 244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09.0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40 268 0 0,'4'-1'572'0'0,"0"-1"-1"0"0,-1 0 1 0 0,1 0-1 0 0,0 0 1 0 0,-1 0-1 0 0,1 0 1 0 0,30-25 12917 0 0,-27 29-11539 0 0,-7 32-369 0 0,0-17-1440 0 0,0 15-52 0 0,-1 0 1 0 0,-6 41 0 0 0,-16 84 48 0 0,19-135-139 0 0,0-4-40 0 0,0 1-1 0 0,-1-1 1 0 0,-14 33 0 0 0,0 8-345 0 0,-1-4-1001 0 0,9-28 0 0 0,10-23 858 0 0,0 0 0 0 0,-1-1-1 0 0,0 1 1 0 0,1 0 0 0 0,-1-1-1 0 0,-5 7 1 0 0,-18-39-11333 0 0,22 25 11391 0 0,-1 0 0 0 0,-4-3 0 0 0,-1-3-476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0.0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56 552 0 0,'-2'-2'308'0'0,"0"0"0"0"0,0-1 0 0 0,1 1-1 0 0,-1 0 1 0 0,1 0 0 0 0,-1-1 0 0 0,1 1 0 0 0,0-1 0 0 0,0 1-1 0 0,0-1 1 0 0,0 1 0 0 0,0-1 0 0 0,1 0 0 0 0,-1 0-1 0 0,1 1 1 0 0,-1-1 0 0 0,1 0 0 0 0,4-8 3875 0 0,4 12-1971 0 0,0 1-444 0 0,3 2 353 0 0,26 13-315 0 0,14 19-611 0 0,-35-26-985 0 0,-1 0 1 0 0,16 15 0 0 0,-7-4-43 0 0,-14-12-133 0 0,0-1 1 0 0,-1 1-1 0 0,0 0 0 0 0,0 1 1 0 0,-1 0-1 0 0,10 16 1 0 0,30 53-45 0 0,-33-59 6 0 0,-13-18 3 0 0,-1 0 0 0 0,1 1 0 0 0,0-1 0 0 0,0 0 0 0 0,-1 1 0 0 0,0-1 0 0 0,1 0 0 0 0,0 5 0 0 0,0-2 10 0 0,1 0 1 0 0,-1 0-1 0 0,1-1 1 0 0,0 1-1 0 0,1-1 1 0 0,-1 1 0 0 0,1-1-1 0 0,7 7 1 0 0,-10-11-16 0 0,0 0 0 0 0,0 0 1 0 0,0 0-1 0 0,-1-1 0 0 0,1 1 0 0 0,0 0 1 0 0,0-1-1 0 0,-1 1 0 0 0,1 0 1 0 0,0-1-1 0 0,-1 1 0 0 0,1-1 1 0 0,0 1-1 0 0,-1-1 0 0 0,1 0 1 0 0,-1 1-1 0 0,1-1 0 0 0,-1 0 1 0 0,1 1-1 0 0,-1-1 0 0 0,1 0 1 0 0,-1 1-1 0 0,0-1 0 0 0,1 0 1 0 0,-1 0-1 0 0,0-1 0 0 0,19-38 36 0 0,-4 8-19 0 0,-9 22-20 0 0,-1-1 1 0 0,0 1-1 0 0,0-1 1 0 0,4-17-1 0 0,10-20 11 0 0,-11 30-2 0 0,-6 16-2 0 0,-1-1 1 0 0,0 1-1 0 0,0-1 1 0 0,0 1 0 0 0,0-1-1 0 0,0 1 1 0 0,-1-1 0 0 0,1 1-1 0 0,-1-1 1 0 0,1-3 0 0 0,3-14-12 0 0,1-13 28 0 0,-5 32-12 0 0,0 0 0 0 0,0 1 0 0 0,0-1-1 0 0,-1 0 1 0 0,1 1 0 0 0,0-1 0 0 0,0 0 0 0 0,-1 0 0 0 0,1 1 0 0 0,0-1 0 0 0,-1 0 0 0 0,1 1 0 0 0,-1-1 0 0 0,1 1-1 0 0,-1-1 1 0 0,1 0 0 0 0,-1 1 0 0 0,1-1 0 0 0,-1 1 0 0 0,1-1 0 0 0,-1 1 0 0 0,0 0 0 0 0,1-1 0 0 0,-1 1-1 0 0,0 0 1 0 0,1-1 0 0 0,-1 1 0 0 0,0 0 0 0 0,0 0 0 0 0,1 0 0 0 0,-1-1 0 0 0,0 1 0 0 0,0 0 0 0 0,1 0 0 0 0,-1 0-1 0 0,0 0 1 0 0,0 1 0 0 0,-19 0 90 0 0,1 2 0 0 0,0 1-1 0 0,-1 0 1 0 0,-17 8 0 0 0,10-4-15 0 0,-136 29 383 0 0,149-34-432 0 0,-7 3-110 0 0,22-5 26 0 0,14 0 20 0 0,165 10-2154 0 0,-177-11 2147 0 0,1 0 0 0 0,-1-1 0 0 0,0 0 0 0 0,1 1 0 0 0,-1-1 0 0 0,0 0 0 0 0,0 0 1 0 0,0-1-1 0 0,0 1 0 0 0,4-3 0 0 0,-5 3 40 0 0,0-1 0 0 0,1 1 0 0 0,-1 0 1 0 0,0 0-1 0 0,1 0 0 0 0,-1 1 0 0 0,0-1 1 0 0,1 0-1 0 0,4 0 0 0 0,-5 1 229 0 0,-23 23 411 0 0,19-20-631 0 0,1 0 1 0 0,0 1-1 0 0,0-1 1 0 0,0 1 0 0 0,0-1-1 0 0,0 1 1 0 0,1-1-1 0 0,-1 1 1 0 0,1-1-1 0 0,0 1 1 0 0,0 0 0 0 0,0-1-1 0 0,1 1 1 0 0,-1-1-1 0 0,1 1 1 0 0,0-1-1 0 0,0 1 1 0 0,0-1 0 0 0,0 1-1 0 0,1-1 1 0 0,0 0-1 0 0,-1 0 1 0 0,1 0-1 0 0,0 0 1 0 0,3 3-1 0 0,1 2-18 0 0,-6-7 6 0 0,1 0 1 0 0,-1-1 0 0 0,1 1-1 0 0,0 0 1 0 0,-1 0-1 0 0,1 0 1 0 0,0-1 0 0 0,-1 1-1 0 0,1 0 1 0 0,0-1-1 0 0,0 1 1 0 0,0-1 0 0 0,-1 1-1 0 0,1-1 1 0 0,0 1-1 0 0,0-1 1 0 0,2 1-1 0 0,8 1-82 0 0,0-1-1 0 0,0 0 1 0 0,13-1-1 0 0,-20 0 61 0 0,-1 0 0 0 0,1 0 0 0 0,-1-1 0 0 0,0 1 0 0 0,1-1 0 0 0,-1 0 0 0 0,0 0 1 0 0,1 0-1 0 0,-1 0 0 0 0,0-1 0 0 0,0 1 0 0 0,0-1 0 0 0,0 0 0 0 0,0 0 0 0 0,2-2 0 0 0,-4 4 23 0 0,-1-1 0 0 0,0 1 1 0 0,1-1-1 0 0,-1 1 0 0 0,0 0 0 0 0,1-1 0 0 0,-1 1 1 0 0,0-1-1 0 0,0 1 0 0 0,0 0 0 0 0,1-1 0 0 0,-1 1 1 0 0,0-1-1 0 0,0 1 0 0 0,0-1 0 0 0,0 1 0 0 0,0-1 1 0 0,0 1-1 0 0,0-1 0 0 0,0 1 0 0 0,0-1 0 0 0,0 1 1 0 0,0-1-1 0 0,0 1 0 0 0,0-1 0 0 0,0 1 0 0 0,0-1 1 0 0,-1 1-1 0 0,1 0 0 0 0,0-1 0 0 0,0 1 0 0 0,-1-1 1 0 0,1 1-1 0 0,0-1 0 0 0,0 1 0 0 0,-1 0 0 0 0,1-1 1 0 0,0 1-1 0 0,-1 0 0 0 0,1-1 0 0 0,-1 1 0 0 0,-15-8 25 0 0,-61-10 149 0 0,73 17-592 0 0,-8-3 1056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1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498 11 84 0 0,'8'-10'11911'0'0,"-34"10"-6769"0"0,0 2-3772 0 0,-36 1-911 0 0,37-2-193 0 0,0 0 0 0 0,0 2 0 0 0,-34 9 0 0 0,44-9-183 0 0,0 2-1 0 0,1-1 0 0 0,0 2 1 0 0,0 0-1 0 0,1 1 0 0 0,-24 15 1 0 0,34-20-79 0 0,0 1 0 0 0,0 0 0 0 0,0 0 0 0 0,1 0 0 0 0,0 0 0 0 0,-1 1 0 0 0,1-1 1 0 0,0 0-1 0 0,1 1 0 0 0,-1 0 0 0 0,-2 6 0 0 0,-9 48-9 0 0,5-16-33 0 0,5-27 24 0 0,0 0 1 0 0,1 0-1 0 0,1 0 0 0 0,1 29 0 0 0,1-18-15 0 0,-1-24 24 0 0,0-1 0 0 0,0 0 0 0 0,1 0 0 0 0,-1 1 0 0 0,1-1 0 0 0,-1 0 0 0 0,1 0 0 0 0,-1 1 0 0 0,1-1 0 0 0,0 0 0 0 0,-1 0 0 0 0,1 0 0 0 0,0 0 0 0 0,0 0 0 0 0,0 0 0 0 0,0 0 0 0 0,0 0 0 0 0,0-1 1 0 0,0 1-1 0 0,0 0 0 0 0,0 0 0 0 0,1-1 0 0 0,-1 1 0 0 0,0-1 0 0 0,0 1 0 0 0,1-1 0 0 0,-1 0 0 0 0,0 1 0 0 0,1-1 0 0 0,-1 0 0 0 0,2 0 0 0 0,3 1-35 0 0,0 0 0 0 0,0-1 0 0 0,0 0 0 0 0,0 0 0 0 0,12-2 1 0 0,11-1-59 0 0,0 0 1 0 0,37 3-1 0 0,-39 0 17 0 0,-10 1 33 0 0,-1 1-1 0 0,0 1 1 0 0,0 0 0 0 0,-1 1-1 0 0,1 1 1 0 0,18 8 0 0 0,-31-12 45 0 0,-1 0 5 0 0,1 0 0 0 0,0 1 0 0 0,-1-1 0 0 0,1 0 0 0 0,-1 1-1 0 0,0 0 1 0 0,1 0 0 0 0,-1-1 0 0 0,0 1 0 0 0,0 1 0 0 0,0-1-1 0 0,0 0 1 0 0,-1 0 0 0 0,3 4 0 0 0,-4-5 1 0 0,1 0 1 0 0,0 1-1 0 0,-1-1 0 0 0,1 0 1 0 0,-1 1-1 0 0,1-1 0 0 0,-1 1 1 0 0,0-1-1 0 0,0 1 0 0 0,0-1 1 0 0,0 1-1 0 0,0-1 0 0 0,0 1 1 0 0,0-1-1 0 0,0 0 1 0 0,0 1-1 0 0,-1-1 0 0 0,1 1 1 0 0,-1-1-1 0 0,1 1 0 0 0,-1-1 1 0 0,1 0-1 0 0,-1 1 0 0 0,0-1 1 0 0,0 0-1 0 0,0 0 0 0 0,-1 2 1 0 0,-5 4 7 0 0,1-1 0 0 0,-2 0 0 0 0,1 0 1 0 0,-1-1-1 0 0,1 0 0 0 0,-1 0 0 0 0,-12 5 1 0 0,-64 21 85 0 0,38-15-62 0 0,15-7-241 0 0,-1-1 0 0 0,0-1 0 0 0,-53 4 0 0 0,66-9-229 0 0,15-2 166 0 0,0 0 0 0 0,0 0 0 0 0,0 0 0 0 0,0-1 1 0 0,0 1-1 0 0,0-1 0 0 0,0 0 0 0 0,0 0 0 0 0,1 0 0 0 0,-1-1 0 0 0,0 1 0 0 0,-3-3 0 0 0,6 3 85 0 0,0 1 0 0 0,0-1 0 0 0,0 1 0 0 0,0-1 0 0 0,1 1 0 0 0,-1-1-1 0 0,0 0 1 0 0,0 0 0 0 0,1 1 0 0 0,-1-1 0 0 0,0 0 0 0 0,1 0 0 0 0,-1 0-1 0 0,1 0 1 0 0,-1 0 0 0 0,1 0 0 0 0,-1 0 0 0 0,1 0 0 0 0,0 0-1 0 0,-1 0 1 0 0,1 0 0 0 0,0 0 0 0 0,0 0 0 0 0,0 0 0 0 0,0 0 0 0 0,0 0-1 0 0,0 0 1 0 0,0 0 0 0 0,0 0 0 0 0,0 0 0 0 0,0 0 0 0 0,1 0 0 0 0,-1 0-1 0 0,0 0 1 0 0,1 0 0 0 0,-1 0 0 0 0,1 0 0 0 0,-1 0 0 0 0,1 0-1 0 0,-1 0 1 0 0,1 1 0 0 0,0-1 0 0 0,-1 0 0 0 0,1 0 0 0 0,1 0 0 0 0,26-26-3665 0 0,-8 11 2313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1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1 784 0 0,'-24'2'3270'0'0,"1"1"-1"0"0,-1 1 0 0 0,-39 13 1 0 0,38-11-975 0 0,12-2 2389 0 0,43-3-3543 0 0,198-11-1170 0 0,-201 7-225 0 0,-24 2-40 0 0,1 0 0 0 0,0 1 0 0 0,-1-1 0 0 0,1 1 0 0 0,0 0-1 0 0,0 0 1 0 0,-1 0 0 0 0,1 0 0 0 0,0 1 0 0 0,0 0 0 0 0,-1 0 0 0 0,4 1 0 0 0,-2-1 1109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2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155 1 520 0 0,'0'0'14158'0'0,"0"27"-10607"0"0,-1-16-3440 0 0,0-1 1 0 0,-1 0-1 0 0,0 0 1 0 0,-1-1-1 0 0,-4 11 1 0 0,-7 29 2 0 0,11-39-107 0 0,0 1 0 0 0,-1-1 0 0 0,0 0 0 0 0,-1 0 0 0 0,-7 10 0 0 0,-13 32-41 0 0,2-4-43 0 0,17-36-175 0 0,0 0 0 0 0,-8 23-1 0 0,7-18 378 0 0,5-13-961 0 0,0 0 1 0 0,0 0 0 0 0,0 0-1 0 0,1 0 1 0 0,0 0 0 0 0,-1 7-1 0 0,2-10 545 0 0,0 0 0 0 0,0 0-1 0 0,0 0 1 0 0,0-1-1 0 0,0 1 1 0 0,0 0 0 0 0,1 0-1 0 0,-1 0 1 0 0,0 0-1 0 0,1 0 1 0 0,-1 0 0 0 0,0 0-1 0 0,1-1 1 0 0,-1 1 0 0 0,1 0-1 0 0,0 0 1 0 0,-1 0-1 0 0,1-1 1 0 0,0 1 0 0 0,-1 0-1 0 0,1-1 1 0 0,0 1-1 0 0,0-1 1 0 0,-1 1 0 0 0,1-1-1 0 0,0 1 1 0 0,0-1 0 0 0,0 0-1 0 0,0 1 1 0 0,0-1-1 0 0,0 0 1 0 0,0 0 0 0 0,0 1-1 0 0,-1-1 1 0 0,3 0 0 0 0,15 1-1135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6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393 195 112 0 0,'-41'0'4502'0'0,"-57"1"461"0"0,88 0-4271 0 0,0 0 0 0 0,0 1-1 0 0,0 1 1 0 0,1-1 0 0 0,-1 1 0 0 0,1 1 0 0 0,-14 6-1 0 0,22-9-605 0 0,-12 6 266 0 0,0 0-1 0 0,1 1 0 0 0,0 0 0 0 0,1 1 0 0 0,-11 10 0 0 0,21-18-345 0 0,-9 10 97 0 0,-1 1 1 0 0,2 0-1 0 0,0 1 1 0 0,-10 18 0 0 0,16-26-96 0 0,0 0 1 0 0,1 0-1 0 0,0 0 1 0 0,0 0-1 0 0,0 0 0 0 0,1 0 1 0 0,0 1-1 0 0,0-1 1 0 0,0 1-1 0 0,0-1 1 0 0,1 0-1 0 0,0 1 1 0 0,0-1-1 0 0,1 1 1 0 0,-1-1-1 0 0,1 1 1 0 0,0-1-1 0 0,1 0 1 0 0,-1 1-1 0 0,1-1 1 0 0,0 0-1 0 0,1 0 0 0 0,-1 0 1 0 0,1 0-1 0 0,0-1 1 0 0,4 6-1 0 0,-2-4-107 0 0,0-1-1 0 0,0 0 0 0 0,0-1 0 0 0,0 1 0 0 0,1-1 1 0 0,0 0-1 0 0,0-1 0 0 0,0 1 0 0 0,0-1 1 0 0,0 0-1 0 0,1-1 0 0 0,-1 1 0 0 0,1-1 0 0 0,0-1 1 0 0,0 1-1 0 0,0-1 0 0 0,0-1 0 0 0,10 1 1 0 0,0 0-596 0 0,1-2 0 0 0,0 0 0 0 0,0-1 0 0 0,0 0 1 0 0,-1-2-1 0 0,21-6 0 0 0,115-50-8596 0 0,-117 45 7869 0 0</inkml:trace>
  <inkml:trace contextRef="#ctx0" brushRef="#br0" timeOffset="1">814 254 436 0 0,'-1'0'370'0'0,"0"0"0"0"0,0-1-1 0 0,0 1 1 0 0,0 0 0 0 0,0-1-1 0 0,0 1 1 0 0,0 0 0 0 0,0 0 0 0 0,0 0-1 0 0,0 0 1 0 0,-1 0 0 0 0,1 0 0 0 0,0 0-1 0 0,0 0 1 0 0,0 0 0 0 0,0 0 0 0 0,0 1-1 0 0,0-1 1 0 0,0 0 0 0 0,0 1 0 0 0,0-1-1 0 0,0 1 1 0 0,-1 0 0 0 0,-28 14 2922 0 0,26-11-3020 0 0,0 0 1 0 0,0 0-1 0 0,1 1 1 0 0,-1 0-1 0 0,1 0 1 0 0,1 0-1 0 0,-1 0 1 0 0,1 0-1 0 0,-1 1 1 0 0,1-1-1 0 0,1 1 0 0 0,-1-1 1 0 0,1 1-1 0 0,0 0 1 0 0,0-1-1 0 0,1 1 1 0 0,0 10-1 0 0,0-12-216 0 0,0-1-31 0 0,0-1 0 0 0,0 1 1 0 0,0-1-1 0 0,0 1 0 0 0,0-1 1 0 0,-1 0-1 0 0,1 1 0 0 0,-1-1 1 0 0,1 0-1 0 0,-1 1 0 0 0,0-1 1 0 0,0 0-1 0 0,0 0 0 0 0,-3 4 1 0 0,-15 40 58 0 0,-8-3-1005 0 0,23-37-1188 0 0,26-55-11279 0 0,-13 29 12000 0 0</inkml:trace>
  <inkml:trace contextRef="#ctx0" brushRef="#br0" timeOffset="2">823 12 444 0 0,'-2'-1'378'0'0,"-15"-8"4302"0"0,16 9-4584 0 0,1-1 1 0 0,0 1-1 0 0,0 0 1 0 0,0 0-1 0 0,-1 0 1 0 0,1 0-1 0 0,0 0 1 0 0,-1 0-1 0 0,1 0 1 0 0,0 0-1 0 0,0 0 1 0 0,-1 0-1 0 0,1 0 0 0 0,-5 2 1931 0 0,5-1-1931 0 0,0-1 1 0 0,0 0-1 0 0,0 0 0 0 0,0 1 1 0 0,0-1-1 0 0,0 0 1 0 0,0 0-1 0 0,0 1 1 0 0,9 9 2840 0 0,-9-9-2829 0 0,1-1 0 0 0,0 1 1 0 0,-1-1-1 0 0,1 1 1 0 0,0-1-1 0 0,-1 1 1 0 0,1-1-1 0 0,0 1 0 0 0,-1 0 1 0 0,1-1-1 0 0,-1 1 1 0 0,1 0-1 0 0,-1-1 1 0 0,0 1-1 0 0,1 0 0 0 0,-1 0 1 0 0,1 0-1 0 0,-1 0-49 0 0,0 0-1 0 0,0 0 1 0 0,0-1-1 0 0,0 1 1 0 0,1 0-1 0 0,-1-1 1 0 0,0 1-1 0 0,0 0 1 0 0,1-1-1 0 0,-1 1 1 0 0,1-1-1 0 0,-1 1 0 0 0,0 0 1 0 0,1-1-1 0 0,-1 1 1 0 0,1-1-1 0 0,-1 1 1 0 0,1-1-1 0 0,0 1 1 0 0,0-1-1 0 0,0 1-53 0 0,-1 0-1 0 0,1-1 1 0 0,0 1-1 0 0,0 0 1 0 0,0-1-1 0 0,-1 1 1 0 0,1 0-1 0 0,-1 0 1 0 0,1 0-1 0 0,0 0 1 0 0,-1-1 0 0 0,1 1-1 0 0,-1 0 1 0 0,0 0-1 0 0,1 0 1 0 0,-1 0-1 0 0,0 0 1 0 0,0 0-1 0 0,1 0 1 0 0,-1 0-1 0 0,0 2 1 0 0,0 3-1186 0 0,0 0 0 0 0,0 0-1 0 0,-1 0 1 0 0,1 1 0 0 0,-1-1 0 0 0,-1 0 0 0 0,-2 9 0 0 0,4-14 1040 0 0,-1-1 0 0 0,1 1 0 0 0,0 0 0 0 0,0-1 0 0 0,0 1 0 0 0,0 0 0 0 0,0-1 0 0 0,0 1 0 0 0,0 0 0 0 0,0-1 0 0 0,0 1 0 0 0,0 0 1 0 0,0-1-1 0 0,0 1 0 0 0,1 0 0 0 0,-1-1 0 0 0,0 1 0 0 0,0-1 0 0 0,1 1 0 0 0,-1 0 0 0 0,0-1 0 0 0,1 1 0 0 0,0 0 0 0 0,2 5-893 0 0,-1 10-643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2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55 252 0 0,'-78'-3'14487'0'0,"72"0"-11791"0"0,12 0-2275 0 0,1 1 1 0 0,-1 0-1 0 0,1 1 1 0 0,0-1-1 0 0,0 1 1 0 0,13 0-1 0 0,4-2-176 0 0,223-29-403 0 0,-177 31-2425 0 0,-44 1-2720 0 0,-43 8-241 0 0,-11 11 2056 0 0,16-8 1960 0 0,-6 0 226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3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27 812 0 0,'-2'0'362'0'0,"0"1"0"0"0,-1-1 0 0 0,1 0 0 0 0,0 1 0 0 0,0 0 0 0 0,0-1 0 0 0,0 1 0 0 0,0 0 0 0 0,-3 2-1 0 0,-19 5 6400 0 0,54-3-2031 0 0,-6-3-4092 0 0,-1 0 0 0 0,0-2 0 0 0,46-4-1 0 0,12-1-365 0 0,108 0-705 0 0,-65-10-6773 0 0,-108 12 4154 0 0,-14 3 2545 0 0,1 0 1 0 0,-1 0 0 0 0,1 0 0 0 0,-1-1-1 0 0,0 1 1 0 0,1-1 0 0 0,-1 0 0 0 0,1 0-1 0 0,-1 0 1 0 0,0 0 0 0 0,0 0-1 0 0,3-2 1 0 0,5-7-806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3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17 92 0 0,'-50'43'16535'0'0,"50"-43"-16460"0"0,2 0 443 0 0,27 0 1330 0 0,8 3-892 0 0,-27-2-821 0 0,-1 0 0 0 0,1 0-1 0 0,0-1 1 0 0,9-1 0 0 0,114-10 403 0 0,29-5-3270 0 0,-113 0-4062 0 0,1-1-3429 0 0,-32 13 8872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4.0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766 26 616 0 0,'3'-3'11447'0'0,"-20"-2"-7676"0"0,-26-3-2619 0 0,-13 3-108 0 0,45 3-847 0 0,-1 1-1 0 0,1 0 1 0 0,-1 0 0 0 0,0 1-1 0 0,-19 3 1 0 0,23-2-173 0 0,0 0 0 0 0,1 1 0 0 0,-1 0 1 0 0,1 0-1 0 0,0 0 0 0 0,-1 1 0 0 0,1 0 1 0 0,0 0-1 0 0,1 1 0 0 0,-1 0 0 0 0,1 0 1 0 0,-1 1-1 0 0,1 0 0 0 0,1 0 0 0 0,-1 0 1 0 0,-7 10-1 0 0,1-1-76 0 0,1 0 0 0 0,0 1 0 0 0,-14 27 0 0 0,20-33 41 0 0,1 0-1 0 0,1 0 1 0 0,-1 0 0 0 0,1 0 0 0 0,1 1 0 0 0,0-1-1 0 0,0 1 1 0 0,0 15 0 0 0,2-23 7 0 0,0 0 0 0 0,0 0 0 0 0,0 0 0 0 0,0 1 0 0 0,1-1 0 0 0,-1 0 0 0 0,1 0 1 0 0,-1 0-1 0 0,1 0 0 0 0,0 0 0 0 0,0 0 0 0 0,0 0 0 0 0,0 0 0 0 0,0 0 0 0 0,1-1 0 0 0,-1 1 0 0 0,0 0 0 0 0,1-1 0 0 0,3 4 0 0 0,-2-3-17 0 0,0 0 1 0 0,1 0-1 0 0,-1-1 1 0 0,1 1-1 0 0,0-1 1 0 0,0 1-1 0 0,-1-1 0 0 0,1 0 1 0 0,0-1-1 0 0,6 2 1 0 0,9-2-148 0 0,1 0 0 0 0,0-1 0 0 0,32-6 0 0 0,-37 5 48 0 0,-3 1 63 0 0,0 0-1 0 0,0 0 0 0 0,0 1 0 0 0,15 2 1 0 0,-21-1 35 0 0,-1 0 1 0 0,1 0 0 0 0,-1 1 0 0 0,1-1 0 0 0,-1 1 0 0 0,0 0 0 0 0,0 1-1 0 0,0-1 1 0 0,0 1 0 0 0,7 5 0 0 0,-10-7 31 0 0,-1 0-1 0 0,0 0 1 0 0,0 0 0 0 0,0 1-1 0 0,0-1 1 0 0,0 0 0 0 0,0 0-1 0 0,0 1 1 0 0,-1-1 0 0 0,1 1 0 0 0,0-1-1 0 0,-1 0 1 0 0,1 1 0 0 0,-1-1-1 0 0,1 1 1 0 0,-1 0 0 0 0,0-1-1 0 0,0 1 1 0 0,1-1 0 0 0,-2 4-1 0 0,1-2 38 0 0,-1 0 0 0 0,1 0-1 0 0,-1 0 1 0 0,0 0 0 0 0,-1 0-1 0 0,1 0 1 0 0,0 0-1 0 0,-1 0 1 0 0,-3 5 0 0 0,-1 0 95 0 0,-1-1 1 0 0,0 1 0 0 0,0-1-1 0 0,-1 0 1 0 0,-12 8-1 0 0,-9 3 224 0 0,-1-1 0 0 0,0-2-1 0 0,-56 20 1 0 0,-103 20-472 0 0,170-50-712 0 0,1-2-1 0 0,-1 0 1 0 0,0-1-1 0 0,-38-1 1 0 0,47-2-244 0 0,1 0 0 0 0,0 0 0 0 0,0-1 0 0 0,0 0 0 0 0,0 0 0 0 0,0-1 0 0 0,0 0 1 0 0,1-1-1 0 0,0 0 0 0 0,-1 0 0 0 0,1-1 0 0 0,-11-8 0 0 0,10 7-850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4.5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0 400 0 0,'-17'5'15317'0'0,"73"6"-12290"0"0,279 94 565 0 0,163 72-2361 0 0,-118-40-1004 0 0,-231-85-245 0 0,467 155-1045 0 0,-556-185 326 0 0,24 5-1685 0 0,-53-16-1704 0 0,-53-6-2897 0 0,-51-13 1442 0 0,52 5 4655 0 0,-17-2-580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4.9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1260 316 0 0,'-80'25'4407'0'0,"25"-18"1880"0"0,49-9-4021 0 0,12-3-829 0 0,21-9 0 0 0,-13 7-731 0 0,205-105 2357 0 0,247-133-1076 0 0,-303 157-1806 0 0,765-381-2219 0 0,-600 315-3594 0 0,-5-9-5308 0 0,-264 131 8807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6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433 49 640 0 0,'17'-15'7986'0'0,"-23"14"-6462"0"0,-13-4 2819 0 0,14 4-4004 0 0,-1 1-1 0 0,1-1 1 0 0,1 0 0 0 0,-1 0 0 0 0,0-1 0 0 0,0 0 0 0 0,-9-4-1 0 0,9 4-147 0 0,1 0-1 0 0,-1 0 1 0 0,0 0-1 0 0,0 1 0 0 0,0-1 1 0 0,0 1-1 0 0,-1 1 1 0 0,-4-1-1 0 0,-1 1-38 0 0,0 1-1 0 0,0 0 1 0 0,0 1-1 0 0,0 0 1 0 0,1 1-1 0 0,-1 0 1 0 0,1 0-1 0 0,-1 1 0 0 0,1 1 1 0 0,1 0-1 0 0,-13 7 1 0 0,3 2-188 0 0,1 0 0 0 0,0 1 0 0 0,1 1 0 0 0,-20 24 0 0 0,33-36 17 0 0,1 1 0 0 0,0 0 0 0 0,0 1 0 0 0,0-1 0 0 0,1 1 0 0 0,-1-1 0 0 0,1 1-1 0 0,1 0 1 0 0,-1-1 0 0 0,1 1 0 0 0,0 0 0 0 0,0 8 0 0 0,1-11-21 0 0,-1-1 1 0 0,1 1-1 0 0,0 0 0 0 0,0 0 1 0 0,1 0-1 0 0,-1 0 1 0 0,0 0-1 0 0,1 0 0 0 0,0 0 1 0 0,0-1-1 0 0,0 1 0 0 0,0 0 1 0 0,0-1-1 0 0,0 1 1 0 0,1-1-1 0 0,-1 1 0 0 0,1-1 1 0 0,0 1-1 0 0,0-1 0 0 0,0 0 1 0 0,0 0-1 0 0,0 0 1 0 0,0 0-1 0 0,1 0 0 0 0,-1-1 1 0 0,0 1-1 0 0,1-1 0 0 0,3 2 1 0 0,27 7-34 0 0,2-2 0 0 0,-1-1 1 0 0,1-2-1 0 0,36 1 0 0 0,-2 0 15 0 0,-63-5 58 0 0,64 10 25 0 0,-63-10-18 0 0,0 1 0 0 0,0 0 1 0 0,-1 0-1 0 0,1 1 0 0 0,-1-1 1 0 0,0 1-1 0 0,0 1 0 0 0,8 5 0 0 0,-13-8-3 0 0,0-1-1 0 0,0 1 0 0 0,-1 0 1 0 0,1 0-1 0 0,0 0 0 0 0,0 0 1 0 0,-1 0-1 0 0,1 0 0 0 0,-1 0 0 0 0,1 0 1 0 0,-1 0-1 0 0,1 0 0 0 0,-1 0 1 0 0,1 0-1 0 0,-1 0 0 0 0,0 0 1 0 0,0 0-1 0 0,0 0 0 0 0,0 1 0 0 0,0-1 1 0 0,0 0-1 0 0,0 0 0 0 0,0 0 1 0 0,0 0-1 0 0,0 0 0 0 0,0 1 1 0 0,-1-1-1 0 0,1 0 0 0 0,-1 0 1 0 0,1 0-1 0 0,-1 0 0 0 0,1 0 0 0 0,-1 0 1 0 0,1 0-1 0 0,-1 0 0 0 0,0 0 1 0 0,0 0-1 0 0,1-1 0 0 0,-1 1 1 0 0,0 0-1 0 0,0 0 0 0 0,0-1 0 0 0,0 1 1 0 0,0 0-1 0 0,-1 0 0 0 0,-5 4 13 0 0,0-1-1 0 0,0 0 0 0 0,0 0 0 0 0,0 0 0 0 0,-12 3 0 0 0,-17 3-27 0 0,-1-3 1 0 0,0-1-1 0 0,-60 2 1 0 0,55-5-182 0 0,5 1-83 0 0,13-1-693 0 0,0-1 0 0 0,0-1 0 0 0,-1-1 0 0 0,-29-4 0 0 0,54 4 843 0 0,-1 0 0 0 0,1 0 0 0 0,-1 0 0 0 0,1 0 0 0 0,-1 0 0 0 0,1-1 0 0 0,-1 1 0 0 0,1 0 0 0 0,-1 0 0 0 0,1 0 0 0 0,-1-1 0 0 0,1 1 1 0 0,-1 0-1 0 0,1 0 0 0 0,-1-1 0 0 0,1 1 0 0 0,0 0 0 0 0,-1-1 0 0 0,1 1 0 0 0,-1-1 0 0 0,1 1 0 0 0,0 0 0 0 0,0-1 0 0 0,-1 1 0 0 0,1-1 0 0 0,0 1 1 0 0,0-1-1 0 0,-1 1 0 0 0,1-1 0 0 0,0 1 0 0 0,0-2 0 0 0,8-14-3683 0 0,-5 12 3208 0 0,0 0 0 0 0,1 1-1 0 0,0-1 1 0 0,0 1 0 0 0,0 0 0 0 0,7-4-1 0 0,16-4-703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6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0 452 0 0,'-55'23'8800'0'0,"53"-23"-8296"0"0,1 1 0 0 0,-1 0 0 0 0,1 0 0 0 0,-6 5 2520 0 0,6-5-2520 0 0,0 0 0 0 0,0 0 0 0 0,1 0 0 0 0,-1 1 0 0 0,0-1 0 0 0,0 1 0 0 0,1-1 0 0 0,-1 0 0 0 0,1 1 0 0 0,-1 2 0 0 0,23 6-124 0 0,-7-7-371 0 0,1-1 0 0 0,-1 0 0 0 0,0-1-1 0 0,1-1 1 0 0,-1 0 0 0 0,17-3 0 0 0,94-16-956 0 0,-122 18 880 0 0,34-5-4888 0 0,-41 7 4090 0 0,0 0-1 0 0,0 0 1 0 0,0 0 0 0 0,1 1 0 0 0,-1-1 0 0 0,0 1 0 0 0,1 0 0 0 0,-1 0 0 0 0,1 0 0 0 0,-1 0 0 0 0,1 0 0 0 0,0 0 0 0 0,-2 4 0 0 0,-4-1-645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6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11 700 0 0,'-2'-11'8980'0'0,"1"11"-8812"0"0,0 0 1 0 0,0 0-1 0 0,-1 0 1 0 0,1 1 0 0 0,0-1-1 0 0,0 0 1 0 0,0 1-1 0 0,0-1 1 0 0,0 0 0 0 0,0 1-1 0 0,0-1 1 0 0,0 1-1 0 0,0 0 1 0 0,0-1 0 0 0,0 1-1 0 0,0 0 1 0 0,0 0 0 0 0,0-1-1 0 0,0 1 1 0 0,1 0-1 0 0,-1 0 1 0 0,0 0 0 0 0,0 0-1 0 0,1 0 1 0 0,-1 0-1 0 0,1 0 1 0 0,-1 0 0 0 0,1 0-1 0 0,0 1 1 0 0,-1-1-1 0 0,1 0 1 0 0,0 0 0 0 0,0 2-1 0 0,-1 6 437 0 0,0 1 0 0 0,1 0 0 0 0,1 15 0 0 0,0-18-510 0 0,-1 0-1 0 0,1 0 1 0 0,-1 1-1 0 0,-3 12 1 0 0,-7 33-15 0 0,8-39-71 0 0,-1 0 0 0 0,0 0 0 0 0,-6 16 1 0 0,-19 60-269 0 0,0-20-1687 0 0,26-53 817 0 0,2-17 873 0 0,0 1-1 0 0,0-1 1 0 0,0 1-1 0 0,0 0 1 0 0,0-1-1 0 0,0 1 1 0 0,26 8-10667 0 0,-15-12 9987 0 0,1-2-278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7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38 92 0 0,'-32'14'4688'0'0,"-5"-6"3109"0"0,31-7-5114 0 0,15 1-284 0 0,20-1-1030 0 0,86-15-576 0 0,19-8-653 0 0,-2 0-744 0 0,-47 16-2696 0 0,-93 33-5090 0 0,2-21 7380 0 0,-1 0-1 0 0,0 0 0 0 0,0-1 0 0 0,-12 8 1 0 0,-2 1-467 0 0,2 1 396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6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393 0 372 0 0,'-42'6'1489'0'0,"-61"10"3413"0"0,62-8-3521 0 0,23-6-381 0 0,0 2 0 0 0,-26 9 0 0 0,21-6 12 0 0,18-6-700 0 0,0 1 0 0 0,0-1 1 0 0,-1 1-1 0 0,2 0 1 0 0,-1 0-1 0 0,0 0 0 0 0,0 1 1 0 0,1 0-1 0 0,-1 0 0 0 0,1 0 1 0 0,0 0-1 0 0,0 1 0 0 0,0-1 1 0 0,0 1-1 0 0,-3 5 1 0 0,0 0 225 0 0,6-8-465 0 0,0 0-1 0 0,0 0 1 0 0,0 0 0 0 0,0 0 0 0 0,0 1 0 0 0,1-1-1 0 0,-1 0 1 0 0,0 0 0 0 0,1 1 0 0 0,-1-1-1 0 0,1 0 1 0 0,-1 1 0 0 0,1-1 0 0 0,0 1 0 0 0,-1 2-1 0 0,-4 18 668 0 0,4-21-702 0 0,1 1 1 0 0,-1 0-1 0 0,0 0 0 0 0,1 0 1 0 0,-1-1-1 0 0,1 1 0 0 0,0 0 1 0 0,0 0-1 0 0,0 0 0 0 0,0 0 1 0 0,0 0-1 0 0,0 0 0 0 0,0 0 1 0 0,1 3-1 0 0,3 7 67 0 0,-3-9-98 0 0,0 0-1 0 0,-1-1 1 0 0,1 1 0 0 0,0 0 0 0 0,1-1-1 0 0,-1 1 1 0 0,0-1 0 0 0,1 0-1 0 0,-1 1 1 0 0,1-1 0 0 0,0 0-1 0 0,-1 0 1 0 0,5 3 0 0 0,2 1-112 0 0,1-1-1 0 0,0 0 1 0 0,1-1 0 0 0,-1 0-1 0 0,1 0 1 0 0,-1-1 0 0 0,1-1-1 0 0,0 1 1 0 0,0-1-1 0 0,0-1 1 0 0,1 0 0 0 0,14-1-1 0 0,2 0-497 0 0,0-2-1 0 0,0-2 1 0 0,42-9-1 0 0,-46 7-91 0 0,1-2 1 0 0,34-15-1 0 0,-46 18 471 0 0,-1-1 0 0 0,0 0 0 0 0,-1-1 0 0 0,0 0 0 0 0,0-1 0 0 0,0 0 0 0 0,9-10 0 0 0,-16 14 163 0 0,0 0-1 0 0,1-1 1 0 0,-1 0-1 0 0,-1 0 1 0 0,1 0-1 0 0,-1 0 1 0 0,0 0-1 0 0,0 0 1 0 0,0 0-1 0 0,1-10 1 0 0,-3 14 66 0 0,0-1 0 0 0,1 0 1 0 0,-1 0-1 0 0,0 1 1 0 0,0-1-1 0 0,0 0 0 0 0,0 0 1 0 0,0 1-1 0 0,0-1 1 0 0,-1 0-1 0 0,1 0 1 0 0,0 1-1 0 0,-1-1 0 0 0,0 0 1 0 0,1 1-1 0 0,-1-1 1 0 0,0 1-1 0 0,0-1 0 0 0,0 1 1 0 0,0-1-1 0 0,0 1 1 0 0,0-1-1 0 0,0 1 1 0 0,0 0-1 0 0,-1 0 0 0 0,1 0 1 0 0,-1-1-1 0 0,1 1 1 0 0,0 0-1 0 0,-1 1 1 0 0,0-1-1 0 0,1 0 0 0 0,-4-1 1 0 0,-9-1 140 0 0,-1 0 0 0 0,0 1 0 0 0,1 0 0 0 0,-1 2 0 0 0,0-1 0 0 0,0 2 0 0 0,-22 3 0 0 0,2 2 222 0 0,-66 21-1 0 0,86-22-451 0 0,-1 1 0 0 0,1 0 0 0 0,0 1 0 0 0,0 0 0 0 0,-14 11 0 0 0,27-17-29 0 0,0 1-1 0 0,0-1 1 0 0,0 1-1 0 0,0-1 1 0 0,1 1-1 0 0,-1 0 1 0 0,0 0-1 0 0,1 0 1 0 0,0 0-1 0 0,-1 0 1 0 0,-1 5-1 0 0,3-7-47 0 0,0 1-1 0 0,-1 0 0 0 0,1 0 0 0 0,0 0 0 0 0,0 0 0 0 0,0-1 0 0 0,0 1 0 0 0,0 0 0 0 0,0 0 0 0 0,0 0 0 0 0,0 0 1 0 0,1-1-1 0 0,-1 1 0 0 0,0 0 0 0 0,0 0 0 0 0,1 0 0 0 0,-1-1 0 0 0,1 1 0 0 0,-1 0 0 0 0,0 0 0 0 0,1-1 0 0 0,-1 1 1 0 0,2 0-1 0 0,1 2-294 0 0,0-1 0 0 0,1 0 1 0 0,-1 0-1 0 0,0 0 0 0 0,1 0 0 0 0,0-1 1 0 0,-1 0-1 0 0,1 1 0 0 0,0-1 1 0 0,0-1-1 0 0,0 1 0 0 0,7 0 1 0 0,17 4-1019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7.7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0 504 0 0,'-75'38'14192'0'0,"225"-44"-10686"0"0,10-2-3532 0 0,-3 0-4577 0 0,-142 8 1904 0 0,-1-1 0 0 0,0-1 1 0 0,20-5-1 0 0,-25 6 1117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8.1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34 332 0 0,'1'-2'297'0'0,"0"1"0"0"0,0 0 0 0 0,1 0 0 0 0,-1-1 0 0 0,0 1 0 0 0,1 0-1 0 0,-1 0 1 0 0,1 0 0 0 0,-1 0 0 0 0,1 1 0 0 0,-1-1 0 0 0,3 0 0 0 0,43-19 16448 0 0,-47 21-16569 0 0,10 15 254 0 0,-10-13-391 0 0,-1 13 83 0 0,2 0 0 0 0,0 1-1 0 0,6 29 1 0 0,-6-40-116 0 0,-1-1 0 0 0,1 1 0 0 0,-1-1 0 0 0,0 1 0 0 0,-1-1 0 0 0,1 0 0 0 0,-1 1 0 0 0,-2 8 0 0 0,-2 25-30 0 0,4-33-12 0 0,0 0 0 0 0,0 0-1 0 0,0 0 1 0 0,0-1 0 0 0,-4 9 0 0 0,3-9-141 0 0,0 1 1 0 0,1-1 0 0 0,-1 1-1 0 0,1 0 1 0 0,0 8 0 0 0,0-12-113 0 0,1 0 1 0 0,-1 1-1 0 0,1-1 1 0 0,-1 1-1 0 0,1-1 0 0 0,-1 0 1 0 0,0 0-1 0 0,0 1 1 0 0,-1-1-1 0 0,1 0 0 0 0,0 0 1 0 0,-1 0-1 0 0,1 0 1 0 0,-1 0-1 0 0,1 0 0 0 0,-3 1 1 0 0,-34 24-9413 0 0,19-16 5815 0 0,9-6 2391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8.5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24 116 0 0,'-67'11'16097'0'0,"86"-6"-13273"0"0,156 6-626 0 0,-168-10-2192 0 0,60 1-17 0 0,1-3 0 0 0,130-17 1 0 0,24-14-3728 0 0,-220 32 3641 0 0,43-2-2996 0 0,-42 2 2509 0 0,-1 0-1 0 0,0 0 1 0 0,1 0 0 0 0,-1 1-1 0 0,0-1 1 0 0,1 0 0 0 0,-1 1-1 0 0,0 0 1 0 0,0 0 0 0 0,1 0-1 0 0,-1 0 1 0 0,0 0 0 0 0,0 0-1 0 0,4 3 1 0 0,-6-3 464 0 0,0-1 0 0 0,0 1 0 0 0,0-1 0 0 0,0 1 0 0 0,0-1 0 0 0,0 1 0 0 0,0-1 0 0 0,0 1 0 0 0,0-1 0 0 0,0 1 1 0 0,0-1-1 0 0,0 1 0 0 0,0-1 0 0 0,-1 1 0 0 0,1-1 0 0 0,0 1 0 0 0,0-1 0 0 0,-1 1 0 0 0,1-1 0 0 0,0 1 0 0 0,0-1 0 0 0,-1 1 0 0 0,1-1 0 0 0,-1 0 0 0 0,1 1 1 0 0,-1-1-1 0 0,-1 3-475 0 0,1 8-808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8.9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307 29 168 0 0,'-8'-5'5694'0'0,"22"0"-2208"0"0,-19 5-2916 0 0,4 0-50 0 0,-31-9 2092 0 0,25 8-2211 0 0,-1-2 10 0 0,-1 2 0 0 0,0-1 0 0 0,0 1 0 0 0,0 0 0 0 0,0 1 0 0 0,0 0 0 0 0,0 1 0 0 0,-12 1 0 0 0,15-1-310 0 0,0 1 0 0 0,0-1 1 0 0,1 1-1 0 0,-1 0 0 0 0,0 0 0 0 0,1 1 0 0 0,0 0 0 0 0,0 0 1 0 0,0 0-1 0 0,0 0 0 0 0,0 1 0 0 0,1 0 0 0 0,-5 4 0 0 0,-1 19-53 0 0,9-25-53 0 0,1 1 0 0 0,-1-1 0 0 0,1 0 0 0 0,-1 0 0 0 0,1 1 0 0 0,0-1 0 0 0,0 0 0 0 0,0 0 0 0 0,0 1 0 0 0,0-1 0 0 0,1 0 0 0 0,-1 0 0 0 0,1 1 0 0 0,-1-1 0 0 0,1 0 0 0 0,0 0 1 0 0,0 0-1 0 0,0 0 0 0 0,0 0 0 0 0,2 3 0 0 0,6 7-14 0 0,-8-10 9 0 0,0 0 0 0 0,0 0 1 0 0,1 0-1 0 0,-1-1 0 0 0,0 1 1 0 0,1-1-1 0 0,-1 1 0 0 0,1-1 1 0 0,0 0-1 0 0,-1 1 0 0 0,1-1 1 0 0,0 0-1 0 0,0 0 0 0 0,0 0 1 0 0,0 0-1 0 0,3 1 0 0 0,4 0-139 0 0,-6-1 85 0 0,1 1 1 0 0,-1-1-1 0 0,1-1 1 0 0,-1 1-1 0 0,1 0 1 0 0,0-1-1 0 0,-1 0 1 0 0,1 0-1 0 0,0 0 1 0 0,-1 0-1 0 0,7-1 1 0 0,17-6-514 0 0,0 1-1 0 0,1 2 1 0 0,52-2 0 0 0,-53 6 191 0 0,-5-1 69 0 0,45 5-1 0 0,-62-3 315 0 0,0 0-1 0 0,0 0 0 0 0,1 0 0 0 0,-1 0 1 0 0,0 1-1 0 0,0 0 0 0 0,-1 0 0 0 0,1 1 0 0 0,0-1 1 0 0,-1 1-1 0 0,1 0 0 0 0,-1 0 0 0 0,7 7 1 0 0,-1 18 128 0 0,-14-23-26 0 0,0 0 0 0 0,0-1 1 0 0,0 1-1 0 0,-1-1 0 0 0,1 0 0 0 0,-1 0 0 0 0,0 0 1 0 0,0 0-1 0 0,-1-1 0 0 0,1 0 0 0 0,-1 0 0 0 0,1-1 1 0 0,-1 0-1 0 0,0 0 0 0 0,-7 2 0 0 0,-17 3 225 0 0,-59 6 1 0 0,36-6-245 0 0,-7-1-1234 0 0,-93-1 1 0 0,148-5 935 0 0,-35-4-2484 0 0,37 3 2188 0 0,0 0 0 0 0,0 1 0 0 0,1-1 1 0 0,-1 0-1 0 0,0-1 0 0 0,1 1 0 0 0,-1 0 0 0 0,1-1 1 0 0,-1 1-1 0 0,1-1 0 0 0,-4-3 0 0 0,5-7-2770 0 0,1-3 1971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19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1 896 0 0,'0'0'8000'0'0,"-10"22"-4532"0"0,9 1-2357 0 0,-1-1 0 0 0,-1 0 0 0 0,-7 25 0 0 0,-4 23-434 0 0,-15 106-242 0 0,22-118-401 0 0,2-31-17 0 0,0 44 0 0 0,5-28-23 0 0,2-1 1 0 0,10 57-1 0 0,-9-84-54 0 0,0 1-1 0 0,2 0 1 0 0,0-1-1 0 0,0 0 1 0 0,1 0-1 0 0,1 0 1 0 0,1-1-1 0 0,0 0 1 0 0,12 16-1 0 0,-13-22-35 0 0,0 2-224 0 0,1 0 0 0 0,0-1 1 0 0,1 0-1 0 0,0 0 1 0 0,0-1-1 0 0,1 0 0 0 0,21 13 1 0 0,-21-14-575 0 0,0-1 0 0 0,1 0 0 0 0,0-1 1 0 0,0 0-1 0 0,1-1 0 0 0,0 0 0 0 0,-1-1 1 0 0,1 0-1 0 0,0-1 0 0 0,0 0 0 0 0,1-1 1 0 0,-1-1-1 0 0,20-1 0 0 0,-13-3-442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20.1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17 204 0 0,'0'-1'67'0'0,"0"1"-1"0"0,0-1 1 0 0,0 0 0 0 0,0 1-1 0 0,0-1 1 0 0,0 0-1 0 0,0 1 1 0 0,-1-1 0 0 0,1 0-1 0 0,0 1 1 0 0,0-1 0 0 0,-1 0-1 0 0,1 1 1 0 0,0-1-1 0 0,-1 1 1 0 0,1-1 0 0 0,0 1-1 0 0,-1-1 1 0 0,1 1 0 0 0,-1-1-1 0 0,1 1 1 0 0,-1-1 0 0 0,1 1-1 0 0,-1 0 1 0 0,1-1-1 0 0,-1 1 1 0 0,0 0 0 0 0,1-1-1 0 0,-1 1 1 0 0,1 0 0 0 0,-1 0-1 0 0,0-1 1 0 0,1 1-1 0 0,-1 0 1 0 0,0 0 0 0 0,1 0-1 0 0,-1 0 1 0 0,0 0 0 0 0,0 0-1 0 0,-34 7 2624 0 0,12-3 34 0 0,23-4-2612 0 0,-1 0 1 0 0,1 0-1 0 0,-1 0 0 0 0,1 0 0 0 0,-1 0 0 0 0,1 0 0 0 0,0 0 0 0 0,-1 1 0 0 0,1-1 0 0 0,-1 0 0 0 0,1 0 0 0 0,0 0 0 0 0,-1 0 0 0 0,1 0 0 0 0,-1 1 0 0 0,1-1 1 0 0,0 0-1 0 0,-1 0 0 0 0,1 1 0 0 0,0-1 0 0 0,-1 0 0 0 0,1 0 0 0 0,0 1 0 0 0,0-1 0 0 0,-1 0 0 0 0,1 1 0 0 0,0-1 0 0 0,0 0 0 0 0,-1 1 0 0 0,1-1 0 0 0,0 1 0 0 0,0-1 1 0 0,0 0-1 0 0,0 1 0 0 0,0-1 0 0 0,0 1 0 0 0,0-1 0 0 0,0 1 0 0 0,0-1 0 0 0,0 0 0 0 0,0 1 0 0 0,5 21 3525 0 0,-1-7-3198 0 0,-3-11-357 0 0,0-1 0 0 0,0 1 0 0 0,0 0 0 0 0,0-1 0 0 0,1 1 0 0 0,0-1 0 0 0,-1 0 1 0 0,1 1-1 0 0,0-1 0 0 0,0 0 0 0 0,4 3 0 0 0,12 26 391 0 0,-2-5-218 0 0,-1-4-37 0 0,-4-1-56 0 0,-3-10-85 0 0,-2 1 1 0 0,1 0 0 0 0,-2 1 0 0 0,0-1 0 0 0,5 23 0 0 0,-1 6 10 0 0,-5-25-48 0 0,-1 1 1 0 0,2 34-1 0 0,0-9 19 0 0,-4-35-48 0 0,0 0-1 0 0,0 0 1 0 0,0 0 0 0 0,-1 0-1 0 0,-1 11 1 0 0,-8 59-12 0 0,-8 43-767 0 0,16-115 654 0 0,-1 4-266 0 0,0-1 1 0 0,0 1-1 0 0,-1-1 0 0 0,0 0 0 0 0,-1 0 0 0 0,-9 16 0 0 0,6-12-357 0 0,-5 6-1438 0 0,5-12 1132 0 0,7-7 870 0 0,0 1-1 0 0,-1 0 0 0 0,1-1 1 0 0,-1 1-1 0 0,1 0 0 0 0,0-1 1 0 0,-1 1-1 0 0,1-1 0 0 0,-1 1 0 0 0,0-1 1 0 0,1 1-1 0 0,-1-1 0 0 0,1 1 1 0 0,-1-1-1 0 0,0 0 0 0 0,1 1 0 0 0,-1-1 1 0 0,0 0-1 0 0,1 1 0 0 0,-1-1 1 0 0,0 0-1 0 0,0 0 0 0 0,1 0 1 0 0,-1 0-1 0 0,0 1 0 0 0,0-1 0 0 0,1 0 1 0 0,-1 0-1 0 0,0-1 0 0 0,0 1 1 0 0,1 0-1 0 0,-1 0 0 0 0,0 0 0 0 0,0 0 1 0 0,1-1-1 0 0,-1 1 0 0 0,0 0 1 0 0,1-1-1 0 0,-1 1 0 0 0,0 0 1 0 0,1-1-1 0 0,-1 1 0 0 0,1-1 0 0 0,-1 1 1 0 0,0-1-1 0 0,1 1 0 0 0,-1-1 1 0 0,1 0-1 0 0,0 1 0 0 0,-1-1 0 0 0,1 0 1 0 0,-1 1-1 0 0,1-1 0 0 0,0 0 1 0 0,0 1-1 0 0,-1-2 0 0 0,-4-8-1216 0 0,12-1 224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20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0 364 0 0,'-10'6'7421'0'0,"10"-6"-7231"0"0,5 13 2245 0 0,0 0-1030 0 0,23 14 1710 0 0,-25-21-2693 0 0,0-1-1 0 0,-1 0 1 0 0,1 1-1 0 0,-1-1 1 0 0,0 1-1 0 0,0-1 1 0 0,1 11-1 0 0,7 50 295 0 0,-10-54-718 0 0,0 0 1 0 0,-1 1-1 0 0,0-1 0 0 0,-5 19 1 0 0,-13 48-2569 0 0,17-73 1331 0 0,0 0 0 0 0,-1-1 0 0 0,0 0 0 0 0,0 1 0 0 0,0-1-1 0 0,0 0 1 0 0,-7 7 0 0 0,8-2-3078 0 0,2-4 2655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21.6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1 588 0 0,'-9'16'6225'0'0,"12"-10"-3388"0"0,-2-5-2710 0 0,0-1 0 0 0,-1 1 0 0 0,1 0 1 0 0,-1-1-1 0 0,0 1 0 0 0,1-1 0 0 0,-1 1 0 0 0,1 0 1 0 0,-1-1-1 0 0,0 1 0 0 0,0 0 0 0 0,1 0 0 0 0,-1-1 1 0 0,0 1-1 0 0,0 0 0 0 0,0 0 0 0 0,0-1 0 0 0,0 1 1 0 0,0 1-1 0 0,0 1-27 0 0,0-1 1 0 0,0 1-1 0 0,-1-1 1 0 0,0 1 0 0 0,1-1-1 0 0,-1 0 1 0 0,0 1-1 0 0,0-1 1 0 0,0 0-1 0 0,0 1 1 0 0,-1-1 0 0 0,1 0-1 0 0,-1 0 1 0 0,-2 3-1 0 0,-10 16 87 0 0,13-19-185 0 0,0-1 1 0 0,0 1-1 0 0,0-1 0 0 0,0 0 0 0 0,0 1 0 0 0,0-1 1 0 0,0 0-1 0 0,0 0 0 0 0,-1 0 0 0 0,1 0 0 0 0,-1 0 1 0 0,-2 2-1 0 0,-15 13-85 0 0,15-12-30 0 0,0 1 1 0 0,-1-1 0 0 0,1 1-1 0 0,-10 5 1 0 0,-2 3-501 0 0,6-4-122 0 0,9-8 498 0 0,0 0 0 0 0,0 0 0 0 0,0 0 0 0 0,-1 0 0 0 0,1 0-1 0 0,0 0 1 0 0,0 0 0 0 0,0 0 0 0 0,-1-1 0 0 0,1 1 0 0 0,0 0 0 0 0,-1-1-1 0 0,1 1 1 0 0,-1-1 0 0 0,1 0 0 0 0,-1 1 0 0 0,1-1 0 0 0,-3 0-1 0 0,3-2-291 0 0,1 0 0 0 0,0-1-1 0 0,-1 1 1 0 0,1-1-1 0 0,0 1 1 0 0,0-1 0 0 0,0 1-1 0 0,1 0 1 0 0,0-5 0 0 0,7-8-645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23.2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43 224 0 0,'-9'-12'998'0'0,"3"7"-98"0"0,3 1 128 0 0,13-3-511 0 0,6-2 209 0 0,-14 8-503 0 0,34-3 750 0 0,33 35-755 0 0,-23-10-63 0 0,-36-17 185 0 0,-9-4-275 0 0,0 0 0 0 0,0 0 0 0 0,0 0 0 0 0,0 1 0 0 0,0-1 0 0 0,0 0 0 0 0,0 1 0 0 0,0-1 0 0 0,-1 0 0 0 0,1 1 0 0 0,0-1 0 0 0,0 1 0 0 0,0 0 0 0 0,-1-1 0 0 0,1 1 0 0 0,0 0 0 0 0,-1-1 0 0 0,1 1 0 0 0,0 0 0 0 0,-1 0 0 0 0,1 0 0 0 0,-1-1 0 0 0,10 11 4421 0 0,-16-16-4842 0 0,-7-15 1179 0 0,1 15-293 0 0,-1 0 1 0 0,0 0-1 0 0,-25-5 1 0 0,11 3 380 0 0,-29-4 305 0 0,54 11-885 0 0,33 4 392 0 0,-31-4-720 0 0,19 3 34 0 0,0 1 1 0 0,0 0-1 0 0,-1 2 1 0 0,0 0-1 0 0,32 16 0 0 0,-38-16-41 0 0,0 0 0 0 0,-1 1-1 0 0,0 1 1 0 0,0 0 0 0 0,-1 0-1 0 0,0 1 1 0 0,-1 0-1 0 0,0 1 1 0 0,0 0 0 0 0,10 16-1 0 0,-4-2-47 0 0,-8-14-6 0 0,-1 0 1 0 0,0 1-1 0 0,6 15 0 0 0,-10-20-36 0 0,1 0 1 0 0,-2 0-1 0 0,1 0 1 0 0,-1 0-1 0 0,0 1 1 0 0,0 9-1 0 0,9 32-2257 0 0,-10-44 2100 0 0,0 0 0 0 0,0 0 1 0 0,0 0-1 0 0,0 1 1 0 0,-1-1-1 0 0,0 0 0 0 0,0 0 1 0 0,0 0-1 0 0,-3 7 0 0 0,3-9 237 0 0,1-1 0 0 0,-1 1 0 0 0,1-1 0 0 0,0 1 0 0 0,-1 0 0 0 0,1-1 0 0 0,0 1 0 0 0,0-1 0 0 0,0 1 0 0 0,0 0 0 0 0,0-1 0 0 0,0 1 0 0 0,1 0 0 0 0,-1-1 0 0 0,0 1 0 0 0,1-1 0 0 0,0 1 0 0 0,-1 0 0 0 0,2 2 0 0 0,4 16-2 0 0,-6-18 16 0 0,0 0 0 0 0,1 0 0 0 0,-1 0 0 0 0,1 0 0 0 0,-1 0 0 0 0,1 0 0 0 0,0-1 0 0 0,0 1 0 0 0,0 0 0 0 0,0 0 0 0 0,2 3 0 0 0,-2-4 2 0 0,0 0 0 0 0,0 1-1 0 0,0 0 1 0 0,0-1 0 0 0,0 1 0 0 0,-1 0 0 0 0,1-1 0 0 0,-1 1-1 0 0,1 0 1 0 0,-1 0 0 0 0,1 2 0 0 0,-1-2-1 0 0,0-1 1 0 0,1 0-1 0 0,-1 0 1 0 0,0 1-1 0 0,0-1 1 0 0,1 0-1 0 0,-1 1 1 0 0,1-1-1 0 0,0 0 1 0 0,-1 0-1 0 0,1 0 1 0 0,0 0-1 0 0,-1 0 1 0 0,1 0-1 0 0,1 1 1 0 0,-1 0-1 0 0,0-1 0 0 0,0 0 1 0 0,0 0-1 0 0,0 0 1 0 0,0 0-1 0 0,-1 1 0 0 0,1-1 1 0 0,0 0-1 0 0,-1 1 1 0 0,1-1-1 0 0,-1 0 0 0 0,0 1 1 0 0,1-1-1 0 0,-1 1 0 0 0,0 1 1 0 0,10 23 48 0 0,-1 8 322 0 0,-8-31-350 0 0,-1-1 1 0 0,0 0-1 0 0,1 0 1 0 0,-1 0-1 0 0,1 1 1 0 0,0-1-1 0 0,0 0 1 0 0,0 0-1 0 0,2 3 1 0 0,-2-3 0 0 0,1 1 0 0 0,-1 0 0 0 0,0 0 0 0 0,0-1 0 0 0,0 1 0 0 0,0 0 0 0 0,0 0 0 0 0,-1 0 0 0 0,1 0 0 0 0,-1 4 1 0 0,1 3 9 0 0,-1-6-30 0 0,0 0 1 0 0,0 1-1 0 0,0-1 0 0 0,0 1 0 0 0,-1-1 1 0 0,0 0-1 0 0,0 1 0 0 0,0-1 0 0 0,0 0 1 0 0,-3 5-1 0 0,3-6-6 0 0,-1 1 0 0 0,1-1 0 0 0,-1 0 0 0 0,1 0 0 0 0,0 1-1 0 0,0-1 1 0 0,1 1 0 0 0,-1-1 0 0 0,0 6 0 0 0,1 87 29 0 0,-9-64-26 0 0,8-30 1 0 0,1 0 1 0 0,-1 1-1 0 0,0-1 1 0 0,0 0 0 0 0,0 0-1 0 0,0 0 1 0 0,0 0 0 0 0,0 0-1 0 0,-1-1 1 0 0,1 1 0 0 0,-1 0-1 0 0,-2 2 1 0 0,-10 13 11 0 0,-33 48-43 0 0,38-53 17 0 0,0 1 1 0 0,-18 20 0 0 0,21-23-348 0 0,6-10 306 0 0,-1 1 0 0 0,1 0 0 0 0,0-1-1 0 0,0 1 1 0 0,-1-1 0 0 0,1 1 0 0 0,0 0 0 0 0,-1-1 0 0 0,1 1 0 0 0,-1-1 0 0 0,1 1 0 0 0,-1-1-1 0 0,1 1 1 0 0,-1-1 0 0 0,1 1 0 0 0,-1-1 0 0 0,1 0 0 0 0,-1 1 0 0 0,1-1 0 0 0,-1 0 0 0 0,0 0-1 0 0,1 1 1 0 0,-1-1 0 0 0,0 0 0 0 0,0 0 0 0 0,-1 0-196 0 0,3 6 115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0:25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0 624 0 0,'-6'5'8748'0'0,"12"-4"-8404"0"0,-14 4 1666 0 0,8-5-1972 0 0,1 0-1 0 0,-1 0 1 0 0,0 0-1 0 0,1 0 1 0 0,-1 0-1 0 0,0 1 0 0 0,1-1 1 0 0,-1 0-1 0 0,0 0 1 0 0,0 0-1 0 0,1 0 1 0 0,-1 0-1 0 0,0 0 0 0 0,1 1 1 0 0,-1-1-1 0 0,0 0 1 0 0,0 0-1 0 0,1 1 0 0 0,-1-1 1 0 0,0 0-1 0 0,0 0 1 0 0,1 1-1 0 0,-1-1 1 0 0,0 0-1 0 0,0 0 0 0 0,0 1 1 0 0,0-1-1 0 0,0 0 1 0 0,1 1-1 0 0,-1-1 1 0 0,0 0-1 0 0,0 1 0 0 0,0-1 1 0 0,0 0-1 0 0,0 1 1 0 0,0 0 0 0 0,0-1 0 0 0,0 0 0 0 0,0 1 0 0 0,0-1 0 0 0,0 0 1 0 0,0 1-1 0 0,0-1 0 0 0,0 0 0 0 0,0 1 0 0 0,1-1 0 0 0,-1 0 0 0 0,0 1 0 0 0,0-1 1 0 0,0 0-1 0 0,0 0 0 0 0,1 1 0 0 0,-1-1 0 0 0,0 0 0 0 0,0 0 0 0 0,1 1 1 0 0,-1-1-1 0 0,0 0 0 0 0,0 0 0 0 0,1 0 0 0 0,-1 1 0 0 0,0-1 0 0 0,1 0 1 0 0,-1 0-1 0 0,0 0 0 0 0,1 0 0 0 0,-1 0 0 0 0,0 0 0 0 0,1 0 0 0 0,-1 0 1 0 0,1 0-1 0 0,18 11 1717 0 0,-17-11-1423 0 0,26 0 486 0 0,-14 0-671 0 0,-1 0-1 0 0,0-1 1 0 0,1-1-1 0 0,18-5 1 0 0,-20 5-121 0 0,0 0 1 0 0,-1 1-1 0 0,1 0 1 0 0,16 1-1 0 0,-15 0-53 0 0,23 2 727 0 0,-20 1-2318 0 0,-60 14-15162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7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200 58 336 0 0,'9'6'6845'0'0,"-12"0"-6195"0"0,0-1 0 0 0,0-1 0 0 0,0 1 0 0 0,-1 0-1 0 0,0-1 1 0 0,-6 6 0 0 0,2-1 58 0 0,-17 20 1161 0 0,9-9-991 0 0,-1-2 0 0 0,-38 33-1 0 0,-3 4-733 0 0,94-77-2073 0 0,34-28-1 0 0,-17 7 716 0 0,6-4 113 0 0,114-72 1 0 0,-149 115 1488 0 0,-12 6-17 0 0,-12-2-362 0 0,0 0 0 0 0,0 1-1 0 0,1-1 1 0 0,-1 0 0 0 0,0 0 0 0 0,0 0 0 0 0,0 0-1 0 0,0 1 1 0 0,0-1 0 0 0,1 0 0 0 0,-1 0 0 0 0,0 0-1 0 0,0 1 1 0 0,0-1 0 0 0,0 0 0 0 0,0 0 0 0 0,0 1-1 0 0,0-1 1 0 0,0 0 0 0 0,0 0 0 0 0,0 0 0 0 0,0 1-1 0 0,0-1 1 0 0,0 0 0 0 0,0 0 0 0 0,0 1 0 0 0,0-1-1 0 0,0 0 1 0 0,0 0 0 0 0,0 1 0 0 0,0-1 0 0 0,0 0-1 0 0,0 0 1 0 0,0 0 0 0 0,-1 1 0 0 0,1-1 0 0 0,0 0-1 0 0,0 0 1 0 0,0 1 0 0 0,-46 94 952 0 0,-1 1-599 0 0,34-71-293 0 0,2 0 0 0 0,-14 42 1 0 0,17-44-260 0 0,5-11-1273 0 0,15-33-7327 0 0,-4 10 7389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28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 0 0,'124'43'92'0'0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9:25.1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0 695 408 0 0,'19'0'15762'0'0,"-18"0"-15684"0"0,-1 0 0 0 0,0 1 0 0 0,0-1 0 0 0,0 0 0 0 0,0 1 0 0 0,0-1 1 0 0,0 1-1 0 0,0-1 0 0 0,-1 0 0 0 0,1 1 0 0 0,0-1 0 0 0,0 0 0 0 0,0 1 0 0 0,0-1 0 0 0,0 0 0 0 0,0 1 0 0 0,-1-1 0 0 0,1 0 0 0 0,0 1 0 0 0,0-1 0 0 0,0 0 0 0 0,-1 1 0 0 0,1-1 0 0 0,0 0 1 0 0,-1 0-1 0 0,1 1 0 0 0,0-1 0 0 0,0 0 0 0 0,-1 0 0 0 0,1 0 0 0 0,0 1 0 0 0,-1-1 0 0 0,1 0 0 0 0,-1 0 0 0 0,1 0 0 0 0,-2 1-44 0 0,2 1 9 0 0,0-1 0 0 0,0 1-1 0 0,-1-1 1 0 0,1 1 0 0 0,0-1-1 0 0,0 1 1 0 0,1 0-1 0 0,-1-1 1 0 0,0 1 0 0 0,0-1-1 0 0,1 1 1 0 0,-1-1-1 0 0,1 1 1 0 0,-1-1 0 0 0,1 0-1 0 0,0 1 1 0 0,-1-1 0 0 0,3 3-1 0 0,0 3 181 0 0,17 41 355 0 0,-13-33-457 0 0,0 1 0 0 0,-2-1 0 0 0,1 1 0 0 0,3 25 0 0 0,23 146 198 0 0,-17-109-222 0 0,3 0 1 0 0,33 89-1 0 0,-41-136-71 0 0,49 152-142 0 0,-58-180 112 0 0,0 0 0 0 0,0-1 0 0 0,0 1-1 0 0,1-1 1 0 0,-1 1 0 0 0,1-1 0 0 0,-1 0 0 0 0,1 0 0 0 0,0 1 0 0 0,2 1 0 0 0,-3-3 3 0 0,-1-1 0 0 0,1 0 0 0 0,0 1 0 0 0,0-1 0 0 0,-1 0 0 0 0,1 1 0 0 0,0-1-1 0 0,0 0 1 0 0,0 0 0 0 0,0 1 0 0 0,-1-1 0 0 0,1 0 0 0 0,0 0 0 0 0,0 0 0 0 0,0 0 0 0 0,0 0 0 0 0,-1 0 0 0 0,1-1-1 0 0,0 1 1 0 0,0 0 0 0 0,0 0 0 0 0,-1-1 0 0 0,1 1 0 0 0,0 0 0 0 0,0-1 0 0 0,-1 1 0 0 0,1-1 0 0 0,0 1 0 0 0,0-1-1 0 0,-1 1 1 0 0,1-1 0 0 0,-1 1 0 0 0,1-1 0 0 0,0 1 0 0 0,-1-1 0 0 0,1 0 0 0 0,-1 0 0 0 0,25-28-34 0 0,38-61 0 0 0,-13 14 20 0 0,71-123 41 0 0,-42 63-22 0 0,-23 41-8 0 0,49-87-16 0 0,-49 73-2 0 0,86-158 18 0 0,-103 199 10 0 0,37-58 7 0 0,-44 67-11 0 0,-26 46-7 0 0,0 1 1 0 0,1 0-1 0 0,0 0 1 0 0,13-15 0 0 0,7-16 54 0 0,-26 42-48 0 0,1-1-6 0 0,-1 0 1 0 0,1 0-1 0 0,0 1 1 0 0,0-1 0 0 0,0 1-1 0 0,0-1 1 0 0,0 1-1 0 0,1 0 1 0 0,-1 0-1 0 0,0 0 1 0 0,1 0-1 0 0,-1 0 1 0 0,0 1-1 0 0,1-1 1 0 0,4 0-1 0 0,-3 0 11 0 0,1 1 0 0 0,-1 0 0 0 0,1 0 0 0 0,-1 0 0 0 0,1 0 0 0 0,-1 1 0 0 0,1 0 0 0 0,-1 0-1 0 0,0 0 1 0 0,7 3 0 0 0,31 4-15 0 0,196 8 31 0 0,346-30 66 0 0,-220 2-75 0 0,1280 1 42 0 0,-1405 11-62 0 0,-8-3 11 0 0,226 6 51 0 0,89 12-130 0 0,-481-14-406 0 0,89-11 0 0 0,-116 2-1177 0 0,-27 0-501 0 0,-11 7 2009 0 0,0 1 0 0 0,0-1 0 0 0,0 0 0 0 0,-1 1-1 0 0,1-1 1 0 0,0 1 0 0 0,0-1 0 0 0,-1 0 0 0 0,1 1 0 0 0,0-1 0 0 0,-1 1 0 0 0,1-1 0 0 0,0 1 0 0 0,-1-1 0 0 0,1 1 0 0 0,-1-1 0 0 0,1 1 0 0 0,-1 0 0 0 0,1-1 0 0 0,-1 1 0 0 0,1 0 0 0 0,-1-1 0 0 0,0 1 0 0 0,1 0 0 0 0,-2-1 0 0 0,-14-5-1347 0 0,0 0 0 0 0,-1 1 0 0 0,0 1 1 0 0,0 0-1 0 0,0 2 0 0 0,-23-2 0 0 0,37 4 1352 0 0,-53-6-1717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9:26.3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279 6 80 0 0,'10'-5'15691'0'0,"-31"48"-12942"0"0,-25 60-1865 0 0,31-76-763 0 0,-1-1 0 0 0,0-1 0 0 0,-2 0 0 0 0,-1-2-1 0 0,-38 38 1 0 0,49-54-101 0 0,5-4 11 0 0,1-1 1 0 0,-1 0-1 0 0,1 0 1 0 0,-1 0 0 0 0,0 0-1 0 0,1 0 1 0 0,-7 2-1 0 0,8-4-28 0 0,0 0 0 0 0,0 0 0 0 0,0 0-1 0 0,0 0 1 0 0,0 0 0 0 0,0 0-1 0 0,0 0 1 0 0,0 0 0 0 0,0 0-1 0 0,0-1 1 0 0,0 1 0 0 0,0 0 0 0 0,0-1-1 0 0,0 1 1 0 0,0 0 0 0 0,0-1-1 0 0,0 1 1 0 0,1-1 0 0 0,-1 0-1 0 0,0 1 1 0 0,0-1 0 0 0,0 0 0 0 0,1 0-1 0 0,-1 1 1 0 0,0-1 0 0 0,1 0-1 0 0,-1 0 1 0 0,1 0 0 0 0,-1 0-1 0 0,1 0 1 0 0,-1-1 0 0 0,-5-7-17 0 0,4 7 11 0 0,1 0 0 0 0,0 0 1 0 0,0 1-1 0 0,0-1 0 0 0,0 0 0 0 0,0 0 0 0 0,0 0 1 0 0,1 0-1 0 0,-1 0 0 0 0,1 0 0 0 0,-1 0 0 0 0,1 0 1 0 0,0 0-1 0 0,-1 0 0 0 0,2-3 0 0 0,-2-2 3 0 0,1-1-1 0 0,0 0 0 0 0,1 1 0 0 0,0-1 1 0 0,0 0-1 0 0,1 1 0 0 0,-1-1 1 0 0,2 1-1 0 0,-1 0 0 0 0,1 0 0 0 0,0 0 1 0 0,1 0-1 0 0,-1 0 0 0 0,1 0 1 0 0,1 1-1 0 0,-1 0 0 0 0,1 0 1 0 0,11-10-1 0 0,0 3-24 0 0,0 1-1 0 0,2 1 1 0 0,-1 0 0 0 0,1 1-1 0 0,0 1 1 0 0,1 1 0 0 0,0 1-1 0 0,1 0 1 0 0,-1 2 0 0 0,1 0-1 0 0,37-4 1 0 0,-43 8 21 0 0,0 0-1 0 0,0 0 1 0 0,0 2 0 0 0,0 0-1 0 0,15 2 1 0 0,-23-1 6 0 0,0-1-1 0 0,1 1 1 0 0,-1 0 0 0 0,0 0-1 0 0,0 1 1 0 0,0 0-1 0 0,0 0 1 0 0,-1 0 0 0 0,1 1-1 0 0,-1-1 1 0 0,0 1 0 0 0,9 10-1 0 0,-13-13 1 0 0,0 1 0 0 0,1-1-1 0 0,-1 1 1 0 0,0 0 0 0 0,-1-1-1 0 0,1 1 1 0 0,0 0 0 0 0,0 0-1 0 0,-1-1 1 0 0,1 1 0 0 0,-1 0 0 0 0,1 0-1 0 0,-1 0 1 0 0,0 0 0 0 0,0 0-1 0 0,0 0 1 0 0,0 0 0 0 0,0 2-1 0 0,-11 34 15 0 0,3-16-14 0 0,5-15-5 0 0,0 1 0 0 0,0-1-1 0 0,0 0 1 0 0,-1 1 0 0 0,0-2-1 0 0,-1 1 1 0 0,0 0 0 0 0,0-1-1 0 0,-8 9 1 0 0,-61 50-1271 0 0,51-46 76 0 0,-11 12-1746 0 0,1 3-4002 0 0,32-34 6811 0 0,1 1 1 0 0,-1-1-1 0 0,1 1 1 0 0,-1-1-1 0 0,1 1 0 0 0,0 0 1 0 0,-1-1-1 0 0,1 1 0 0 0,0 0 1 0 0,-1-1-1 0 0,1 1 1 0 0,0 0-1 0 0,0 0 0 0 0,-1-1 1 0 0,1 1-1 0 0,0 0 0 0 0,0 0 1 0 0,0-1-1 0 0,0 1 1 0 0,0 0-1 0 0,0 0 0 0 0,0-1 1 0 0,1 1-1 0 0,-1 0 0 0 0,0 0 1 0 0,0-1-1 0 0,0 1 1 0 0,1 0-1 0 0,-1 0 0 0 0,1-1 1 0 0,0 2-1 0 0,-1 0-114 0 0,2 5-1612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9:26.9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27 88 0 0,'-17'-4'1127'0'0,"9"2"124"0"0,-1-1 0 0 0,1 1-1 0 0,-15-8 1 0 0,13 5 2420 0 0,18 4-2010 0 0,21 7 1781 0 0,-20-2-2932 0 0,-1 0 0 0 0,0 0-1 0 0,0 1 1 0 0,15 11 0 0 0,-11-5-243 0 0,5 3-67 0 0,-2 1 0 0 0,0 1 0 0 0,-1 0 0 0 0,0 1 0 0 0,17 27 0 0 0,-6-3-100 0 0,-18-30-80 0 0,0 0 0 0 0,-1 0 0 0 0,0 0 0 0 0,8 23 0 0 0,-12-27-17 0 0,42 170-11 0 0,-42-168-4 0 0,2 15-392 0 0,2 37 1 0 0,-2-35-903 0 0,0-16-885 0 0,-8-34-7922 0 0,3 22 9808 0 0,0 1 1 0 0,0-1 0 0 0,0 1-1 0 0,0 0 1 0 0,0-1-1 0 0,0 1 1 0 0,-1 0-1 0 0,1 0 1 0 0,-1 0-1 0 0,-2-2 1 0 0,-13-8-801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9:27.3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97 436 60 0 0,'-58'13'2380'0'0,"20"-4"3031"0"0,43-11-4583 0 0,0-1-1 0 0,-1 1 0 0 0,1-1 0 0 0,-1 0 1 0 0,0 0-1 0 0,6-5 0 0 0,-1 0-168 0 0,58-41 2528 0 0,364-198-1443 0 0,-266 167-2802 0 0,-53 37-4130 0 0,-107 41 4311 0 0,0 1 0 0 0,-1 0 1 0 0,1 0-1 0 0,0 0 0 0 0,0 1 0 0 0,0 0 1 0 0,0 0-1 0 0,0 0 0 0 0,0 0 0 0 0,0 1 1 0 0,0 0-1 0 0,5 1 0 0 0,-1-1-579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9:28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 87 844 0 0,'0'0'207'0'0,"0"1"0"0"0,0 0 0 0 0,0 0 0 0 0,1-1 0 0 0,-1 1 0 0 0,0 0 0 0 0,0-1 0 0 0,0 1 0 0 0,1 0-1 0 0,-1-1 1 0 0,0 1 0 0 0,1-1 0 0 0,-1 1 0 0 0,0 0 0 0 0,1-1 0 0 0,-1 1 0 0 0,1-1 0 0 0,-1 1 0 0 0,1-1 0 0 0,-1 1 0 0 0,1-1 0 0 0,0 0 0 0 0,-1 1 0 0 0,1-1 0 0 0,-1 0-1 0 0,1 1 1 0 0,0-1 0 0 0,-1 0 0 0 0,1 0 0 0 0,0 1 0 0 0,-1-1 0 0 0,1 0 0 0 0,0 0 0 0 0,-1 0 0 0 0,1 0 0 0 0,2 0 928 0 0,26 12 8050 0 0,-32-5-8914 0 0,0 0 1 0 0,-1 0 0 0 0,0 0-1 0 0,0-1 1 0 0,0 0 0 0 0,-1 0-1 0 0,0 0 1 0 0,-7 6 0 0 0,8-7-198 0 0,-9 8 40 0 0,0 0 1 0 0,-2-1-1 0 0,1-1 0 0 0,-2 0 0 0 0,1-1 0 0 0,-23 11 0 0 0,28-16-99 0 0,-6 3-49 0 0,20-13-51 0 0,31-23-73 0 0,-19 16 177 0 0,49-41-238 0 0,3 4-1 0 0,95-54 1 0 0,-157 100 215 0 0,0-1 0 0 0,1 1 0 0 0,-1 0 0 0 0,0 1 1 0 0,1 0-1 0 0,0 0 0 0 0,0 0 0 0 0,-1 1 1 0 0,1-1-1 0 0,0 2 0 0 0,0-1 0 0 0,0 1 0 0 0,0 0 1 0 0,0 1-1 0 0,0-1 0 0 0,0 1 0 0 0,0 1 1 0 0,0-1-1 0 0,0 1 0 0 0,11 6 0 0 0,-16-7 9 0 0,0 0-1 0 0,-1 0 0 0 0,1 1 0 0 0,-1-1 1 0 0,1 1-1 0 0,-1-1 0 0 0,0 1 1 0 0,1-1-1 0 0,-1 1 0 0 0,0 0 0 0 0,0 0 1 0 0,0 0-1 0 0,-1-1 0 0 0,1 1 1 0 0,0 0-1 0 0,-1 0 0 0 0,1 0 0 0 0,-1 0 1 0 0,1 0-1 0 0,-1 1 0 0 0,0-1 1 0 0,0 0-1 0 0,0 0 0 0 0,0 0 1 0 0,0 0-1 0 0,-1 0 0 0 0,1 0 0 0 0,-1 0 1 0 0,1 0-1 0 0,-1 0 0 0 0,-1 4 1 0 0,-4 7 14 0 0,1 0-1 0 0,-2 0 1 0 0,-12 18 0 0 0,12-19-15 0 0,1-3 1 0 0,-4 8-58 0 0,14-14 8 0 0,10-10 0 0 0,4-5-54 0 0,30-26-1 0 0,5-3-152 0 0,-24 20 78 0 0,1 2 1 0 0,1 1 0 0 0,51-21-1 0 0,-78 38 177 0 0,0 0 1 0 0,-1 0-1 0 0,1 0 0 0 0,0 1 1 0 0,-1-1-1 0 0,1 1 0 0 0,0 0 0 0 0,0 0 1 0 0,-1 0-1 0 0,1 0 0 0 0,0 1 0 0 0,-1 0 1 0 0,1 0-1 0 0,0 0 0 0 0,-1 0 0 0 0,1 0 1 0 0,-1 1-1 0 0,0-1 0 0 0,1 1 1 0 0,-1 0-1 0 0,0 0 0 0 0,0 0 0 0 0,0 1 1 0 0,0-1-1 0 0,3 4 0 0 0,0 0 29 0 0,0 1 0 0 0,-1 0-1 0 0,0 0 1 0 0,0 0 0 0 0,0 1 0 0 0,-1 0 0 0 0,0 0-1 0 0,-1 0 1 0 0,4 11 0 0 0,-7-17-20 0 0,1 0 0 0 0,-1 0 0 0 0,0 0 1 0 0,0 1-1 0 0,0-1 0 0 0,0 0 0 0 0,0 0 0 0 0,-1 0 0 0 0,1 1 0 0 0,-1-1 1 0 0,0 0-1 0 0,1 0 0 0 0,-1 0 0 0 0,-1 3 0 0 0,-19 30 41 0 0,10-19-74 0 0,5-8-352 0 0,0 1 1 0 0,-1-1-1 0 0,-1 0 1 0 0,1-1-1 0 0,-1 0 1 0 0,-14 10-1 0 0,0 0-6463 0 0,-8-1-1216 0 0,22-11 6070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9:30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2 504 0 0,'0'-1'9465'0'0,"0"1"-9719"0"0,-10 28 4213 0 0,10-27-3874 0 0,0 0-1 0 0,0-1 1 0 0,0 1-1 0 0,0 0 1 0 0,0 0-1 0 0,0-1 1 0 0,1 1 0 0 0,-1 0-1 0 0,0 0 1 0 0,0-1-1 0 0,0 1 1 0 0,1 0 0 0 0,-1-1-1 0 0,0 1 1 0 0,1 0-1 0 0,-1-1 1 0 0,1 1-1 0 0,-1 0 1 0 0,1 0 0 0 0,4 11 893 0 0,-5-11-931 0 0,0 0-1 0 0,1 1 0 0 0,-1-1 1 0 0,0 0-1 0 0,1 0 0 0 0,-1 1 1 0 0,1-1-1 0 0,0 0 0 0 0,-1 0 1 0 0,1 0-1 0 0,0 0 0 0 0,0 0 1 0 0,1 1-1 0 0,-1-1-5 0 0,0 0 1 0 0,0 0-1 0 0,0 1 0 0 0,0-1 0 0 0,-1 0 1 0 0,1 0-1 0 0,0 1 0 0 0,-1-1 1 0 0,1 0-1 0 0,-1 1 0 0 0,1-1 0 0 0,-1 0 1 0 0,1 4-1 0 0,-1 3 153 0 0,1 2-43 0 0,-1 0 0 0 0,0 0 0 0 0,-1 0 0 0 0,0 0 0 0 0,0 0 0 0 0,-1 0 0 0 0,-1 0 0 0 0,0-1-1 0 0,-6 16 1 0 0,-7 19 28 0 0,14-36-171 0 0,-1 0 0 0 0,1-1 0 0 0,-2 1 0 0 0,1-1 0 0 0,-5 8 0 0 0,4-10-4 0 0,0 1 0 0 0,0-1 0 0 0,1 0 0 0 0,0 1 1 0 0,0 0-1 0 0,1 0 0 0 0,-4 11 0 0 0,6-17-5 0 0,0 1 0 0 0,0-1 0 0 0,0 0 0 0 0,0 0 1 0 0,0 1-1 0 0,-1-1 0 0 0,1 0 0 0 0,0 0 0 0 0,0 1 0 0 0,0-1 0 0 0,0 0 1 0 0,0 0-1 0 0,-1 1 0 0 0,1-1 0 0 0,0 0 0 0 0,0 0 0 0 0,0 0 1 0 0,-1 1-1 0 0,1-1 0 0 0,0 0 0 0 0,0 0 0 0 0,-1 0 0 0 0,1 0 0 0 0,0 1 1 0 0,0-1-1 0 0,-1 0 0 0 0,1 0 0 0 0,0 0 0 0 0,0 0 0 0 0,-1 0 1 0 0,1 0-1 0 0,0 0 0 0 0,-1 0 0 0 0,1 0 0 0 0,0 0 0 0 0,0 0 0 0 0,-1 0 1 0 0,1 0-2 0 0,0 0 1 0 0,0 0 0 0 0,0 0 0 0 0,0 0 0 0 0,1 0 0 0 0,-1 0 0 0 0,0 0 0 0 0,0-1-1 0 0,0 1 1 0 0,0 0 0 0 0,0 0 0 0 0,0 0 0 0 0,0 0 0 0 0,1 0 0 0 0,-1 0 0 0 0,0 0 0 0 0,0 0-1 0 0,0 0 1 0 0,0-1 0 0 0,0 1 0 0 0,0 0 0 0 0,0 0 0 0 0,0 0 0 0 0,0 0 0 0 0,0 0 0 0 0,0 0-1 0 0,0 0 1 0 0,0-1 0 0 0,0 1 0 0 0,0 0 0 0 0,0 0 0 0 0,0 0 0 0 0,0 0 0 0 0,0 0-1 0 0,0-1 1 0 0,0 1 0 0 0,0 0 0 0 0,0 0 0 0 0,0 0 0 0 0,0 0 0 0 0,0 0 0 0 0,0 0 0 0 0,0-1-1 0 0,0 1 1 0 0,0 0 0 0 0,0 0 0 0 0,0 0 0 0 0,0 0 0 0 0,0 0 0 0 0,-1 0 0 0 0,1 0-1 0 0,0 0 1 0 0,0-1 0 0 0,0 1 0 0 0,0 0 0 0 0,0 0 0 0 0,0 0 0 0 0,0 0 0 0 0,-1 0 0 0 0,1 0-1 0 0,0 0 1 0 0,0 0 0 0 0,4-5-12 0 0,-1-1 1 0 0,0 0-1 0 0,0 0 0 0 0,0 0 0 0 0,-1 0 0 0 0,0 0 1 0 0,0 0-1 0 0,0-1 0 0 0,-1 1 0 0 0,1-11 0 0 0,8-102-3 0 0,-10 35-36 0 0,9 35 69 0 0,-8 46-16 0 0,1 0 0 0 0,-1 1 0 0 0,0-1 0 0 0,1 0 0 0 0,0 1 0 0 0,-1 0 0 0 0,1-1 0 0 0,4-2 0 0 0,-5 4-9 0 0,2-3 91 0 0,4 10 106 0 0,2 13 152 0 0,-9-9-213 0 0,1-1-1 0 0,0 1 1 0 0,0-1 0 0 0,4 18-1 0 0,-3-18-87 0 0,-1 1-1 0 0,0-1 0 0 0,0 0 1 0 0,-1 1-1 0 0,-2 12 1 0 0,1 5-23 0 0,-9 16-3 0 0,10-39-12 0 0,-1-1-1 0 0,1 1 1 0 0,-1 0 0 0 0,0-1-1 0 0,-1 1 1 0 0,1-1-1 0 0,0 0 1 0 0,-1 1-1 0 0,0-1 1 0 0,-4 6 0 0 0,2-3-271 0 0,6-17 85 0 0,-1 6 151 0 0,0 0 1 0 0,0 1-1 0 0,0-1 1 0 0,1 1-1 0 0,0-1 1 0 0,-1 1-1 0 0,1 0 1 0 0,4-5-1 0 0,8-22-92 0 0,11-12 20 0 0,-18 23 95 0 0,0 0 0 0 0,2 1 1 0 0,16-29-1 0 0,-14 27 30 0 0,-11 20-28 0 0,0 0 170 0 0,0 2-115 0 0,-8 11 175 0 0,-13 40-9 0 0,-6-2-114 0 0,19-37-79 0 0,0 0 0 0 0,0 0-1 0 0,-9 25 1 0 0,11-23-14 0 0,-1 0 0 0 0,-17 27 0 0 0,22-39-9 0 0,-1 0 1 0 0,1 1-1 0 0,0-1 1 0 0,0 1-1 0 0,1 0 1 0 0,-1-1-1 0 0,1 1 1 0 0,-1 0-1 0 0,0 7 1 0 0,0-7-23 0 0,-3 8-50 0 0,6-9 9 0 0,7-6-30 0 0,-4 0 50 0 0,1 0 0 0 0,-1 0 0 0 0,1-1 0 0 0,-1 1 0 0 0,0-1 0 0 0,0 0 0 0 0,-1 0 0 0 0,1 0 0 0 0,-1-1 0 0 0,0 0 0 0 0,0 1 0 0 0,3-8 0 0 0,1-4-60 0 0,-1-1 1 0 0,6-26 0 0 0,-8 26 31 0 0,1 1 0 0 0,12-30 1 0 0,-14 39 55 0 0,-1 0 1 0 0,0 0 0 0 0,-1 0 0 0 0,1 0-1 0 0,-1 0 1 0 0,-1 0 0 0 0,1 0-1 0 0,-1 0 1 0 0,-2-11 0 0 0,2-4-146 0 0,0 21 73 0 0,0 3 29 0 0,-1-1-1 0 0,1 1 0 0 0,0-1 1 0 0,-1 1-1 0 0,1-1 0 0 0,-1 1 0 0 0,1-1 1 0 0,-1 0-1 0 0,1 1 0 0 0,-1-1 1 0 0,0 0-1 0 0,0 1 0 0 0,-2 1 0 0 0,3-3 39 0 0,-20 38-1362 0 0,3-17-57 0 0,1 1 0 0 0,-20 37 0 0 0,-18 27-2372 0 0,-72 75-3119 0 0,89-118 5696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9:32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20 587 48 0 0,'-10'9'1682'0'0,"3"-4"755"0"0,5-12-366 0 0,6 2-871 0 0,-4 5-1169 0 0,0 0-1 0 0,1 0 1 0 0,-1 0-1 0 0,0-1 1 0 0,1 1-1 0 0,-1 0 1 0 0,0 0 0 0 0,1 0-1 0 0,-1-1 1 0 0,0 1-1 0 0,0 0 1 0 0,1 0-1 0 0,-1-1 1 0 0,0 1 0 0 0,0 0-1 0 0,0-1 1 0 0,1 1-1 0 0,-1 0 1 0 0,0-1-1 0 0,0 1 1 0 0,0 0 0 0 0,0-1-1 0 0,0 1 1 0 0,0 0-1 0 0,0-1 1 0 0,0 1 0 0 0,0-1-1 0 0,1-1 214 0 0,-1-1 0 0 0,1 1 0 0 0,-1 0 1 0 0,1-1-1 0 0,0 1 0 0 0,-1 0 0 0 0,1 0 0 0 0,0 0 0 0 0,2-3 0 0 0,-1 3 92 0 0,-1-1-1 0 0,0 0 0 0 0,1 0 0 0 0,-1 1 0 0 0,0-1 1 0 0,-1 0-1 0 0,1 0 0 0 0,0 0 0 0 0,0-5 0 0 0,8-35 2100 0 0,-9 37-2322 0 0,0 1 0 0 0,1-1-1 0 0,-1 1 1 0 0,1-1 0 0 0,0 1 0 0 0,0 0 0 0 0,3-7-1 0 0,6-46 282 0 0,2-16-285 0 0,-8 58-108 0 0,0 4-3 0 0,-1-1-1 0 0,0 0 0 0 0,-1 0 1 0 0,0-19-1 0 0,8-48 4 0 0,-1 10 3 0 0,-9 27-517 0 0,-29 38-4854 0 0,-30 11-4590 0 0,42-1 8518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9:34.5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47 351 652 0 0,'-3'3'1353'0'0,"3"-3"-1128"0"0,-1 1 1 0 0,1-1-1 0 0,-1 0 1 0 0,1 1-1 0 0,-1-1 1 0 0,0 0-1 0 0,1 0 1 0 0,-1 1-1 0 0,0-1 1 0 0,1 0-1 0 0,-1 0 0 0 0,1 0 1 0 0,-1 0-1 0 0,-5-1 2322 0 0,12-5-1522 0 0,-1 3-393 0 0,0-1 0 0 0,-1 0 0 0 0,1 0 1 0 0,-1-1-1 0 0,0 1 0 0 0,4-7 0 0 0,6-6 177 0 0,45-44 703 0 0,16-8-724 0 0,-27 26-312 0 0,-43 37-400 0 0,27-24 591 0 0,-31 29-577 0 0,1 1-40 0 0,0 0 1 0 0,0 1-1 0 0,0-1 1 0 0,0 1 0 0 0,0-1-1 0 0,0 1 1 0 0,0 0-1 0 0,0 0 1 0 0,-1 0 0 0 0,1 0-1 0 0,0 0 1 0 0,-1 0-1 0 0,1 0 1 0 0,1 2 0 0 0,35 27 66 0 0,-22-15-129 0 0,0 0-1 0 0,1-2 1 0 0,1 0-1 0 0,0 0 1 0 0,31 15-1 0 0,-12-8 10 0 0,-36-19 86 0 0,-31 9-30 0 0,-40 0 506 0 0,-96 1 0 0 0,-58-9 319 0 0,171-3-1015 0 0,148 1 94 0 0,114-17-1 0 0,-123 7-32 0 0,-59 5-59 0 0,-26 5 123 0 0,0-1 0 0 0,0 0 0 0 0,0 1 0 0 0,0-1 1 0 0,0 0-1 0 0,-1 1 0 0 0,1-1 0 0 0,0 0 1 0 0,0 0-1 0 0,-1 0 0 0 0,1 0 0 0 0,-1 1 1 0 0,1-1-1 0 0,-1 0 0 0 0,1 0 0 0 0,-1 0 1 0 0,1 0-1 0 0,-1 0 0 0 0,0 0 0 0 0,0-1 0 0 0,0 1 1 0 0,1 0-1 0 0,-1-1 0 0 0,6-14-10 0 0,-6 16 22 0 0,0-1-1 0 0,1 0 0 0 0,-1 0 0 0 0,1 1 1 0 0,-1-1-1 0 0,0 0 0 0 0,0 0 0 0 0,0 0 0 0 0,1 0 1 0 0,-1 1-1 0 0,0-1 0 0 0,0 0 0 0 0,0 0 0 0 0,0 0 1 0 0,0 0-1 0 0,-1 0 0 0 0,1 0 0 0 0,0 1 1 0 0,0-1-1 0 0,0 0 0 0 0,-1 0 0 0 0,1 0 0 0 0,-1 1 1 0 0,1-1-1 0 0,0 0 0 0 0,-1 0 0 0 0,1 1 0 0 0,-1-1 1 0 0,0 0-1 0 0,-4-12 5 0 0,4 11-1 0 0,1 1 0 0 0,0 0 0 0 0,-1-1 0 0 0,1 1 1 0 0,-1 0-1 0 0,0-1 0 0 0,1 1 0 0 0,-1 0 0 0 0,0 0 0 0 0,0-1 0 0 0,0 1 0 0 0,0 0 0 0 0,0 0 0 0 0,0 0 0 0 0,0 0 1 0 0,0 0-1 0 0,0 0 0 0 0,0 1 0 0 0,0-1 0 0 0,-1 0 0 0 0,1 1 0 0 0,0-1 0 0 0,-1 0 0 0 0,1 1 0 0 0,0 0 0 0 0,-2-1 0 0 0,0-1 23 0 0,2 2-24 0 0,1-1-1 0 0,-1 1 1 0 0,1 0 0 0 0,-1-1-1 0 0,1 1 1 0 0,-1-1-1 0 0,0 1 1 0 0,1 0-1 0 0,-1-1 1 0 0,1 1 0 0 0,-1 0-1 0 0,0 0 1 0 0,1 0-1 0 0,-1-1 1 0 0,0 1 0 0 0,1 0-1 0 0,-1 0 1 0 0,0 0-1 0 0,1 0 1 0 0,-1 0-1 0 0,1 0 1 0 0,-1 0 0 0 0,0 0-1 0 0,1 1 1 0 0,-1-1-1 0 0,0 0 1 0 0,0 0-1 0 0,-9 1 7 0 0,0 0-1 0 0,0 1 0 0 0,1 0 0 0 0,-1 0 0 0 0,1 1 0 0 0,-1 0 0 0 0,1 1 0 0 0,-10 5 0 0 0,6-2-16 0 0,8-5 5 0 0,1 0 0 0 0,0 0 0 0 0,0 1 0 0 0,0 0 0 0 0,0 0 0 0 0,0 0 0 0 0,0 0 0 0 0,-6 7-1 0 0,9-9 5 0 0,0 1 0 0 0,0-1-1 0 0,0 0 1 0 0,0 0 0 0 0,-1 0-1 0 0,1 0 1 0 0,0 0-1 0 0,-1 0 1 0 0,1-1 0 0 0,0 1-1 0 0,-1 0 1 0 0,1-1-1 0 0,-1 1 1 0 0,0-1 0 0 0,1 1-1 0 0,-1-1 1 0 0,1 0-1 0 0,-4 1 1 0 0,-17 5-27 0 0,16-5 26 0 0,4-1 26 0 0,21-12-103 0 0,30-10 49 0 0,-21 8 36 0 0,-2 2 0 0 0,-1-2 0 0 0,-1 0 0 0 0,0-2 0 0 0,-1 0 0 0 0,26-25 0 0 0,2-8-39 0 0,-52 49 31 0 0,1 0-4 0 0,2-1 7 0 0,-1-1-1 0 0,1 0 1 0 0,0 1 0 0 0,0-1-1 0 0,0 1 1 0 0,0-1-1 0 0,0 1 1 0 0,0 0 0 0 0,0 0-1 0 0,5-1 1 0 0,-2 0 23 0 0,3 3 6 0 0,-8-1-31 0 0,1 0 0 0 0,-1 1 0 0 0,1-1 0 0 0,-1 0-1 0 0,1 1 1 0 0,-1-1 0 0 0,1 0 0 0 0,-1 0-1 0 0,1 1 1 0 0,-1-1 0 0 0,1 0 0 0 0,-1 0 0 0 0,1 0-1 0 0,0 0 1 0 0,-1 0 0 0 0,1 0 0 0 0,-1 0-1 0 0,1 0 1 0 0,-1 0 0 0 0,1 0 0 0 0,0 0-1 0 0,-1 0 1 0 0,1 0 0 0 0,-1 0 0 0 0,1-1 0 0 0,2 0 0 0 0,22 10 8 0 0,-1 0-1 0 0,0 1 1 0 0,26 16-1 0 0,-21-7-4 0 0,-21-13-4 0 0,0-1 1 0 0,1 0 0 0 0,-1 0 0 0 0,10 3 0 0 0,-14-6 0 0 0,-1-1-1 0 0,1 1 1 0 0,-1 1 0 0 0,1-1-1 0 0,-1 0 1 0 0,0 1-1 0 0,0 0 1 0 0,0 0 0 0 0,0 0-1 0 0,-1 0 1 0 0,1 0-1 0 0,-1 0 1 0 0,0 1 0 0 0,0-1-1 0 0,0 1 1 0 0,0 0 0 0 0,-1-1-1 0 0,1 1 1 0 0,-1 0-1 0 0,0 0 1 0 0,0 0 0 0 0,0 0-1 0 0,0 6 1 0 0,-1-3-16 0 0,-1-7 15 0 0,1 1 1 0 0,0-1-1 0 0,0 1 1 0 0,-1-1 0 0 0,1 1-1 0 0,0 0 1 0 0,0-1-1 0 0,0 1 1 0 0,0-1 0 0 0,0 1-1 0 0,0 0 1 0 0,0-1-1 0 0,0 1 1 0 0,0 0-1 0 0,0-1 1 0 0,0 1 0 0 0,1-1-1 0 0,-1 1 1 0 0,0-1-1 0 0,0 1 1 0 0,1 0 0 0 0,-1-1-1 0 0,0 1 1 0 0,1-1-1 0 0,-1 1 1 0 0,0-1-1 0 0,1 1 1 0 0,-1-1 0 0 0,1 0-1 0 0,-1 1 1 0 0,1-1-1 0 0,-1 1 1 0 0,1-1-1 0 0,-1 0 1 0 0,1 1 0 0 0,-1-1-1 0 0,2 0 1 0 0,-1 0-20 0 0,-12-6-313 0 0,0 1 337 0 0,0 1 0 0 0,0 0 0 0 0,0 1 0 0 0,-1 0 0 0 0,1 0 0 0 0,-15 0 0 0 0,-32-9 77 0 0,33 7-56 0 0,0 1 0 0 0,-35-1 1 0 0,-3-1 32 0 0,46 3-25 0 0,0 1 0 0 0,0 1-1 0 0,-1 1 1 0 0,1 0 0 0 0,-22 4 0 0 0,10-1 48 0 0,22-2-58 0 0,1-1-1 0 0,0 1 1 0 0,-1 0-1 0 0,1 0 1 0 0,0 1-1 0 0,0 0 0 0 0,-8 3 1 0 0,7-3-14 0 0,-11 3 3 0 0,16-1-10 0 0,2-3-8 0 0,2 0-26 0 0,-1 1 23 0 0,0-1 1 0 0,1 0-1 0 0,-1 1 1 0 0,1-1 0 0 0,-1 0-1 0 0,1 0 1 0 0,0 0-1 0 0,-1 0 1 0 0,1 0-1 0 0,0-1 1 0 0,0 1 0 0 0,0 0-1 0 0,-1-1 1 0 0,1 0-1 0 0,0 1 1 0 0,0-1-1 0 0,0 0 1 0 0,3 0-1 0 0,43 5 51 0 0,68 6-79 0 0,-77-4 48 0 0,-32-5-20 0 0,1 0 1 0 0,0 0 0 0 0,0-1 0 0 0,0 0 0 0 0,10 0-1 0 0,-18-1 10 0 0,0 0 0 0 0,0 0 0 0 0,0 1 0 0 0,0-1 0 0 0,0 0 0 0 0,0 0 0 0 0,0 0 0 0 0,0 0-1 0 0,0 0 1 0 0,0 0 0 0 0,0 0 0 0 0,0 1 0 0 0,0-1 0 0 0,0 0 0 0 0,0 0 0 0 0,0 0 0 0 0,0 0-1 0 0,0 0 1 0 0,0 0 0 0 0,0 0 0 0 0,0 1 0 0 0,0-1 0 0 0,0 0 0 0 0,0 0 0 0 0,0 0 0 0 0,0 0-1 0 0,0 0 1 0 0,0 0 0 0 0,0 0 0 0 0,0 0 0 0 0,1 0 0 0 0,-1 0 0 0 0,0 1 0 0 0,0-1-1 0 0,0 0 1 0 0,0 0 0 0 0,0 0 0 0 0,0 0 0 0 0,0 0 0 0 0,0 0 0 0 0,1 0 0 0 0,-1 0 0 0 0,0 0-1 0 0,0 0 1 0 0,0 0 0 0 0,0 0 0 0 0,0 0 0 0 0,0 0 0 0 0,0 0 0 0 0,1 0 0 0 0,-1 0 0 0 0,0 0-1 0 0,0 0 1 0 0,0 0 0 0 0,0 0 0 0 0,0 0 0 0 0,0 0 0 0 0,0 0 0 0 0,0 0 0 0 0,1 0-1 0 0,-1-1 1 0 0,0 1 0 0 0,0 0 0 0 0,-13 7 30 0 0,-28 6-32 0 0,-198 22-178 0 0,219-32 186 0 0,15-3-40 0 0,-1 0 1 0 0,1 1 0 0 0,0 0-1 0 0,0 0 1 0 0,0 0 0 0 0,-9 4-1 0 0,44-6 45 0 0,7-8-23 0 0,0-2 0 0 0,-1-2 1 0 0,44-21-1 0 0,46-17-11 0 0,-94 39 17 0 0,47-23 1 0 0,-77 34 26 0 0,-2 0 120 0 0,-29 13-105 0 0,-43 19-29 0 0,57-25-26 0 0,0-1-1 0 0,0 2 0 0 0,1 0 1 0 0,0 0-1 0 0,-22 17 0 0 0,4 0-395 0 0,20-15-588 0 0,0 1 0 0 0,-17 16 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9:35.7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77 224 0 0,'-19'0'10734'0'0,"22"1"-10106"0"0,0-1 1 0 0,0 1-1 0 0,0 0 1 0 0,-1 0-1 0 0,1 1 1 0 0,0-1-1 0 0,4 4 0 0 0,23 9 365 0 0,-12-11-977 0 0,-1 0 0 0 0,0-1-1 0 0,1-1 1 0 0,0 0 0 0 0,21-3-1 0 0,7 0 15 0 0,134-3 80 0 0,-179 5-96 0 0,-39 10 104 0 0,23-7 2 0 0,0 0 1 0 0,0 0-1 0 0,-26-1 0 0 0,7-3 50 0 0,0 2 1 0 0,-1 1-1 0 0,1 1 1 0 0,-59 15-1 0 0,55-3-180 0 0,40-14-54 0 0,45-11 41 0 0,-39 9 25 0 0,26-3-9 0 0,106-20-102 0 0,-105 15 89 0 0,0-1 0 0 0,37-18 0 0 0,-61 24 19 0 0,-9 4 6 0 0,0-1 1 0 0,0 1-1 0 0,0-1 1 0 0,-1 1-1 0 0,1-1 1 0 0,0 0-1 0 0,0 1 1 0 0,0-1-1 0 0,-1 0 1 0 0,1 0-1 0 0,-1 0 1 0 0,1 0-1 0 0,-1-1 1 0 0,1 1-1 0 0,-1 0 1 0 0,1-1-1 0 0,-1 1 0 0 0,0-1 1 0 0,0 1-1 0 0,0-1 1 0 0,0 0-1 0 0,0 1 1 0 0,1-3-1 0 0,-21-3 47 0 0,-286 18-19 0 0,229-6-61 0 0,26 1-51 0 0,89-23-32 0 0,18-14 5 0 0,-47 28 51 0 0,-7 1 0 0 0,1 1 0 0 0,-1 0 1 0 0,0-1-1 0 0,1 1 0 0 0,-1 1 0 0 0,0-1 0 0 0,1 0 0 0 0,-1 1 0 0 0,1 0 0 0 0,-1 0 0 0 0,1 0 1 0 0,-1 0-1 0 0,1 0 0 0 0,3 2 0 0 0,-4-1-331 0 0,4 5-93 0 0,-34 19-10302 0 0,8-5 7465 0 0,9-9 1927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7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22 168 476 0 0,'-1'-1'267'0'0,"-1"1"-1"0"0,1 1 1 0 0,0-1-1 0 0,-1 0 1 0 0,1 0-1 0 0,0 1 1 0 0,-11 9 4731 0 0,24-12-3524 0 0,98-22 2315 0 0,-68 17-3053 0 0,64-21 0 0 0,-67 15-852 0 0,-5 2-1180 0 0,41-19 1 0 0,-66 25 87 0 0,1 0 1 0 0,-1-1-1 0 0,1 0 0 0 0,13-13 1 0 0,-14 7-889 0 0,-7 2 234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9:36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75 96 0 0,'-10'-5'7589'0'0,"11"5"-7564"0"0,0 0-1 0 0,0 0 0 0 0,1 1 1 0 0,-1-1-1 0 0,0 0 0 0 0,0 0 0 0 0,0 0 1 0 0,0 0-1 0 0,0-1 0 0 0,0 1 1 0 0,0 0-1 0 0,0 0 0 0 0,0-1 0 0 0,0 1 1 0 0,0-1-1 0 0,1 0 0 0 0,11-2 196 0 0,-7 2-61 0 0,0 0-1 0 0,0-1 1 0 0,-1 0-1 0 0,1 0 1 0 0,-1-1-1 0 0,1 0 1 0 0,8-6-1 0 0,-6 5 493 0 0,-7 3-607 0 0,-1 1-1 0 0,0 0 1 0 0,0 0 0 0 0,0 0 0 0 0,1 0-1 0 0,-1 0 1 0 0,0-1 0 0 0,0 1 0 0 0,0 0-1 0 0,0 0 1 0 0,0 0 0 0 0,1-1 0 0 0,-1 1-1 0 0,0 0 1 0 0,0 0 0 0 0,0-1 0 0 0,0 1-1 0 0,0 0 1 0 0,0 0 0 0 0,0 0-1 0 0,0-1 1 0 0,0 1 0 0 0,0 0 0 0 0,0 0-1 0 0,0-1 1 0 0,0 1 0 0 0,0 0 0 0 0,0 0-1 0 0,0-1 1 0 0,0 1 0 0 0,0 0 0 0 0,0 0-1 0 0,0-1 1 0 0,0 1 0 0 0,-1 0 0 0 0,1 0-1 0 0,0 0 1 0 0,0-1 0 0 0,0 1-1 0 0,0 0 1 0 0,0 0 0 0 0,-1 0 0 0 0,1 0-1 0 0,0-1 1 0 0,0 1 0 0 0,0 0 0 0 0,-1 0-1 0 0,1 0 1 0 0,0 0 0 0 0,0 0 0 0 0,0 0-1 0 0,-1-1 1 0 0,-16-9-11 0 0,8 4 147 0 0,9 5-142 0 0,0 1-1 0 0,0-1 0 0 0,0 1 0 0 0,0 0 0 0 0,0-1 0 0 0,0 1 0 0 0,0-1 0 0 0,-1 1 0 0 0,1 0 0 0 0,0-1 0 0 0,0 1 0 0 0,0 0 0 0 0,-1-1 0 0 0,1 1 0 0 0,0 0 1 0 0,0-1-1 0 0,-1 1 0 0 0,1 0 0 0 0,0-1 0 0 0,-1 1 0 0 0,1 0 0 0 0,0 0 0 0 0,-1-1 0 0 0,1 1 0 0 0,0 0 0 0 0,-1 0 0 0 0,1 0 0 0 0,-1 0 0 0 0,1 0 0 0 0,0-1 1 0 0,-1 1-1 0 0,0 0 0 0 0,-20 1 1049 0 0,-14 9-305 0 0,-3 11-598 0 0,14-4-134 0 0,22-15-70 0 0,0 0 1 0 0,0 0 0 0 0,0 0 0 0 0,0-1 0 0 0,0 1 0 0 0,0-1-1 0 0,0 0 1 0 0,0 1 0 0 0,-1-1 0 0 0,1 0 0 0 0,0 0 0 0 0,-1 0-1 0 0,1-1 1 0 0,-5 2 0 0 0,1-1-1057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29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0 124 0 0,'-19'5'10158'0'0,"42"-1"-2447"0"0,2-4-5398 0 0,11 3-1396 0 0,272 75 1510 0 0,-231-56-2371 0 0,-19-4-40 0 0,54 13-407 0 0,-103-30 1725 0 0,2 1-2212 0 0,-39-58-22721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1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392 1 4 0 0,'-18'0'12220'0'0,"23"0"-11229"0"0,26 0 2749 0 0,-30 0-3691 0 0,0 0-1 0 0,0 0 1 0 0,0 1 0 0 0,-1-1 0 0 0,1 0 0 0 0,0 0-1 0 0,0 0 1 0 0,0 0 0 0 0,-1 1 0 0 0,1-1 0 0 0,0 0-1 0 0,-1 1 1 0 0,1-1 0 0 0,0 1 0 0 0,0-1 0 0 0,-1 1-1 0 0,1-1 1 0 0,-1 1 0 0 0,1-1 0 0 0,0 1 0 0 0,-1-1-1 0 0,1 1 1 0 0,-1 0 0 0 0,0-1 0 0 0,1 1 0 0 0,-1 0-1 0 0,1 0 1 0 0,-1-1 0 0 0,0 1 0 0 0,0 0 0 0 0,1 1-1 0 0,16 24 722 0 0,-4-8-558 0 0,51 61-123 0 0,-63-77-88 0 0,1 0-1 0 0,0 0 0 0 0,-1 0 1 0 0,1-1-1 0 0,0 1 0 0 0,0 0 1 0 0,0-1-1 0 0,1 1 1 0 0,1 0-1 0 0,15 13 7 0 0,-10-5-2 0 0,-7-6 0 0 0,1-1 0 0 0,0 1 0 0 0,0-1 0 0 0,0 0-1 0 0,1 0 1 0 0,-1-1 0 0 0,5 4 0 0 0,-6-5-8 0 0,-1 0 0 0 0,1 1 0 0 0,-1-1 0 0 0,1 1 1 0 0,-1-1-1 0 0,1 1 0 0 0,-1 0 0 0 0,0 0 0 0 0,0 0 0 0 0,0 0 1 0 0,0 0-1 0 0,0-1 0 0 0,1 6 0 0 0,-2-6 2 0 0,1 0 1 0 0,-1 0-1 0 0,0 0 1 0 0,0 0-1 0 0,1 0 0 0 0,-1 0 1 0 0,0 0-1 0 0,0 0 0 0 0,0 0 1 0 0,0 0-1 0 0,0 1 0 0 0,-1-1 1 0 0,1 0-1 0 0,0 0 1 0 0,0 0-1 0 0,-1 0 0 0 0,1 0 1 0 0,0 0-1 0 0,-1 0 0 0 0,1 0 1 0 0,-1 0-1 0 0,0 0 1 0 0,1 0-1 0 0,-1 0 0 0 0,0 0 1 0 0,1-1-1 0 0,-1 1 0 0 0,0 0 1 0 0,-1 1-1 0 0,-26 14 41 0 0,17-9-34 0 0,0 0 0 0 0,-1-1 0 0 0,0-1 0 0 0,-20 8-1 0 0,13-9-17 0 0,0 0-1 0 0,-1 0 0 0 0,0-2 0 0 0,-36 0 0 0 0,55-2 13 0 0,0 0-1 0 0,0 0 1 0 0,0 0-1 0 0,0 0 1 0 0,0 0-1 0 0,0 0 1 0 0,0-1-1 0 0,0 1 1 0 0,0 0-1 0 0,0 0 1 0 0,0-1-1 0 0,0 1 1 0 0,0-1-1 0 0,0 1 0 0 0,1-1 1 0 0,-1 1-1 0 0,0-1 1 0 0,0 1-1 0 0,0-1 1 0 0,1 0-1 0 0,-1 1 1 0 0,0-1-1 0 0,0 0 1 0 0,1 0-1 0 0,-1 0 1 0 0,1 0-1 0 0,-1 1 1 0 0,1-1-1 0 0,-1 0 0 0 0,1 0 1 0 0,0 0-1 0 0,-1 0 1 0 0,1 0-1 0 0,0 0 1 0 0,0 0-1 0 0,0 0 1 0 0,-1 0-1 0 0,1 0 1 0 0,0 0-1 0 0,1 0 1 0 0,-1 0-1 0 0,0 0 1 0 0,0-2-1 0 0,1 0 1 0 0,0 0 1 0 0,0 0-1 0 0,0 0 0 0 0,0 0 1 0 0,0 0-1 0 0,0 0 0 0 0,1 0 1 0 0,0 0-1 0 0,-1 1 0 0 0,1-1 1 0 0,0 1-1 0 0,0-1 0 0 0,1 1 1 0 0,-1 0-1 0 0,3-3 0 0 0,2 0-9 0 0,6-4 5 0 0,1-2 1 0 0,-1 0 0 0 0,-1 0 0 0 0,14-16-1 0 0,31-43 46 0 0,-17 16-39 0 0,-34 45 269 0 0,-12 17-10 0 0,-4 4-78 0 0,8-9-160 0 0,0 0-1 0 0,-1-1 0 0 0,0 1 0 0 0,1 0 1 0 0,-1-1-1 0 0,0 1 0 0 0,0-1 0 0 0,-1 0 1 0 0,-3 2-1 0 0,-15 11 16 0 0,0 1-1 0 0,1 0 1 0 0,-32 35 0 0 0,-9 6 3 0 0,44-39-51 0 0,-23 27 0 0 0,25-27-17 0 0,15-8-12 0 0,4-15 30 0 0,-2 5 7 0 0,-1-1 0 0 0,0 1 0 0 0,1 0 1 0 0,-1 0-1 0 0,0 0 0 0 0,1-1 0 0 0,-1 1 0 0 0,0 0 0 0 0,1-1 0 0 0,-1 1 0 0 0,0 0 0 0 0,1-1 0 0 0,-1 1 0 0 0,0 0 1 0 0,0-1-1 0 0,0 1 0 0 0,1-1 0 0 0,-1 1 0 0 0,0 0 0 0 0,0-1 0 0 0,0 1 0 0 0,0-1 0 0 0,0 1 0 0 0,0-1 0 0 0,0 1 1 0 0,0 0-1 0 0,0-1 0 0 0,0 1 0 0 0,0-2 0 0 0,2-2 2 0 0,-1-1 1 0 0,1 1-1 0 0,0-1 0 0 0,1 1 1 0 0,-1 0-1 0 0,1 0 0 0 0,0 0 1 0 0,5-6-1 0 0,12-20 9 0 0,-9 7-14 0 0,-8 18 3 0 0,0 0-1 0 0,-1-1 1 0 0,1 1 0 0 0,-1-1 0 0 0,-1 1-1 0 0,1-1 1 0 0,-1 0 0 0 0,0 0-1 0 0,0 0 1 0 0,0-6 0 0 0,-1 11 3 0 0,-1 1 0 0 0,1 0 0 0 0,0-1 0 0 0,0 1 0 0 0,0 0 0 0 0,0 0 0 0 0,-1-1 0 0 0,1 1 0 0 0,0 0 0 0 0,0 0 0 0 0,0 0 0 0 0,-1-1 0 0 0,1 1 0 0 0,0 0 0 0 0,0 0 0 0 0,-1 0 0 0 0,1 0 0 0 0,0-1 0 0 0,-1 1 0 0 0,1 0 0 0 0,0 0 0 0 0,-1 0 0 0 0,1 0 0 0 0,0 0 0 0 0,0 0 0 0 0,-1 0 0 0 0,1 0 0 0 0,0 0 0 0 0,-1 0 0 0 0,1 0 0 0 0,0 0 0 0 0,-1 0 0 0 0,1 0 0 0 0,0 0 0 0 0,0 0 0 0 0,-1 1 0 0 0,1-1 0 0 0,0 0 0 0 0,-1 0 0 0 0,1 0 0 0 0,0 0 0 0 0,0 1 0 0 0,-1-1 0 0 0,1 0 0 0 0,0 0 0 0 0,0 0 0 0 0,0 1 0 0 0,-1-1 0 0 0,1 0 0 0 0,0 1 0 0 0,-14 9 45 0 0,10-5-41 0 0,0 0-1 0 0,1 0 1 0 0,-2 0-1 0 0,1-1 1 0 0,-6 5 0 0 0,5-5-15 0 0,1 0 0 0 0,0 1 1 0 0,-1-1-1 0 0,1 1 1 0 0,-3 6-1 0 0,-5 11-13 0 0,8-14 21 0 0,0-1 0 0 0,0 0 0 0 0,0 0 0 0 0,-7 6 0 0 0,-6 25 44 0 0,14-27-77 0 0,3-11 32 0 0,0 0 1 0 0,0 0-1 0 0,0 0 0 0 0,0 1 1 0 0,0-1-1 0 0,0 0 0 0 0,0 0 1 0 0,0 0-1 0 0,0 1 0 0 0,0-1 1 0 0,0 0-1 0 0,0 0 0 0 0,0 0 1 0 0,0 1-1 0 0,0-1 0 0 0,0 0 1 0 0,0 0-1 0 0,0 0 0 0 0,0 1 1 0 0,-1-1-1 0 0,1 0 0 0 0,0 0 1 0 0,0 0-1 0 0,0 0 0 0 0,0 0 1 0 0,0 1-1 0 0,-1-1 0 0 0,1 0 1 0 0,0 0-1 0 0,0 0 1 0 0,0 0-1 0 0,0 0 0 0 0,-1 0 1 0 0,1 0-1 0 0,0 1 0 0 0,0-1 1 0 0,0 0-1 0 0,-1 0 0 0 0,1 0 1 0 0,0 0-1 0 0,0 0 0 0 0,0 0 1 0 0,-1 0-1 0 0,1 0 0 0 0,0 0 1 0 0,0 0-1 0 0,0 0 0 0 0,-1 0 1 0 0,1 0-1 0 0,0 0 0 0 0,0 0 1 0 0,0-1-1 0 0,-1 1 0 0 0,0 0-96 0 0,29-27-3829 0 0,57-53-147 0 0,-67 57 4020 0 0,0-1-1 0 0,20-37 1 0 0,-36 57 198 0 0,1-14 1992 0 0,-4 18-2090 0 0,1 0 1 0 0,0-1-1 0 0,0 1 0 0 0,0 0 0 0 0,0 0 1 0 0,0-1-1 0 0,0 1 0 0 0,0 0 0 0 0,0-1 0 0 0,0 1 1 0 0,0 0-1 0 0,0-1 0 0 0,0 1 0 0 0,0 0 1 0 0,0 0-1 0 0,0-1 0 0 0,0 1 0 0 0,0 0 0 0 0,0-1 1 0 0,0 1-1 0 0,0 0 0 0 0,0 0 0 0 0,0-1 1 0 0,1 1-1 0 0,-1 0 0 0 0,0-1 0 0 0,0 1 0 0 0,0 0 1 0 0,0 0-1 0 0,1 0 0 0 0,-1-1 0 0 0,0 1 1 0 0,0 0-1 0 0,1 0 0 0 0,-1 0 0 0 0,0-1 1 0 0,0 1-1 0 0,1 0 0 0 0,-1 0 0 0 0,0 0 0 0 0,0 0 1 0 0,1 0-1 0 0,-1 0 0 0 0,0 0 0 0 0,1 0 1 0 0,-1 0-1 0 0,0 0 0 0 0,1 0 0 0 0,-1 0 0 0 0,0 0 1 0 0,1 0-1 0 0,2-2 411 0 0,5-3-221 0 0,-6 4-14 0 0,-5 2 238 0 0,0 2-392 0 0,0-1-1 0 0,0 1 1 0 0,0-1-1 0 0,1 1 1 0 0,-1 0-1 0 0,1 0 1 0 0,0 0-1 0 0,0 0 1 0 0,0 0-1 0 0,0 1 1 0 0,1-1-1 0 0,-1 0 1 0 0,-1 6-1 0 0,-11 21 15 0 0,-14 34 55 0 0,7-15-46 0 0,19-42-93 0 0,0-1 0 0 0,0 1 0 0 0,-1-1 1 0 0,0 1-1 0 0,-1-1 0 0 0,1 0 1 0 0,-7 8-1 0 0,5-8-4 0 0,5-5 6 0 0,0 0 0 0 0,-1 0-1 0 0,0-1 1 0 0,1 1 0 0 0,-1 0 0 0 0,1-1-1 0 0,-1 1 1 0 0,0 0 0 0 0,1-1-1 0 0,-1 1 1 0 0,0-1 0 0 0,0 1 0 0 0,1-1-1 0 0,-1 1 1 0 0,0-1 0 0 0,-1 1-1 0 0,-12 5 10 0 0,14-5-15 0 0,-1-1 1 0 0,0 1-1 0 0,1-1 1 0 0,-1 1-1 0 0,0-1 0 0 0,1 1 1 0 0,-1-1-1 0 0,0 0 1 0 0,0 1-1 0 0,0-1 1 0 0,1 0-1 0 0,-1 0 0 0 0,0 0 1 0 0,0 1-1 0 0,0-1 1 0 0,0 0-1 0 0,1 0 1 0 0,-1 0-1 0 0,0 0 1 0 0,0-1-1 0 0,0 1 0 0 0,0 0 1 0 0,1 0-1 0 0,-1 0 1 0 0,0-1-1 0 0,0 1 1 0 0,-1-1-1 0 0,21-42-373 0 0,0 2 245 0 0,7-20 78 0 0,-19 41 44 0 0,0-1 0 0 0,2 1 0 0 0,16-27 0 0 0,-21 30 5 0 0,-4 15 8 0 0,0 1 1 0 0,0-1-1 0 0,0 1 0 0 0,0-1 1 0 0,0 1-1 0 0,1 0 1 0 0,-1-1-1 0 0,1 1 0 0 0,-1 0 1 0 0,1-1-1 0 0,-1 1 1 0 0,2-2-1 0 0,2-7-2 0 0,-4 9 0 0 0,0 1 0 0 0,0-1 0 0 0,0 1 0 0 0,0-1 0 0 0,0 1 0 0 0,0-1 0 0 0,0 1 0 0 0,1 0 0 0 0,-1-1 1 0 0,0 1-1 0 0,0-1 0 0 0,0 1 0 0 0,0 0 0 0 0,1-1 0 0 0,-1 1 0 0 0,0-1 0 0 0,1 1 0 0 0,-1 0 0 0 0,0-1 0 0 0,0 1 0 0 0,1 0 0 0 0,-1 0 0 0 0,1-1 0 0 0,-1 1 0 0 0,1 0 0 0 0,0-1 16 0 0,0 1 1 0 0,0 0-1 0 0,0 0 1 0 0,0 0-1 0 0,0 0 0 0 0,0 0 1 0 0,0 0-1 0 0,0 0 1 0 0,0 0-1 0 0,0 1 0 0 0,0-1 1 0 0,0 0-1 0 0,0 1 0 0 0,0-1 1 0 0,-1 0-1 0 0,1 1 1 0 0,0-1-1 0 0,0 1 0 0 0,0 0 1 0 0,0-1-1 0 0,-1 1 1 0 0,1 0-1 0 0,0-1 0 0 0,0 1 1 0 0,-1 0-1 0 0,1 0 0 0 0,0 0 1 0 0,12 10 84 0 0,0 14 20 0 0,-10-20-117 0 0,0 1 1 0 0,1-2-1 0 0,-1 1 1 0 0,1 0-1 0 0,0-1 1 0 0,1 1 0 0 0,-1-1-1 0 0,1 0 1 0 0,6 4-1 0 0,3 8 12 0 0,-13-15-14 0 0,-1 0 0 0 0,1 0 0 0 0,-1 0 0 0 0,1 0 0 0 0,0 0 0 0 0,0 0 0 0 0,0 0 0 0 0,0 0-1 0 0,-1 0 1 0 0,1 0 0 0 0,0 0 0 0 0,1 0 0 0 0,-1-1 0 0 0,2 2 0 0 0,10 7 14 0 0,1-1 8 0 0,-14-8-23 0 0,0 0-1 0 0,1 0 0 0 0,-1 0 0 0 0,0 0 0 0 0,1 0 1 0 0,-1-1-1 0 0,0 1 0 0 0,0 0 0 0 0,1 0 0 0 0,-1 0 1 0 0,0 1-1 0 0,1-1 0 0 0,-1 0 0 0 0,0 0 0 0 0,1 0 1 0 0,-1 0-1 0 0,0 0 0 0 0,0 0 0 0 0,1 0 0 0 0,-1 0 1 0 0,0 1-1 0 0,0-1 0 0 0,1 0 0 0 0,-1 0 0 0 0,0 0 1 0 0,0 1-1 0 0,1-1 0 0 0,-1 0 0 0 0,0 0 1 0 0,0 1-1 0 0,0-1 0 0 0,0 0 0 0 0,1 0 0 0 0,-1 1 1 0 0,0-1-1 0 0,0 0 0 0 0,0 0 0 0 0,0 1 0 0 0,0-1 1 0 0,0 0-1 0 0,0 1 0 0 0,0-1 0 0 0,0 0 0 0 0,0 1 1 0 0,0-1-1 0 0,0 0 0 0 0,0 1 0 0 0,0-1 0 0 0,0 0 1 0 0,0 1-1 0 0,-9 11 23 0 0,-23 3-29 0 0,0-1 0 0 0,-68 19 0 0 0,7-3 93 0 0,-68 23 138 0 0,129-44-154 0 0,21-6-43 0 0,1 0 0 0 0,0 0 0 0 0,-13 8 0 0 0,46-18-177 0 0,-14 5 54 0 0,0 0 0 0 0,0 0 0 0 0,16-8 0 0 0,48-25-1097 0 0,-22 17-2424 0 0,-87 22-9215 0 0,24-3 11331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2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1 672 0 0,'-100'23'7687'0'0,"59"-16"1877"0"0,42-7-9391 0 0,-1 0 0 0 0,1 1 0 0 0,-1-1 0 0 0,1 0 0 0 0,-1 0 0 0 0,1 1 1 0 0,-1-1-1 0 0,1 0 0 0 0,-1 0 0 0 0,1 0 0 0 0,-1 0 0 0 0,1 0 0 0 0,-1 0 0 0 0,1 0 0 0 0,0 0 0 0 0,28 2 10 0 0,47 8 1 0 0,-2 1-138 0 0,222 4-363 0 0,-218-18-863 0 0,0 0-5561 0 0,-109 15-357 0 0,-44 20 2918 0 0,46-16 3035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3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32 176 0 0,'-105'54'9501'0'0,"90"-42"-5227"0"0,16-12-4187 0 0,-1 1-1 0 0,0-1 0 0 0,0 0 0 0 0,1 1 0 0 0,-1-1 0 0 0,0 0 0 0 0,1 1 0 0 0,-1-1 0 0 0,0 0 0 0 0,1 1 0 0 0,-1-1 0 0 0,1 0 0 0 0,-1 0 0 0 0,0 1 0 0 0,1-1 0 0 0,-1 0 0 0 0,1 0 0 0 0,-1 0 0 0 0,1 0 0 0 0,-1 1 0 0 0,1-1 0 0 0,-1 0 0 0 0,0 0 0 0 0,1 0 0 0 0,-1 0 0 0 0,1 0 0 0 0,-1 0 0 0 0,1 0 0 0 0,-1-1 0 0 0,1 1 0 0 0,-1 0 0 0 0,1 0 0 0 0,-1 0 0 0 0,1-1 0 0 0,167-9 1048 0 0,-87 3-1072 0 0,86-12-350 0 0,-65 6-2469 0 0,-54 2-476 0 0,-19-3-2526 0 0,-29 14 5688 0 0,0 0-1 0 0,0 0 1 0 0,1 0-1 0 0,-1 0 0 0 0,0 0 1 0 0,0-1-1 0 0,0 1 1 0 0,2-3-1217 0 0,-2 3 1216 0 0,0 0 1 0 0,0 0-1 0 0,0 0 1 0 0,0-1-1 0 0,0 1 1 0 0,0 0-1 0 0,0 0 1 0 0,0 0-1 0 0,0-1 1 0 0,0 1-1 0 0,0 0 0 0 0,0 0 1 0 0,0 0-1 0 0,0-1 1 0 0,0 1-1 0 0,0 0 1 0 0,-1 0-1 0 0,0-1-500 0 0,-3-8-562 0 0,-4-2-25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3.6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10 636 0 0,'28'-10'15018'0'0,"-28"11"-14811"0"0,-6 15 1947 0 0,-16 15-1984 0 0,14-21-29 0 0,0 1 0 0 0,1 1 0 0 0,-10 20 0 0 0,10-18-100 0 0,-1 0 0 0 0,-13 17 0 0 0,7-11-24 0 0,1 1-1 0 0,-12 24 1 0 0,-19 29-785 0 0,42-70 678 0 0,-10 15-1868 0 0,11-18 1843 0 0,1-1 1 0 0,0 0-1 0 0,0 1 0 0 0,0-1 0 0 0,-1 1 1 0 0,1-1-1 0 0,0 0 0 0 0,0 1 0 0 0,0-1 1 0 0,0 1-1 0 0,0-1 0 0 0,0 1 1 0 0,0-1-1 0 0,0 1 0 0 0,0-1 0 0 0,0 1 1 0 0,0-1-1 0 0,0 0 0 0 0,0 1 0 0 0,0-1 1 0 0,1 1-1 0 0,-1-1 0 0 0,0 1 1 0 0,0-1-1 0 0,0 0 0 0 0,1 1 0 0 0,-1-1 1 0 0,0 0-1 0 0,1 1 0 0 0,-1-1 0 0 0,0 0 1 0 0,1 1-1 0 0,-1-1 0 0 0,0 0 1 0 0,1 1-1 0 0,29-22-10881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4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65 300 0 0,'-19'35'16156'0'0,"19"-33"-15689"0"0,40-23 403 0 0,23-5-869 0 0,54-18-2298 0 0,-107 41 407 0 0,0 1 0 0 0,0 0 1 0 0,17-1-1 0 0,-36 19-4992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4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35 100 0 0,'-9'33'5052'0'0,"9"-31"-4969"0"0,-1-2 39 0 0,1 1 0 0 0,0 0 0 0 0,0 0 0 0 0,0-1 0 0 0,0 1 0 0 0,0 0 0 0 0,0 0 0 0 0,0-1 0 0 0,0 1 0 0 0,0 0 0 0 0,0-1 0 0 0,0 1 0 0 0,1 0 0 0 0,-1 0 0 0 0,0-1-1 0 0,0 1 1 0 0,1 0 0 0 0,-1-1 0 0 0,1 1 0 0 0,-1 0 0 0 0,0-1 0 0 0,1 1 0 0 0,-1-1 0 0 0,1 1 0 0 0,-1-1 0 0 0,1 1 0 0 0,0-1 0 0 0,-1 1 0 0 0,2 0 0 0 0,9 14 1704 0 0,-7-13-1509 0 0,0 1 0 0 0,-1 0 0 0 0,1 0 0 0 0,-1 0 0 0 0,1 0 0 0 0,-1 0 0 0 0,0 1 0 0 0,0-1 0 0 0,-1 1 0 0 0,1 0 0 0 0,3 7 0 0 0,-2-4 185 0 0,-4-6-455 0 0,0-1 0 0 0,0 1 1 0 0,0 0-1 0 0,0 0 0 0 0,0 0 0 0 0,0 0 0 0 0,0-1 0 0 0,0 1 1 0 0,0 0-1 0 0,0 0 0 0 0,0 0 0 0 0,-1-1 0 0 0,1 1 0 0 0,0 0 0 0 0,-1 0 1 0 0,1-1-1 0 0,0 1 0 0 0,-2 1 0 0 0,-2 10 343 0 0,1-6-258 0 0,0 0 1 0 0,-1 0-1 0 0,1 0 0 0 0,-1 0 0 0 0,0-1 0 0 0,-1 1 0 0 0,-7 6 1 0 0,-2-2-11 0 0,3-3-33 0 0,10-8-90 0 0,1 0 1 0 0,-1 1 0 0 0,1-1 0 0 0,0 0-1 0 0,-1 1 1 0 0,1-1 0 0 0,0 0-1 0 0,-1 1 1 0 0,1-1 0 0 0,0 0 0 0 0,0 0-1 0 0,0 1 1 0 0,0-1 0 0 0,-1 0 0 0 0,1 0-1 0 0,0 1 1 0 0,0-1 0 0 0,1 0-1 0 0,-1 0 1 0 0,0-1 0 0 0,0 1-1 0 0,0-1 1 0 0,1 1-1 0 0,-1-1 0 0 0,0 1 1 0 0,1-1-1 0 0,-1 1 0 0 0,1-1 1 0 0,0 1-1 0 0,-1-1 0 0 0,1 1 1 0 0,0-1-1 0 0,0 1 0 0 0,1-1 1 0 0,7-15-4 0 0,-7 9 3 0 0,2 0 1 0 0,-1 0-1 0 0,1 0 0 0 0,0 0 0 0 0,7-8 0 0 0,10-20-28 0 0,-18 29 14 0 0,1 1-1 0 0,-1-1 1 0 0,1 0 0 0 0,1 1-1 0 0,-1 0 1 0 0,1 0-1 0 0,0 0 1 0 0,8-6 0 0 0,5-6-19 0 0,-17 16 35 0 0,1 0-1 0 0,-1 0 0 0 0,1 0 0 0 0,0 0 0 0 0,-1 1 1 0 0,1-1-1 0 0,0 0 0 0 0,0 1 0 0 0,0 0 0 0 0,0-1 1 0 0,1 1-1 0 0,-1 0 0 0 0,0 0 0 0 0,1 0 0 0 0,1 0 1 0 0,3-1-5 0 0,1 1 1 0 0,-1 1-1 0 0,0 0 1 0 0,0 0-1 0 0,1 0 1 0 0,-1 0-1 0 0,0 1 1 0 0,0 1-1 0 0,0-1 1 0 0,0 1-1 0 0,0 0 1 0 0,0 1-1 0 0,0 0 1 0 0,-1 0-1 0 0,1 0 1 0 0,-1 1-1 0 0,8 5 1 0 0,-12-7 1 0 0,0 0 0 0 0,0 0 1 0 0,-1 0-1 0 0,1 0 0 0 0,0 0 0 0 0,-1 1 1 0 0,1-1-1 0 0,-1 0 0 0 0,0 1 1 0 0,0-1-1 0 0,0 1 0 0 0,0 0 0 0 0,0-1 1 0 0,-1 1-1 0 0,1 0 0 0 0,-1-1 0 0 0,1 1 1 0 0,-1 0-1 0 0,0 0 0 0 0,0-1 0 0 0,-1 1 1 0 0,1 0-1 0 0,0 0 0 0 0,-1-1 0 0 0,0 1 1 0 0,-1 5-1 0 0,-4 5 10 0 0,0 1-1 0 0,0-1 1 0 0,-1 0-1 0 0,-9 12 1 0 0,1-3-18 0 0,13-18-3 0 0,-1-1-1 0 0,0 0 1 0 0,0 1-1 0 0,-1-1 1 0 0,1-1-1 0 0,-5 4 1 0 0,-17 16-1378 0 0,19-5-2742 0 0,33-33-5579 0 0,-16 6 8508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4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12 640 0 0,'9'-11'11121'0'0,"-10"11"-10967"0"0,1 0 1 0 0,-1 0-1 0 0,0 1 1 0 0,0-1-1 0 0,0 0 0 0 0,1 0 1 0 0,-1 1-1 0 0,0-1 1 0 0,1 0-1 0 0,-1 1 0 0 0,0-1 1 0 0,1 1-1 0 0,-1-1 0 0 0,0 1 1 0 0,1-1-1 0 0,-1 1 1 0 0,1-1-1 0 0,-1 1 0 0 0,1-1 1 0 0,-1 1-1 0 0,1 0 0 0 0,0-1 1 0 0,-1 2-1 0 0,-11 15 1222 0 0,-14 19-19 0 0,21-32-1281 0 0,1 1 0 0 0,0 0 0 0 0,0 0 0 0 0,1 0 0 0 0,0 0 0 0 0,-1 1 0 0 0,2-1 0 0 0,-1 1 0 0 0,1 0 0 0 0,0 0 0 0 0,0 0 0 0 0,0 0 0 0 0,-1 10-1 0 0,3-14-69 0 0,0 0-1 0 0,0 1 0 0 0,1-1 1 0 0,-1 0-1 0 0,0 1 0 0 0,1-1 1 0 0,-1 0-1 0 0,1 0 0 0 0,0 1 1 0 0,0-1-1 0 0,0 0 0 0 0,0 0 1 0 0,0 0-1 0 0,0 0 0 0 0,1 0 1 0 0,-1 0-1 0 0,1-1 0 0 0,-1 1 1 0 0,1 0-1 0 0,1 1 0 0 0,1-1-13 0 0,-1 0-1 0 0,1 0 1 0 0,-1 0-1 0 0,1-1 0 0 0,-1 0 1 0 0,1 1-1 0 0,0-1 1 0 0,0 0-1 0 0,-1-1 0 0 0,1 1 1 0 0,4-1-1 0 0,5 0-117 0 0,0 0-1 0 0,0-1 0 0 0,0 0 0 0 0,0-2 1 0 0,0 1-1 0 0,15-6 0 0 0,-11 1-121 0 0,0 0 0 0 0,0-1 0 0 0,23-14 0 0 0,-34 18 213 0 0,0 0 0 0 0,0 0 0 0 0,0-1 0 0 0,-1 1 1 0 0,1-1-1 0 0,-1 0 0 0 0,-1-1 0 0 0,1 1 0 0 0,-1-1 0 0 0,0 0 1 0 0,0 0-1 0 0,4-9 0 0 0,-8 14 41 0 0,1-1 1 0 0,0 1 0 0 0,0-1-1 0 0,-1 1 1 0 0,1-1-1 0 0,-1 0 1 0 0,0 1 0 0 0,1-1-1 0 0,-1 0 1 0 0,0 1-1 0 0,0-1 1 0 0,0 0 0 0 0,0 1-1 0 0,0-1 1 0 0,-1 0-1 0 0,1 1 1 0 0,0-1 0 0 0,-1 0-1 0 0,1 1 1 0 0,-1-1-1 0 0,0 1 1 0 0,1-1 0 0 0,-1 1-1 0 0,0-1 1 0 0,0 1-1 0 0,0-1 1 0 0,0 1 0 0 0,0 0-1 0 0,0 0 1 0 0,-1-1-1 0 0,1 1 1 0 0,0 0 0 0 0,0 0-1 0 0,-1 0 1 0 0,1 0-1 0 0,-1 1 1 0 0,1-1 0 0 0,-1 0-1 0 0,1 1 1 0 0,-1-1-1 0 0,0 1 1 0 0,1-1 0 0 0,-1 1-1 0 0,0 0 1 0 0,1-1-1 0 0,-1 1 1 0 0,-3 0 0 0 0,-5 0 5 0 0,-1 0 0 0 0,1 0 1 0 0,-1 1-1 0 0,1 0 0 0 0,-1 0 1 0 0,-12 5-1 0 0,-3 1-310 0 0,16-5-382 0 0,0 0 1 0 0,0 1 0 0 0,0 0 0 0 0,0 1 0 0 0,0 0 0 0 0,1 1-1 0 0,-1 0 1 0 0,-9 7 0 0 0,16-10 225 0 0,0 0 1 0 0,0-1-1 0 0,0 0 1 0 0,0 0-1 0 0,0 0 1 0 0,0 0-1 0 0,0 0 0 0 0,0-1 1 0 0,-4 1-1 0 0,-6 0-3911 0 0,21-1 3035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5.2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262 40 888 0 0,'3'-4'463'0'0,"22"-32"12349"0"0,-25 36-12705 0 0,0 1 1 0 0,0-1-1 0 0,0 0 0 0 0,0 0 1 0 0,0 1-1 0 0,0-1 1 0 0,0 0-1 0 0,0 0 0 0 0,0 1 1 0 0,1 9 174 0 0,-1-1 1 0 0,-1 1 0 0 0,1 0-1 0 0,-2-1 1 0 0,1 1-1 0 0,-1-1 1 0 0,-1 1 0 0 0,0-1-1 0 0,-5 12 1 0 0,-14 28-98 0 0,-2 0 1 0 0,-3-2-1 0 0,-35 50 0 0 0,42-68-171 0 0,-17 36-1 0 0,-8 13-384 0 0,19-32-864 0 0,24-44 892 0 0,1 1 1 0 0,0-1 0 0 0,1 0 0 0 0,-1 1 0 0 0,0-1 0 0 0,1 1 0 0 0,-1-1 0 0 0,1 1 0 0 0,0-1-1 0 0,0 1 1 0 0,0-1 0 0 0,0 1 0 0 0,0-1 0 0 0,0 1 0 0 0,1-1 0 0 0,-1 1 0 0 0,1-1-1 0 0,1 4 1 0 0,-1-5 18 0 0,0 0 0 0 0,0 0 0 0 0,0-1 0 0 0,0 1-1 0 0,0 0 1 0 0,0 0 0 0 0,0-1 0 0 0,0 1 0 0 0,1-1-1 0 0,-1 1 1 0 0,0-1 0 0 0,0 0 0 0 0,1 1 0 0 0,-1-1-1 0 0,0 0 1 0 0,0 0 0 0 0,1 0 0 0 0,-1 0 0 0 0,0 0 0 0 0,1 0-1 0 0,-1 0 1 0 0,0 0 0 0 0,0 0 0 0 0,1-1 0 0 0,-1 1-1 0 0,0-1 1 0 0,0 1 0 0 0,3-2 0 0 0,5-2-719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8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130 119 352 0 0,'-30'21'4491'0'0,"28"-20"-4187"0"0,1 0 1 0 0,0 1-1 0 0,-1-1 1 0 0,1 0-1 0 0,0 1 1 0 0,0-1-1 0 0,0 1 1 0 0,-1-1-1 0 0,2 1 1 0 0,-1 0-1 0 0,0-1 0 0 0,0 1 1 0 0,0 0-1 0 0,1 0 1 0 0,-1 2-1 0 0,-9 45 4088 0 0,1 21-2147 0 0,9 26-1600 0 0,-2-90-671 0 0,0-1 1 0 0,0 1-1 0 0,-1-1 1 0 0,1 0 0 0 0,-1 0-1 0 0,0 0 1 0 0,0 0-1 0 0,-1 0 1 0 0,1-1 0 0 0,-1 0-1 0 0,0 1 1 0 0,-8 4 0 0 0,12-8 3 0 0,-1-1 0 0 0,1 1 0 0 0,-1-1 0 0 0,1 0 1 0 0,-1 1-1 0 0,1-1 0 0 0,-1 0 0 0 0,1 1 0 0 0,-1-1 1 0 0,1 0-1 0 0,-1 0 0 0 0,0 0 0 0 0,1 0 1 0 0,-1 0-1 0 0,1 1 0 0 0,-1-1 0 0 0,0 0 0 0 0,1 0 1 0 0,-1 0-1 0 0,1-1 0 0 0,-1 1 0 0 0,0 0 0 0 0,1 0 1 0 0,-1 0-1 0 0,1 0 0 0 0,-2-1 0 0 0,1-13-263 0 0,15-25 137 0 0,-12 37 129 0 0,62-121-174 0 0,-12 26 37 0 0,-39 73 61 0 0,2 0-1 0 0,21-26 0 0 0,12-19-1312 0 0,-42 62 577 0 0,-3 4-42 0 0,-9 1-22 0 0,5 3 707 0 0,0-1 1 0 0,1 0-1 0 0,-1 0 1 0 0,1 1-1 0 0,-1-1 1 0 0,0 0-1 0 0,1 1 1 0 0,-1-1-1 0 0,0 0 1 0 0,1 1-1 0 0,-1-1 1 0 0,1 1-1 0 0,-1-1 1 0 0,1 1-1 0 0,-1-1 0 0 0,1 1 1 0 0,0 0-1 0 0,-1-1 1 0 0,1 1-1 0 0,0-1 1 0 0,-1 2-1 0 0,-17 14-6080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5.6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1 258 452 0 0,'8'-1'1135'0'0,"0"-1"0"0"0,1 1 0 0 0,-1-1 0 0 0,0 0-1 0 0,0-1 1 0 0,23-7 7417 0 0,-29 11-8181 0 0,-2-1-285 0 0,0 0-1 0 0,0 1 0 0 0,1-1 1 0 0,-1 1-1 0 0,0-1 0 0 0,0 0 1 0 0,0 1-1 0 0,0-1 1 0 0,0 1-1 0 0,0-1 0 0 0,0 1 1 0 0,0-1-1 0 0,0 0 1 0 0,0 1-1 0 0,0-1 0 0 0,0 1 1 0 0,0-1-1 0 0,0 1 1 0 0,0-1-1 0 0,0 0 0 0 0,0 1 1 0 0,0-1-1 0 0,-1 1 1 0 0,1-1-1 0 0,0 0 0 0 0,0 1 1 0 0,0-1-1 0 0,-1 0 1 0 0,1 1-1 0 0,0-1 0 0 0,-1 0 1 0 0,1 1-1 0 0,0-1 1 0 0,-1 0-1 0 0,1 0 0 0 0,0 1 1 0 0,-1-1-1 0 0,-2 21 942 0 0,-23 54-576 0 0,19-58-583 0 0,7-16 79 0 0,0 0 0 0 0,-1 0 0 0 0,1 0 1 0 0,0 0-1 0 0,-1 0 0 0 0,1 0 0 0 0,-1 0 0 0 0,1 0 0 0 0,-1 0 0 0 0,0 0 0 0 0,1 0 0 0 0,-1-1 0 0 0,0 1 0 0 0,1 0 0 0 0,-1-1 0 0 0,0 1 0 0 0,0 0 0 0 0,-1 0 0 0 0,-2 6-1483 0 0,2-4 217 0 0,-11-20-5992 0 0,13 15 6775 0 0,-1 0 0 0 0,0 0 0 0 0,1 0 0 0 0,0 0 0 0 0,-1 0 0 0 0,1-1 0 0 0,0 1 0 0 0,0 0 0 0 0,0 0 0 0 0,1-3 0 0 0,-1-7-868 0 0,0-3-75 0 0</inkml:trace>
  <inkml:trace contextRef="#ctx0" brushRef="#br0" timeOffset="1">144 26 672 0 0,'16'-16'11454'0'0,"-5"11"-6589"0"0,-10 5-4876 0 0,-1-1 0 0 0,0 1 0 0 0,0 0 0 0 0,0-1 0 0 0,1 1 0 0 0,-1 0 0 0 0,0 0-1 0 0,0 0 1 0 0,1-1 0 0 0,-1 1 0 0 0,0 0 0 0 0,1 0 0 0 0,-1 0 0 0 0,0 0-1 0 0,0-1 1 0 0,1 1 0 0 0,-1 0 0 0 0,0 0 0 0 0,1 0 0 0 0,-1 0 0 0 0,0 0 0 0 0,1 0-1 0 0,-1 0 1 0 0,0 0 0 0 0,1 0 0 0 0,-1 0 0 0 0,0 0 0 0 0,1 0 0 0 0,-1 0 0 0 0,0 0-1 0 0,1 0 1 0 0,-1 1 0 0 0,0-1 0 0 0,1 0 0 0 0,-1 0 0 0 0,0 0 0 0 0,0 0-1 0 0,1 1 1 0 0,-1-1 0 0 0,0 0 0 0 0,1 0 0 0 0,-1 1 0 0 0,15 7-3775 0 0,1-1 0 0 0,0 0 1 0 0,33 9-1 0 0,-22-10 2480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6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345 18 824 0 0,'0'0'10642'0'0,"-20"-6"-3570"0"0,14 4-6842 0 0,-1 0-1 0 0,1 0 1 0 0,0 0-1 0 0,0 1 0 0 0,-1 0 1 0 0,1 0-1 0 0,-1 1 1 0 0,1 0-1 0 0,0 0 1 0 0,-1 0-1 0 0,1 1 0 0 0,-1 0 1 0 0,1 0-1 0 0,-9 3 1 0 0,-3 1-77 0 0,0 1 0 0 0,0 1 0 0 0,-33 18 1 0 0,44-22-146 0 0,-1 1 18 0 0,0 0 0 0 0,1 0 0 0 0,0 1 0 0 0,0 0 0 0 0,0 0 0 0 0,0 0 0 0 0,1 1 0 0 0,0 0 0 0 0,0 1 0 0 0,0-1 0 0 0,-8 14 0 0 0,11-15-14 0 0,0 0-1 0 0,1 0 0 0 0,0 0 0 0 0,0 0 0 0 0,0 0 0 0 0,0 0 0 0 0,1 1 0 0 0,-2 8 1 0 0,3-11-14 0 0,0 0 0 0 0,0 0 1 0 0,1 0-1 0 0,-1 0 0 0 0,0 0 1 0 0,1 0-1 0 0,0 0 0 0 0,0 0 1 0 0,0 0-1 0 0,0 0 1 0 0,1-1-1 0 0,-1 1 0 0 0,1 0 1 0 0,-1-1-1 0 0,1 1 0 0 0,0-1 1 0 0,2 3-1 0 0,0-2-157 0 0,0 1 0 0 0,0-1 0 0 0,0 0 0 0 0,1 0 0 0 0,-1 0 0 0 0,1-1 0 0 0,-1 0 0 0 0,1 1 0 0 0,0-2-1 0 0,0 1 1 0 0,0-1 0 0 0,0 1 0 0 0,0-1 0 0 0,0-1 0 0 0,1 1 0 0 0,-1-1 0 0 0,0 0 0 0 0,0 0 0 0 0,1 0 0 0 0,-1-1 0 0 0,6-1 0 0 0,13-3-1855 0 0,1-1 1 0 0,-1-1-1 0 0,25-11 1 0 0,-34 12 650 0 0,109-49-6978 0 0,-95 40 6978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6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202 101 48 0 0,'10'-26'9595'0'0,"-8"25"-9213"0"0,21-1 7143 0 0,1 5-5557 0 0,-4-1-2201 0 0,0-1-1 0 0,0-1 1 0 0,-1 0 0 0 0,1-2 0 0 0,0 0 0 0 0,33-9 0 0 0,-24 5 91 0 0,-24 5 80 0 0,1-1 1 0 0,-1 1-1 0 0,1-2 1 0 0,-1 1-1 0 0,0 0 1 0 0,0-1-1 0 0,0 0 1 0 0,7-6-1 0 0,-12 9 62 0 0,0-1 0 0 0,0 1 0 0 0,0-1 0 0 0,0 1 0 0 0,0-1-1 0 0,0 1 1 0 0,0-1 0 0 0,0 1 0 0 0,-1-1 0 0 0,1 1 0 0 0,0 0 0 0 0,0-1 0 0 0,-1 1-1 0 0,1-1 1 0 0,0 1 0 0 0,0-1 0 0 0,-1 1 0 0 0,1 0 0 0 0,0-1 0 0 0,-1 1 0 0 0,1 0-1 0 0,-1 0 1 0 0,1-1 0 0 0,0 1 0 0 0,-1 0 0 0 0,1 0 0 0 0,-1-1 0 0 0,1 1 0 0 0,-1 0-1 0 0,-18-9 147 0 0,-6 4 53 0 0,0 2 1 0 0,0 1 0 0 0,-1 1 0 0 0,1 2 0 0 0,-1 0 0 0 0,-25 5-1 0 0,25-3-107 0 0,7-1-41 0 0,1 1 0 0 0,-1 1 0 0 0,1 1 0 0 0,1 1-1 0 0,-1 0 1 0 0,1 1 0 0 0,0 1 0 0 0,1 0-1 0 0,-1 2 1 0 0,2 0 0 0 0,-22 17 0 0 0,34-24-47 0 0,0-1 0 0 0,1 0 0 0 0,-1 1 1 0 0,1 0-1 0 0,0-1 0 0 0,0 1 0 0 0,0 0 0 0 0,0 0 1 0 0,1 0-1 0 0,-1 0 0 0 0,1 1 0 0 0,-1-1 1 0 0,1 0-1 0 0,0 1 0 0 0,1-1 0 0 0,-1 0 0 0 0,1 1 1 0 0,-1-1-1 0 0,1 1 0 0 0,0-1 0 0 0,0 1 0 0 0,0-1 1 0 0,1 1-1 0 0,-1-1 0 0 0,1 1 0 0 0,1 3 0 0 0,0-3-28 0 0,0 1-1 0 0,1-1 0 0 0,-1 0 0 0 0,1-1 1 0 0,-1 1-1 0 0,1 0 0 0 0,0-1 0 0 0,1 0 1 0 0,-1 0-1 0 0,1 0 0 0 0,-1 0 0 0 0,1 0 1 0 0,0-1-1 0 0,0 1 0 0 0,0-1 0 0 0,0 0 1 0 0,0 0-1 0 0,1-1 0 0 0,5 2 0 0 0,1 0-678 0 0,0-1 0 0 0,0 0 0 0 0,19 0-1 0 0,33-3-5566 0 0,-6-1-1071 0 0,-39 2 5691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8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234 13 776 0 0,'-1'-1'160'0'0,"1"1"-1"0"0,0-1 0 0 0,0 0 1 0 0,-1 1-1 0 0,1-1 1 0 0,0 1-1 0 0,-1-1 1 0 0,1 0-1 0 0,-1 1 1 0 0,1-1-1 0 0,0 1 1 0 0,-1-1-1 0 0,0 1 1 0 0,1-1-1 0 0,-1 1 1 0 0,1-1-1 0 0,-1 1 1 0 0,1 0-1 0 0,-1-1 1 0 0,0 1-1 0 0,1 0 1 0 0,-1 0-1 0 0,0-1 0 0 0,1 1 1 0 0,-1 0-1 0 0,0 0 1 0 0,1 0-1 0 0,-1 0 1 0 0,0 0-1 0 0,1 0 1 0 0,-1 0-1 0 0,0 0 1 0 0,0 0-1 0 0,1 0 1 0 0,-1 0-1 0 0,0 0 1 0 0,0 1-1 0 0,-27 6 4122 0 0,27-7-4137 0 0,0 1-1 0 0,-1 0 1 0 0,1 0 0 0 0,0 0-1 0 0,0 0 1 0 0,0 0-1 0 0,0 0 1 0 0,0 0 0 0 0,0 1-1 0 0,0-1 1 0 0,0 0 0 0 0,1 0-1 0 0,-1 1 1 0 0,0-1-1 0 0,1 1 1 0 0,-1-1 0 0 0,1 0-1 0 0,-1 1 1 0 0,1-1 0 0 0,0 1-1 0 0,0-1 1 0 0,0 1-1 0 0,0 2 1 0 0,-10 22 423 0 0,9-17-409 0 0,-1-1 0 0 0,0 1 0 0 0,0 0 0 0 0,-1-1 0 0 0,0 0 1 0 0,-8 16-1 0 0,6-13-75 0 0,-33 58 139 0 0,-10 23-189 0 0,12-6-96 0 0,35-86-14 0 0,1 0-1 0 0,0 0 1 0 0,-1 0 0 0 0,1 0 0 0 0,0 1-1 0 0,0-1 1 0 0,-1 0 0 0 0,1 0 0 0 0,0 1 0 0 0,0-1-1 0 0,-1 0 1 0 0,1 0 0 0 0,0 1 0 0 0,0-1-1 0 0,0 0 1 0 0,0 1 0 0 0,-1-1 0 0 0,1 0-1 0 0,0 1 1 0 0,0-1 0 0 0,0 0 0 0 0,0 1 0 0 0,0-1-1 0 0,0 0 1 0 0,0 1 0 0 0,0-1 0 0 0,0 0-1 0 0,0 1 1 0 0,0-1 0 0 0,0 0 0 0 0,0 1-1 0 0,0-1 1 0 0,0 0 0 0 0,0 1 0 0 0,1-1-1 0 0,-1 0 1 0 0,0 1 0 0 0,0-1 0 0 0,1 1 0 0 0,8-13-2407 0 0,59-133-6889 0 0,-58 124 8482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9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2 213 640 0 0,'2'-2'141'0'0,"-1"0"1"0"0,0 0-1 0 0,1 0 0 0 0,-1 0 0 0 0,0-1 0 0 0,-1 1 1 0 0,1 0-1 0 0,0-1 0 0 0,-1 1 0 0 0,1-1 1 0 0,-1 1-1 0 0,0-1 0 0 0,0-2 0 0 0,0 2 43 0 0,1 0-1 0 0,-1 1 1 0 0,0-1-1 0 0,1 0 1 0 0,0 0-1 0 0,-1 0 1 0 0,1 1 0 0 0,2-4-1 0 0,7-22 2651 0 0,-9 26-2428 0 0,0 0 1 0 0,1-1-1 0 0,-1 1 1 0 0,0 0-1 0 0,0-1 1 0 0,0 1-1 0 0,-1-1 1 0 0,1 1-1 0 0,0-1 0 0 0,-1 1 1 0 0,1-4 760 0 0,0-11 2461 0 0,8 10-3601 0 0,0-1 0 0 0,0 1-1 0 0,0 1 1 0 0,1 0 0 0 0,0 0-1 0 0,0 1 1 0 0,0 0-1 0 0,1 0 1 0 0,0 1 0 0 0,0 1-1 0 0,0 0 1 0 0,0 0-1 0 0,0 1 1 0 0,1 1 0 0 0,-1 0-1 0 0,1 0 1 0 0,-1 1-1 0 0,1 1 1 0 0,16 2 0 0 0,-26-2-31 0 0,0 0 1 0 0,0 0 0 0 0,-1 0 0 0 0,1 0-1 0 0,-1 0 1 0 0,1 0 0 0 0,-1 1 0 0 0,1-1-1 0 0,-1 0 1 0 0,0 1 0 0 0,1-1 0 0 0,-1 1-1 0 0,0-1 1 0 0,0 1 0 0 0,0 0 0 0 0,0-1-1 0 0,0 1 1 0 0,-1 0 0 0 0,1 0 0 0 0,0 0-1 0 0,-1 0 1 0 0,0 0 0 0 0,1-1 0 0 0,-1 1-1 0 0,0 0 1 0 0,0 4 0 0 0,0-2-2 0 0,0 1 0 0 0,0 0 0 0 0,0-1 0 0 0,-1 1 0 0 0,0 0 0 0 0,0-1-1 0 0,0 1 1 0 0,0-1 0 0 0,-1 1 0 0 0,-3 6 0 0 0,-8 6 12 0 0,-1-1 0 0 0,0 0 0 0 0,-1-1 0 0 0,-1 0 0 0 0,0-1-1 0 0,-36 22 1 0 0,15-9 44 0 0,32-24-39 0 0,1 0 0 0 0,-1 0 0 0 0,-1-1 1 0 0,1 1-1 0 0,0-1 0 0 0,-1 0 0 0 0,1-1 0 0 0,-8 2 1 0 0,11-3-12 0 0,0 1 0 0 0,0-1 0 0 0,0 0 1 0 0,0 1-1 0 0,0-1 0 0 0,0 0 0 0 0,0 0 1 0 0,0-1-1 0 0,0 1 0 0 0,0 0 0 0 0,0-1 1 0 0,0 1-1 0 0,0-1 0 0 0,0 1 0 0 0,0-1 1 0 0,0 0-1 0 0,1 0 0 0 0,-1 0 0 0 0,0 0 1 0 0,0 0-1 0 0,1-1 0 0 0,-1 1 0 0 0,1 0 0 0 0,-1-1 1 0 0,1 1-1 0 0,-2-3 0 0 0,2 2-2 0 0,0-1-1 0 0,1 0 1 0 0,-1 0 0 0 0,1 1-1 0 0,-1-1 1 0 0,1 0-1 0 0,0 0 1 0 0,0 0 0 0 0,0 1-1 0 0,1-1 1 0 0,-1 0-1 0 0,1 0 1 0 0,-1 0 0 0 0,1 1-1 0 0,0-1 1 0 0,0 0-1 0 0,0 1 1 0 0,0-1 0 0 0,2-2-1 0 0,-1 4 3 0 0,0 0-1 0 0,0 1 0 0 0,0-1 1 0 0,0 1-1 0 0,0-1 0 0 0,0 1 1 0 0,0 0-1 0 0,0 0 1 0 0,0 0-1 0 0,0 0 0 0 0,0 0 1 0 0,0 0-1 0 0,0 0 1 0 0,0 1-1 0 0,0-1 0 0 0,0 1 1 0 0,0-1-1 0 0,0 1 0 0 0,0 0 1 0 0,0 0-1 0 0,3 2 1 0 0,41 31 15 0 0,-22-15-8 0 0,22 16 15 0 0,-28-21-24 0 0,1 0 1 0 0,0-1 0 0 0,41 21-1 0 0,-31-21 8 0 0,-24-9-40 0 0,1-1 0 0 0,1 0 0 0 0,-1 0 0 0 0,0-1 0 0 0,1 1 0 0 0,-1-2 0 0 0,1 1 0 0 0,7 0 0 0 0,13 1-1587 0 0,-23-2 667 0 0,0 0 0 0 0,0-1 0 0 0,0 1 0 0 0,0-1 0 0 0,0 0 0 0 0,0 0 0 0 0,0-1 0 0 0,0 1 0 0 0,0-1 0 0 0,7-2 0 0 0,0 2-1860 0 0,-1-4 1641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39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255 12 8 0 0,'-9'-10'5777'0'0,"8"9"-5488"0"0,1 1 0 0 0,-1 0 0 0 0,0 0 0 0 0,1 0 0 0 0,-1 0-1 0 0,0-1 1 0 0,0 1 0 0 0,1 0 0 0 0,-1 0 0 0 0,0 0 0 0 0,1 1 0 0 0,-1-1 0 0 0,0 0-1 0 0,0 0 1 0 0,1 0 0 0 0,-1 0 0 0 0,0 1 0 0 0,0-1 0 0 0,-37 9 4705 0 0,32-7-4392 0 0,0 0-293 0 0,0 1 0 0 0,0-1 1 0 0,1 2-1 0 0,-1-1 0 0 0,0 0 0 0 0,1 1 0 0 0,0 0 0 0 0,0 0 0 0 0,0 1 1 0 0,-7 9-1 0 0,10-12-280 0 0,-1 0 1 0 0,1 1 0 0 0,1-1-1 0 0,-1 1 1 0 0,0-1 0 0 0,1 1-1 0 0,-1 0 1 0 0,1-1 0 0 0,0 1-1 0 0,-1 0 1 0 0,1 0 0 0 0,1 0 0 0 0,-1 0-1 0 0,0 0 1 0 0,1 0 0 0 0,0 0-1 0 0,-1 0 1 0 0,1 1 0 0 0,1-1-1 0 0,-1 0 1 0 0,0 0 0 0 0,2 4-1 0 0,3 9-10 0 0,-5-14-20 0 0,1 0 0 0 0,-1 0-1 0 0,1-1 1 0 0,0 1 0 0 0,-1 0 0 0 0,1 0 0 0 0,0-1 0 0 0,0 1-1 0 0,0-1 1 0 0,0 1 0 0 0,0-1 0 0 0,0 1 0 0 0,1-1 0 0 0,1 2 0 0 0,2 1-34 0 0,0-1 1 0 0,1 0 0 0 0,-1 0 0 0 0,1 0 0 0 0,-1-1-1 0 0,1 0 1 0 0,0 0 0 0 0,0 0 0 0 0,-1-1 0 0 0,1 0 0 0 0,0 0-1 0 0,0 0 1 0 0,1-1 0 0 0,-1 0 0 0 0,0 0 0 0 0,0-1-1 0 0,0 1 1 0 0,0-1 0 0 0,0-1 0 0 0,0 1 0 0 0,-1-1 0 0 0,10-3-1 0 0,-2-1-123 0 0,-1 1 0 0 0,1-2 0 0 0,-1 1 0 0 0,0-2 0 0 0,0 0 0 0 0,-1 0 0 0 0,0-1 0 0 0,18-19 0 0 0,-23 21 107 0 0,0 0 1 0 0,-1-1-1 0 0,0 1 0 0 0,5-10 1 0 0,-9 16 48 0 0,-1-1 0 0 0,1 0 0 0 0,0 0 0 0 0,-1 1 0 0 0,1-1 0 0 0,-1 0 0 0 0,0 0 1 0 0,1 1-1 0 0,-1-1 0 0 0,0 0 0 0 0,0 0 0 0 0,0-2 0 0 0,-1 4 3 0 0,1-1 0 0 0,0 0 1 0 0,-1 0-1 0 0,1 1 0 0 0,0-1 0 0 0,-1 0 1 0 0,1 0-1 0 0,-1 1 0 0 0,1-1 0 0 0,-1 0 1 0 0,1 1-1 0 0,-1-1 0 0 0,0 1 1 0 0,1-1-1 0 0,-1 1 0 0 0,0-1 0 0 0,1 1 1 0 0,-1-1-1 0 0,0 1 0 0 0,0 0 0 0 0,1-1 1 0 0,-1 1-1 0 0,0 0 0 0 0,0 0 0 0 0,0-1 1 0 0,0 1-1 0 0,0 0 0 0 0,-13-2 24 0 0,-1 1 1 0 0,1 1-1 0 0,0 0 1 0 0,-1 0-1 0 0,-16 4 1 0 0,-75 17-332 0 0,88-17 164 0 0,-20 6-2161 0 0,-65 28 0 0 0,72-20-1433 0 0,31-18 3631 0 0,-1 1 1 0 0,1-1-1 0 0,-1 0 1 0 0,1 0-1 0 0,0 1 1 0 0,-1-1 0 0 0,1 0-1 0 0,-1 1 1 0 0,1-1-1 0 0,0 0 1 0 0,-1 1-1 0 0,1-1 1 0 0,0 0-1 0 0,0 1 1 0 0,-1-1-1 0 0,1 1 1 0 0,0-1-1 0 0,0 1 1 0 0,0-1-1 0 0,-1 0 1 0 0,1 1-1 0 0,0-1 1 0 0,0 1-1 0 0,0-1 1 0 0,0 1-1 0 0,0-1 1 0 0,0 1-1 0 0,0-1 1 0 0,0 1-1 0 0,0-1 1 0 0,0 1-1 0 0,0-1 1 0 0,0 1-1 0 0,1-1 1 0 0,-1 1 0 0 0,0-1-1 0 0,0 0 1 0 0,0 1-1 0 0,1-1 1 0 0,-1 1-1 0 0,0-1 1 0 0,0 0-1 0 0,1 1 1 0 0,-1-1-1 0 0,0 1 1 0 0,1-1-1 0 0,-1 0 1 0 0,0 1-1 0 0,2-1 1 0 0,17 10-2645 0 0,-10-9 1616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40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5 756 0 0,'18'-2'9189'0'0,"14"-1"-2322"0"0,-32 3-6781 0 0,1 0 0 0 0,0 0-1 0 0,0 0 1 0 0,-1 0 0 0 0,1 0-1 0 0,0 0 1 0 0,0 1 0 0 0,-1-1-1 0 0,1 0 1 0 0,0 0 0 0 0,-1 1 0 0 0,1-1-1 0 0,0 0 1 0 0,-1 1 0 0 0,1-1-1 0 0,-1 1 1 0 0,1-1 0 0 0,0 1-1 0 0,-1-1 1 0 0,1 1 0 0 0,-1-1-1 0 0,0 1 1 0 0,1-1 0 0 0,-1 1 0 0 0,1 0-1 0 0,-1-1 1 0 0,0 1 0 0 0,1 0-1 0 0,-1-1 1 0 0,0 2 0 0 0,1 1 39 0 0,-1-1 0 0 0,1 1 0 0 0,-1 0 1 0 0,0 0-1 0 0,0 0 0 0 0,0-1 0 0 0,0 1 1 0 0,-2 4-1 0 0,-15 48 341 0 0,16-52-459 0 0,0 0 1 0 0,0 0-1 0 0,0 0 1 0 0,1 0-1 0 0,-1 0 0 0 0,1 0 1 0 0,0 0-1 0 0,0 0 1 0 0,0 0-1 0 0,0 0 1 0 0,0 0-1 0 0,1 0 0 0 0,1 5 1 0 0,-2-7-110 0 0,0 1 0 0 0,1-1 1 0 0,-1 1-1 0 0,1-1 0 0 0,-1 0 1 0 0,1 0-1 0 0,0 1 0 0 0,0-1 0 0 0,0 0 1 0 0,-1 0-1 0 0,1 0 0 0 0,0 0 0 0 0,0 0 1 0 0,0 0-1 0 0,1 0 0 0 0,-1 0 0 0 0,0 0 1 0 0,0 0-1 0 0,0-1 0 0 0,1 1 1 0 0,-1 0-1 0 0,0-1 0 0 0,1 1 0 0 0,-1-1 1 0 0,0 1-1 0 0,1-1 0 0 0,-1 0 0 0 0,2 0 1 0 0,12-1-2154 0 0,0-1 1 0 0,-1 0 0 0 0,1-1-1 0 0,-1-1 1 0 0,0-1 0 0 0,22-9 0 0 0,-17 4 702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40.3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 6 32 0 0,'-37'-6'14452'0'0,"31"7"-13880"0"0,-1 0 0 0 0,1 0-1 0 0,0 0 1 0 0,0 1 0 0 0,0 0 0 0 0,0 0 0 0 0,0 0-1 0 0,0 1 1 0 0,0 0 0 0 0,1 0 0 0 0,-1 1-1 0 0,-9 7 1 0 0,-2 4-169 0 0,0 0-1 0 0,-17 21 1 0 0,33-35-401 0 0,1 0 0 0 0,-1 0 0 0 0,0 0 0 0 0,0 1 0 0 0,0-1 0 0 0,1 0 0 0 0,-1 0 0 0 0,0 0 0 0 0,1 0 0 0 0,-1 1 0 0 0,1-1 0 0 0,0 0 0 0 0,-1 1 0 0 0,1-1-1 0 0,0 0 1 0 0,0 1 0 0 0,0-1 0 0 0,0 0 0 0 0,0 1 0 0 0,0-1 0 0 0,0 0 0 0 0,0 1 0 0 0,0-1 0 0 0,1 0 0 0 0,-1 1 0 0 0,0-1 0 0 0,1 0 0 0 0,-1 0 0 0 0,1 0 0 0 0,0 1 0 0 0,-1-1 0 0 0,1 0 0 0 0,0 0 0 0 0,0 0 0 0 0,0 0 0 0 0,0 0 0 0 0,0 0 0 0 0,0 0 0 0 0,1 1 0 0 0,0 0-25 0 0,1-1-1 0 0,0 1 1 0 0,-1 0-1 0 0,1-1 1 0 0,0 0-1 0 0,0 1 1 0 0,0-1-1 0 0,0 0 1 0 0,0 0-1 0 0,0-1 1 0 0,0 1-1 0 0,0-1 1 0 0,0 1-1 0 0,0-1 1 0 0,0 0-1 0 0,6-1 1 0 0,5-1-123 0 0,0 0 0 0 0,-1-1 0 0 0,1 0 0 0 0,-1-1 0 0 0,0-1 0 0 0,0 0 1 0 0,0 0-1 0 0,-1-2 0 0 0,0 1 0 0 0,18-15 0 0 0,-28 20 127 0 0,0 0 1 0 0,-1 0-1 0 0,1-1 0 0 0,-1 1 1 0 0,1-1-1 0 0,-1 1 0 0 0,0-1 1 0 0,0 1-1 0 0,0-1 0 0 0,0 0 1 0 0,0 0-1 0 0,0 1 0 0 0,1-5 1 0 0,-2 5 12 0 0,0 0 0 0 0,0 0 1 0 0,0-1-1 0 0,-1 1 1 0 0,1 0-1 0 0,0 0 0 0 0,-1 0 1 0 0,1 0-1 0 0,-1 0 1 0 0,1 0-1 0 0,-1 0 0 0 0,0 0 1 0 0,1 0-1 0 0,-1 0 0 0 0,0 0 1 0 0,0 0-1 0 0,0 1 1 0 0,0-1-1 0 0,1 0 0 0 0,-1 0 1 0 0,0 1-1 0 0,0-1 0 0 0,0 1 1 0 0,0-1-1 0 0,-3 0 1 0 0,0-1 4 0 0,0 0 0 0 0,0 1 1 0 0,0-1-1 0 0,-1 1 1 0 0,1 0-1 0 0,-1 0 0 0 0,1 0 1 0 0,-1 1-1 0 0,1-1 1 0 0,-9 2-1 0 0,-46 7-92 0 0,42-4 13 0 0,7-1-336 0 0,0 0-1 0 0,1 1 1 0 0,-14 6-1 0 0,-1 1-1432 0 0,21-10 1397 0 0,1-1 1 0 0,0 1-1 0 0,0 0 1 0 0,0 0 0 0 0,0 0-1 0 0,0 0 1 0 0,0 0 0 0 0,1 0-1 0 0,-1 1 1 0 0,0-1-1 0 0,1 1 1 0 0,-1-1 0 0 0,0 1-1 0 0,1-1 1 0 0,-2 3 0 0 0,32-14-8629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40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79 440 0 0,'0'-5'431'0'0,"0"0"0"0"0,1 1 0 0 0,0-1 0 0 0,0 0 0 0 0,1 1 0 0 0,-1-1 0 0 0,1 1 0 0 0,0-1 0 0 0,0 1 0 0 0,3-4 0 0 0,3-3 1686 0 0,3 0 561 0 0,-10 10-2324 0 0,0 1 1 0 0,0-1 0 0 0,1 1 0 0 0,-1 0 0 0 0,0 0 0 0 0,0 0 0 0 0,0 0 0 0 0,0 0 0 0 0,0 0-1 0 0,0 0 1 0 0,0 0 0 0 0,1 0 0 0 0,-1 0 0 0 0,0 0 0 0 0,1 1 0 0 0,-1-1-318 0 0,-1 1-1 0 0,0-1 1 0 0,1 0 0 0 0,-1 0 0 0 0,0 0 0 0 0,1 1 0 0 0,-1-1 0 0 0,0 0-1 0 0,1 1 1 0 0,-1-1 0 0 0,0 0 0 0 0,0 1 0 0 0,1-1 0 0 0,-1 0 0 0 0,0 1-1 0 0,0-1 1 0 0,0 0 0 0 0,0 1 0 0 0,1-1 0 0 0,-1 0 0 0 0,0 1 0 0 0,0-1-1 0 0,0 1 1 0 0,0-1 0 0 0,0 0 0 0 0,0 1 0 0 0,0-1 0 0 0,0 1 0 0 0,0-1-1 0 0,0 1 1 0 0,0-1 0 0 0,0 0 0 0 0,0 1 0 0 0,-1-1 0 0 0,1 1 0 0 0,0-1-1 0 0,0 0 1 0 0,0 1 0 0 0,0-1 0 0 0,-1 0 0 0 0,1 1 0 0 0,0-1 0 0 0,0 0-1 0 0,-1 1 1 0 0,1-1 0 0 0,0 0 0 0 0,-1 0 0 0 0,1 1 0 0 0,0-1 0 0 0,-1 0-1 0 0,0 1 1 0 0,-1 2 33 0 0,0 1 0 0 0,0 0-1 0 0,0 0 1 0 0,0 0 0 0 0,1 0 0 0 0,0 0-1 0 0,0 0 1 0 0,-1 5 0 0 0,-10 27 106 0 0,-9 24-21 0 0,17-47-146 0 0,0 0 1 0 0,-1 0 0 0 0,-10 21 0 0 0,8-23-25 0 0,-52 97-103 0 0,50-87 25 0 0,5-9-153 0 0,-1 0 0 0 0,-1-1 0 0 0,-8 13 0 0 0,12-21-247 0 0,-1 1-1 0 0,1 0 1 0 0,0-1 0 0 0,0 1-1 0 0,1 0 1 0 0,-1 0-1 0 0,1 1 1 0 0,0-1-1 0 0,0 0 1 0 0,0 0-1 0 0,0 7 1 0 0,1-10 313 0 0,0-1 1 0 0,0 1-1 0 0,1 0 1 0 0,-1-1-1 0 0,0 1 0 0 0,0-1 1 0 0,1 1-1 0 0,-1-1 1 0 0,0 1-1 0 0,1-1 0 0 0,-1 1 1 0 0,0-1-1 0 0,1 1 1 0 0,-1-1-1 0 0,1 0 1 0 0,-1 1-1 0 0,1-1 0 0 0,-1 0 1 0 0,1 1-1 0 0,-1-1 1 0 0,1 0-1 0 0,-1 0 0 0 0,1 1 1 0 0,-1-1-1 0 0,1 0 1 0 0,0 0-1 0 0,-1 0 0 0 0,1 0 1 0 0,-1 0-1 0 0,1 0 1 0 0,0 0-1 0 0,0 0 0 0 0,24-1-3848 0 0,-8-3 2830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41.1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28 227 184 0 0,'11'-12'8357'0'0,"-11"12"-8118"0"0,1-1 0 0 0,0 0 0 0 0,-1 1 0 0 0,1 0 0 0 0,0-1 0 0 0,-1 1 0 0 0,1-1 0 0 0,0 1 0 0 0,-1 0 0 0 0,1-1 0 0 0,0 1 0 0 0,0 0 0 0 0,-1 0 0 0 0,1 0 0 0 0,0-1 0 0 0,0 1 0 0 0,-1 0 0 0 0,1 0 0 0 0,0 0 0 0 0,0 0 0 0 0,0 0 0 0 0,-1 1 0 0 0,1-1 0 0 0,0 0 0 0 0,0 0 0 0 0,-1 0 0 0 0,2 1 0 0 0,-1 0-37 0 0,-1 0 1 0 0,0 0-1 0 0,0 1 1 0 0,0-1-1 0 0,0 0 1 0 0,0 0-1 0 0,0 0 1 0 0,0 0-1 0 0,-1 0 1 0 0,1 0-1 0 0,0 0 1 0 0,0 0 0 0 0,-1 0-1 0 0,1 0 1 0 0,-1 0-1 0 0,1 0 1 0 0,-1 0-1 0 0,1 0 1 0 0,-2 1-1 0 0,-1 4-243 0 0,-1 0 0 0 0,0 0 0 0 0,0 0-1 0 0,0-1 1 0 0,-1 1 0 0 0,0-1 0 0 0,0 0 0 0 0,-6 4-1 0 0,2-54-17378 0 0,17 30 16148 0 0</inkml:trace>
  <inkml:trace contextRef="#ctx0" brushRef="#br0" timeOffset="1">114 17 688 0 0,'1'-10'6539'0'0,"14"5"-2991"0"0,-15 5-3429 0 0,1 0 1 0 0,-1 0 0 0 0,0-1 0 0 0,1 1 0 0 0,-1 0 0 0 0,0 0 0 0 0,1 0 0 0 0,9 5 4213 0 0,-11-4-4347 0 0,1 0 0 0 0,0 0-1 0 0,1 0 1 0 0,-1 0-1 0 0,0 0 1 0 0,0-1 0 0 0,0 1-1 0 0,0 0 1 0 0,1 0-1 0 0,-1 0 1 0 0,0 0 0 0 0,1 0-1 0 0,-1-1 1 0 0,1 1-1 0 0,-1 0 1 0 0,1 0 0 0 0,-1-1-1 0 0,1 1 1 0 0,1 0-1 0 0,0 4-751 0 0,2 4-1215 0 0,2 4-2265 0 0,-6-12 3993 0 0,0 0-1 0 0,0 0 1 0 0,1 1-1 0 0,-1-1 1 0 0,0 0-1 0 0,1 0 1 0 0,-1 0-1 0 0,1 0 1 0 0,-1 0 0 0 0,1 0-1 0 0,0 0 1 0 0,-1 0-1 0 0,1-1 1 0 0,0 1-1 0 0,0 0 1 0 0,0 0-1 0 0,0 0 1 0 0,0 0-1 0 0,7 6-1046 0 0,1 4-306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09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12 820 0 0,'5'11'2173'0'0,"-3"-8"-1083"0"0,-11 3-132 0 0,-12 4 5198 0 0,36-8-2231 0 0,166-15-2134 0 0,-77 4-2432 0 0,-6 0-1182 0 0,80-3-7674 0 0,-146 16 5947 0 0,-14-3 2220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41.5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327 17 1036 0 0,'-30'0'8564'0'0,"-8"-8"-2897"0"0,34 6-5270 0 0,0 1-1 0 0,0 0 1 0 0,0 0 0 0 0,0 0-1 0 0,0 0 1 0 0,0 0 0 0 0,0 1 0 0 0,0 0-1 0 0,0 0 1 0 0,-1 0 0 0 0,1 0-1 0 0,0 1 1 0 0,0-1 0 0 0,-7 3-1 0 0,-33 9 508 0 0,30-6-794 0 0,1 1 0 0 0,0 0 0 0 0,0 1-1 0 0,0 0 1 0 0,-14 14 0 0 0,5-5 23 0 0,19-14-114 0 0,0 0 0 0 0,0 1 1 0 0,0-1-1 0 0,0 1 0 0 0,1-1 1 0 0,0 1-1 0 0,-3 4 0 0 0,4-6-18 0 0,0 0 0 0 0,0-1 0 0 0,1 1 0 0 0,-1 0 0 0 0,0 0 0 0 0,1 0 0 0 0,-1 0-1 0 0,1 0 1 0 0,-1 0 0 0 0,1 0 0 0 0,0-1 0 0 0,0 1 0 0 0,0 0 0 0 0,0 0 0 0 0,0 0-1 0 0,1 0 1 0 0,-1 0 0 0 0,1 3 0 0 0,1-2-100 0 0,1 0-1 0 0,-1-1 1 0 0,1 1 0 0 0,0-1-1 0 0,-1 1 1 0 0,1-1-1 0 0,0 0 1 0 0,1 0 0 0 0,-1 0-1 0 0,0-1 1 0 0,0 1 0 0 0,1-1-1 0 0,-1 0 1 0 0,1 0-1 0 0,-1 0 1 0 0,1 0 0 0 0,-1 0-1 0 0,1-1 1 0 0,0 0 0 0 0,3 1-1 0 0,6-1-791 0 0,0 0 0 0 0,0-1-1 0 0,0 0 1 0 0,18-5 0 0 0,30-11-6223 0 0,66-27 0 0 0,-117 40 6382 0 0,1-1-257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41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69 576 0 0,'-9'-27'17426'0'0,"6"27"-17013"0"0,0 1-1 0 0,0 0 1 0 0,1 0 0 0 0,-1 0 0 0 0,0 0 0 0 0,0 0 0 0 0,-4 3 0 0 0,5-3-407 0 0,0 0 16 0 0,-1 0 0 0 0,1 0 0 0 0,0 0 1 0 0,-1 0-1 0 0,1 0 0 0 0,0 1 0 0 0,0-1 0 0 0,0 1 1 0 0,0-1-1 0 0,0 1 0 0 0,0 0 0 0 0,1-1 1 0 0,-1 1-1 0 0,0 0 0 0 0,1 0 0 0 0,-1 1 0 0 0,1-1 1 0 0,0 0-1 0 0,-2 4 0 0 0,1 0-9 0 0,0 1-1 0 0,1-1 0 0 0,0 0 1 0 0,0 0-1 0 0,0 1 1 0 0,0 10-1 0 0,2-16-15 0 0,-1 0 1 0 0,1-1-1 0 0,-1 1 0 0 0,0 0 1 0 0,1 0-1 0 0,0 0 0 0 0,-1-1 1 0 0,1 1-1 0 0,-1 0 0 0 0,1-1 1 0 0,0 1-1 0 0,0 0 0 0 0,-1-1 0 0 0,1 1 1 0 0,0-1-1 0 0,0 1 0 0 0,0-1 1 0 0,-1 0-1 0 0,1 1 0 0 0,0-1 1 0 0,0 0-1 0 0,0 1 0 0 0,0-1 1 0 0,0 0-1 0 0,0 0 0 0 0,0 0 1 0 0,0 0-1 0 0,1 0 0 0 0,33 2-232 0 0,-34-2 209 0 0,16-2-198 0 0,-1-1 0 0 0,0 0-1 0 0,0-2 1 0 0,-1 0 0 0 0,1 0-1 0 0,-1-1 1 0 0,24-14-1 0 0,-32 16 172 0 0,-1 0 0 0 0,1 0 0 0 0,-1 0 0 0 0,10-10-1 0 0,-14 12 52 0 0,0 0-1 0 0,0 0 0 0 0,-1 0 0 0 0,1-1 0 0 0,-1 1 1 0 0,0 0-1 0 0,0-1 0 0 0,0 1 0 0 0,0-1 1 0 0,0 1-1 0 0,0-1 0 0 0,-1 0 0 0 0,1 1 0 0 0,-1-1 1 0 0,0 0-1 0 0,0-3 0 0 0,0 5 7 0 0,0-1 0 0 0,0 1-1 0 0,0-1 1 0 0,-1 1 0 0 0,1-1 0 0 0,0 1-1 0 0,-1-1 1 0 0,1 1 0 0 0,-1-1 0 0 0,0 1-1 0 0,1-1 1 0 0,-1 1 0 0 0,0 0-1 0 0,0 0 1 0 0,0-1 0 0 0,0 1 0 0 0,0 0-1 0 0,0 0 1 0 0,0 0 0 0 0,-1 0 0 0 0,1 0-1 0 0,0 0 1 0 0,-1 0 0 0 0,1 1 0 0 0,0-1-1 0 0,-1 0 1 0 0,1 1 0 0 0,-1-1 0 0 0,1 1-1 0 0,-1-1 1 0 0,1 1 0 0 0,-1 0 0 0 0,1 0-1 0 0,-1 0 1 0 0,1-1 0 0 0,-1 2-1 0 0,1-1 1 0 0,-1 0 0 0 0,-2 0 0 0 0,-7 1-26 0 0,-1 1 0 0 0,0 0 1 0 0,-21 6-1 0 0,30-7 0 0 0,-10 3-670 0 0,-1 1 1 0 0,1 0-1 0 0,0 1 1 0 0,-21 13 0 0 0,10-3-3965 0 0,-27 25 0 0 0,50-41 4514 0 0,1 0 0 0 0,-1 1 0 0 0,0-1 0 0 0,1 0 0 0 0,-1 1 0 0 0,1-1 0 0 0,-1 1 1 0 0,1-1-1 0 0,-1 1 0 0 0,1-1 0 0 0,-1 1 0 0 0,1-1 0 0 0,-1 1 0 0 0,1-1 0 0 0,0 1 0 0 0,-1 0 1 0 0,1-1-1 0 0,0 1 0 0 0,0 0 0 0 0,-1-1 0 0 0,1 1 0 0 0,0 0 0 0 0,0-1 0 0 0,0 1 0 0 0,0 0 1 0 0,0 0-1 0 0,0-1 0 0 0,0 1 0 0 0,0 0 0 0 0,0-1 0 0 0,0 1 0 0 0,1 0 0 0 0,-1-1 0 0 0,0 1 1 0 0,0 0-1 0 0,1 0 0 0 0,7 4-1071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42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54 536 0 0,'3'-2'515'0'0,"0"0"1"0"0,0 0-1 0 0,0 0 0 0 0,0-1 1 0 0,-1 1-1 0 0,1-1 0 0 0,-1 1 1 0 0,1-1-1 0 0,1-3 0 0 0,-4 5-398 0 0,0 0 0 0 0,1 0 0 0 0,-1 1 0 0 0,0-1 0 0 0,1 0 1 0 0,-1 0-1 0 0,1 1 0 0 0,-1-1 0 0 0,1 0 0 0 0,0 1 0 0 0,-1-1 0 0 0,1 1 0 0 0,-1-1 0 0 0,1 1 0 0 0,0-1 0 0 0,0 1 0 0 0,-1-1 0 0 0,1 1 0 0 0,0-1 0 0 0,0 1 0 0 0,-1 0 0 0 0,17-14 6362 0 0,-17 15-6266 0 0,1-1 1 0 0,0 1-1 0 0,0 0 1 0 0,0 0-1 0 0,-1-1 1 0 0,1 1-1 0 0,0 0 1 0 0,-1 0-1 0 0,1 0 1 0 0,0 0-1 0 0,-1 0 1 0 0,1 0-1 0 0,-1 0 1 0 0,0 0 0 0 0,1 0-1 0 0,-1 0 1 0 0,0 0-1 0 0,0 0 1 0 0,0 1-1 0 0,1-1 1 0 0,-1 0-1 0 0,0 0 1 0 0,-1 0-1 0 0,1 0 1 0 0,0 2-1 0 0,0 42-726 0 0,-1-32 907 0 0,-8 31-370 0 0,9 4-1015 0 0,68-75-16962 0 0,-50 17 16718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42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70 248 0 0,'8'2'2050'0'0,"0"0"0"0"0,0 0 0 0 0,0 1-1 0 0,0 0 1 0 0,7 5 0 0 0,-14-7-1889 0 0,-1 0-1 0 0,0 1 1 0 0,0-1-1 0 0,0 0 1 0 0,0 0-1 0 0,0 0 1 0 0,0 0-1 0 0,0 0 1 0 0,0 0-1 0 0,0 0 1 0 0,0 0 0 0 0,-1 0-1 0 0,1 0 1 0 0,0 0-1 0 0,-1 0 1 0 0,1 0-1 0 0,-1 0 1 0 0,1 0-1 0 0,-1 0 1 0 0,0 0-1 0 0,1 0 1 0 0,-1 0-1 0 0,-1 1 1 0 0,0 1 415 0 0,-5 7-302 0 0,0 0 0 0 0,-1 0 1 0 0,1-1-1 0 0,-2 0 0 0 0,0 0 0 0 0,-10 8 0 0 0,3 0-29 0 0,32-27-282 0 0,0-3-80 0 0,-11 10 60 0 0,0-1-1 0 0,0-1 1 0 0,-1 1 0 0 0,1 0-1 0 0,3-6 1 0 0,0 1-162 0 0,-1 0 1 0 0,2 0-1 0 0,13-11 0 0 0,1 0-329 0 0,-8 8 96 0 0,2-1-1 0 0,-1 2 1 0 0,30-15 0 0 0,-25 15 237 0 0,-15 8 187 0 0,0 0-1 0 0,1 1 0 0 0,-1 0 0 0 0,1 0 0 0 0,0 0 1 0 0,0 1-1 0 0,-1 0 0 0 0,1 1 0 0 0,0-1 0 0 0,0 1 0 0 0,7 1 1 0 0,-10-1 77 0 0,0 1 1 0 0,-1-1 0 0 0,1 1-1 0 0,-1-1 1 0 0,1 1 0 0 0,-1 0-1 0 0,1 0 1 0 0,-1 1 0 0 0,0-1-1 0 0,1 1 1 0 0,-1-1 0 0 0,0 1-1 0 0,0 0 1 0 0,0 0 0 0 0,0 1-1 0 0,-1-1 1 0 0,1 1-1 0 0,-1-1 1 0 0,1 1 0 0 0,-1 0-1 0 0,4 6 1 0 0,-5-7-16 0 0,-1 1-1 0 0,1-1 0 0 0,-1 0 1 0 0,0 1-1 0 0,0-1 1 0 0,0 1-1 0 0,0-1 0 0 0,0 1 1 0 0,0-1-1 0 0,-1 1 1 0 0,1-1-1 0 0,-1 0 0 0 0,0 1 1 0 0,1-1-1 0 0,-4 5 0 0 0,-18 31 287 0 0,10-19-200 0 0,10-14-98 0 0,-1-1-1 0 0,0 1 1 0 0,0-1-1 0 0,0 1 1 0 0,-1-1-1 0 0,-4 4 1 0 0,-16 19-1008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43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 74 24 0 0,'-11'-5'7291'0'0,"-46"-1"3832"0"0,52 7-10927 0 0,0-1 1 0 0,0 1-1 0 0,0 0 0 0 0,0 0 1 0 0,1 0-1 0 0,-1 1 1 0 0,1 0-1 0 0,-1 0 1 0 0,1 0-1 0 0,-1 0 0 0 0,1 1 1 0 0,0-1-1 0 0,-6 7 1 0 0,7-7-151 0 0,0 1 0 0 0,0-1 1 0 0,0 1-1 0 0,1 0 0 0 0,0 0 0 0 0,-1 0 1 0 0,1 0-1 0 0,0 0 0 0 0,1 0 0 0 0,-1 1 1 0 0,0-1-1 0 0,1 1 0 0 0,0-1 1 0 0,0 1-1 0 0,0 0 0 0 0,0-1 0 0 0,0 6 1 0 0,2-7-46 0 0,-1 0 0 0 0,1 1 0 0 0,0-1 1 0 0,0 0-1 0 0,0 0 0 0 0,0 0 0 0 0,0 0 0 0 0,0 0 1 0 0,0 0-1 0 0,1 0 0 0 0,-1 0 0 0 0,1-1 0 0 0,0 1 1 0 0,-1 0-1 0 0,1-1 0 0 0,0 0 0 0 0,0 1 0 0 0,0-1 1 0 0,4 2-1 0 0,-2-1-34 0 0,0 1 0 0 0,0-1 0 0 0,0 0 0 0 0,0-1 0 0 0,1 1 0 0 0,-1-1 0 0 0,1 1 1 0 0,7 0-1 0 0,-2-2-94 0 0,1 0 0 0 0,0 0-1 0 0,0-1 1 0 0,0-1 0 0 0,-1 0 0 0 0,1 0 0 0 0,-1-1 0 0 0,1 0 0 0 0,-1-1 0 0 0,0 0 0 0 0,0-1 0 0 0,-1 0 0 0 0,18-12 0 0 0,-6 1-51 0 0,-15 12 133 0 0,0-1 0 0 0,0 0 0 0 0,0 0 0 0 0,0 0 0 0 0,-1-1-1 0 0,0 1 1 0 0,0-1 0 0 0,0-1 0 0 0,-1 1 0 0 0,6-10 0 0 0,-9 12 47 0 0,1-1 0 0 0,0 1 1 0 0,-1-1-1 0 0,0 1 0 0 0,0-1 1 0 0,-1 0-1 0 0,1 1 0 0 0,-1-1 0 0 0,0 0 1 0 0,-1-7-1 0 0,1 11 7 0 0,-1 0-1 0 0,1 0 1 0 0,0 1 0 0 0,-1-1 0 0 0,1 0-1 0 0,0 0 1 0 0,-1 0 0 0 0,1 1-1 0 0,-1-1 1 0 0,0 0 0 0 0,1 0 0 0 0,-1 1-1 0 0,0-1 1 0 0,1 0 0 0 0,-1 1-1 0 0,0-1 1 0 0,0 1 0 0 0,1-1 0 0 0,-1 1-1 0 0,-2-1 1 0 0,1 0 17 0 0,0 1 0 0 0,0-1-1 0 0,-1 1 1 0 0,1 0 0 0 0,0 0 0 0 0,0 0 0 0 0,-1 0 0 0 0,1 0-1 0 0,0 1 1 0 0,-1-1 0 0 0,-3 2 0 0 0,-19 6-680 0 0,-43 19 1 0 0,8 4-4697 0 0,45-20 246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43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76 556 0 0,'15'-16'3619'0'0,"28"-23"1"0"0,-36 32-2736 0 0,-6 6-599 0 0,0-1 0 0 0,1 1 0 0 0,-1 0 0 0 0,0 0 1 0 0,1 0-1 0 0,-1-1 0 0 0,1 2 0 0 0,-1-1 0 0 0,1 0 1 0 0,-1 0-1 0 0,5-1 1580 0 0,-5 2-1763 0 0,-1 0 0 0 0,1 0 1 0 0,-1 0-1 0 0,1 0 1 0 0,-1 1-1 0 0,0-1 1 0 0,1 0-1 0 0,-1 0 1 0 0,1 0-1 0 0,-1 0 1 0 0,0 1-1 0 0,1-1 0 0 0,-1 0 1 0 0,0 0-1 0 0,1 1 1 0 0,-1-1-1 0 0,0 0 1 0 0,1 0-1 0 0,-1 1 1 0 0,0-1-1 0 0,0 0 1 0 0,1 1-1 0 0,-1-1 0 0 0,0 1 1 0 0,0-1-1 0 0,1 0 1 0 0,-1 1-1 0 0,0-1 1 0 0,0 1-1 0 0,0-1 1 0 0,0 1-1 0 0,0 19 971 0 0,-10 23-964 0 0,9-39 101 0 0,-28 87 69 0 0,0-4-307 0 0,25-72-139 0 0,-1 0 0 0 0,0 0-1 0 0,-1-1 1 0 0,-1 0 0 0 0,-12 20-1 0 0,10-21-657 0 0,1 2 0 0 0,1-1 0 0 0,1 1 0 0 0,-10 30 0 0 0,6 9-3541 0 0,1 0-1220 0 0,9-54 5527 0 0,-1 0 1 0 0,1 1-1 0 0,0-1 0 0 0,0 1 1 0 0,0-1-1 0 0,0 1 0 0 0,0-1 1 0 0,0 1-1 0 0,0-1 1 0 0,0 1-1 0 0,0-1 0 0 0,0 0 1 0 0,0 1-1 0 0,0-1 0 0 0,0 1 1 0 0,0-1-1 0 0,0 1 0 0 0,0-1 1 0 0,1 1-1 0 0,-1-1 0 0 0,0 0 1 0 0,0 1-1 0 0,0-1 1 0 0,1 1-1 0 0,-1-1 0 0 0,0 0 1 0 0,1 1-1 0 0,-1-1 0 0 0,0 0 1 0 0,1 1-1 0 0,-1-1 0 0 0,1 0 1 0 0,1 3-343 0 0,0 2-572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43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65 368 0 0,'30'0'11221'0'0,"-27"1"-10982"0"0,-1-1-1 0 0,1 1 1 0 0,-1 0 0 0 0,0 0-1 0 0,1 0 1 0 0,-1 0 0 0 0,0 1-1 0 0,0-1 1 0 0,0 0 0 0 0,0 1-1 0 0,0-1 1 0 0,0 1 0 0 0,-1 0-1 0 0,1 0 1 0 0,0 0 0 0 0,-1 0-1 0 0,1 0 1 0 0,-1 0 0 0 0,1 2-1 0 0,24 25 166 0 0,-17-20-368 0 0,-7-7-32 0 0,0 0 1 0 0,1 0-1 0 0,-1 0 0 0 0,1 0 1 0 0,-1 0-1 0 0,1 0 0 0 0,0-1 1 0 0,0 1-1 0 0,0-1 1 0 0,0 0-1 0 0,5 2 0 0 0,1-1-5 0 0,0 0 0 0 0,1 0 0 0 0,-1 0 0 0 0,1-1 0 0 0,-1 0 0 0 0,1 0 0 0 0,0-1 0 0 0,-1-1 0 0 0,1 0 0 0 0,0 0 0 0 0,-1 0 0 0 0,14-5 0 0 0,-12 2 2 0 0,0-1 0 0 0,0 1 0 0 0,18-13 0 0 0,-26 15 12 0 0,-1 1 1 0 0,1-1-1 0 0,-1 0 0 0 0,0 0 1 0 0,0 0-1 0 0,0-1 1 0 0,0 1-1 0 0,0 0 0 0 0,-1-1 1 0 0,1 1-1 0 0,-1-1 1 0 0,1 1-1 0 0,-1-1 0 0 0,0 0 1 0 0,0 0-1 0 0,0 1 1 0 0,0-1-1 0 0,-1 0 0 0 0,1 0 1 0 0,-1-5-1 0 0,0 5 59 0 0,0 0-1 0 0,0 1 1 0 0,0-1 0 0 0,-1 0-1 0 0,1 1 1 0 0,-1-1 0 0 0,1 1-1 0 0,-1-1 1 0 0,0 1 0 0 0,0-1-1 0 0,-1 1 1 0 0,1-1-1 0 0,0 1 1 0 0,-1 0 0 0 0,1 0-1 0 0,-1 0 1 0 0,0 0 0 0 0,-3-4-1 0 0,1 4 36 0 0,1-1-1 0 0,-1 1 0 0 0,0 0 1 0 0,0 0-1 0 0,0 0 0 0 0,0 1 1 0 0,0-1-1 0 0,0 1 0 0 0,0 0 1 0 0,-9-1-1 0 0,2 1-147 0 0,1 1 1 0 0,-1 0-1 0 0,0 1 0 0 0,0 0 1 0 0,0 0-1 0 0,0 1 0 0 0,1 0 1 0 0,-1 1-1 0 0,-10 5 0 0 0,-18 5-1279 0 0,27-9 129 0 0,1 0 0 0 0,-23 12 0 0 0,-19 5-4117 0 0,9-5 851 0 0,18-5 2350 0 0,6 0 362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56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106 130 64 0 0,'-17'-5'15895'0'0,"18"6"-15725"0"0,0-1-1 0 0,0 1 0 0 0,1 0 1 0 0,-1 0-1 0 0,0 0 0 0 0,0 0 1 0 0,0 0-1 0 0,0 0 0 0 0,0 0 0 0 0,0 1 1 0 0,0-1-1 0 0,0 0 0 0 0,1 2 1 0 0,-7 6-22 0 0,1 0 1 0 0,1 1 0 0 0,0-1-1 0 0,0 1 1 0 0,-2 18-1 0 0,2-11-17 0 0,-10 33 111 0 0,-6 35-68 0 0,14-58-146 0 0,-12 35 0 0 0,11-43-19 0 0,1 0 1 0 0,1 0 0 0 0,0 1 0 0 0,-1 28-1 0 0,5 43-275 0 0,0-91 241 0 0,1 0-1 0 0,-1 1 1 0 0,0-1-1 0 0,1 0 0 0 0,-1 0 1 0 0,0 0-1 0 0,1 0 0 0 0,-1 1 1 0 0,0-1-1 0 0,1 0 0 0 0,-1 0 1 0 0,0 0-1 0 0,1 0 0 0 0,-1 0 1 0 0,1 0-1 0 0,-1 0 1 0 0,0 0-1 0 0,1 0 0 0 0,-1 0 1 0 0,0 0-1 0 0,1 0 0 0 0,-1-1 1 0 0,1 1-1 0 0,-1 0 0 0 0,0 0 1 0 0,1 0-1 0 0,-1 0 0 0 0,0-1 1 0 0,1 1-1 0 0,-1 0 1 0 0,0 0-1 0 0,0 0 0 0 0,1-1 1 0 0,-1 1-1 0 0,0 0 0 0 0,1-1 1 0 0,-1 1-1 0 0,0 0 0 0 0,0-1 1 0 0,1 0-1 0 0,14-11-589 0 0,-7-1 425 0 0,0 0-1 0 0,0-1 0 0 0,-2 1 1 0 0,0-1-1 0 0,0-1 0 0 0,-1 1 0 0 0,-1-1 1 0 0,5-30-1 0 0,-4 0 195 0 0,-3-79 1 0 0,-2 73-75 0 0,0 41 70 0 0,1-1-1 0 0,0 0 0 0 0,0 1 0 0 0,2 0 0 0 0,-1-1 0 0 0,1 1 0 0 0,1 0 0 0 0,0 0 0 0 0,0 1 0 0 0,1-1 0 0 0,0 1 0 0 0,8-11 0 0 0,-4 8 5 0 0,0 1-1 0 0,1 1 0 0 0,0 0 0 0 0,0 0 0 0 0,1 1 0 0 0,1 0 0 0 0,-1 1 0 0 0,23-12 1 0 0,-22 13 8 0 0,1 1-1 0 0,-1 1 1 0 0,1 0 0 0 0,0 1 0 0 0,1 0 0 0 0,-1 1 0 0 0,1 0 0 0 0,-1 1 0 0 0,1 1 0 0 0,0 0 0 0 0,0 1 0 0 0,-1 1 0 0 0,1 0 0 0 0,0 0 0 0 0,0 2 0 0 0,-1-1-1 0 0,0 2 1 0 0,1 0 0 0 0,-1 0 0 0 0,17 10 0 0 0,-26-12 4 0 0,0 1 0 0 0,0-1 0 0 0,-1 1 0 0 0,1 1 0 0 0,-1-1 0 0 0,1 0 0 0 0,-1 1 0 0 0,0 0 0 0 0,0-1 0 0 0,-1 1 0 0 0,1 1 0 0 0,-1-1 0 0 0,0 0 0 0 0,0 0 0 0 0,0 1 0 0 0,0-1 0 0 0,-1 1 0 0 0,0 0 0 0 0,0-1 0 0 0,0 1 0 0 0,0 5 0 0 0,-1-4 13 0 0,0 0 0 0 0,0 0 0 0 0,-1 0-1 0 0,0 0 1 0 0,0-1 0 0 0,0 1 0 0 0,0 0 0 0 0,-1-1 0 0 0,0 1 0 0 0,0-1 0 0 0,-1 1 0 0 0,0-1 0 0 0,0 0 0 0 0,0 0 0 0 0,0 0 0 0 0,-1-1 0 0 0,-4 5 0 0 0,-13 12 80 0 0,-2-2 1 0 0,0-1-1 0 0,-1-1 0 0 0,-1-1 1 0 0,0-1-1 0 0,-28 12 0 0 0,16-10-79 0 0,-2-3 0 0 0,0 0 0 0 0,-69 13 0 0 0,66-26 34 0 0,26-1-57 0 0,15 0-7 0 0,1 0-1 0 0,-1 0 1 0 0,0 0 0 0 0,0 0-1 0 0,0 0 1 0 0,1 0-1 0 0,-1 0 1 0 0,0-1 0 0 0,0 1-1 0 0,1 0 1 0 0,-1 0 0 0 0,0-1-1 0 0,0 1 1 0 0,1 0-1 0 0,-1-1 1 0 0,0 1 0 0 0,1-1-1 0 0,-1 1 1 0 0,0-1 0 0 0,1 1-1 0 0,-1-1 1 0 0,1 1-1 0 0,-1-1 1 0 0,1 0 0 0 0,-1 1-1 0 0,1-1 1 0 0,-1 0 0 0 0,1 1-1 0 0,0-1 1 0 0,-1 0-1 0 0,1 1 1 0 0,0-1 0 0 0,-1-1-1 0 0,38 1-84 0 0,-26 2 86 0 0,0 1 0 0 0,1 0 0 0 0,-2 0 0 0 0,1 2 0 0 0,0-1 0 0 0,-1 1 0 0 0,17 9 1 0 0,15 5 2 0 0,-17-8-2 0 0,43 26 1 0 0,-17-9-7 0 0,-1-2-36 0 0,25 13-192 0 0,98 34 0 0 0,-166-70-170 0 0,0 1 0 0 0,1-2 0 0 0,-1 1 1 0 0,1-1-1 0 0,0 0 0 0 0,-1-1 0 0 0,1 0 0 0 0,0 0 0 0 0,10-2 0 0 0,-12 1-413 0 0,0 0-1 0 0,1-1 0 0 0,-1 0 1 0 0,0-1-1 0 0,-1 1 0 0 0,1-1 0 0 0,0 0 1 0 0,-1 0-1 0 0,1-1 0 0 0,-1 0 0 0 0,7-6 1 0 0,4-3-952 0 0,-4-2 286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56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335 0 516 0 0,'-28'0'5619'0'0,"17"1"-3964"0"0,1-1 0 0 0,-1 2 0 0 0,1-1 0 0 0,-18 6 0 0 0,14-2-434 0 0,1 0 1 0 0,-26 14-1 0 0,22-9-909 0 0,1 0-1 0 0,1 1 1 0 0,0 1 0 0 0,0 1-1 0 0,-19 20 1 0 0,28-27-278 0 0,1 1 1 0 0,-1-1 0 0 0,1 1-1 0 0,0 0 1 0 0,0 1 0 0 0,1-1-1 0 0,0 1 1 0 0,0 0-1 0 0,1 0 1 0 0,0 0 0 0 0,1 0-1 0 0,-1 0 1 0 0,-1 15 0 0 0,5-22-35 0 0,-1 1 1 0 0,0 0 0 0 0,1-1-1 0 0,-1 1 1 0 0,1 0 0 0 0,0-1-1 0 0,0 1 1 0 0,-1-1 0 0 0,1 1-1 0 0,0-1 1 0 0,0 0 0 0 0,0 1-1 0 0,0-1 1 0 0,1 0 0 0 0,-1 0 0 0 0,0 1-1 0 0,0-1 1 0 0,1 0 0 0 0,-1 0-1 0 0,1-1 1 0 0,-1 1 0 0 0,1 0-1 0 0,-1 0 1 0 0,1-1 0 0 0,-1 1-1 0 0,1-1 1 0 0,0 1 0 0 0,-1-1-1 0 0,4 1 1 0 0,3 0-11 0 0,1 0 0 0 0,-1 0 0 0 0,0 0 0 0 0,0-1 0 0 0,12-1 0 0 0,3-4-66 0 0,0 0 1 0 0,0-2 0 0 0,0 0 0 0 0,0-2-1 0 0,-1 0 1 0 0,30-19 0 0 0,-37 20 8 0 0,-1 0 1 0 0,0-2-1 0 0,-1 0 1 0 0,0 0-1 0 0,-1-1 1 0 0,0-1-1 0 0,17-20 1 0 0,-28 30 64 0 0,0 1 0 0 0,-1-1-1 0 0,1 0 1 0 0,0 0 0 0 0,-1 0 0 0 0,1 0 0 0 0,-1 0 0 0 0,1 0 0 0 0,-1 0 0 0 0,0 0 0 0 0,0 0 0 0 0,0 0-1 0 0,0 0 1 0 0,0 0 0 0 0,0 0 0 0 0,0 0 0 0 0,-1 0 0 0 0,1 0 0 0 0,-1 0 0 0 0,0 1 0 0 0,1-1 0 0 0,-1 0-1 0 0,0 0 1 0 0,0 0 0 0 0,0 1 0 0 0,0-1 0 0 0,-1 0 0 0 0,1 1 0 0 0,0-1 0 0 0,-1 1 0 0 0,-1-2 0 0 0,-2-2 6 0 0,0 0 0 0 0,0 1 0 0 0,-1 0 0 0 0,1 0-1 0 0,-1 0 1 0 0,0 0 0 0 0,-11-4 0 0 0,7 5 11 0 0,-1 0 0 0 0,1 1 0 0 0,-1 0-1 0 0,0 1 1 0 0,0 0 0 0 0,0 1-1 0 0,1 0 1 0 0,-1 1 0 0 0,0 0 0 0 0,-17 3-1 0 0,0 3-1147 0 0,-1 1 0 0 0,-45 20-1 0 0,69-26 488 0 0,1 1 0 0 0,-1 0 0 0 0,1-1 0 0 0,-1 1 0 0 0,-5 6 0 0 0,10-9 503 0 0,-1 0 0 0 0,1 1 0 0 0,-1-1 0 0 0,1 0 0 0 0,-1 1-1 0 0,1-1 1 0 0,-1 1 0 0 0,1-1 0 0 0,0 1 0 0 0,-1-1 0 0 0,1 1 0 0 0,-1-1 0 0 0,1 1 0 0 0,0-1 0 0 0,0 1 0 0 0,-1 0 0 0 0,1-1-1 0 0,0 1 1 0 0,0-1 0 0 0,0 1 0 0 0,0 0 0 0 0,-1-1 0 0 0,1 1 0 0 0,0 0 0 0 0,0-1 0 0 0,0 1 0 0 0,1 0 0 0 0,-1-1-1 0 0,0 1 1 0 0,0-1 0 0 0,0 1 0 0 0,0 0 0 0 0,0-1 0 0 0,1 1 0 0 0,-1-1 0 0 0,0 1 0 0 0,1 0 0 0 0,-1-1 0 0 0,0 1 0 0 0,1-1-1 0 0,-1 1 1 0 0,1-1 0 0 0,-1 1 0 0 0,1-1 0 0 0,-1 0 0 0 0,1 1 0 0 0,-1-1 0 0 0,1 0 0 0 0,-1 1 0 0 0,1-1 0 0 0,-1 0 0 0 0,1 1-1 0 0,0-1 1 0 0,-1 0 0 0 0,1 0 0 0 0,-1 0 0 0 0,2 0 0 0 0,27 6-2631 0 0,-12-6 1727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56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32 848 0 0,'8'0'586'0'0,"-1"-1"0"0"0,1 0 0 0 0,-1-1 0 0 0,0 0 0 0 0,1 0 0 0 0,7-3 0 0 0,11-4 2311 0 0,-17 4-1508 0 0,1 0 763 0 0,17 5 3343 0 0,-26 0-5403 0 0,0 1 0 0 0,-1-1-1 0 0,1 0 1 0 0,0 1 0 0 0,-1-1 0 0 0,1 1 0 0 0,0-1 0 0 0,-1 1 0 0 0,1-1-1 0 0,-1 1 1 0 0,1-1 0 0 0,-1 1 0 0 0,1 0 0 0 0,-1-1 0 0 0,1 1 0 0 0,-1 0-1 0 0,0-1 1 0 0,1 1 0 0 0,-1 0 0 0 0,0 0 0 0 0,0-1 0 0 0,1 1 0 0 0,-1 0-1 0 0,0 0 1 0 0,0-1 0 0 0,0 1 0 0 0,0 0 0 0 0,0 0 0 0 0,0 1 0 0 0,0 30 693 0 0,-1-25-508 0 0,1 20 139 0 0,1 39 40 0 0,-1-61-494 0 0,1 0 1 0 0,0 0-1 0 0,0 1 0 0 0,0-1 0 0 0,1 0 1 0 0,0-1-1 0 0,0 1 0 0 0,0 0 1 0 0,5 7-1 0 0,-5-9-203 0 0,0 0 0 0 0,0 0 0 0 0,0-1 1 0 0,0 1-1 0 0,1-1 0 0 0,0 0 0 0 0,-1 1 0 0 0,1-1 0 0 0,0 0 0 0 0,0 0 1 0 0,0-1-1 0 0,0 1 0 0 0,0-1 0 0 0,1 1 0 0 0,-1-1 0 0 0,0 0 1 0 0,1 0-1 0 0,-1-1 0 0 0,1 1 0 0 0,6 0 0 0 0,4-1-1084 0 0,0-1-1 0 0,0 0 1 0 0,0-1-1 0 0,0 0 1 0 0,0-1 0 0 0,-1 0-1 0 0,24-10 1 0 0,1 1-884 0 0,0 0 564 0 0,0-3 300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7:56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483 50 208 0 0,'-7'-3'1051'0'0,"-1"1"1"0"0,1-1-1 0 0,0 1 0 0 0,-1 0 1 0 0,0 1-1 0 0,1-1 0 0 0,-1 2 0 0 0,0-1 1 0 0,0 1-1 0 0,0 0 0 0 0,1 1 1 0 0,-1 0-1 0 0,0 0 0 0 0,-8 3 0 0 0,-9 8 1005 0 0,12-4-1449 0 0,10-6-574 0 0,0-1 1 0 0,1 1-1 0 0,-1-1 0 0 0,0 1 0 0 0,1 0 0 0 0,0 0 0 0 0,-1 0 0 0 0,1 1 0 0 0,0-1 0 0 0,0 0 1 0 0,0 1-1 0 0,1-1 0 0 0,-1 1 0 0 0,0 0 0 0 0,1 0 0 0 0,0-1 0 0 0,0 1 0 0 0,0 0 0 0 0,0 0 1 0 0,0 0-1 0 0,0 0 0 0 0,1 0 0 0 0,-1 0 0 0 0,1 1 0 0 0,0-1 0 0 0,0 0 0 0 0,0 0 0 0 0,1 0 1 0 0,-1 0-1 0 0,1 0 0 0 0,-1 0 0 0 0,1 0 0 0 0,0 0 0 0 0,0 0 0 0 0,1 0 0 0 0,-1 0 0 0 0,0 0 1 0 0,1-1-1 0 0,0 1 0 0 0,0-1 0 0 0,0 1 0 0 0,0-1 0 0 0,0 0 0 0 0,0 1 0 0 0,0-1 0 0 0,5 3 1 0 0,-3-3-37 0 0,3 3-52 0 0,0-1 0 0 0,0 0 1 0 0,0-1-1 0 0,0 1 0 0 0,1-1 0 0 0,-1-1 1 0 0,1 1-1 0 0,0-1 0 0 0,-1-1 0 0 0,1 0 0 0 0,0 0 1 0 0,0 0-1 0 0,16-1 0 0 0,-13-2-49 0 0,1 0 0 0 0,0-1 1 0 0,-1 0-1 0 0,1-1 0 0 0,-1 0 0 0 0,0 0 0 0 0,0-2 0 0 0,-1 1 1 0 0,0-1-1 0 0,0-1 0 0 0,0 0 0 0 0,0 0 0 0 0,-1-1 0 0 0,-1 0 0 0 0,12-13 1 0 0,-18 19 105 0 0,0 0 0 0 0,-1-1 0 0 0,1 1 0 0 0,-1 0 0 0 0,1-1 0 0 0,-1 1 0 0 0,0-1 0 0 0,0 0 0 0 0,0 1 0 0 0,0-1 0 0 0,0 0 0 0 0,-1 1 0 0 0,1-1 0 0 0,-1 0 0 0 0,0 0 0 0 0,0 0 0 0 0,0 1 0 0 0,0-1 0 0 0,0 0 0 0 0,-1 0 0 0 0,1 1 0 0 0,-1-1 0 0 0,0 0 0 0 0,1 0 0 0 0,-1 1 0 0 0,-1-1 0 0 0,1 1 0 0 0,0-1 0 0 0,-1 1 0 0 0,-1-3 0 0 0,-1 1 39 0 0,1 0 0 0 0,-1 1 0 0 0,1 0 0 0 0,-1-1 0 0 0,0 1 0 0 0,0 1 0 0 0,-1-1 0 0 0,1 1 0 0 0,0-1 0 0 0,-1 1 0 0 0,0 1 0 0 0,1-1 0 0 0,-1 1-1 0 0,0-1 1 0 0,0 1 0 0 0,-6 0 0 0 0,-8 0 12 0 0,-1 1-1 0 0,1 1 1 0 0,-1 1-1 0 0,1 0 1 0 0,0 2-1 0 0,0 0 0 0 0,0 1 1 0 0,0 1-1 0 0,1 1 1 0 0,0 0-1 0 0,0 2 1 0 0,1 0-1 0 0,0 0 0 0 0,0 2 1 0 0,1 0-1 0 0,-25 23 1 0 0,39-31-123 0 0,-1 0 1 0 0,1 0-1 0 0,0 0 0 0 0,0 0 1 0 0,0 1-1 0 0,1-1 1 0 0,-1 1-1 0 0,-1 4 0 0 0,3-7-3 0 0,-1 0-1 0 0,1 0 0 0 0,-1 0 1 0 0,1 0-1 0 0,0 0 0 0 0,0 0 1 0 0,0 1-1 0 0,0-1 0 0 0,0 0 1 0 0,0 0-1 0 0,0 0 0 0 0,0 0 1 0 0,0 0-1 0 0,0 0 0 0 0,0 0 1 0 0,1 0-1 0 0,-1 1 0 0 0,0-1 1 0 0,1 0-1 0 0,-1 0 0 0 0,1 0 1 0 0,0 0-1 0 0,-1-1 0 0 0,1 1 1 0 0,-1 0-1 0 0,1 0 0 0 0,0 0 1 0 0,0 0-1 0 0,0-1 0 0 0,0 1 1 0 0,-1 0-1 0 0,1-1 0 0 0,0 1 0 0 0,2 0 1 0 0,8 3-592 0 0,-1-1 0 0 0,1 0 0 0 0,0-1 0 0 0,0-1 0 0 0,0 0 0 0 0,0 0 0 0 0,1-1 0 0 0,-1 0 0 0 0,0-1 0 0 0,14-2 0 0 0,20-6-1847 0 0,50-16 0 0 0,-67 17 1872 0 0,44-17-529 0 0,-66 22 1285 0 0,-1 1 1 0 0,0-1-1 0 0,1 1 0 0 0,-1-1 1 0 0,0-1-1 0 0,-1 1 0 0 0,1-1 0 0 0,-1 0 1 0 0,0 0-1 0 0,7-8 0 0 0,-10 12-34 0 0,-1-1 1 0 0,0 1-1 0 0,0-1 0 0 0,1 1 0 0 0,-1-1 0 0 0,0 1 0 0 0,0 0 0 0 0,0-1 1 0 0,1 1-1 0 0,-1-1 0 0 0,0 1 0 0 0,0-1 0 0 0,0 1 0 0 0,0-1 1 0 0,0 1-1 0 0,0-1 0 0 0,0 1 0 0 0,0-1 0 0 0,0 1 0 0 0,0-1 0 0 0,-1 1 1 0 0,1-1-1 0 0,0 1 0 0 0,0-1 0 0 0,0 1 0 0 0,0 0 0 0 0,-1-1 0 0 0,1 1 1 0 0,0-1-1 0 0,0 1 0 0 0,-1-1 0 0 0,-16-6 2261 0 0,-23 6 1666 0 0,34 2-3453 0 0,0 0-1 0 0,0 1 0 0 0,0 0 1 0 0,0 0-1 0 0,0 0 0 0 0,1 1 1 0 0,-9 4-1 0 0,12-5-456 0 0,0-1 0 0 0,0 1 1 0 0,0 0-1 0 0,1-1 0 0 0,-1 1 0 0 0,0 0 0 0 0,1 0 0 0 0,-1 0 1 0 0,1 0-1 0 0,-1 0 0 0 0,1 0 0 0 0,0 1 0 0 0,0-1 0 0 0,0 0 1 0 0,0 1-1 0 0,1-1 0 0 0,-1 1 0 0 0,0-1 0 0 0,1 1 0 0 0,0-1 1 0 0,0 4-1 0 0,1-2-49 0 0,0 0 1 0 0,1 0 0 0 0,-1 0 0 0 0,1 0-1 0 0,0 0 1 0 0,1-1 0 0 0,2 5 0 0 0,3 5 4 0 0,-2-3-51 0 0,1-1-1 0 0,0 1 0 0 0,1-1 1 0 0,-1-1-1 0 0,2 0 1 0 0,-1 0-1 0 0,20 14 1 0 0,24 24 5 0 0,-34-27-3 0 0,-9-10 0 0 0,-1-1 0 0 0,0 1 0 0 0,-1 0 0 0 0,0 1 0 0 0,0-1 0 0 0,-1 1 0 0 0,-1 1 0 0 0,1-1 0 0 0,-2 1 0 0 0,7 19 0 0 0,-11-26-5 0 0,1-1 1 0 0,-1 0-1 0 0,0 1 1 0 0,0-1-1 0 0,-1 0 1 0 0,1 1 0 0 0,-1-1-1 0 0,1 0 1 0 0,-1 1-1 0 0,0-1 1 0 0,0 0-1 0 0,-1 0 1 0 0,1 0-1 0 0,-1 0 1 0 0,1 0-1 0 0,-1 0 1 0 0,0-1-1 0 0,0 1 1 0 0,0 0-1 0 0,-1-1 1 0 0,1 0 0 0 0,-1 1-1 0 0,1-1 1 0 0,-1 0-1 0 0,0 0 1 0 0,1 0-1 0 0,-7 2 1 0 0,-3 2 9 0 0,0 0-1 0 0,0 0 1 0 0,0-2 0 0 0,-1 1 0 0 0,-24 4 0 0 0,-8-3 51 0 0,1-2 1 0 0,-1-2-1 0 0,0-1 1 0 0,0-3-1 0 0,-57-9 0 0 0,70 7-24 0 0,-1-2-1 0 0,1 0 0 0 0,1-3 0 0 0,-1 0 0 0 0,-53-25 0 0 0,83 33-50 0 0,0 0 0 0 0,-1 0 0 0 0,1 0-1 0 0,0 0 1 0 0,1-1 0 0 0,-1 1 0 0 0,0 0 0 0 0,0-1-1 0 0,0 1 1 0 0,1-1 0 0 0,-1 0 0 0 0,1 1 0 0 0,-1-1 0 0 0,1 0-1 0 0,0 0 1 0 0,0 0 0 0 0,0 0 0 0 0,0 0 0 0 0,0 0-1 0 0,0-1 1 0 0,0-1 0 0 0,1 2-49 0 0,0 0 0 0 0,1 0 1 0 0,-1 1-1 0 0,1-1 0 0 0,0 0 0 0 0,-1 1 1 0 0,1-1-1 0 0,0 0 0 0 0,0 1 0 0 0,0-1 0 0 0,0 1 1 0 0,0-1-1 0 0,0 1 0 0 0,1 0 0 0 0,-1-1 0 0 0,0 1 1 0 0,1 0-1 0 0,-1 0 0 0 0,1 0 0 0 0,1-1 1 0 0,10-5-527 0 0,1 0 0 0 0,-1 1-1 0 0,1 0 1 0 0,0 1 0 0 0,16-3 0 0 0,20-6-1166 0 0,40-9-1667 0 0,133-16-4375 0 0,-157 24 6360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0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1 288 0 0,'-8'1'973'0'0,"1"0"1"0"0,-1 0-1 0 0,1 1 1 0 0,-1 0-1 0 0,1 0 0 0 0,0 1 1 0 0,-11 5-1 0 0,-27 10 1752 0 0,27-12-1188 0 0,0 1 0 0 0,1 1 0 0 0,-24 14 0 0 0,32-16-1279 0 0,3-2-65 0 0,0 0-1 0 0,1 0 0 0 0,-1 1 0 0 0,-6 7 1 0 0,-14 12 323 0 0,16-16-355 0 0,0 1 0 0 0,-16 19 1 0 0,23-25-154 0 0,0 1 1 0 0,0-1-1 0 0,0 1 1 0 0,1 0 0 0 0,-1 0-1 0 0,1 0 1 0 0,0 0 0 0 0,0 1-1 0 0,1-1 1 0 0,-1 0 0 0 0,1 1-1 0 0,-1 4 1 0 0,2-8-13 0 0,0 1 1 0 0,0-1 0 0 0,0 1 0 0 0,1-1-1 0 0,-1 1 1 0 0,0-1 0 0 0,1 1 0 0 0,-1-1-1 0 0,1 0 1 0 0,-1 1 0 0 0,1-1-1 0 0,0 0 1 0 0,-1 0 0 0 0,1 1 0 0 0,0-1-1 0 0,0 0 1 0 0,0 0 0 0 0,0 0-1 0 0,0 0 1 0 0,0 0 0 0 0,2 1 0 0 0,0 0-9 0 0,0-1 0 0 0,0 1 0 0 0,0-1 0 0 0,0 0 0 0 0,0 0 1 0 0,0 0-1 0 0,1 0 0 0 0,5 1 0 0 0,4-1-45 0 0,-1-1-1 0 0,1 0 1 0 0,-1-1 0 0 0,15-2-1 0 0,12-4-202 0 0,0-2 0 0 0,0-1-1 0 0,-1-2 1 0 0,-1-1-1 0 0,0-2 1 0 0,0-2-1 0 0,-2-2 1 0 0,0 0 0 0 0,55-43-1 0 0,-60 32 101 0 0,-29 29 158 0 0,0 0 0 0 0,0 0 0 0 0,0 0 0 0 0,0 0 1 0 0,0 0-1 0 0,-1 0 0 0 0,1 0 0 0 0,0 0 1 0 0,-1-1-1 0 0,1 1 0 0 0,-1 0 0 0 0,1-1 1 0 0,-1 1-1 0 0,1 0 0 0 0,-1-1 0 0 0,0 1 0 0 0,0 0 1 0 0,0-1-1 0 0,0 1 0 0 0,0 0 0 0 0,0-1 1 0 0,0 1-1 0 0,0-1 0 0 0,-1 1 0 0 0,1-2 0 0 0,-5 0 11 0 0,1 0 0 0 0,0 1 0 0 0,-1 0 0 0 0,1 0 0 0 0,-1 0 0 0 0,0 0 0 0 0,1 1 0 0 0,-1-1 0 0 0,0 1 0 0 0,-7 0-1 0 0,-13-1-29 0 0,0 1 0 0 0,0 2-1 0 0,0 0 1 0 0,0 2 0 0 0,0 1-1 0 0,0 1 1 0 0,1 1 0 0 0,0 1-1 0 0,0 1 1 0 0,-25 12 0 0 0,27-10-245 0 0,11-6-204 0 0,0 1 0 0 0,0 0 0 0 0,1 1 0 0 0,-12 7 0 0 0,15-8-185 0 0,-24 17-3474 0 0,30-22 4009 0 0,1 0-1 0 0,-1 0 1 0 0,1 1-1 0 0,-1-1 0 0 0,1 0 1 0 0,0 1-1 0 0,-1-1 1 0 0,1 0-1 0 0,0 1 0 0 0,-1-1 1 0 0,1 1-1 0 0,0-1 0 0 0,-1 0 1 0 0,1 1-1 0 0,0-1 1 0 0,0 1-1 0 0,0-1 0 0 0,-1 1 1 0 0,1-1-1 0 0,0 1 1 0 0,0-1-1 0 0,0 1 0 0 0,0-1 1 0 0,0 1-1 0 0,0-1 1 0 0,0 1-1 0 0,0-1 0 0 0,0 1 1 0 0,0-1-1 0 0,0 1 1 0 0,0-1-1 0 0,0 1 0 0 0,1-1 1 0 0,-1 1-1 0 0,0-1 0 0 0,0 1 1 0 0,0-1-1 0 0,1 1 1 0 0,-1-1-1 0 0,0 0 0 0 0,1 1 1 0 0,-1-1-1 0 0,0 0 1 0 0,1 1-1 0 0,-1-1 0 0 0,0 0 1 0 0,1 1-1 0 0,-1-1 1 0 0,1 0-1 0 0,-1 1 0 0 0,0-1 1 0 0,1 0-1 0 0,-1 0 1 0 0,1 0-1 0 0,-1 1 0 0 0,1-1 1 0 0,-1 0-1 0 0,1 0 0 0 0,17 5-1118 0 0</inkml:trace>
  <inkml:trace contextRef="#ctx0" brushRef="#br0" timeOffset="1">526 108 784 0 0,'5'-1'619'0'0,"-1"0"-1"0"0,0-1 1 0 0,1 1-1 0 0,-1-1 1 0 0,0 0-1 0 0,0-1 1 0 0,0 1-1 0 0,0-1 1 0 0,6-6-1 0 0,-39 9 3532 0 0,20 3-3354 0 0,0 0 0 0 0,1 0-1 0 0,-1 0 1 0 0,0 1 0 0 0,1 1 0 0 0,0-1-1 0 0,0 1 1 0 0,-10 9 0 0 0,16-12-700 0 0,-1 2 1 0 0,1-1-1 0 0,0 0 0 0 0,0 1 1 0 0,0-1-1 0 0,0 1 0 0 0,0-1 1 0 0,1 1-1 0 0,0 0 0 0 0,0-1 1 0 0,0 1-1 0 0,0 0 0 0 0,0 0 1 0 0,1 0-1 0 0,0 0 1 0 0,0 0-1 0 0,0 0 0 0 0,0 0 1 0 0,0 0-1 0 0,2 5 0 0 0,1 9-24 0 0,1 0 0 0 0,12 34 1 0 0,-13-45-268 0 0,1-1 0 0 0,0 1 0 0 0,1-1 0 0 0,0 0 0 0 0,-1 0 0 0 0,7 5 0 0 0,-8-10-108 0 0,-1 1 0 0 0,1-1 0 0 0,0-1 0 0 0,-1 1 0 0 0,1 0 0 0 0,0 0 0 0 0,-1-1-1 0 0,1 0 1 0 0,0 0 0 0 0,0 1 0 0 0,3-2 0 0 0,-2 1-363 0 0,-1-1 0 0 0,0 1 0 0 0,1-1 0 0 0,-1 0 0 0 0,0 0 0 0 0,0 0 0 0 0,0 0 0 0 0,0-1 0 0 0,0 1 0 0 0,0-1 0 0 0,0 1 0 0 0,0-1 0 0 0,-1 0 0 0 0,6-5 0 0 0,3-4-1663 0 0,6 1 325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57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49 936 0 0,'8'-33'13275'0'0,"-8"33"-13196"0"0,0 0 0 0 0,0 0 0 0 0,0-1 0 0 0,0 1-1 0 0,0 0 1 0 0,0 0 0 0 0,0-1 0 0 0,0 1 0 0 0,-1 0 0 0 0,1 0-1 0 0,0 0 1 0 0,0-1 0 0 0,0 1 0 0 0,0 0 0 0 0,0 0-1 0 0,0-1 1 0 0,0 1 0 0 0,-1 0 0 0 0,1 0 0 0 0,0 0-1 0 0,0-1 1 0 0,0 1 0 0 0,-1 0 0 0 0,1 0 0 0 0,0 0-1 0 0,0 0 1 0 0,0 0 0 0 0,-1 0 0 0 0,1-1 0 0 0,0 1-1 0 0,0 0 1 0 0,-1 0 0 0 0,1 0 0 0 0,0 0 0 0 0,0 0 0 0 0,-1 0-1 0 0,1 0 1 0 0,0 0 0 0 0,0 0 0 0 0,-1 0 0 0 0,1 0-1 0 0,0 0 1 0 0,0 0 0 0 0,-1 0 0 0 0,1 0 0 0 0,0 0-1 0 0,0 0 1 0 0,-1 1 0 0 0,1-1 0 0 0,0 0 0 0 0,0 0-1 0 0,0 0 1 0 0,-1 0 0 0 0,-11 4 353 0 0,1-1 1 0 0,-1 1-1 0 0,1 1 1 0 0,0 0-1 0 0,0 1 0 0 0,0 0 1 0 0,-14 11-1 0 0,22-15-401 0 0,-15 11 132 0 0,0 0 1 0 0,-19 20-1 0 0,34-30-148 0 0,-1 1 1 0 0,1-1-1 0 0,-1 1 0 0 0,1 0 1 0 0,0 0-1 0 0,1 1 1 0 0,-1-1-1 0 0,1 1 0 0 0,0-1 1 0 0,0 1-1 0 0,0 0 0 0 0,1 0 1 0 0,-1-1-1 0 0,1 1 0 0 0,0 9 1 0 0,1-13-18 0 0,0 1 0 0 0,0-1 0 0 0,0 1 1 0 0,0 0-1 0 0,0-1 0 0 0,0 1 0 0 0,1-1 0 0 0,-1 1 1 0 0,1-1-1 0 0,-1 0 0 0 0,1 1 0 0 0,0-1 0 0 0,-1 1 1 0 0,1-1-1 0 0,0 0 0 0 0,0 0 0 0 0,0 1 0 0 0,0-1 1 0 0,0 0-1 0 0,2 1 0 0 0,-1 0-20 0 0,1 0 0 0 0,0-1 0 0 0,0 0 0 0 0,0 1 1 0 0,0-1-1 0 0,0 0 0 0 0,1-1 0 0 0,-1 1 0 0 0,4 0 0 0 0,6-1-162 0 0,0-1 0 0 0,0 0 0 0 0,0-1 0 0 0,0 0 0 0 0,-1-1 0 0 0,1-1 0 0 0,22-9 0 0 0,-7 2-246 0 0,-1-1 0 0 0,45-27 0 0 0,-59 31 358 0 0,0-1 0 0 0,0-1 0 0 0,-1 0 0 0 0,0-1 0 0 0,-1 0 0 0 0,17-23 0 0 0,-27 33 89 0 0,0 0-1 0 0,0 0 0 0 0,0 0 0 0 0,0 0 0 0 0,-1-1 0 0 0,1 1 1 0 0,0 0-1 0 0,-1 0 0 0 0,1 0 0 0 0,-1-1 0 0 0,1 1 0 0 0,-1 0 1 0 0,0-1-1 0 0,0 1 0 0 0,1 0 0 0 0,-1-1 0 0 0,0 1 0 0 0,0 0 1 0 0,0-1-1 0 0,0 1 0 0 0,-1 0 0 0 0,1-1 0 0 0,0 1 0 0 0,-1 0 1 0 0,0-3-1 0 0,0 2 21 0 0,-1 1 1 0 0,1-1-1 0 0,-1 1 1 0 0,1-1-1 0 0,-1 1 1 0 0,0 0-1 0 0,0 0 1 0 0,1 0-1 0 0,-1 0 1 0 0,0 0-1 0 0,0 0 0 0 0,0 0 1 0 0,0 1-1 0 0,-4-2 1 0 0,-8-1 121 0 0,-1 1 0 0 0,1 1 0 0 0,-24 0-1 0 0,37 1-160 0 0,-36 2-37 0 0,0 3-1 0 0,1 1 1 0 0,0 1 0 0 0,-40 15-1 0 0,69-20-27 0 0,-68 24-1818 0 0,48-16 464 0 0,18-6-1098 0 0,100-61-11075 0 0,-62 40 12563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57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178 229 804 0 0,'10'-15'1080'0'0,"0"0"-1"0"0,0 0 1 0 0,-1-1-1 0 0,-1 0 1 0 0,-1 0-1 0 0,7-25 1 0 0,-11 34-380 0 0,0-1 1 0 0,0 1-1 0 0,0 0 1 0 0,1 0-1 0 0,0 1 1 0 0,0-1-1 0 0,9-9 1 0 0,-3 4 814 0 0,-9 11-1400 0 0,-1 0-1 0 0,1 0 1 0 0,-1 0-1 0 0,1 0 0 0 0,-1 0 1 0 0,1 0-1 0 0,0 1 1 0 0,0-1-1 0 0,-1 0 1 0 0,1 0-1 0 0,0 0 1 0 0,0 1-1 0 0,0-1 0 0 0,0 0 1 0 0,0 1-1 0 0,0-1 1 0 0,0 1-1 0 0,0-1 1 0 0,0 1-1 0 0,0-1 0 0 0,0 1 1 0 0,0 0-1 0 0,0-1 1 0 0,0 1-1 0 0,0 0 1 0 0,1 0-1 0 0,-1 0 1 0 0,0 0-1 0 0,0 0 0 0 0,0 0 1 0 0,0 0-1 0 0,0 0 1 0 0,0 1-1 0 0,1-1 1 0 0,-1 0-1 0 0,1 1 0 0 0,-1 0-78 0 0,-1 0-1 0 0,1-1 0 0 0,-1 1 1 0 0,0 0-1 0 0,1-1 0 0 0,-1 1 1 0 0,0 0-1 0 0,1 0 0 0 0,-1-1 1 0 0,0 1-1 0 0,0 0 0 0 0,0 0 0 0 0,0-1 1 0 0,0 1-1 0 0,0 0 0 0 0,0 0 1 0 0,0 0-1 0 0,0-1 0 0 0,0 1 1 0 0,0 0-1 0 0,0 0 0 0 0,0-1 0 0 0,-1 3 1 0 0,-7 20 145 0 0,7-18-109 0 0,-17 45 98 0 0,-2-1 1 0 0,-42 75-1 0 0,26-56-137 0 0,-25 32-14 0 0,44-76-302 0 0,1 1 0 0 0,1 0 0 0 0,-19 48 0 0 0,19-41-642 0 0,10-23-143 0 0,0 1 1 0 0,1-1-1 0 0,0 1 1 0 0,-5 19-1 0 0,9-28 783 0 0,-1 0-1 0 0,1 1 0 0 0,0-1 0 0 0,0 1 1 0 0,0-1-1 0 0,0 0 0 0 0,0 1 0 0 0,0-1 1 0 0,0 1-1 0 0,1-1 0 0 0,-1 0 0 0 0,0 1 0 0 0,1-1 1 0 0,-1 0-1 0 0,1 1 0 0 0,-1-1 0 0 0,1 0 1 0 0,0 0-1 0 0,0 0 0 0 0,-1 1 0 0 0,1-1 1 0 0,0 0-1 0 0,0 0 0 0 0,0 0 0 0 0,0 0 0 0 0,0-1 1 0 0,1 1-1 0 0,-1 0 0 0 0,0 0 0 0 0,0-1 1 0 0,0 1-1 0 0,1 0 0 0 0,-1-1 0 0 0,0 1 1 0 0,1-1-1 0 0,-1 0 0 0 0,0 1 0 0 0,1-1 0 0 0,-1 0 1 0 0,3 0-1 0 0,15 1-1273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58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47 307 480 0 0,'36'-21'12821'0'0,"-26"32"-9118"0"0,-10-10-3613 0 0,1 0 0 0 0,-1 1 1 0 0,0-1-1 0 0,0 1 0 0 0,0-1 0 0 0,0 0 1 0 0,0 1-1 0 0,0-1 0 0 0,0 1 1 0 0,-1-1-1 0 0,1 0 0 0 0,0 1 1 0 0,-1-1-1 0 0,1 0 0 0 0,-1 1 1 0 0,0 1-1 0 0,-4 15 563 0 0,4-12-538 0 0,0 0 0 0 0,-1 0-1 0 0,0-1 1 0 0,0 1-1 0 0,0 0 1 0 0,-1-1 0 0 0,0 1-1 0 0,-4 6 1 0 0,-10 20 76 0 0,14-25-198 0 0,-1 0 0 0 0,-1 0 0 0 0,1 0 0 0 0,-1-1 0 0 0,0 1 0 0 0,-7 5 0 0 0,5-5-254 0 0,35-41-7479 0 0,-7 5 2969 0 0,26-47 0 0 0,-29 49 3144 0 0</inkml:trace>
  <inkml:trace contextRef="#ctx0" brushRef="#br0" timeOffset="1">238 1 308 0 0,'-19'0'8856'0'0,"21"15"-3092"0"0,1-13-5495 0 0,-3-2-242 0 0,1 0 0 0 0,-1 0 0 0 0,0 0 1 0 0,0 0-1 0 0,1 0 0 0 0,-1 1 0 0 0,0-1 0 0 0,1 0 0 0 0,-1 0 0 0 0,0 0 0 0 0,0 1 0 0 0,0-1 1 0 0,1 0-1 0 0,-1 0 0 0 0,0 1 0 0 0,0-1 0 0 0,0 0 0 0 0,0 1 0 0 0,1-1 0 0 0,-1 0 0 0 0,0 0 1 0 0,0 1-1 0 0,0-1 0 0 0,0 0 0 0 0,0 1 0 0 0,0-1 0 0 0,0 0 0 0 0,0 1 0 0 0,0-1 0 0 0,0 0 1 0 0,0 1-1 0 0,0-1 0 0 0,0 0 0 0 0,0 1 0 0 0,0-1 0 0 0,-1 1 0 0 0,4 2-223 0 0,-1 0 0 0 0,1 0 1 0 0,-1 0-1 0 0,1 0 0 0 0,0-1 0 0 0,0 1 0 0 0,0-1 0 0 0,0 0 0 0 0,0 0 1 0 0,1 0-1 0 0,3 2 0 0 0,60 44-11456 0 0,-48-37 10126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440 9 940 0 0,'8'0'7719'0'0,"-51"-4"1700"0"0,33 2-8860 0 0,-1 0 1 0 0,0 2-1 0 0,0-1 1 0 0,0 1-1 0 0,-17 2 1 0 0,7 2-416 0 0,0 1 1 0 0,0 1 0 0 0,1 0-1 0 0,0 2 1 0 0,0 0 0 0 0,0 1-1 0 0,1 1 1 0 0,0 1 0 0 0,1 1-1 0 0,1 0 1 0 0,-23 21 0 0 0,26-20-112 0 0,8-8-25 0 0,1 0 1 0 0,-1 1-1 0 0,1 0 1 0 0,0 0-1 0 0,0 0 0 0 0,1 0 1 0 0,-1 1-1 0 0,1 0 1 0 0,-3 7-1 0 0,7-13-12 0 0,0 1-1 0 0,0-1 0 0 0,0 1 1 0 0,0-1-1 0 0,0 1 1 0 0,0-1-1 0 0,0 0 0 0 0,0 1 1 0 0,0-1-1 0 0,1 1 0 0 0,-1-1 1 0 0,0 0-1 0 0,1 1 1 0 0,-1-1-1 0 0,1 0 0 0 0,0 1 1 0 0,-1-1-1 0 0,1 0 1 0 0,0 0-1 0 0,0 1 0 0 0,0-1 1 0 0,0 0-1 0 0,0 0 1 0 0,0 0-1 0 0,0 0 0 0 0,0-1 1 0 0,0 1-1 0 0,1 0 1 0 0,-1 0-1 0 0,0-1 0 0 0,1 1 1 0 0,-1 0-1 0 0,0-1 1 0 0,3 1-1 0 0,4 2-201 0 0,1 1-1 0 0,0-2 1 0 0,14 4-1 0 0,-3-4-670 0 0,-1 0 0 0 0,0-1-1 0 0,0-1 1 0 0,1-1-1 0 0,-1 0 1 0 0,26-6 0 0 0,108-34-7615 0 0,-66 5 3102 0 0,-67 25 4084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58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49 220 0 0,'6'-7'5184'0'0,"-31"-7"5248"0"0,-4 24-6267 0 0,17-3-4017 0 0,0 1 0 0 0,1 0 0 0 0,0 0 0 0 0,0 1 1 0 0,1 1-1 0 0,0 0 0 0 0,1 0 0 0 0,0 1 0 0 0,-11 17 0 0 0,18-26-148 0 0,1 0 1 0 0,-1 0-1 0 0,1 0 1 0 0,-1 0-1 0 0,1 0 1 0 0,0 1-1 0 0,0-1 1 0 0,0 0-1 0 0,0 1 1 0 0,0-1-1 0 0,1 1 0 0 0,-1-1 1 0 0,1 1-1 0 0,-1-1 1 0 0,1 1-1 0 0,0 0 1 0 0,0-1-1 0 0,0 1 1 0 0,1-1-1 0 0,-1 1 1 0 0,0-1-1 0 0,1 1 0 0 0,0-1 1 0 0,-1 1-1 0 0,1-1 1 0 0,0 1-1 0 0,1-1 1 0 0,1 3-1 0 0,-1-2-35 0 0,0-1 0 0 0,1 0-1 0 0,0 0 1 0 0,-1 0 0 0 0,1 0 0 0 0,0 0-1 0 0,0-1 1 0 0,0 1 0 0 0,0-1-1 0 0,0 0 1 0 0,0 0 0 0 0,1 0 0 0 0,-1 0-1 0 0,0 0 1 0 0,0-1 0 0 0,1 1 0 0 0,-1-1-1 0 0,0 0 1 0 0,1 0 0 0 0,-1-1 0 0 0,7 0-1 0 0,17-5-407 0 0,0-1-1 0 0,-1-1 1 0 0,0-1 0 0 0,-1-2-1 0 0,0 0 1 0 0,-1-2 0 0 0,43-29-1 0 0,-56 35 268 0 0,0-1 1 0 0,19-18-1 0 0,-27 23 183 0 0,-1 0 1 0 0,1 1-1 0 0,-1-1 1 0 0,0 0 0 0 0,0 0-1 0 0,0 0 1 0 0,-1 0-1 0 0,1 0 1 0 0,-1-1 0 0 0,1 1-1 0 0,-1-1 1 0 0,0 1-1 0 0,0 0 1 0 0,-1-1 0 0 0,1-5-1 0 0,-1 8 26 0 0,-1-1 0 0 0,0 0 1 0 0,0 1-1 0 0,1-1 0 0 0,-1 1 0 0 0,0-1 0 0 0,0 1 0 0 0,-1-1 0 0 0,1 1 1 0 0,0 0-1 0 0,0-1 0 0 0,-1 1 0 0 0,1 0 0 0 0,-1 0 0 0 0,1 0 0 0 0,-1 0 1 0 0,1 0-1 0 0,-1 0 0 0 0,0 1 0 0 0,1-1 0 0 0,-1 0 0 0 0,0 1 0 0 0,-3-1 1 0 0,-3-1 69 0 0,0 0 1 0 0,0 0 0 0 0,0 0 0 0 0,-12 1 0 0 0,4 1-72 0 0,0 1 0 0 0,0 1 0 0 0,0 1 0 0 0,0 0 0 0 0,1 1 0 0 0,-1 1 0 0 0,-17 7 0 0 0,16-4-869 0 0,1 0 1 0 0,0 1-1 0 0,-22 16 0 0 0,18-5-2289 0 0,19-19 2953 0 0,1-1 0 0 0,-1 1 0 0 0,1 0-1 0 0,0-1 1 0 0,-1 1 0 0 0,1 0 0 0 0,0 0 0 0 0,0-1 0 0 0,-1 1-1 0 0,1 0 1 0 0,0 0 0 0 0,0-1 0 0 0,0 1 0 0 0,0 0 0 0 0,0 0-1 0 0,0-1 1 0 0,0 1 0 0 0,0 0 0 0 0,0 0 0 0 0,0-1 0 0 0,1 1-1 0 0,-1 0 1 0 0,0 0 0 0 0,1-1 0 0 0,-1 1 0 0 0,0 0 0 0 0,1-1-1 0 0,-1 1 1 0 0,0 0 0 0 0,2 0 0 0 0,9 9-4511 0 0,-1-9 3516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59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1 480 788 0 0,'23'-10'4937'0'0,"-21"8"-4362"0"0,0 1-1 0 0,0-1 0 0 0,0 1 1 0 0,0 0-1 0 0,0 0 0 0 0,1 0 0 0 0,-1 1 1 0 0,0-1-1 0 0,4 0 0 0 0,-3 0-286 0 0,0 1-1 0 0,0 0 0 0 0,0 0 1 0 0,0 0-1 0 0,0 1 1 0 0,0-1-1 0 0,0 1 0 0 0,0-1 1 0 0,-1 1-1 0 0,1 0 0 0 0,0 0 1 0 0,0 1-1 0 0,0-1 0 0 0,-1 0 1 0 0,1 1-1 0 0,-1 0 0 0 0,1-1 1 0 0,-1 1-1 0 0,4 3 1 0 0,2 6 172 0 0,-7-10-436 0 0,0 0 1 0 0,0 0-1 0 0,-1 0 1 0 0,1-1-1 0 0,0 1 0 0 0,-1 0 1 0 0,1 0-1 0 0,-1 0 1 0 0,1 0-1 0 0,-1 0 1 0 0,1 0-1 0 0,-1 1 1 0 0,0-1-1 0 0,1 0 1 0 0,-1 0-1 0 0,0 0 0 0 0,0 0 1 0 0,0 3-1 0 0,10 56 494 0 0,-9-53-576 0 0,1 0 1 0 0,0 0-1 0 0,0 0 1 0 0,1 0-1 0 0,0-1 1 0 0,0 1-1 0 0,1-1 1 0 0,4 7-1 0 0,-6-10-136 0 0,-1-1-93 0 0,1 0 0 0 0,0 0 0 0 0,0 0 0 0 0,0-1 0 0 0,-1 1-1 0 0,1-1 1 0 0,1 1 0 0 0,-1-1 0 0 0,0 0 0 0 0,0 0 0 0 0,0 0 0 0 0,1 0-1 0 0,-1 0 1 0 0,0 0 0 0 0,1-1 0 0 0,-1 1 0 0 0,1-1 0 0 0,-1 1 0 0 0,1-1-1 0 0,-1 0 1 0 0,1 0 0 0 0,-1 0 0 0 0,1-1 0 0 0,-1 1 0 0 0,5-2-1 0 0,6 0-1558 0 0,-1-1 0 0 0,1-1-1 0 0,19-8 1 0 0,-13 1 406 0 0,1-4 197 0 0</inkml:trace>
  <inkml:trace contextRef="#ctx0" brushRef="#br0" timeOffset="1">613 93 404 0 0,'11'-93'18878'0'0,"-14"101"-17555"0"0,-91 174-117 0 0,-97 177-947 0 0,160-301-371 0 0,21-42-316 0 0,1 0 0 0 0,1 1 0 0 0,1 0 0 0 0,0 0 0 0 0,-6 25 0 0 0,13-41 374 0 0,-8 42-4034 0 0,5-1-5615 0 0,4-35 7358 0 0,7 3 369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0:59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1 292 0 0,'-38'0'452'0'0,"0"5"-280"0"0,0 0-356 0 0,-1-5-216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00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33 452 0 0,'-19'1'14429'0'0,"47"-6"-9233"0"0,39-1-2832 0 0,4 0-1523 0 0,106 3-1 0 0,-5 1-696 0 0,78-8-2690 0 0,-189 8-1290 0 0,-38 3-819 0 0,-46 11-3288 0 0,8-3 6365 0 0,-10 2-240 0 0,4 0 340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00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36 836 0 0,'-17'6'1844'0'0,"-1"-1"0"0"0,-1 0 0 0 0,-34 3 0 0 0,-20-5 8076 0 0,71-3-9362 0 0,15-2 168 0 0,-1 1-1 0 0,25-1 1 0 0,-3 1-380 0 0,244-25 435 0 0,-1 0-3749 0 0,-271 25 2765 0 0,36-2-2369 0 0,-38 3 1811 0 0,0 0 0 0 0,0 0 0 0 0,-1 0 0 0 0,1 0 0 0 0,0 1 0 0 0,-1-1 1 0 0,7 3-1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02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51 364 0 0,'-67'-48'15142'0'0,"67"48"-15102"0"0,0-1 0 0 0,1 1 1 0 0,-1 0-1 0 0,0 0 0 0 0,0 0 0 0 0,0-1 0 0 0,1 1 0 0 0,-1 0 1 0 0,0 0-1 0 0,0 0 0 0 0,1 0 0 0 0,-1 0 0 0 0,0 0 1 0 0,1 0-1 0 0,-1 0 0 0 0,0 0 0 0 0,0-1 0 0 0,1 1 0 0 0,-1 0 1 0 0,0 0-1 0 0,0 0 0 0 0,1 1 0 0 0,-1-1 0 0 0,0 0 0 0 0,1 0 1 0 0,-1 0-1 0 0,0 0 0 0 0,0 0 0 0 0,1 0 0 0 0,-1 0 1 0 0,0 0-1 0 0,0 0 0 0 0,1 1 0 0 0,-1-1 0 0 0,0 0 0 0 0,0 0 1 0 0,0 0-1 0 0,1 1 0 0 0,15 7 587 0 0,-12-5-509 0 0,8 0-39 0 0,-1 1 0 0 0,-1 0 0 0 0,1 1 1 0 0,0 0-1 0 0,-1 1 0 0 0,0 0 0 0 0,-1 1 0 0 0,1 0 1 0 0,-1 1-1 0 0,13 13 0 0 0,4 12 73 0 0,-14-20-124 0 0,-1 1 1 0 0,0 0 0 0 0,-1 1-1 0 0,-1 0 1 0 0,0 1 0 0 0,-1 0-1 0 0,-1 0 1 0 0,0 1-1 0 0,7 29 1 0 0,-7-18-43 0 0,-4-20-6 0 0,-1 1 0 0 0,0-1 1 0 0,-1 0-1 0 0,2 16 0 0 0,6 24-2402 0 0,-8-48 2084 0 0,1-1 0 0 0,-1 1 0 0 0,0 0 0 0 0,0-1 0 0 0,0 1 0 0 0,0-1 0 0 0,0 1 0 0 0,1-1 0 0 0,-1 1 0 0 0,0-1 1 0 0,0 0-1 0 0,0 1 0 0 0,0-1 0 0 0,-1 0 0 0 0,1 0 0 0 0,1-1 0 0 0,5-5-1006 0 0,0-1 134 0 0,0 0-1 0 0,7-11 1 0 0,-2 2-80 0 0,2-2 7 0 0,23-27-965 0 0,-10 20 1345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0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79 190 352 0 0,'-37'5'5639'0'0,"-4"-21"-3185"0"0,43 16-2297 0 0,1-1 0 0 0,-1 1 0 0 0,0-1 0 0 0,1 0-1 0 0,-1 0 1 0 0,0 0 0 0 0,0 0 0 0 0,0 0 0 0 0,0 0-1 0 0,0-1 1 0 0,4-2 0 0 0,4-3 227 0 0,17-17 102 0 0,-7 5-389 0 0,-18 18-90 0 0,-1 0 0 0 0,1 0 0 0 0,-1-1 1 0 0,0 1-1 0 0,1 0 0 0 0,-1-1 0 0 0,0 1 0 0 0,0 0 0 0 0,0-1 0 0 0,0 1 0 0 0,0-1 0 0 0,-1 0 0 0 0,2-2 0 0 0,-1 2 57 0 0,0 0 0 0 0,0 0-1 0 0,0 0 1 0 0,0 0 0 0 0,0 0 0 0 0,0 1 0 0 0,0-1 0 0 0,1 0-1 0 0,-1 1 1 0 0,1-1 0 0 0,-1 1 0 0 0,1-1 0 0 0,0 1 0 0 0,2-2-1 0 0,18-7 373 0 0,0 1 0 0 0,1 1-1 0 0,1 1 1 0 0,47-8-1 0 0,-21 5-311 0 0,-29 7-74 0 0,1 1-1 0 0,0 1 0 0 0,0 1 1 0 0,-1 0-1 0 0,1 2 1 0 0,0 1-1 0 0,-1 0 1 0 0,24 8-1 0 0,-36-9-14 0 0,0 1-1 0 0,0 1 0 0 0,0 0 0 0 0,10 6 0 0 0,-17-9-27 0 0,0 0 0 0 0,0 0 0 0 0,0 1 0 0 0,0-1 0 0 0,0 1 0 0 0,0-1 0 0 0,0 1 0 0 0,-1 0 0 0 0,1 0 0 0 0,-1 0 0 0 0,1-1 0 0 0,-1 2 0 0 0,0-1 0 0 0,1 0 0 0 0,-1 0 0 0 0,0 0 0 0 0,-1 0 0 0 0,1 1 0 0 0,0-1 0 0 0,-1 1 0 0 0,1 2 0 0 0,-1-4-5 0 0,0 1 1 0 0,-1 0-1 0 0,1-1 0 0 0,-1 1 0 0 0,1-1 0 0 0,-1 0 1 0 0,1 1-1 0 0,-1-1 0 0 0,0 1 0 0 0,0-1 0 0 0,0 0 1 0 0,0 0-1 0 0,0 1 0 0 0,0-1 0 0 0,0 0 1 0 0,0 0-1 0 0,0 0 0 0 0,-3 1 0 0 0,-27 17 15 0 0,22-15-9 0 0,-34 17-2 0 0,0-3-1 0 0,-2-1 1 0 0,-59 14-1 0 0,15-5 4 0 0,-65 11-100 0 0,140-34 30 0 0,18-5-16 0 0,25-3 82 0 0,-26 4 12 0 0,1 1 1 0 0,-1 0-1 0 0,0 0 0 0 0,1 1 1 0 0,-1-1-1 0 0,1 1 0 0 0,-1 0 1 0 0,0 0-1 0 0,1 0 0 0 0,-1 0 1 0 0,6 3-1 0 0,-8-3 2 0 0,0-1 0 0 0,-1 1 1 0 0,1-1-1 0 0,0 1 0 0 0,0 0 0 0 0,-1-1 0 0 0,1 1 0 0 0,0 0 0 0 0,-1 0 1 0 0,1-1-1 0 0,0 1 0 0 0,-1 0 0 0 0,1 0 0 0 0,-1 0 0 0 0,0 0 0 0 0,1 0 1 0 0,-1-1-1 0 0,0 1 0 0 0,1 0 0 0 0,-1 0 0 0 0,0 0 0 0 0,0 0 0 0 0,0 0 0 0 0,0 1 1 0 0,-5 25 354 0 0,0-4 87 0 0,5-15-320 0 0,2 0-1 0 0,-1 0 0 0 0,1 0 1 0 0,0 0-1 0 0,1 0 1 0 0,0-1-1 0 0,0 1 0 0 0,1-1 1 0 0,-1 0-1 0 0,2 0 1 0 0,8 12-1 0 0,12 23 64 0 0,14 7-126 0 0,10 9-413 0 0,-42-50 113 0 0,2 2-1544 0 0,-9-10 1725 0 0,0 0-1 0 0,0 0 0 0 0,0 1 0 0 0,0-1 1 0 0,0 0-1 0 0,0 0 0 0 0,0 0 1 0 0,0 1-1 0 0,0-1 0 0 0,0 0 0 0 0,0 0 1 0 0,0 0-1 0 0,0 0 0 0 0,0 1 1 0 0,0-1-1 0 0,0 0 0 0 0,0 0 0 0 0,0 0 1 0 0,0 0-1 0 0,0 1 0 0 0,-1-1 1 0 0,1 0-1 0 0,0 0 0 0 0,0 0 0 0 0,0 0 1 0 0,0 0-1 0 0,0 0 0 0 0,0 1 1 0 0,0-1-1 0 0,-1 0 0 0 0,1 0 0 0 0,0 0 1 0 0,0 0-1 0 0,0 0 0 0 0,0 0 1 0 0,-1 0-1 0 0,1 0 0 0 0,0 0 0 0 0,0 0 1 0 0,0 0-1 0 0,0 0 0 0 0,-1 0 1 0 0,1 0-1 0 0,0 0 0 0 0,0 0 0 0 0,0 0 1 0 0,-1 0-1 0 0,1 0 0 0 0,0 0 1 0 0,0 0-1 0 0,0 0 0 0 0,0 0 0 0 0,-1 0 1 0 0,1 0-1 0 0,0 0 0 0 0,0 0 1 0 0,-21-33-13524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03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591 67 612 0 0,'3'-7'649'0'0,"1"0"0"0"0,0 0-1 0 0,0 0 1 0 0,1 1 0 0 0,0-1 0 0 0,0 1 0 0 0,0 0-1 0 0,13-8 5503 0 0,-41 38-4032 0 0,17-19-1807 0 0,1 1 1 0 0,0-1-1 0 0,0 1 1 0 0,0 0-1 0 0,1 1 1 0 0,0-1-1 0 0,0 1 1 0 0,1-1-1 0 0,-3 9 1 0 0,1-6-109 0 0,1 0 1 0 0,-1 0-1 0 0,0-1 1 0 0,-9 12-1 0 0,5-8 22 0 0,-1 1 0 0 0,-12 23 0 0 0,14-21-100 0 0,-1 0 1 0 0,-19 23 0 0 0,-276 279-34 0 0,273-285-507 0 0,-32 41-1 0 0,50-55-700 0 0,0 0 1 0 0,-11 23-1 0 0,23-39 889 0 0,0-1 1 0 0,1 0-1 0 0,-1 1 1 0 0,0-1-1 0 0,1 1 1 0 0,-1-1-1 0 0,1 0 1 0 0,0 1-1 0 0,-1-1 1 0 0,1 1-1 0 0,0-1 1 0 0,0 1-1 0 0,0 0 0 0 0,0-1 1 0 0,0 1-1 0 0,0-1 1 0 0,0 1-1 0 0,1-1 1 0 0,-1 1-1 0 0,0-1 1 0 0,1 1-1 0 0,-1-1 1 0 0,1 0-1 0 0,0 1 1 0 0,-1-1-1 0 0,1 0 1 0 0,0 1-1 0 0,1 0 1 0 0,0 0-119 0 0,0-1 1 0 0,0 1-1 0 0,0-1 0 0 0,0 0 1 0 0,0 0-1 0 0,0 0 1 0 0,0 0-1 0 0,1-1 1 0 0,-1 1-1 0 0,0-1 0 0 0,1 1 1 0 0,-1-1-1 0 0,0 0 1 0 0,1 1-1 0 0,-1-1 1 0 0,0-1-1 0 0,1 1 0 0 0,3-1 1 0 0,13-3-1238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04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449 424 252 0 0,'-28'4'3189'0'0,"25"-3"-2553"0"0,0 0 0 0 0,0 0-1 0 0,0 0 1 0 0,-1-1 0 0 0,1 1 0 0 0,0-1-1 0 0,-1 0 1 0 0,1 0 0 0 0,0 0 0 0 0,0 0-1 0 0,-1-1 1 0 0,-6-2 954 0 0,10 3-1490 0 0,-1 1-1 0 0,1-1 0 0 0,-1 0 0 0 0,1 0 1 0 0,-1 0-1 0 0,1 0 0 0 0,-1 0 0 0 0,1 0 0 0 0,0 1 1 0 0,-1-1-1 0 0,1 0 0 0 0,-1 0 0 0 0,1-1 0 0 0,-1 1 1 0 0,1 0-1 0 0,-1 0 0 0 0,1 0 0 0 0,-1 0 0 0 0,1 0 1 0 0,-1 0-1 0 0,1-1 0 0 0,0 1 0 0 0,-1 0 1 0 0,1 0-1 0 0,-1-1 0 0 0,1 1 0 0 0,0 0 0 0 0,-1-1 1 0 0,1 1-1 0 0,0 0 0 0 0,-1-1 0 0 0,1 1 0 0 0,0-1 1 0 0,-16-11 2120 0 0,8 6-1885 0 0,8 6-308 0 0,-1 0 0 0 0,0 0 0 0 0,1-1 0 0 0,-1 1 0 0 0,1-1 0 0 0,-1 1 0 0 0,0 0 0 0 0,1-1-1 0 0,-1 1 1 0 0,1-1 0 0 0,0 1 0 0 0,-1-1 0 0 0,1 0 0 0 0,-1 1 0 0 0,1-1 0 0 0,0 1 0 0 0,-1-1 0 0 0,1 0 0 0 0,0 1 0 0 0,0-1 0 0 0,0 0 0 0 0,-1 1 0 0 0,1-1 0 0 0,0 0 0 0 0,0 1 0 0 0,0-2 0 0 0,-21-41 870 0 0,11 22-660 0 0,-1 1 0 0 0,-1 1 0 0 0,0 0 0 0 0,-25-27 0 0 0,-69-62-174 0 0,56 56-1021 0 0,24 15-2820 0 0,9 15-3105 0 0,9 18 3274 0 0,7 4 3308 0 0,0 0 0 0 0,1 0 0 0 0,-1 0 1 0 0,0 0-1 0 0,0 0 0 0 0,0 0 0 0 0,1 0 0 0 0,-1 0 0 0 0,0 0 1 0 0,0 0-1 0 0,1 0 0 0 0,-1 1 0 0 0,0-1 0 0 0,0 0 1 0 0,0 1-1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05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96 280 432 0 0,'-4'1'441'0'0,"0"-1"0"0"0,0 1 0 0 0,0 0 0 0 0,1 0 1 0 0,-1 0-1 0 0,0 0 0 0 0,-6 4 0 0 0,9-5-153 0 0,0 1 0 0 0,-1 0 0 0 0,1-1 0 0 0,0 1 0 0 0,-1 0 0 0 0,1 0 0 0 0,-11 18 7939 0 0,12-28-6065 0 0,0-215-354 0 0,1 221-1807 0 0,-1 0 0 0 0,1 0 0 0 0,-1 0 0 0 0,1 0 0 0 0,0 0 1 0 0,0 0-1 0 0,0 0 0 0 0,3-5 0 0 0,-2 5 11 0 0,-1 1 0 0 0,0-1-1 0 0,0 1 1 0 0,0-1 0 0 0,0 0 0 0 0,0 1 0 0 0,-1-1 0 0 0,1-5-1 0 0,0 7 6 0 0,-1 0 0 0 0,0 0 0 0 0,0 0 0 0 0,1 0 0 0 0,-1 1-1 0 0,0-1 1 0 0,1 0 0 0 0,-1 0 0 0 0,1 0 0 0 0,-1 0 0 0 0,1 0 0 0 0,0 1-1 0 0,-1-1 1 0 0,1 0 0 0 0,0 0 0 0 0,-1 1 0 0 0,1-1 0 0 0,0 1 0 0 0,0-1-1 0 0,0 1 1 0 0,0-1 0 0 0,0 1 0 0 0,1-1 0 0 0,0 0 8 0 0,0 0 181 0 0,18 5 115 0 0,27 13-320 0 0,-37-12-41 0 0,1-1 1 0 0,1-1 0 0 0,-1 0 0 0 0,0 0-1 0 0,1-1 1 0 0,21 0 0 0 0,0 2-236 0 0,-17-3 56 0 0,-1 0 0 0 0,0-2 0 0 0,0 0 0 0 0,31-6 0 0 0,29-1 14 0 0,-79 9 277 0 0,0 1-1 0 0,0-1 0 0 0,0 1 1 0 0,0 0-1 0 0,0 0 1 0 0,1 1-1 0 0,-6 3 0 0 0,-3 2-1 0 0,-134 88 398 0 0,-6 2 141 0 0,79-54-343 0 0,35-19-224 0 0,36-24-75 0 0,31-13-846 0 0,26-32-42 0 0,33-29 426 0 0,-67 54 457 0 0,-13 13 30 0 0,-2-1-1 0 0,1 1 1 0 0,-1-1-1 0 0,0 0 1 0 0,7-12 0 0 0,33-39 194 0 0,-42 47 296 0 0,-4 11-465 0 0,0 0-1 0 0,0 0 1 0 0,0 0-1 0 0,0 1 1 0 0,0-1-1 0 0,0 0 1 0 0,0 0-1 0 0,0 0 1 0 0,0 0-1 0 0,0 0 1 0 0,0 0-1 0 0,-1 0 1 0 0,1 0-1 0 0,0 0 1 0 0,0 0-1 0 0,0 0 1 0 0,0 0-1 0 0,0 0 1 0 0,0 0-1 0 0,0 0 1 0 0,0 0-1 0 0,0 0 1 0 0,0 0-1 0 0,-1 0 1 0 0,1 0-1 0 0,0 0 1 0 0,0 0-1 0 0,0 0 1 0 0,0 0-1 0 0,0 0 1 0 0,0 0-1 0 0,0 0 1 0 0,0 0-1 0 0,0 0 1 0 0,-1 0-1 0 0,1 0 1 0 0,0 0-1 0 0,0 0 1 0 0,0 0-1 0 0,0 0 1 0 0,0 0-1 0 0,0 0 1 0 0,0 0-1 0 0,0-1 1 0 0,0 1-1 0 0,0 0 1 0 0,0 0-1 0 0,0 0 1 0 0,0 0-1 0 0,0 0 1 0 0,0 0-1 0 0,0 0 1 0 0,0 0-1 0 0,-1 0 1 0 0,1-1-1 0 0,-21 16 224 0 0,19-14-250 0 0,0 0 0 0 0,-1 0 0 0 0,1 1 0 0 0,0-1 1 0 0,-1 1-1 0 0,1-1 0 0 0,0 1 0 0 0,0 0 0 0 0,-3 4 0 0 0,-26 26-600 0 0,3-6-536 0 0,9-6-262 0 0,9-10-1397 0 0,0 0-1 0 0,-15 21 0 0 0,24-7-1809 0 0,1-18 3475 0 0,0 1-201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06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87 129 168 0 0,'36'15'7267'0'0,"-33"-13"-6784"0"0,0-1-1 0 0,0 1 1 0 0,-1-1-1 0 0,1 1 0 0 0,-1 0 1 0 0,1 0-1 0 0,-1 1 1 0 0,0-1-1 0 0,0 0 0 0 0,1 1 1 0 0,-2-1-1 0 0,3 4 1 0 0,-2-2-126 0 0,-1 1 0 0 0,0-1 0 0 0,0 1 0 0 0,0-1 0 0 0,0 1 0 0 0,-1 0 0 0 0,0-1 0 0 0,0 7 0 0 0,-1 3-54 0 0,-1 0 1 0 0,-1-1 0 0 0,0 1 0 0 0,0-1 0 0 0,-2 0 0 0 0,-6 15 0 0 0,-1 3-14 0 0,7-21-235 0 0,0 0-1 0 0,-1-1 1 0 0,-1 1 0 0 0,1-1-1 0 0,-2-1 1 0 0,-12 13 0 0 0,2-2 16 0 0,12-12-88 0 0,0 0-1 0 0,-1 0 1 0 0,0-1-1 0 0,-13 9 1 0 0,19-14-107 0 0,2-5-374 0 0,-1 0 364 0 0,1 1 0 0 0,0-1-1 0 0,0 0 1 0 0,1 1 0 0 0,-1 0 0 0 0,1-1-1 0 0,0 1 1 0 0,0 0 0 0 0,4-6 0 0 0,35-63-211 0 0,-6 10 256 0 0,8-1 69 0 0,77-88 0 0 0,-34 72 80 0 0,-83 76-37 0 0,0 0 1 0 0,0 1 0 0 0,0-1 0 0 0,0 1 0 0 0,0 0 0 0 0,1 0 0 0 0,-1 0 0 0 0,1 0-1 0 0,-1 1 1 0 0,1-1 0 0 0,0 1 0 0 0,0 0 0 0 0,-1 0 0 0 0,1 1 0 0 0,6-1-1 0 0,-8 0 19 0 0,0 1 0 0 0,1 0 0 0 0,-1 0 0 0 0,0 0-1 0 0,1 0 1 0 0,-1 1 0 0 0,1-1 0 0 0,-1 1-1 0 0,0-1 1 0 0,1 1 0 0 0,-1 0 0 0 0,0 0 0 0 0,0 0-1 0 0,0 0 1 0 0,0 0 0 0 0,0 0 0 0 0,0 1-1 0 0,0-1 1 0 0,0 1 0 0 0,0-1 0 0 0,0 1 0 0 0,2 3-1 0 0,0 3-13 0 0,-1-1-1 0 0,0 1 0 0 0,0 0 0 0 0,-1 0 0 0 0,0 0 1 0 0,-1 0-1 0 0,1 0 0 0 0,-2 0 0 0 0,1 0 1 0 0,-1 0-1 0 0,0 0 0 0 0,-1 1 0 0 0,0-1 0 0 0,0 0 1 0 0,-1 0-1 0 0,-4 15 0 0 0,3-17 9 0 0,0-1 1 0 0,-1 1-1 0 0,1-1 1 0 0,-1 1-1 0 0,0-1 0 0 0,-1-1 1 0 0,1 1-1 0 0,-1 0 1 0 0,0-1-1 0 0,0 0 0 0 0,0 0 1 0 0,0-1-1 0 0,-8 5 0 0 0,-10 4 231 0 0,-47 18 1 0 0,54-24-187 0 0,-1-1 0 0 0,1-1 0 0 0,0 0 0 0 0,-1-1 0 0 0,0-1 0 0 0,0 0 0 0 0,0-2 0 0 0,0 0 0 0 0,0 0 0 0 0,0-2 0 0 0,1 0 0 0 0,-1-1 0 0 0,0-1 0 0 0,-16-6 0 0 0,32 10-93 0 0,-1-1 0 0 0,1 0 1 0 0,0 0-1 0 0,-1 0 0 0 0,1-1 0 0 0,0 1 0 0 0,0 0 1 0 0,-1 0-1 0 0,1-1 0 0 0,0 1 0 0 0,0-1 0 0 0,1 1 1 0 0,-1-1-1 0 0,0 1 0 0 0,0-1 0 0 0,1 0 1 0 0,-1 1-1 0 0,1-1 0 0 0,-1 0 0 0 0,1 1 0 0 0,0-1 1 0 0,0 0-1 0 0,0 0 0 0 0,0-1 0 0 0,0 2 1 0 0,0 1 0 0 0,0-1 0 0 0,0 1 0 0 0,0-1 0 0 0,0 1 0 0 0,0-1 0 0 0,1 1-1 0 0,-1 0 1 0 0,0-1 0 0 0,0 1 0 0 0,1-1 0 0 0,-1 1 0 0 0,0-1 0 0 0,1 1 0 0 0,-1 0 0 0 0,0-1 0 0 0,1 1-1 0 0,-1 0 1 0 0,1-1 0 0 0,-1 1 0 0 0,0 0 0 0 0,1 0 0 0 0,-1-1 0 0 0,1 1 0 0 0,-1 0 0 0 0,1 0 0 0 0,-1 0-1 0 0,1 0 1 0 0,-1 0 0 0 0,1-1 0 0 0,25 1-170 0 0,25 11-26 0 0,-50-11 206 0 0,25 10 26 0 0,45 23 0 0 0,-38-12 32 0 0,51 45-1 0 0,-24-19-348 0 0,-45-34 278 0 0,-12-10-494 0 0,1 0 0 0 0,-1 0 1 0 0,0-1-1 0 0,1 1 0 0 0,0-1 1 0 0,-1 0-1 0 0,1 0 0 0 0,0 0 0 0 0,0 0 1 0 0,0 0-1 0 0,0-1 0 0 0,1 0 1 0 0,-1 0-1 0 0,0 0 0 0 0,1-1 0 0 0,-1 1 1 0 0,0-1-1 0 0,1 0 0 0 0,-1 0 1 0 0,8-1-1 0 0,0-1-603 0 0,0 1 0 0 0,0-2 0 0 0,0 0 0 0 0,-1 0 0 0 0,0-1 0 0 0,13-6 0 0 0,-12 4 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06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40 24 0 0,'0'-16'17208'0'0,"-31"52"-12036"0"0,19-16-4806 0 0,9-17-342 0 0,0 1-1 0 0,1 0 0 0 0,-1 0 0 0 0,1 0 0 0 0,0 0 0 0 0,0 1 0 0 0,1-1 0 0 0,-1 0 0 0 0,1 1 0 0 0,0-1 0 0 0,0 1 0 0 0,0 0 0 0 0,1 6 0 0 0,-1-7-41 0 0,1 0-1 0 0,0 0 0 0 0,1 0 0 0 0,-1 0 0 0 0,1 0 0 0 0,-1 0 0 0 0,1 0 0 0 0,0 0 0 0 0,1-1 0 0 0,-1 1 0 0 0,1 0 0 0 0,3 6 0 0 0,-4-9-32 0 0,1 0 1 0 0,0 1-1 0 0,-1-1 0 0 0,1 0 1 0 0,0 0-1 0 0,0 0 0 0 0,-1 0 0 0 0,1 0 1 0 0,0 0-1 0 0,0-1 0 0 0,0 1 1 0 0,0-1-1 0 0,0 1 0 0 0,0-1 0 0 0,0 0 1 0 0,0 0-1 0 0,0 0 0 0 0,0 0 1 0 0,0 0-1 0 0,0 0 0 0 0,0 0 0 0 0,0-1 1 0 0,0 1-1 0 0,0-1 0 0 0,0 1 1 0 0,3-2-1 0 0,14-3-212 0 0,-1-1 0 0 0,1-1 0 0 0,-1-1 0 0 0,0 0 0 0 0,-1-2 0 0 0,0 0 0 0 0,0 0 0 0 0,-1-2 0 0 0,0 0 0 0 0,17-18 0 0 0,-25 21 263 0 0,0-1 0 0 0,-1 1 0 0 0,9-17 0 0 0,-16 25 12 0 0,0 0-1 0 0,0 0 1 0 0,0 0-1 0 0,0 0 1 0 0,0 0-1 0 0,0 0 1 0 0,0 0-1 0 0,-1 0 1 0 0,1 0-1 0 0,0 0 1 0 0,-1 0-1 0 0,1 0 1 0 0,0 0-1 0 0,-1 0 1 0 0,1 0-1 0 0,-1 0 1 0 0,1 0 0 0 0,-1 0-1 0 0,0 0 1 0 0,1 1-1 0 0,-1-1 1 0 0,0 0-1 0 0,0 1 1 0 0,1-1-1 0 0,-1 0 1 0 0,0 1-1 0 0,0-1 1 0 0,0 1-1 0 0,0-1 1 0 0,0 1-1 0 0,0 0 1 0 0,0-1-1 0 0,-1 1 1 0 0,-2-2 10 0 0,0 0-1 0 0,0 0 1 0 0,0 1 0 0 0,0 0-1 0 0,0 0 1 0 0,-8-1-1 0 0,-9 1-42 0 0,-9 1-49 0 0,24 1 61 0 0,-16 3-1578 0 0,-42 14 0 0 0,24 2-2267 0 0,38-19 3390 0 0,1 0 0 0 0,0 0 1 0 0,-1 0-1 0 0,1 0 0 0 0,0 1 0 0 0,0-1 0 0 0,-1 0 0 0 0,1 1 1 0 0,0-1-1 0 0,0 1 0 0 0,1-1 0 0 0,-1 1 0 0 0,0 0 1 0 0,0-1-1 0 0,1 1 0 0 0,-1 0 0 0 0,1-1 0 0 0,0 1 0 0 0,-1 3 1 0 0,11-4-1985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07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17 664 0 0,'23'-5'12820'0'0,"-19"5"-12027"0"0,-4 1-599 0 0,1-1 0 0 0,0 1 0 0 0,0-1-1 0 0,-1 1 1 0 0,1 0 0 0 0,0-1 0 0 0,-1 1-1 0 0,1 0 1 0 0,-1 0 0 0 0,1-1 0 0 0,-1 1-1 0 0,1 0 1 0 0,-1 0 0 0 0,1 0 0 0 0,-1 0-1 0 0,0 0 1 0 0,0 0 0 0 0,1-1 0 0 0,-1 1 0 0 0,0 0-1 0 0,0 0 1 0 0,0 0 0 0 0,0 0 0 0 0,0 0-1 0 0,0 0 1 0 0,-1 1 0 0 0,-8 31 1442 0 0,1 2-656 0 0,7-15-779 0 0,4 49 209 0 0,-3-65-500 0 0,1-1 0 0 0,0 1 0 0 0,0 0 0 0 0,0 0-1 0 0,0-1 1 0 0,0 1 0 0 0,1-1 0 0 0,-1 1 0 0 0,1-1-1 0 0,0 0 1 0 0,0 0 0 0 0,1 0 0 0 0,-1 0-1 0 0,4 4 1 0 0,-3-5-232 0 0,0 0 0 0 0,-1 0-1 0 0,1-1 1 0 0,0 1 0 0 0,0-1-1 0 0,0 1 1 0 0,0-1 0 0 0,0 0-1 0 0,0 0 1 0 0,0-1 0 0 0,1 1-1 0 0,-1-1 1 0 0,0 1 0 0 0,0-1-1 0 0,1 0 1 0 0,-1 0 0 0 0,0-1-1 0 0,0 1 1 0 0,1-1 0 0 0,-1 1-1 0 0,4-2 1 0 0,0-1-601 0 0,-1 1-1 0 0,1-1 1 0 0,-1 0 0 0 0,1-1-1 0 0,-1 1 1 0 0,0-1 0 0 0,-1 0-1 0 0,9-8 1 0 0,23-16-3007 0 0,-18 12 2430 0 0</inkml:trace>
  <inkml:trace contextRef="#ctx0" brushRef="#br0" timeOffset="1">393 1 764 0 0,'0'0'3942'0'0,"1"26"4345"0"0,15 5-4432 0 0,-14-23-3538 0 0,1 0 0 0 0,-1 0 1 0 0,0 1-1 0 0,1 14 0 0 0,-3-16-330 0 0,0-1 0 0 0,0 1 0 0 0,0-1 0 0 0,-1 1 0 0 0,0-1 0 0 0,0 0 0 0 0,0 1-1 0 0,-1-1 1 0 0,0 0 0 0 0,0 0 0 0 0,-1 0 0 0 0,1 0 0 0 0,-1-1 0 0 0,-7 10 0 0 0,7-5-741 0 0,4-9 734 0 0,-1-1 0 0 0,0 0-1 0 0,0 0 1 0 0,0 0 0 0 0,0 1-1 0 0,0-1 1 0 0,0 0 0 0 0,0 0-1 0 0,0 0 1 0 0,0 1 0 0 0,0-1-1 0 0,0 0 1 0 0,0 0 0 0 0,0 0-1 0 0,-1 1 1 0 0,1-1 0 0 0,0 0-1 0 0,0 0 1 0 0,0 0 0 0 0,0 0-1 0 0,0 1 1 0 0,0-1 0 0 0,0 0-1 0 0,-1 0 1 0 0,1 0 0 0 0,0 0-1 0 0,0 0 1 0 0,0 1 0 0 0,0-1-1 0 0,0 0 1 0 0,-1 0 0 0 0,1 0-1 0 0,0 0 1 0 0,0 0 0 0 0,0 0-1 0 0,-1 0 1 0 0,1 0 0 0 0,0 0-1 0 0,0 0 1 0 0,0 1 0 0 0,-1-1-1 0 0,1 0 1 0 0,0 0 0 0 0,0 0-1 0 0,0 0 1 0 0,-1-1 0 0 0,1 1-1 0 0,0 0 1 0 0,0 0 0 0 0,0 0-1 0 0,-1 0 1 0 0,1 0-1 0 0,0 0 1 0 0,9-27-7867 0 0,19-33 695 0 0,-19 39 5945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07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20 716 0 0,'-7'-5'1178'0'0,"-5"-1"1700"0"0,-1 3-296 0 0,-12 1 8084 0 0,19-2-8362 0 0,0 14-5102 0 0,-26 30-5497 0 0,20-27 2977 0 0,12-8 3420 0 0,8-4 331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08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0 1148 0 0,'-26'9'2486'0'0,"19"-6"-1286"0"0,1-1 0 0 0,-1 0 0 0 0,0 0 1 0 0,-14 2-1 0 0,19-4-647 0 0,0 0 0 0 0,0 0 1 0 0,-1 0-1 0 0,1 0 0 0 0,0 1 0 0 0,0-1 0 0 0,0 1 1 0 0,0 0-1 0 0,0 0 0 0 0,-3 1 0 0 0,-10 2 2370 0 0,14-3-2810 0 0,0-1-1 0 0,1 1 0 0 0,-1-1 1 0 0,0 1-1 0 0,1-1 1 0 0,-1 1-1 0 0,1-1 1 0 0,-1 1-1 0 0,1 0 1 0 0,-1-1-1 0 0,1 1 1 0 0,-1 0-1 0 0,1-1 1 0 0,0 1-1 0 0,-1 0 0 0 0,1-1 1 0 0,0 1-1 0 0,0 0 1 0 0,0 0-1 0 0,-1-1 1 0 0,1 3-1 0 0,0-2 198 0 0,10-3-276 0 0,-1 1 0 0 0,1 0 0 0 0,-1 1 0 0 0,12 0-1 0 0,25-1-144 0 0,68-15-541 0 0,-86 14 325 0 0,-18 3 200 0 0,-45 26-289 0 0,-120 77 138 0 0,58-41 343 0 0,66-46-31 0 0,23-14-16 0 0,0 1 0 0 0,0 1 0 0 0,-12 9 0 0 0,11-7 34 0 0,0 1-1 0 0,0-2 0 0 0,-1 1 0 0 0,-18 8 1 0 0,10-5 80 0 0,18-10-131 0 0,0 0 0 0 0,0 1 0 0 0,0-1 0 0 0,0 0 0 0 0,0 0-1 0 0,0 0 1 0 0,0 1 0 0 0,0-1 0 0 0,0 0 0 0 0,0 0 0 0 0,0 1-1 0 0,0-1 1 0 0,0 0 0 0 0,0 0 0 0 0,0 1 0 0 0,0-1 0 0 0,0 0 0 0 0,0 0-1 0 0,0 0 1 0 0,0 1 0 0 0,0-1 0 0 0,0 0 0 0 0,0 0 0 0 0,0 0 0 0 0,0 1-1 0 0,1-1 1 0 0,-1 0 0 0 0,0 0 0 0 0,0 0 0 0 0,0 1 0 0 0,0-1 0 0 0,0 0-1 0 0,1 0 1 0 0,-1 0 0 0 0,0 0 0 0 0,0 0 0 0 0,0 1 0 0 0,1-1 0 0 0,-1 0-1 0 0,2 1-3 0 0,1 0-1 0 0,-1-1 1 0 0,0 1 0 0 0,1 0-1 0 0,-1-1 1 0 0,0 1-1 0 0,1-1 1 0 0,-1 0-1 0 0,1 0 1 0 0,-1 0-1 0 0,4-1 1 0 0,85-12-112 0 0,86-11-974 0 0,-93 18 73 0 0,-70 6 549 0 0,-1 0 0 0 0,0 0 0 0 0,0 2 0 0 0,0-1 0 0 0,0 2 0 0 0,15 4 0 0 0,12 2-3288 0 0,-38-9 3497 0 0,-1 0 1 0 0,1 0-1 0 0,-1 1 0 0 0,1-1 0 0 0,-1 1 0 0 0,1-1 0 0 0,-1 1 0 0 0,0-1 1 0 0,1 1-1 0 0,-1 0 0 0 0,0 0 0 0 0,1 0 0 0 0,1 2 0 0 0,-3-3 62 0 0,1 1-1 0 0,-1 0 0 0 0,0 0 1 0 0,0-1-1 0 0,0 1 0 0 0,0 0 1 0 0,1-1-1 0 0,-1 1 1 0 0,0 0-1 0 0,0 0 0 0 0,0-1 1 0 0,0 1-1 0 0,-1 0 0 0 0,1 0 1 0 0,0-1-1 0 0,0 1 1 0 0,0 0-1 0 0,-1-1 0 0 0,1 1 1 0 0,0 0-1 0 0,-1-1 0 0 0,1 1 1 0 0,0 0-1 0 0,-1-1 1 0 0,1 1-1 0 0,-1-1 0 0 0,1 1 1 0 0,-1-1-1 0 0,1 1 0 0 0,-2 0 1 0 0,-6 5-897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34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30 364 0 0,'1'0'83'0'0,"-1"0"0"0"0,0 0 0 0 0,1-1-1 0 0,-1 1 1 0 0,1-1 0 0 0,-1 1 0 0 0,0 0 0 0 0,1-1 0 0 0,-1 1 0 0 0,0-1 0 0 0,1 1-1 0 0,-1-1 1 0 0,0 1 0 0 0,0-1 0 0 0,0 1 0 0 0,1-1 0 0 0,-1 1 0 0 0,0-1-1 0 0,0 1 1 0 0,0-1 0 0 0,0 1 0 0 0,0-1 0 0 0,0 1 0 0 0,0-1 0 0 0,0 1-1 0 0,0-1 1 0 0,0 1 0 0 0,0-1 0 0 0,0 0 0 0 0,-1 1 0 0 0,1-1 0 0 0,0 1-1 0 0,0-1 1 0 0,0 1 0 0 0,-1 0 0 0 0,1-1 0 0 0,0 1 0 0 0,-1-1 0 0 0,1 1-1 0 0,0-1 1 0 0,-1 1 0 0 0,1 0 0 0 0,-1-1 0 0 0,1 1 0 0 0,0 0 0 0 0,-1-1 0 0 0,1 1-1 0 0,-1 0 1 0 0,1 0 0 0 0,-1-1 0 0 0,1 1 0 0 0,-1 0 0 0 0,0 0 0 0 0,-1-1 74 0 0,1 0 0 0 0,-1 0 1 0 0,1 0-1 0 0,-1 1 1 0 0,1-1-1 0 0,-1 0 1 0 0,1 1-1 0 0,-1 0 0 0 0,0-1 1 0 0,1 1-1 0 0,-1 0 1 0 0,1-1-1 0 0,-1 1 1 0 0,0 0-1 0 0,1 1 1 0 0,-1-1-1 0 0,0 0 0 0 0,1 0 1 0 0,-1 1-1 0 0,-2 0 1 0 0,-1 2 811 0 0,-1-1 1 0 0,0 1 0 0 0,1-1-1 0 0,-1 0 1 0 0,0-1 0 0 0,0 1-1 0 0,-8 0 1 0 0,-26 3 5708 0 0,43-5-6602 0 0,1 0 0 0 0,-1 0 0 0 0,0 1 0 0 0,0-1 0 0 0,0 1 0 0 0,0-1 0 0 0,4 3 0 0 0,-7-3-71 0 0,24 4 288 0 0,0 0 0 0 0,0-1-1 0 0,34 0 1 0 0,-6-1-132 0 0,137 3 75 0 0,81-3-200 0 0,-149-3-1982 0 0,-118 1 1156 0 0,-3-1 639 0 0,-1 1-1 0 0,1 0 1 0 0,0-1-1 0 0,-1 1 1 0 0,1-1-1 0 0,-1 1 1 0 0,1 0-1 0 0,0-1 1 0 0,-1 1-1 0 0,1 0 1 0 0,-1-1-1 0 0,0 1 1 0 0,1 0-1 0 0,-1 0 1 0 0,1-1-1 0 0,-1 1 1 0 0,1 0-1 0 0,-1 0 1 0 0,1 0-1 0 0,-1 0 1 0 0,0 0-1 0 0,1 0 1 0 0,-1 0-1 0 0,1 0 1 0 0,-2 0-1 0 0,-24 0-2695 0 0,17 1 1363 0 0,-30-3-2414 0 0,-35 3-2739 0 0,45 0 4693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35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33 120 0 0,'4'-24'17971'0'0,"11"15"-14471"0"0,23 9-2760 0 0,-29 1-670 0 0,-1 0-1 0 0,0 1 1 0 0,0 0 0 0 0,12 4 0 0 0,15 3 3 0 0,97 20-59 0 0,2 1-39 0 0,-120-22 25 0 0,-14-8 1 0 0,0 1-1 0 0,1-1 1 0 0,-1 0 0 0 0,0 1-1 0 0,0-1 1 0 0,0 0-1 0 0,0 1 1 0 0,0-1-1 0 0,0 0 1 0 0,0 1-1 0 0,0-1 1 0 0,0 0-1 0 0,0 1 1 0 0,0-1 0 0 0,0 0-1 0 0,-1 1 1 0 0,1-1-1 0 0,0 0 1 0 0,0 1-1 0 0,0-1 1 0 0,0 0-1 0 0,0 1 1 0 0,-1-1-1 0 0,1 0 1 0 0,0 1-1 0 0,0-1 1 0 0,-1 0 0 0 0,-31 23 22 0 0,-131 51-29 0 0,126-59-5 0 0,-18 12 16 0 0,42-21 9 0 0,13-6-14 0 0,0 0-1 0 0,0 0 1 0 0,0 0-1 0 0,-1 0 1 0 0,1 0-1 0 0,0 0 1 0 0,0 0-1 0 0,-1 1 1 0 0,1-1-1 0 0,0 0 1 0 0,0 0-1 0 0,0 0 1 0 0,-1 0-1 0 0,1 0 1 0 0,0 0-1 0 0,0 0 0 0 0,-1 0 1 0 0,1 0-1 0 0,0 0 1 0 0,0 0-1 0 0,0-1 1 0 0,-1 1-1 0 0,1 0 1 0 0,0 0-1 0 0,0 0 1 0 0,-1 0-1 0 0,1 0 1 0 0,0 0-1 0 0,0 0 1 0 0,0 0-1 0 0,0-1 1 0 0,-1 1-1 0 0,1 0 1 0 0,0 0-1 0 0,0 0 1 0 0,0 0-1 0 0,0-1 0 0 0,-1 1 1 0 0,1 0-1 0 0,0 0 1 0 0,0 0-1 0 0,0-1 1 0 0,0 1-1 0 0,0 0 1 0 0,0 0-1 0 0,0-1 1 0 0,19-22 7 0 0,-11 11-7 0 0,-8 11 0 0 0,1 0 0 0 0,-1 0 0 0 0,1 0 0 0 0,-1 0 0 0 0,1 0 0 0 0,0 0 0 0 0,-1 0 0 0 0,1 0 0 0 0,0 0 0 0 0,0 0 0 0 0,0 0 0 0 0,0 0 0 0 0,0 1 0 0 0,2-2 0 0 0,38-34 5 0 0,-28 23-2 0 0,46-46 12 0 0,-30 23 167 0 0,-68 61 47 0 0,1 19-209 0 0,36-43-34 0 0,1 0-1 0 0,-1 1 1 0 0,1 0 0 0 0,-1-1-1 0 0,1 1 1 0 0,-1 0 0 0 0,1 0-1 0 0,0 0 1 0 0,0 0 0 0 0,0 0-1 0 0,0 0 1 0 0,1 0 0 0 0,-1 0-1 0 0,0 0 1 0 0,1 0 0 0 0,-1 1-1 0 0,1-1 1 0 0,0 0 0 0 0,0 5-1 0 0,-3-6-1157 0 0,0 0-1 0 0,1 0 0 0 0,-1 0 0 0 0,0-1 1 0 0,0 1-1 0 0,0-1 0 0 0,-6 1 0 0 0,-29 5-9452 0 0,28-1 8715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2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 48 56 0 0,'-1'0'86'0'0,"-1"0"-1"0"0,1 0 1 0 0,-1 0-1 0 0,1 0 1 0 0,-1 0-1 0 0,1 1 1 0 0,-1-1-1 0 0,1 1 1 0 0,-1-1-1 0 0,1 1 1 0 0,-1-1-1 0 0,1 1 1 0 0,0 0-1 0 0,-1-1 1 0 0,1 1-1 0 0,0 0 1 0 0,0 0-1 0 0,-1 0 1 0 0,1 0 0 0 0,0 0-1 0 0,0 1 1 0 0,0-1-1 0 0,0 0 1 0 0,1 0-1 0 0,-2 3 1 0 0,-2 13 5144 0 0,-25 0 552 0 0,0-1-2502 0 0,18-12-2612 0 0,2 1 1 0 0,-1 1-1 0 0,0 0 1 0 0,1 0-1 0 0,-16 15 1 0 0,24-17-658 0 0,0-1 0 0 0,0 0 1 0 0,1 1-1 0 0,-1-1 0 0 0,1 1 1 0 0,0-1-1 0 0,0 1 0 0 0,0-1 1 0 0,0 1-1 0 0,1 3 0 0 0,0 5 4 0 0,-1-9-20 0 0,0-1 1 0 0,0 1 0 0 0,0 0-1 0 0,1-1 1 0 0,-1 1-1 0 0,1-1 1 0 0,-1 1-1 0 0,1-1 1 0 0,0 1-1 0 0,0-1 1 0 0,0 0 0 0 0,0 1-1 0 0,1-1 1 0 0,-1 0-1 0 0,1 0 1 0 0,-1 0-1 0 0,1 0 1 0 0,0 0-1 0 0,3 3 1 0 0,-2-3-13 0 0,1 1 0 0 0,-1-2 0 0 0,1 1 0 0 0,-1 0 0 0 0,1-1 0 0 0,0 1 0 0 0,0-1 0 0 0,0 0 1 0 0,0-1-1 0 0,0 1 0 0 0,7 0 0 0 0,1-1-24 0 0,0-1 0 0 0,-1 0 0 0 0,1-1 1 0 0,0 0-1 0 0,-1 0 0 0 0,1-1 0 0 0,-1-1 0 0 0,14-6 1 0 0,9-5-115 0 0,2-1-23 0 0,-1-2 0 0 0,0-1 0 0 0,43-31 0 0 0,-73 46 159 0 0,0-1 0 0 0,0 1 0 0 0,0-1 0 0 0,-1 0 0 0 0,0 0 0 0 0,0 0 0 0 0,0-1-1 0 0,0 1 1 0 0,-1-1 0 0 0,0 0 0 0 0,0 0 0 0 0,-1 0 0 0 0,0 0 0 0 0,0-1 0 0 0,2-9-1 0 0,-4 14 21 0 0,0 1 0 0 0,0-1 0 0 0,0 0 0 0 0,-1 0 0 0 0,1 1 0 0 0,0-1-1 0 0,-1 0 1 0 0,1 1 0 0 0,-1-1 0 0 0,0 1 0 0 0,1-1 0 0 0,-1 1-1 0 0,0-1 1 0 0,0 1 0 0 0,0-1 0 0 0,0 1 0 0 0,0 0 0 0 0,0-1 0 0 0,-1 1-1 0 0,-1-1 1 0 0,0 0 3 0 0,1 0 0 0 0,-1 1 0 0 0,0-1 0 0 0,-1 1 0 0 0,1 0 0 0 0,0 0 0 0 0,0 0 0 0 0,0 0 0 0 0,-1 1 1 0 0,-3-1-1 0 0,-5 1 10 0 0,1 0 0 0 0,-1 0-1 0 0,1 1 1 0 0,-1 1 0 0 0,-20 5 0 0 0,-18 10-772 0 0,1 2-1 0 0,0 3 0 0 0,-62 37 0 0 0,94-51-1160 0 0,1 0 0 0 0,-26 8 0 0 0,28-14-275 0 0,23-24-3322 0 0,-4 15 4970 0 0,4-8-698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40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65 624 0 0,'-6'-1'825'0'0,"1"0"-1"0"0,-1 0 1 0 0,1-1 0 0 0,-24-16 11478 0 0,29 18-12118 0 0,18-4 3952 0 0,40 4-3814 0 0,-43 0 185 0 0,272-18 152 0 0,8-1-3679 0 0,-295 19 2920 0 0,-3 3-1488 0 0,3-2 1488 0 0,0-1 0 0 0,0 0 0 0 0,0 1-1 0 0,0-1 1 0 0,0 0 0 0 0,0 0 0 0 0,0 1 0 0 0,0-1 0 0 0,0 0-1 0 0,0 1 1 0 0,0-1 0 0 0,0 0 0 0 0,1 0 0 0 0,-1 1 0 0 0,0-1-1 0 0,0 0 1 0 0,0 0 0 0 0,0 1 0 0 0,0-1 0 0 0,4 2-1488 0 0,-4-2 1488 0 0,1 0 0 0 0,-1 0 0 0 0,0 0 0 0 0,1 0-1 0 0,-24 15-3578 0 0,-55 17-4347 0 0,51-26 6672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41.3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42 280 0 0,'-33'11'11495'0'0,"45"-11"-8205"0"0,49-12 371 0 0,43-4-1634 0 0,173-9-83 0 0,-199 27-1874 0 0,-22 1-82 0 0,57 7-1541 0 0,-105-9 2893 0 0,0 2-3412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51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30 244 68 0 0,'36'5'4692'0'0,"-34"-4"-4399"0"0,-1 1 0 0 0,0-1 0 0 0,0 0 0 0 0,0 0 0 0 0,0 0 0 0 0,0 1 0 0 0,0-1-1 0 0,0 0 1 0 0,-1 1 0 0 0,1-1 0 0 0,0 1 0 0 0,-1-1 0 0 0,1 1 0 0 0,-1-1 0 0 0,0 1-1 0 0,1-1 1 0 0,-1 1 0 0 0,0 0 0 0 0,0-1 0 0 0,0 1 0 0 0,0-1 0 0 0,-1 3 0 0 0,2 2 106 0 0,-1-1 0 0 0,0 1 1 0 0,0-1-1 0 0,-1 1 0 0 0,1-1 1 0 0,-3 8-1 0 0,-34 85 1709 0 0,33-89-2052 0 0,1 1 0 0 0,0-1 0 0 0,-4 17 0 0 0,-4 15 37 0 0,8-31-82 0 0,0 1 1 0 0,1 0-1 0 0,1-1 1 0 0,0 1-1 0 0,1 0 1 0 0,-1 0-1 0 0,2 0 1 0 0,0 0-1 0 0,0-1 1 0 0,1 1-1 0 0,5 17 1 0 0,-4-21-12 0 0,-1-1 0 0 0,1 1 0 0 0,0-1 0 0 0,1 0 0 0 0,-1 0 0 0 0,1-1 0 0 0,1 1 1 0 0,-1-1-1 0 0,1 1 0 0 0,0-2 0 0 0,0 1 0 0 0,0 0 0 0 0,1-1 0 0 0,-1 0 0 0 0,1 0 0 0 0,0-1 0 0 0,0 1 0 0 0,1-1 1 0 0,-1-1-1 0 0,1 1 0 0 0,-1-1 0 0 0,11 2 0 0 0,-6-3 0 0 0,1-1-1 0 0,-1 0 1 0 0,0-1 0 0 0,1 0 0 0 0,-1 0 0 0 0,0-1-1 0 0,0-1 1 0 0,0 0 0 0 0,0-1 0 0 0,-1 0-1 0 0,1 0 1 0 0,10-7 0 0 0,10-7-20 0 0,-2 0 0 0 0,42-36 0 0 0,36-44 10 0 0,-80 71 22 0 0,-2-1 0 0 0,-1-1 0 0 0,-2-1 0 0 0,32-55 0 0 0,-48 72-9 0 0,0 0 1 0 0,-1-1 0 0 0,-1 0 0 0 0,0 0 0 0 0,-1 0 0 0 0,0 0 0 0 0,1-18 0 0 0,-1 10 8 0 0,-3 9-8 0 0,0 0 0 0 0,-1 0 0 0 0,-1 1 0 0 0,0-1 0 0 0,0 0 0 0 0,-1 0 1 0 0,-1 1-1 0 0,-8-19 0 0 0,9 24 1 0 0,2 4-4 0 0,-1 1 0 0 0,1-1 0 0 0,-1 1 0 0 0,0 0 0 0 0,0-1 0 0 0,1 1 0 0 0,-2 0 0 0 0,1 1 1 0 0,0-1-1 0 0,0 0 0 0 0,-4-2 0 0 0,-12-11-7 0 0,17 15 4 0 0,1 0 1 0 0,-1-1 0 0 0,1 1 0 0 0,0-1 0 0 0,0 1 0 0 0,-1-1 0 0 0,1 0 0 0 0,0 1-1 0 0,0-1 1 0 0,-1 1 0 0 0,1-1 0 0 0,0 1 0 0 0,0-1 0 0 0,0 0 0 0 0,0 1 0 0 0,0-1-1 0 0,0 1 1 0 0,0-1 0 0 0,0 1 0 0 0,0-1 0 0 0,0 0 0 0 0,0 1 0 0 0,0-1 0 0 0,1 1 0 0 0,-1-1-1 0 0,0 1 1 0 0,0-1 0 0 0,1 0 0 0 0,-1 1 0 0 0,0-1 0 0 0,1 1 0 0 0,-1-1 0 0 0,0 1-1 0 0,1 0 1 0 0,-1-1 0 0 0,1 1 0 0 0,-1-1 0 0 0,0 1 0 0 0,1 0 0 0 0,-1-1 0 0 0,1 1-1 0 0,0 0 1 0 0,-1 0 0 0 0,1-1 0 0 0,-1 1 0 0 0,1 0 0 0 0,-1 0 0 0 0,1 0 0 0 0,-1 0-1 0 0,1 0 1 0 0,0-1 0 0 0,-1 1 0 0 0,1 0 0 0 0,-1 0 0 0 0,1 1 0 0 0,0-1 0 0 0,-1 0 0 0 0,1 0-1 0 0,-1 0 1 0 0,1 0 0 0 0,-1 0 0 0 0,1 1 0 0 0,0-1 0 0 0,-1 0 0 0 0,1 1 0 0 0,29 5 90 0 0,40 5 0 0 0,-36-7-54 0 0,122 12 652 0 0,174-6-1 0 0,-269-8-682 0 0,-1 2 0 0 0,68 13 0 0 0,-73-4 13 0 0,-40-8-352 0 0,0-1 1 0 0,1-1-1 0 0,0 0 0 0 0,23 0 1 0 0,-20-6-772 0 0,-14 2-1044 0 0,-70 6-9288 0 0,38 0 9992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1:52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383 171 172 0 0,'-8'5'8175'0'0,"-10"1"-4256"0"0,8-4-3475 0 0,-1 1 0 0 0,1-1 0 0 0,0-1 0 0 0,-1 0 0 0 0,1 0-1 0 0,-18-2 1 0 0,23 1-324 0 0,-1-1 1 0 0,1 0-1 0 0,0-1 0 0 0,-1 1 0 0 0,1-1 0 0 0,0 0 0 0 0,0 0 0 0 0,-6-5 0 0 0,10 6-116 0 0,-1 0-1 0 0,1 0 1 0 0,0-1-1 0 0,0 1 1 0 0,0-1-1 0 0,1 1 1 0 0,-1 0 0 0 0,0-1-1 0 0,1 0 1 0 0,-1 1-1 0 0,0-1 1 0 0,1 1-1 0 0,0-1 1 0 0,-1 0 0 0 0,1 1-1 0 0,0-1 1 0 0,0 0-1 0 0,0 0 1 0 0,0 1 0 0 0,0-1-1 0 0,0 0 1 0 0,1 1-1 0 0,-1-1 1 0 0,1 0-1 0 0,-1 1 1 0 0,1-1 0 0 0,-1 1-1 0 0,1-1 1 0 0,0 1-1 0 0,2-4 1 0 0,0-1-3 0 0,0-1 0 0 0,1 0 0 0 0,0 1 0 0 0,1 0-1 0 0,-1 0 1 0 0,1 0 0 0 0,1 1 0 0 0,-1-1 0 0 0,1 1 0 0 0,-1 0 0 0 0,2 1 0 0 0,10-7 0 0 0,-4 4 10 0 0,1 1 1 0 0,-1 0-1 0 0,1 1 0 0 0,0 1 1 0 0,25-5-1 0 0,-27 7-9 0 0,0 1 1 0 0,0 0 0 0 0,0 0-1 0 0,22 3 1 0 0,-28-1-8 0 0,0 0 1 0 0,0 0-1 0 0,0 0 1 0 0,0 1-1 0 0,0 0 1 0 0,0 0-1 0 0,-1 1 1 0 0,1-1-1 0 0,-1 1 1 0 0,10 7-1 0 0,-13-8 6 0 0,0 0-1 0 0,0 1 1 0 0,0-1 0 0 0,0 0-1 0 0,0 1 1 0 0,-1 0 0 0 0,1-1-1 0 0,-1 1 1 0 0,0 0 0 0 0,0 0-1 0 0,0-1 1 0 0,0 1-1 0 0,0 0 1 0 0,-1 0 0 0 0,1 0-1 0 0,-1 0 1 0 0,0 0 0 0 0,0 0-1 0 0,0 0 1 0 0,0 0 0 0 0,0 0-1 0 0,-1 0 1 0 0,1 0-1 0 0,-1 0 1 0 0,0 0 0 0 0,0 0-1 0 0,0 0 1 0 0,0 0 0 0 0,-2 2-1 0 0,-5 11 20 0 0,0-2 0 0 0,-1 1 0 0 0,-19 24 0 0 0,22-31-27 0 0,-8 10 3 0 0,-1-1-1 0 0,0 0 0 0 0,-1-1 1 0 0,-1-1-1 0 0,0 0 1 0 0,-1-1-1 0 0,-36 21 1 0 0,-23 7 44 0 0,-130 49 1 0 0,202-89-42 0 0,1 0 1 0 0,-1 0-1 0 0,0-1 1 0 0,0 0-1 0 0,0 0 1 0 0,0 0-1 0 0,-9 0 1 0 0,14-2 0 0 0,0-1 1 0 0,-1 1 0 0 0,1 0-1 0 0,0-1 1 0 0,0 1 0 0 0,0-1-1 0 0,0 1 1 0 0,0-1-1 0 0,0 1 1 0 0,0 0 0 0 0,0-1-1 0 0,0 1 1 0 0,1-2 0 0 0,9-9-1 0 0,-9 9-1 0 0,1 0 1 0 0,0 1-1 0 0,1-1 0 0 0,-1 1 0 0 0,0-1 0 0 0,1 1 0 0 0,-1 0 0 0 0,1 0 1 0 0,0 0-1 0 0,0 0 0 0 0,0 1 0 0 0,-1-1 0 0 0,5 0 0 0 0,9-3 10 0 0,-1 1 0 0 0,1 0-1 0 0,0 1 1 0 0,0 1 0 0 0,0 1-1 0 0,0 0 1 0 0,0 1 0 0 0,0 1-1 0 0,22 3 1 0 0,20 7 22 0 0,71 23-1 0 0,5 0-72 0 0,-110-29 110 0 0,110 14-1981 0 0,-117-18 480 0 0,0-1 0 0 0,0 0-1 0 0,0-2 1 0 0,-1 0 0 0 0,33-8-1 0 0,8-1-3699 0 0,-38 6 3903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01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852 154 672 0 0,'-29'-1'4762'0'0,"-47"-7"1"0"0,-29-16 691 0 0,76 18-4338 0 0,-38-5 0 0 0,39 8-725 0 0,-66-9 319 0 0,71 8-619 0 0,17 3-76 0 0,1 1 1 0 0,-1-1-1 0 0,1-1 1 0 0,-1 1-1 0 0,1-1 1 0 0,0 1-1 0 0,0-1 1 0 0,0-1-1 0 0,0 1 1 0 0,0-1-1 0 0,0 0 1 0 0,-5-4-1 0 0,10 6-14 0 0,0 0 0 0 0,0 0-1 0 0,0 1 1 0 0,0-1 0 0 0,0 0-1 0 0,1 0 1 0 0,-1 0 0 0 0,0 1-1 0 0,1-1 1 0 0,-1 0 0 0 0,0 1-1 0 0,1-1 1 0 0,-1 0-1 0 0,1 1 1 0 0,-1-1 0 0 0,1 0-1 0 0,-1 1 1 0 0,1-1 0 0 0,-1 1-1 0 0,1-1 1 0 0,0 1 0 0 0,-1-1-1 0 0,1 1 1 0 0,0 0 0 0 0,-1-1-1 0 0,2 0 1 0 0,24-14-3 0 0,-7 10-16 0 0,-1 0-1 0 0,1 0 1 0 0,0 2-1 0 0,0 0 0 0 0,1 2 1 0 0,-1 0-1 0 0,0 1 0 0 0,1 0 1 0 0,-1 2-1 0 0,0 0 1 0 0,0 2-1 0 0,0 0 0 0 0,0 1 1 0 0,19 8-1 0 0,-35-12 20 0 0,1 1-1 0 0,0 0 1 0 0,-1 1-1 0 0,0-1 1 0 0,1 1 0 0 0,-1-1-1 0 0,0 1 1 0 0,0 0-1 0 0,-1 0 1 0 0,1 0 0 0 0,2 4-1 0 0,-3-5 1 0 0,-1 0 0 0 0,0 0 0 0 0,0 0 0 0 0,0 0 0 0 0,0 0 1 0 0,0 0-1 0 0,0 1 0 0 0,-1-1 0 0 0,1 0 0 0 0,-1 0 0 0 0,1 1 0 0 0,-1-1 0 0 0,0 0 0 0 0,0 1 0 0 0,0-1 0 0 0,0 0 0 0 0,-1 1 0 0 0,0 3 0 0 0,-3 4 0 0 0,-1 0 0 0 0,0-1 0 0 0,0 1-1 0 0,-1-1 1 0 0,0-1 0 0 0,-1 1 0 0 0,0-1-1 0 0,0 0 1 0 0,-11 8 0 0 0,2 0-3 0 0,-19 17 11 0 0,0-2 1 0 0,-3-2-1 0 0,0-1 1 0 0,-2-2-1 0 0,-51 26 0 0 0,0-1-3 0 0,59-32-15 0 0,0-1 1 0 0,-45 17-1 0 0,55-25 9 0 0,13-5 33 0 0,0-1-1 0 0,0-1 1 0 0,-17 5-1 0 0,24-8-24 0 0,0 1 0 0 0,0-1 0 0 0,0 0 0 0 0,0 1 1 0 0,0-1-1 0 0,0 0 0 0 0,0 0 0 0 0,0-1 0 0 0,0 1 0 0 0,-1 0 0 0 0,1-1 0 0 0,0 1 0 0 0,0-1 0 0 0,1 0 0 0 0,-1 0 0 0 0,0 0 0 0 0,0 0 0 0 0,0 0 0 0 0,0 0 0 0 0,1 0 0 0 0,-1 0 0 0 0,-2-3 0 0 0,3 3-12 0 0,1 0 0 0 0,0 0-1 0 0,-1 1 1 0 0,1-1 0 0 0,0 0 0 0 0,0 0 0 0 0,0 0-1 0 0,0 1 1 0 0,-1-1 0 0 0,1 0 0 0 0,0 0 0 0 0,0 0-1 0 0,1 1 1 0 0,-1-1 0 0 0,0 0 0 0 0,0 0-1 0 0,0 1 1 0 0,0-1 0 0 0,1 0 0 0 0,-1 0 0 0 0,0 1-1 0 0,1-1 1 0 0,-1 0 0 0 0,1 0 0 0 0,-1 1 0 0 0,1-1-1 0 0,-1 1 1 0 0,1-1 0 0 0,-1 0 0 0 0,1 1 0 0 0,-1-1-1 0 0,1 1 1 0 0,0-1 0 0 0,-1 1 0 0 0,1 0-1 0 0,1-1 1 0 0,27-17 13 0 0,46 2-40 0 0,-60 13 17 0 0,0 1-1 0 0,0 0 1 0 0,0 1 0 0 0,1 1-1 0 0,19 2 1 0 0,7-1 32 0 0,-13 0 4 0 0,36 8 0 0 0,-8-2-8 0 0,53 11-71 0 0,-81-12-1252 0 0,0-1 1 0 0,55 3 0 0 0,-73-8-240 0 0,-1 0 0 0 0,0 0 0 0 0,1-1 0 0 0,-1-1 0 0 0,0 0 0 0 0,0 0 0 0 0,0-1 0 0 0,12-4 0 0 0,-3-3 321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02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32 656 0 0,'12'-5'900'0'0,"-11"4"-773"0"0,1 1 0 0 0,-1 0 0 0 0,1-1 0 0 0,-1 0 0 0 0,1 1 0 0 0,-1-1-1 0 0,0 0 1 0 0,1 0 0 0 0,-1 1 0 0 0,0-1 0 0 0,1 0 0 0 0,-1 0 0 0 0,0-1-1 0 0,0 1 1 0 0,0 0 0 0 0,0 0 0 0 0,0-1 0 0 0,0 1 0 0 0,10-8 4917 0 0,-11 29 3456 0 0,0-13-8325 0 0,0-1 1 0 0,-1 0-1 0 0,0 0 1 0 0,0 0-1 0 0,-4 8 1 0 0,-1 15 196 0 0,5-24-321 0 0,0 1-1 0 0,0 0 0 0 0,-1-1 0 0 0,0 1 0 0 0,0-1 1 0 0,-3 7-1 0 0,-11 20 115 0 0,-5 7-26 0 0,12-26-108 0 0,0 1 0 0 0,-9 22-1 0 0,-14 23-2 0 0,24-43-104 0 0,7-15 37 0 0,1 1 1 0 0,-1-1-1 0 0,1 1 0 0 0,-1-1 1 0 0,0 0-1 0 0,0 1 1 0 0,1-1-1 0 0,-1 0 0 0 0,0 0 1 0 0,0 1-1 0 0,-3 1 0 0 0,-10 18-2226 0 0,0 16-13422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03.3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22 56 0 0,'-16'-14'15219'0'0,"24"18"-14898"0"0,0-2-46 0 0,0 0-1 0 0,-1 0 1 0 0,1-1-1 0 0,0 0 1 0 0,0-1-1 0 0,0 0 1 0 0,10 0-1 0 0,24 1 319 0 0,16 2-177 0 0,107-6-1 0 0,-34-2-378 0 0,39-3-50 0 0,-84 3-2212 0 0,-1 2-6194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04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249 102 648 0 0,'-36'6'8389'0'0,"22"-5"-6588"0"0,-12-1 862 0 0,21-2-2241 0 0,3 2-280 0 0,1 0 0 0 0,-1 0-1 0 0,1-1 1 0 0,-1 1 0 0 0,1-1-1 0 0,-1 1 1 0 0,1-1 0 0 0,0 0-1 0 0,-1 1 1 0 0,1-1 0 0 0,0 0-1 0 0,-1 0 1 0 0,0-1-1 0 0,-1-25 353 0 0,3 20-459 0 0,1 5-36 0 0,-1-1 1 0 0,1 1 0 0 0,-1 0-1 0 0,1 0 1 0 0,0 0-1 0 0,0 0 1 0 0,0 0 0 0 0,1 0-1 0 0,-1 0 1 0 0,0 0-1 0 0,1 0 1 0 0,-1 0 0 0 0,1 1-1 0 0,-1-1 1 0 0,1 0-1 0 0,0 1 1 0 0,0 0-1 0 0,0-1 1 0 0,2 0 0 0 0,1-1-11 0 0,1-1 1 0 0,0 1-1 0 0,-1 1 1 0 0,1-1-1 0 0,0 1 1 0 0,10-2-1 0 0,-8 2-4 0 0,1 1 0 0 0,-1 0 0 0 0,1 1 0 0 0,-1 0 0 0 0,0 0 0 0 0,1 1 0 0 0,-1 0 0 0 0,10 2-1 0 0,-16-1 18 0 0,0-1-1 0 0,0 1 0 0 0,0-1 1 0 0,0 1-1 0 0,0 0 0 0 0,-1-1 1 0 0,1 1-1 0 0,0 0 0 0 0,-1 0 1 0 0,0 0-1 0 0,1 1 0 0 0,-1-1 0 0 0,0 0 1 0 0,0 0-1 0 0,0 1 0 0 0,0-1 1 0 0,0 1-1 0 0,-1-1 0 0 0,1 1 1 0 0,-1 4-1 0 0,0-3-7 0 0,-1 1 1 0 0,1-1-1 0 0,-1 0 1 0 0,-1 1-1 0 0,1-1 1 0 0,0 0-1 0 0,-1 0 1 0 0,0 0-1 0 0,0 0 1 0 0,0 0-1 0 0,-1-1 1 0 0,1 1-1 0 0,-5 4 1 0 0,-46 45 2 0 0,35-37-15 0 0,-3 0 22 0 0,0-1 0 0 0,-1-1-1 0 0,0-2 1 0 0,-1 0-1 0 0,-1-1 1 0 0,-31 10-1 0 0,48-18 20 0 0,4-1-3 0 0,1-1 0 0 0,-1 0 1 0 0,1 0-1 0 0,-1 0 0 0 0,1 0 1 0 0,-1-1-1 0 0,0 1 0 0 0,0-1 1 0 0,1 1-1 0 0,-1-1 0 0 0,0 0 1 0 0,1 0-1 0 0,-6-1 1 0 0,8 0-36 0 0,0 0 0 0 0,0 0 0 0 0,0 0 0 0 0,0 0 0 0 0,0 0 0 0 0,1 0 0 0 0,-1 0 0 0 0,0 0 0 0 0,1 0 0 0 0,-1 0 0 0 0,1 0 0 0 0,-1 0 0 0 0,1 0 0 0 0,-1 0 0 0 0,1 0 0 0 0,0 0 0 0 0,-1 0 0 0 0,1 1 0 0 0,0-1 0 0 0,1-1 0 0 0,-1 2-8 0 0,5-5 21 0 0,1 0 1 0 0,0 1-1 0 0,0 0 0 0 0,0 1 0 0 0,1 0 1 0 0,-1 0-1 0 0,1 0 0 0 0,0 1 0 0 0,0 0 1 0 0,0 0-1 0 0,0 1 0 0 0,16 0 0 0 0,30 0 42 0 0,-19-1 3 0 0,50 6 0 0 0,9 7-321 0 0,89 9-607 0 0,-62-14-9037 0 0,-111-11 6371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8:51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1 808 0 0,'-48'10'7894'0'0,"47"-10"-7721"0"0,0 0 0 0 0,0 0 1 0 0,0 0-1 0 0,1 1 0 0 0,-1-1 0 0 0,0 0 0 0 0,0 0 0 0 0,0 0 1 0 0,0 1-1 0 0,0-1 0 0 0,0 0 0 0 0,1 1 0 0 0,-1-1 0 0 0,0 1 1 0 0,0-1-1 0 0,1 1 0 0 0,-2 0 0 0 0,2-1-96 0 0,0 1 0 0 0,0-1 0 0 0,-1 0 0 0 0,1 1 0 0 0,0-1 0 0 0,0 1 0 0 0,0-1 0 0 0,0 0 1 0 0,0 1-1 0 0,0-1 0 0 0,0 0 0 0 0,0 1 0 0 0,0-1 0 0 0,0 1 0 0 0,0-1 0 0 0,0 0 0 0 0,1 1 0 0 0,-1-1 0 0 0,0 0 0 0 0,0 1 0 0 0,0-1 0 0 0,0 0 0 0 0,1 1 0 0 0,-1-1 0 0 0,0 0 0 0 0,0 1 1 0 0,1-1-1 0 0,-1 0 0 0 0,0 0 0 0 0,0 1 0 0 0,1-1 0 0 0,-1 0 0 0 0,0 0 0 0 0,1 0 0 0 0,-1 1 0 0 0,0-1 0 0 0,1 0 0 0 0,-1 0 0 0 0,0 0 0 0 0,1 0 0 0 0,0 0 0 0 0,35 30 2296 0 0,-27-25-2225 0 0,25 14 306 0 0,32 24 1 0 0,-57-37-446 0 0,-1 1 1 0 0,0 0-1 0 0,0 1 0 0 0,-1 0 0 0 0,0 0 1 0 0,0 0-1 0 0,0 1 0 0 0,7 14 0 0 0,-11-15-9 0 0,1 1 0 0 0,-1 0-1 0 0,0 0 1 0 0,-1 0-1 0 0,2 15 1 0 0,-3-19-89 0 0,-1 0 1 0 0,1-1-1 0 0,-1 1 0 0 0,0 0 0 0 0,0 0 1 0 0,-1 0-1 0 0,0-1 0 0 0,0 1 1 0 0,0 0-1 0 0,0 0 0 0 0,-1-1 1 0 0,-1 5-1 0 0,2-8-228 0 0,0 0 1 0 0,0 1-1 0 0,0-1 1 0 0,0 0-1 0 0,0 0 0 0 0,0-1 1 0 0,-1 1-1 0 0,1 0 1 0 0,0 0-1 0 0,0 0 1 0 0,-1-1-1 0 0,1 1 0 0 0,0-1 1 0 0,-1 1-1 0 0,1-1 1 0 0,-1 1-1 0 0,1-1 1 0 0,0 0-1 0 0,-1 0 0 0 0,1 0 1 0 0,-1 0-1 0 0,1 0 1 0 0,-1 0-1 0 0,1 0 1 0 0,-1 0-1 0 0,1 0 0 0 0,0-1 1 0 0,-1 1-1 0 0,-2-2 1 0 0,-42-19-5684 0 0,46 21 6005 0 0,-19-11-1522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8:52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85 345 484 0 0,'-65'22'5213'0'0,"46"-12"-1604"0"0,33-12-2806 0 0,1-1 1 0 0,-1-1 0 0 0,0 0-1 0 0,0 0 1 0 0,0-2 0 0 0,17-8-1 0 0,-5 2-233 0 0,490-240 548 0 0,-515 251-1139 0 0,12-6-885 0 0,0 0 1 0 0,-1-1 0 0 0,1-1-1 0 0,20-19 1 0 0,-33 28 828 0 0,0 0 1 0 0,0 0-1 0 0,1 0 0 0 0,-1-1 1 0 0,0 1-1 0 0,0 0 0 0 0,0 0 1 0 0,1 0-1 0 0,-1-1 0 0 0,0 1 1 0 0,0 0-1 0 0,0 0 0 0 0,0-1 1 0 0,0 1-1 0 0,0 0 0 0 0,1 0 0 0 0,-1-1 1 0 0,0 1-1 0 0,0 0 0 0 0,0 0 1 0 0,0-1-1 0 0,0 1 0 0 0,0 0 1 0 0,0-1-1 0 0,0 1 0 0 0,0 0 1 0 0,0 0-1 0 0,0-1 0 0 0,0 1 1 0 0,-1 0-1 0 0,1-1 0 0 0,0 1 1 0 0,0 0-1 0 0,0 0 0 0 0,0-1 0 0 0,0 1 1 0 0,0 0-1 0 0,-1 0 0 0 0,1-1 1 0 0,-14-4-2212 0 0,-17 4-601 0 0,30 1 2628 0 0,-28 0-2184 0 0,18 0 1448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2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91 216 0 0,'23'-19'2214'0'0,"1"1"0"0"0,46-26 0 0 0,-46 34 683 0 0,-24 11-2822 0 0,1-1 0 0 0,0 0-1 0 0,-1 0 1 0 0,1 0 0 0 0,0 0 0 0 0,-1 1-1 0 0,1-1 1 0 0,-1 0 0 0 0,1 0 0 0 0,-1 1 0 0 0,1-1-1 0 0,0 1 1 0 0,-1-1 0 0 0,1 0 0 0 0,-1 1-1 0 0,0-1 1 0 0,1 1 0 0 0,-1-1 0 0 0,1 1-1 0 0,-1-1 1 0 0,0 1 0 0 0,1 0 0 0 0,-1-1 0 0 0,0 1-1 0 0,0-1 1 0 0,1 1 0 0 0,-1 0 0 0 0,0-1-1 0 0,0 1 1 0 0,0 0 0 0 0,0-1 0 0 0,0 1-1 0 0,0 0 1 0 0,0-1 0 0 0,0 1 0 0 0,0 0 0 0 0,0-1-1 0 0,0 1 1 0 0,-1 1 0 0 0,0 6 219 0 0,-1 0-1 0 0,0 0 1 0 0,-1 0 0 0 0,0 0 0 0 0,0 0 0 0 0,-1 0 0 0 0,-7 11-1 0 0,2-3-82 0 0,-79 131 103 0 0,31-57-321 0 0,-85 147-726 0 0,125-209 211 0 0,12-21 130 0 0,0 1-1 0 0,0 0 1 0 0,1 0 0 0 0,0 0-1 0 0,1 0 1 0 0,-1 0 0 0 0,2 1-1 0 0,-1-1 1 0 0,1 1 0 0 0,-1 12 0 0 0,-2-4-1263 0 0,1 0-581 0 0,4-16 2156 0 0,0-1-1 0 0,0 0 1 0 0,0 1-1 0 0,0-1 1 0 0,0 0-1 0 0,0 0 1 0 0,0 1-1 0 0,0-1 1 0 0,0 0-1 0 0,0 1 1 0 0,0-1-1 0 0,0 0 1 0 0,0 0-1 0 0,0 1 1 0 0,0-1-1 0 0,0 0 1 0 0,1 0-1 0 0,-1 1 1 0 0,0-1-1 0 0,0 0 1 0 0,0 0-1 0 0,0 1 1 0 0,1-1-1 0 0,-1 0 1 0 0,0 0-1 0 0,0 0 1 0 0,1 1 0 0 0,-1-1-1 0 0,0 0 1 0 0,0 0-1 0 0,1 0 1 0 0,-1 0-1 0 0,0 0 1 0 0,0 0-1 0 0,1 1 1 0 0,-1-1-1 0 0,0 0 1 0 0,1 0-1 0 0,-1 0 1 0 0,0 0-1 0 0,0 0 1 0 0,1 0-1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8:52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705 44 280 0 0,'0'-1'309'0'0,"0"0"0"0"0,0-1 0 0 0,0 1 0 0 0,0-1 0 0 0,0 1 0 0 0,0 0 0 0 0,0-1 0 0 0,1 1 0 0 0,-1 0 0 0 0,1-1 0 0 0,-1 1 0 0 0,1 0 0 0 0,-1-1 0 0 0,1 1 0 0 0,-1 0 0 0 0,1 0 0 0 0,0 0 0 0 0,1-3 0 0 0,-1 4-242 0 0,-1 0 1 0 0,0 0-1 0 0,0 0 1 0 0,0-1 0 0 0,0 1-1 0 0,0 0 1 0 0,0 0-1 0 0,0 0 1 0 0,0-1 0 0 0,0 1-1 0 0,0 0 1 0 0,0 0-1 0 0,0-1 1 0 0,0 1 0 0 0,0 0-1 0 0,0 0 1 0 0,0 0-1 0 0,0-1 1 0 0,-9-10 4746 0 0,9 11-4726 0 0,0 0 0 0 0,0 0 0 0 0,-1-1-1 0 0,1 1 1 0 0,0 0 0 0 0,-1 0 0 0 0,1 0 0 0 0,0 0 0 0 0,-1 0-1 0 0,1-1 1 0 0,0 1 0 0 0,-1 0 0 0 0,1 0 0 0 0,0 0 0 0 0,-1 0-1 0 0,1 0 1 0 0,0 0 0 0 0,-1 0 0 0 0,1 0 0 0 0,0 0-1 0 0,-1 0 1 0 0,1 0 0 0 0,0 0 0 0 0,-1 1 0 0 0,1-1 0 0 0,0 0-1 0 0,0 0 1 0 0,-1 0 0 0 0,1 0 0 0 0,0 1 0 0 0,-1-1 0 0 0,1 0-1 0 0,0 0 1 0 0,0 0 0 0 0,-1 1 0 0 0,1-1 0 0 0,0 0-1 0 0,0 0 1 0 0,-1 1 0 0 0,1-1 0 0 0,0 0 0 0 0,0 1 0 0 0,0-1-1 0 0,-16 13 1433 0 0,16-13-1481 0 0,-9 9 237 0 0,0 1 1 0 0,1 0 0 0 0,-9 13 0 0 0,4-5-123 0 0,1 0-68 0 0,1 0 0 0 0,-9 21 0 0 0,-4 5-14 0 0,-1-1-149 0 0,-3-1-1 0 0,-45 55 1 0 0,58-81 348 0 0,3-1-1455 0 0,0-1-1 0 0,-1-1 1 0 0,-1 0-1 0 0,-16 11 1 0 0,26-21 636 0 0,0 0 1 0 0,0-1 0 0 0,-1 1-1 0 0,1-1 1 0 0,-1 0 0 0 0,1-1-1 0 0,-1 1 1 0 0,1-1-1 0 0,-1 0 1 0 0,0 0 0 0 0,0 0-1 0 0,0 0 1 0 0,0-1-1 0 0,0 0 1 0 0,1 0 0 0 0,-1-1-1 0 0,0 1 1 0 0,0-1 0 0 0,0 0-1 0 0,-9-3 1 0 0,-3-5-694 0 0</inkml:trace>
  <inkml:trace contextRef="#ctx0" brushRef="#br0" timeOffset="1">74 287 1056 0 0,'-73'-11'10428'0'0,"338"1"-4875"0"0,135-28-4468 0 0,-208 17-953 0 0,-120 14-1821 0 0,86 2-1 0 0,-122 10-2127 0 0,-36-5 3650 0 0,1 0 1 0 0,0 0-1 0 0,-1 0 0 0 0,1 1 1 0 0,0-1-1 0 0,-1 0 1 0 0,1 0-1 0 0,0 1 0 0 0,-1-1 1 0 0,1 0-1 0 0,-1 1 0 0 0,1-1 1 0 0,0 1-1 0 0,-1-1 0 0 0,1 1 1 0 0,-1-1-1 0 0,1 1 0 0 0,-1-1 1 0 0,0 1-1 0 0,1 0 0 0 0,-1-1 1 0 0,0 1-1 0 0,1 0 1 0 0,-1-1-1 0 0,0 1 0 0 0,0 0 1 0 0,1-1-1 0 0,-1 1 0 0 0,0 0 1 0 0,0-1-1 0 0,0 1 0 0 0,0 0 1 0 0,0-1-1 0 0,0 1 0 0 0,0 0 1 0 0,0 0-1 0 0,0-1 0 0 0,0 1 1 0 0,-1 0-1 0 0,1-1 0 0 0,0 1 1 0 0,0 0-1 0 0,-1-1 1 0 0,1 1-1 0 0,0 0 0 0 0,-1-1 1 0 0,0 1-1 0 0,-7 6-1768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3:39.2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55 696 0 0,'-6'-7'854'0'0,"0"1"-1"0"0,0 0 0 0 0,0 0 1 0 0,-7-5-1 0 0,10 9-490 0 0,-1 1 0 0 0,1-1 0 0 0,0 1 0 0 0,-1-1 0 0 0,1 1 0 0 0,-1 0 0 0 0,0 0 0 0 0,1 0 0 0 0,-1 1 1 0 0,0 0-1 0 0,-6-1 0 0 0,-8-5 1565 0 0,29 12-1474 0 0,4 5-329 0 0,0-1 0 0 0,-1 2 1 0 0,0 0-1 0 0,-1 1 0 0 0,15 18 0 0 0,-14-14-128 0 0,1-1 0 0 0,1-1 0 0 0,27 21-1 0 0,-3-11-74 0 0,1-2 0 0 0,71 30 0 0 0,-94-47-435 0 0,21 10-598 0 0,-38-16 887 0 0,0 1 0 0 0,1 0 0 0 0,-1 0-1 0 0,0-1 1 0 0,0 1 0 0 0,0 0 0 0 0,0 0 0 0 0,0 0 0 0 0,0 0 0 0 0,0 1 0 0 0,0-1 0 0 0,0 0 0 0 0,0 0 0 0 0,-1 0 0 0 0,1 1-1 0 0,0-1 1 0 0,-1 0 0 0 0,1 1 0 0 0,-1-1 0 0 0,0 1 0 0 0,1-1 0 0 0,-1 3 0 0 0,0-2 1 0 0,0-1-1 0 0,-1 0 1 0 0,1 1 0 0 0,-1-1 0 0 0,0 0-1 0 0,1 1 1 0 0,-1-1 0 0 0,0 0 0 0 0,0 0-1 0 0,1 1 1 0 0,-1-1 0 0 0,0 0 0 0 0,0 0-1 0 0,0 0 1 0 0,-1 0 0 0 0,1 0 0 0 0,-2 1 0 0 0,0 0-84 0 0,-6 4-760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3:39.6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14 240 0 0,'1'-11'1522'0'0,"1"10"-1419"0"0,-1 1 0 0 0,1 0 0 0 0,-1-1 0 0 0,0 1 0 0 0,1 0-1 0 0,-1 0 1 0 0,1 0 0 0 0,-1 0 0 0 0,1 0 0 0 0,-1 0 0 0 0,0 0 0 0 0,1 1 0 0 0,-1-1 0 0 0,1 0-1 0 0,-1 1 1 0 0,0-1 0 0 0,1 1 0 0 0,-1-1 0 0 0,0 1 0 0 0,0 0 0 0 0,1 0 0 0 0,-1-1 0 0 0,2 3-1 0 0,35 32 880 0 0,-7-7-518 0 0,-4-7-344 0 0,-1 2 1 0 0,-2 1 0 0 0,23 27 0 0 0,-42-47-266 0 0,-1 0 1 0 0,1 0-1 0 0,-1-1 1 0 0,1 0-1 0 0,0 0 0 0 0,0 0 1 0 0,1 0-1 0 0,-1-1 1 0 0,0 0-1 0 0,1 0 1 0 0,-1 0-1 0 0,10 1 0 0 0,-14-4 34 0 0,-1 1 0 0 0,0 0 0 0 0,0-1 0 0 0,0 1 0 0 0,0 0 0 0 0,1-1 0 0 0,-1 1-1 0 0,0-1 1 0 0,0 1 0 0 0,0 0 0 0 0,0-1 0 0 0,0 1 0 0 0,0-1 0 0 0,0 1 0 0 0,0 0-1 0 0,0-1 1 0 0,0 1 0 0 0,0-1 0 0 0,0 1 0 0 0,0 0 0 0 0,0-1 0 0 0,-1 1 0 0 0,1 0-1 0 0,0-1 1 0 0,0 1 0 0 0,-1-1 0 0 0,-7-4-845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3:41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38 276 0 0,'-18'-20'2125'0'0,"17"19"-1894"0"0,1 0 1 0 0,-1 0-1 0 0,0-1 1 0 0,0 1-1 0 0,1 0 1 0 0,-1 0-1 0 0,0 0 1 0 0,0 0-1 0 0,0 0 1 0 0,0 0-1 0 0,0 0 1 0 0,-1 0-1 0 0,1 1 0 0 0,0-1 1 0 0,0 0-1 0 0,-3 0 1 0 0,2 1 370 0 0,-12 2 912 0 0,12 5-701 0 0,2-6-779 0 0,1 0 0 0 0,0 0 0 0 0,-1 0 1 0 0,1 0-1 0 0,0 0 0 0 0,0 0 0 0 0,0-1 0 0 0,0 1 0 0 0,0 0 0 0 0,0 0 0 0 0,0-1 0 0 0,0 1 0 0 0,0-1 1 0 0,0 1-1 0 0,0-1 0 0 0,1 1 0 0 0,5 2 153 0 0,0 1 1 0 0,0 0-1 0 0,-1 0 0 0 0,1 0 1 0 0,-1 1-1 0 0,0 0 0 0 0,-1 0 1 0 0,8 9-1 0 0,10 7 83 0 0,92 95 132 0 0,-1-1-373 0 0,-77-94-536 0 0,-36-20 76 0 0,-12-6-3501 0 0,-65-21-1776 0 0,49 25 4574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3:41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74 580 0 0,'-3'-1'136'0'0,"1"1"-1"0"0,0-1 1 0 0,-1 1-1 0 0,1-1 1 0 0,0 0 0 0 0,0 0-1 0 0,0 0 1 0 0,0 0-1 0 0,0 0 1 0 0,0 0 0 0 0,0-1-1 0 0,0 1 1 0 0,0 0-1 0 0,0-1 1 0 0,1 0-1 0 0,-1 1 1 0 0,0-1 0 0 0,1 0-1 0 0,0 0 1 0 0,-1 0-1 0 0,1 0 1 0 0,0 0 0 0 0,0 0-1 0 0,0-1 1 0 0,0 1-1 0 0,1 0 1 0 0,-1 0 0 0 0,1-1-1 0 0,-1-2 1 0 0,4 3 93 0 0,1-1 1 0 0,-1 0-1 0 0,1 1 1 0 0,-1 0-1 0 0,1 0 1 0 0,0 0-1 0 0,0 1 1 0 0,5-2-1 0 0,2 1 280 0 0,0 1 0 0 0,-1 0-1 0 0,1 0 1 0 0,0 2 0 0 0,0-1 0 0 0,-1 1-1 0 0,13 3 1 0 0,5 0-194 0 0,49 8 274 0 0,122 35-1 0 0,-129-24-581 0 0,-2 3-1 0 0,0 3 1 0 0,88 53 0 0 0,-317-184-2809 0 0,123 82 2568 0 0,0 2 1 0 0,-2 1-1 0 0,1 2 0 0 0,-72-17 0 0 0,32 12 242 0 0,66 21 66 0 0,12-1-72 0 0,1 0 0 0 0,0 0 1 0 0,0 0-1 0 0,0 1 0 0 0,0-1 1 0 0,0 0-1 0 0,0 0 0 0 0,0 1 1 0 0,0-1-1 0 0,0 0 0 0 0,-1 0 0 0 0,1 1 1 0 0,0-1-1 0 0,0 0 0 0 0,0 0 1 0 0,0 1-1 0 0,1-1 0 0 0,-1 0 1 0 0,0 0-1 0 0,0 0 0 0 0,0 1 0 0 0,0-1 1 0 0,0 0-1 0 0,0 0 0 0 0,0 1 1 0 0,0-1-1 0 0,0 0 0 0 0,1 0 1 0 0,-1 0-1 0 0,0 1 0 0 0,0-1 0 0 0,0 0 1 0 0,0 0-1 0 0,1 0 0 0 0,-1 0 1 0 0,0 1-1 0 0,0-1 0 0 0,0 0 0 0 0,1 0 1 0 0,-1 0-1 0 0,0 0 0 0 0,0 0 1 0 0,0 0-1 0 0,1 0 0 0 0,-1 0 1 0 0,0 0-1 0 0,0 0 0 0 0,1 0 0 0 0,45 28 176 0 0,-22-13-152 0 0,1-1 1 0 0,0-1-1 0 0,29 10 1 0 0,26 9-443 0 0,-28-6-3755 0 0,-33-11 1358 0 0,-9-8 1636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8:53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5 840 0 0,'-1'0'458'0'0,"0"-1"0"0"0,0 0-1 0 0,0 0 1 0 0,0 1 0 0 0,-32-2 13841 0 0,35 3-14106 0 0,0 1 1 0 0,1-1 0 0 0,-1 1 0 0 0,0 0-1 0 0,-1 0 1 0 0,1-1 0 0 0,0 1 0 0 0,0 0-1 0 0,-1 1 1 0 0,1-1 0 0 0,-1 0 0 0 0,0 0-1 0 0,2 4 1 0 0,9 12 489 0 0,16 10 65 0 0,55 44 0 0 0,-41-37-512 0 0,-16-14-134 0 0,-12-11-63 0 0,-1 1-1 0 0,0 1 1 0 0,-1 0 0 0 0,16 20-1 0 0,8 9-168 0 0,-35-40 1 0 0,-1-1 1 0 0,0 1-1 0 0,1 0 0 0 0,-1 0 1 0 0,0-1-1 0 0,1 1 0 0 0,-1-1 1 0 0,1 1-1 0 0,-1 0 0 0 0,1-1 1 0 0,0 1-1 0 0,-1-1 0 0 0,1 1 1 0 0,-1-1-1 0 0,1 1 0 0 0,0-1 1 0 0,-1 0-1 0 0,1 1 0 0 0,1-1 1 0 0,-1 0-26 0 0,-1 0 1 0 0,0 0 0 0 0,6-10-4151 0 0,-6 8 3834 0 0,0 0 0 0 0,1 0 1 0 0,-1 0-1 0 0,-1 0 0 0 0,1 0 0 0 0,0 0 0 0 0,0 0 0 0 0,-1 1 0 0 0,1-1 0 0 0,-1 0 0 0 0,0 0 0 0 0,1 0 0 0 0,-1 0 1 0 0,0 1-1 0 0,-2-3 0 0 0,-1-1-602 0 0,0 0 0 0 0,-1 1 1 0 0,1 0-1 0 0,-1 0 0 0 0,-11-7 1 0 0,-3 1-300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8:53.6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125 258 352 0 0,'-11'4'873'0'0,"0"-1"0"0"0,0 1 0 0 0,1 1 0 0 0,-1 0 0 0 0,1 1 0 0 0,0 0 0 0 0,0 0 0 0 0,-11 10 0 0 0,13-10-52 0 0,7-6-682 0 0,1 0 0 0 0,-1 0 0 0 0,0 1 1 0 0,1-1-1 0 0,-1 1 0 0 0,1-1 1 0 0,-1 0-1 0 0,0 1 0 0 0,1-1 1 0 0,-1 1-1 0 0,1-1 0 0 0,0 1 0 0 0,-1-1 1 0 0,1 1-1 0 0,-1 0 0 0 0,1-1 1 0 0,0 1-1 0 0,-1-1 0 0 0,1 1 0 0 0,0 0 1 0 0,0-1-1 0 0,-1 1 0 0 0,1 0 1 0 0,0 1-1 0 0,21-2 2865 0 0,5-7-2330 0 0,0-1 0 0 0,-1-2 0 0 0,47-24 0 0 0,-3 2-266 0 0,-36 16-220 0 0,-1-1 1 0 0,34-24-1 0 0,12-8-49 0 0,-72 45-137 0 0,1 0 0 0 0,-1-1 0 0 0,0 0 0 0 0,-1 0 0 0 0,1 0 0 0 0,-1-1 0 0 0,0 0 1 0 0,7-11-1 0 0,7-7-433 0 0,-19 23 346 0 0,0 1-1 0 0,1-1 1 0 0,-1 1-1 0 0,0-1 1 0 0,0 1-1 0 0,1-1 0 0 0,-1 1 1 0 0,0-1-1 0 0,0 1 1 0 0,0-1-1 0 0,1 1 0 0 0,-1-1 1 0 0,0 1-1 0 0,0-1 1 0 0,0 0-1 0 0,0 1 1 0 0,0-1-1 0 0,0 1 0 0 0,0-1 1 0 0,0 1-1 0 0,0-1 1 0 0,-1 1-1 0 0,1-1 1 0 0,0 0-1 0 0,0 1 0 0 0,0-1 1 0 0,-1 1-1 0 0,1-1 1 0 0,0 1-1 0 0,0-1 0 0 0,-1 1 1 0 0,1 0-1 0 0,-1-1 1 0 0,1 1-1 0 0,0-1 1 0 0,-1 1-1 0 0,1 0 0 0 0,-1-1 1 0 0,1 1-1 0 0,-1 0 1 0 0,0-1-1 0 0,-23-10-5454 0 0,9 9 2818 0 0,0 0 1 0 0,-22 0 0 0 0,19 2 1355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28:54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469 7 752 0 0,'-18'-6'11165'0'0,"17"7"-10922"0"0,0 0 1 0 0,0 1-1 0 0,-1-1 1 0 0,1 1-1 0 0,0-1 0 0 0,0 1 1 0 0,0 0-1 0 0,1-1 0 0 0,-1 1 1 0 0,0 0-1 0 0,1-1 0 0 0,-1 1 1 0 0,1 0-1 0 0,-1 0 1 0 0,1 0-1 0 0,0-1 0 0 0,0 1 1 0 0,0 0-1 0 0,0 0 0 0 0,0 0 1 0 0,0 0-1 0 0,0-1 0 0 0,2 5 1 0 0,-3 21 332 0 0,-7 0-262 0 0,-11 34 38 0 0,7-38-333 0 0,0-1 0 0 0,-1 1-1 0 0,-1-2 1 0 0,-1 0-1 0 0,-1-1 1 0 0,-25 24-1 0 0,-1 2-143 0 0,19-21-702 0 0,-29 24 0 0 0,46-44 683 0 0,-32 26-4265 0 0,37-30 4027 0 0,1 0 191 0 0,0-1 0 0 0,-1 0 0 0 0,0 1 0 0 0,1-1 0 0 0,-1 0 0 0 0,1 0 0 0 0,-1 1 0 0 0,1-1 0 0 0,-1 0 0 0 0,1 0 0 0 0,-1 0 0 0 0,0 0 0 0 0,1 0 0 0 0,-1 0 0 0 0,1 0 0 0 0,-1 0 0 0 0,0 0 0 0 0,1 0 0 0 0,-1 0 0 0 0,0 0 0 0 0,1-1-84 0 0,-1 0-1 0 0,1 0 0 0 0,0 0 1 0 0,0 1-1 0 0,-1-1 0 0 0,1 0 1 0 0,0 0-1 0 0,0 0 0 0 0,0 0 1 0 0,0 0-1 0 0,0 0 0 0 0,0 0 1 0 0,1 1-1 0 0,-1-1 0 0 0,0 0 1 0 0,0 0-1 0 0,1 0 0 0 0,-1 0 1 0 0,0 1-1 0 0,2-3 0 0 0,6-12-1236 0 0</inkml:trace>
  <inkml:trace contextRef="#ctx0" brushRef="#br0" timeOffset="1">125 314 384 0 0,'-48'-21'3700'0'0,"-29"4"3028"0"0,81 15-6398 0 0,0 1 1 0 0,0 0-1 0 0,0-1 1 0 0,0 1 0 0 0,0 1-1 0 0,0-1 1 0 0,0 0-1 0 0,7 1 1 0 0,-4-1 57 0 0,118-10 2704 0 0,84-12-1326 0 0,112-4-383 0 0,-158 23-3041 0 0,-1 4-8393 0 0,-111 0 4285 0 0,-32 0 3809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3:42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27 544 0 0,'0'0'1187'0'0,"21"-21"2118"0"0,-19 20-3076 0 0,1 0 0 0 0,0 1 0 0 0,-1-1-1 0 0,1 0 1 0 0,0 1 0 0 0,0-1 0 0 0,-1 1 0 0 0,1 0 0 0 0,0 0 0 0 0,0 0 0 0 0,-1 0 0 0 0,5 1 0 0 0,38 10 1107 0 0,-35-8-1102 0 0,446 148 1618 0 0,-296-102-2570 0 0,-97-33-3557 0 0,-62-16 4014 0 0,0 1 1 0 0,0-1 0 0 0,0 0 0 0 0,0 0 0 0 0,0 0-1 0 0,0 1 1 0 0,0-1 0 0 0,0 0 0 0 0,0 1 0 0 0,-1-1-1 0 0,1 1 1 0 0,0-1 0 0 0,0 1 0 0 0,0-1 0 0 0,-1 1-1 0 0,1 0 1 0 0,0-1 0 0 0,0 2 0 0 0,-8-1-801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3:43.2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19 311 88 0 0,'-9'12'2521'0'0,"9"-12"-2451"0"0,0 0-1 0 0,0 0 0 0 0,0-1 0 0 0,0 1 0 0 0,0 0 0 0 0,0 0 1 0 0,0-1-1 0 0,1 1 0 0 0,-1 0 0 0 0,0 0 0 0 0,0-1 0 0 0,0 1 1 0 0,0 0-1 0 0,0 0 0 0 0,0-1 0 0 0,0 1 0 0 0,0 0 0 0 0,0 0 1 0 0,-1-1-1 0 0,1 1 0 0 0,0 0 0 0 0,0 0 0 0 0,0-1 0 0 0,0 1 1 0 0,0 0-1 0 0,0 0 0 0 0,0-1 0 0 0,-1 1 0 0 0,1 0 0 0 0,0 0 1 0 0,0 0-1 0 0,0-1 0 0 0,-1 1 0 0 0,1 0 0 0 0,0 0 0 0 0,0 0 1 0 0,0 0-1 0 0,-1-1 0 0 0,1 1 0 0 0,0 0 0 0 0,0 0 0 0 0,-1 0 1 0 0,1 0-1 0 0,0 0 0 0 0,0 0 0 0 0,-1 0 0 0 0,1 0 0 0 0,0 0 1 0 0,0 0-1 0 0,-1 0 0 0 0,1 0 0 0 0,0 0 0 0 0,0 0 0 0 0,-1 0 1 0 0,1 0-1 0 0,0 0 0 0 0,0 0 0 0 0,-1 0 0 0 0,1 0 0 0 0,0 0 1 0 0,0 1-1 0 0,-1-1 0 0 0,1 0 0 0 0,0 0 0 0 0,0 0 1 0 0,0 0-1 0 0,-1 1 0 0 0,1-1 0 0 0,48-38 2671 0 0,9-10-1465 0 0,-16 8-896 0 0,-7 6-293 0 0,33-20-55 0 0,0 4-185 0 0,-11 23-784 0 0,-7 2-3023 0 0,-49 25 3907 0 0,0 1 0 0 0,0-1 0 0 0,0 0 1 0 0,0 0-1 0 0,0 0 0 0 0,0 0 0 0 0,0 1 0 0 0,0-1 0 0 0,0 0 1 0 0,0 0-1 0 0,0 0 0 0 0,0 0 0 0 0,0 0 0 0 0,0 1 0 0 0,0-1 0 0 0,0 0 1 0 0,1 0-1 0 0,-1 0 0 0 0,0 0 0 0 0,0 0 0 0 0,0 1 0 0 0,0-1 1 0 0,1 1-594 0 0,0-1 594 0 0,-1 0-1 0 0,0 0 0 0 0,0 0 0 0 0,0 0 0 0 0,0 0 0 0 0,0 0 1 0 0,1 0-1 0 0,-1 0 0 0 0,0 0 0 0 0,0 0 0 0 0,0 0 0 0 0,0 0 0 0 0,1 0 1 0 0,-1 0-1 0 0,0 0 0 0 0,0 0 0 0 0,0 0 0 0 0,0 0 0 0 0,0 0 1 0 0,1 0-1 0 0,-1-1 0 0 0,0 1 0 0 0,0 0 0 0 0,1 0-107 0 0,-8 12-2067 0 0,-1-7 1246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3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114 232 564 0 0,'11'26'5455'0'0,"-8"-21"-4711"0"0,0 1 0 0 0,-1-1 0 0 0,1 1-1 0 0,-1 0 1 0 0,-1 0 0 0 0,3 9 0 0 0,-5-8-557 0 0,0 0 1 0 0,0-1 0 0 0,-1 1-1 0 0,1 0 1 0 0,-1-1-1 0 0,-1 1 1 0 0,1-1 0 0 0,-1 1-1 0 0,-1-1 1 0 0,1 0 0 0 0,-1 0-1 0 0,0-1 1 0 0,-6 8 0 0 0,1-3-157 0 0,0 0 0 0 0,0-1 0 0 0,-1 0 0 0 0,-1-1 0 0 0,1 0 0 0 0,-16 9 1 0 0,25-17-94 0 0,1 1 0 0 0,-1 0 1 0 0,0-1-1 0 0,0 1 0 0 0,1-1 1 0 0,-1 1-1 0 0,0-1 1 0 0,0 0-1 0 0,0 1 0 0 0,0-1 1 0 0,0 0-1 0 0,0 1 0 0 0,1-1 1 0 0,-1 0-1 0 0,0 0 0 0 0,0 0 1 0 0,0 0-1 0 0,-1 0 0 0 0,6-17-2612 0 0,-2 11 2311 0 0,8-19-2250 0 0,1 0 0 0 0,16-26 0 0 0,-16 29 1362 0 0</inkml:trace>
  <inkml:trace contextRef="#ctx0" brushRef="#br0" timeOffset="1">315 32 884 0 0,'14'-10'1011'0'0,"13"-8"1374"0"0,-26 17-2244 0 0,-1 1 0 0 0,1-1-1 0 0,0 1 1 0 0,-1 0-1 0 0,1-1 1 0 0,0 1 0 0 0,0 0-1 0 0,0 0 1 0 0,-1-1-1 0 0,1 1 1 0 0,0 0-1 0 0,0 0 1 0 0,0 0 0 0 0,0 0-1 0 0,-1 0 1 0 0,1 0-1 0 0,0 0 1 0 0,0 1 0 0 0,0-1-1 0 0,0 0 1 0 0,-1 0-1 0 0,1 1 1 0 0,0-1 0 0 0,0 0-1 0 0,-1 1 1 0 0,1-1-1 0 0,0 1 1 0 0,-1-1 0 0 0,2 2-1 0 0,-2-2-45 0 0,1 1 0 0 0,-1-1 0 0 0,1 1 1 0 0,-1-1-1 0 0,0 1 0 0 0,0 0 0 0 0,1-1 0 0 0,-1 1 0 0 0,0 0 0 0 0,0-1 0 0 0,0 1 1 0 0,0 0-1 0 0,0-1 0 0 0,0 1 0 0 0,0 0 0 0 0,0-1 0 0 0,0 1 0 0 0,0 0 0 0 0,0-1 1 0 0,0 1-1 0 0,0 0 0 0 0,-1-1 0 0 0,1 1 0 0 0,0-1 0 0 0,0 1 0 0 0,-1 0 0 0 0,1-1 0 0 0,0 1 1 0 0,-1 0-1 0 0,-16 18 467 0 0,9-10-346 0 0,2-1-300 0 0,-10 12-2290 0 0,16-19 2162 0 0,0 0 0 0 0,-1-1 0 0 0,1 1-1 0 0,0 0 1 0 0,0-1 0 0 0,-1 1-1 0 0,1 0 1 0 0,0 0 0 0 0,0-1 0 0 0,0 1-1 0 0,0 0 1 0 0,0 0 0 0 0,0-1-1 0 0,0 1 1 0 0,0 0 0 0 0,0-1 0 0 0,0 1-1 0 0,1 0 1 0 0,-1 0 0 0 0,0-1-1 0 0,0 1 1 0 0,1 0 0 0 0,-1-1 0 0 0,0 1-1 0 0,1 0 1 0 0,-1-1 0 0 0,1 1-1 0 0,-1-1 1 0 0,1 1 0 0 0,0 0 0 0 0,13 9-1250 0 0,-2 1 204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3:43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230 436 552 0 0,'-9'27'1510'0'0,"8"-26"-1371"0"0,0 1 0 0 0,0-1 0 0 0,-1 0 0 0 0,1 0 0 0 0,0 1 0 0 0,0-1 0 0 0,-1 0 0 0 0,1 0 0 0 0,-1-1 0 0 0,1 1 0 0 0,-1 0 0 0 0,1 0 0 0 0,-1-1 1 0 0,0 1-1 0 0,1-1 0 0 0,-4 1 0 0 0,3-34 2960 0 0,2 25-2871 0 0,0 1 0 0 0,-1-1 0 0 0,0 0 0 0 0,0 0-1 0 0,-4-10 1 0 0,-8-47 294 0 0,1 21-794 0 0,-3 1-1 0 0,-1 0 1 0 0,-2 1-1 0 0,-34-56 1 0 0,50 95-19 0 0,-1-1 0 0 0,1 1 1 0 0,-1 0-1 0 0,0 0 0 0 0,0 0 0 0 0,-5-3 0 0 0,-14-16-2879 0 0,19 16 1851 0 0,-5 5 164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3:44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22 44 0 0,'0'0'462'0'0,"-2"-18"6233"0"0,3 18-6334 0 0,0 0-1 0 0,-1-1 1 0 0,1 1-1 0 0,0 0 1 0 0,0 0 0 0 0,0 0-1 0 0,0-1 1 0 0,0 1-1 0 0,0 0 1 0 0,1 0 0 0 0,29-1 1137 0 0,380 17-495 0 0,-290-22-3570 0 0,-90 4 869 0 0,-17 0-301 0 0,0 1-3342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6:50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0 300 0 0,'-27'1'1031'0'0,"1"0"0"0"0,-1 1 1 0 0,1 2-1 0 0,0 0 0 0 0,-32 11 0 0 0,56-14-916 0 0,0-1-1 0 0,0 1 0 0 0,1 0 1 0 0,-1-1-1 0 0,0 1 1 0 0,1 0-1 0 0,-1 0 0 0 0,0 0 1 0 0,1 0-1 0 0,-1 0 1 0 0,1 0-1 0 0,0 1 0 0 0,-1-1 1 0 0,1 0-1 0 0,0 1 1 0 0,0-1-1 0 0,0 1 0 0 0,0-1 1 0 0,-1 3-1 0 0,2-3-41 0 0,0 1-1 0 0,0-1 0 0 0,0 0 1 0 0,0 0-1 0 0,0 1 1 0 0,0-1-1 0 0,0 0 1 0 0,1 1-1 0 0,-1-1 1 0 0,0 0-1 0 0,1 0 1 0 0,-1 0-1 0 0,1 1 0 0 0,-1-1 1 0 0,1 0-1 0 0,0 0 1 0 0,-1 0-1 0 0,1 0 1 0 0,0 0-1 0 0,1 1 1 0 0,7 6 196 0 0,0 0 0 0 0,1-1 1 0 0,-1 0-1 0 0,18 9 1 0 0,-14-8-173 0 0,54 31 648 0 0,143 61 0 0 0,84 9 155 0 0,-129-51-325 0 0,172 72 432 0 0,627 343 0 0 0,47 150-696 0 0,-797-487-253 0 0,-116-74-44 0 0,768 504 69 0 0,340 235-1036 0 0,-1137-758-476 0 0,2-4 0 0 0,85 35-1 0 0,-151-72 1057 0 0,0 0 0 0 0,0 0 0 0 0,1 0 0 0 0,-1-1 0 0 0,0 0 0 0 0,1 0 0 0 0,5 0 0 0 0,-10-1 73 0 0,-1 0 257 0 0,0 0 0 0 0,0 1 0 0 0,0-1 0 0 0,0 0 0 0 0,0 0 0 0 0,1 0 0 0 0,-1 0 0 0 0,0 0 0 0 0,0 0 0 0 0,0 0 0 0 0,0 0 0 0 0,0 0 0 0 0,0 0 0 0 0,0 0 0 0 0,1 0 0 0 0,-1 0 0 0 0,0 0 0 0 0,0 0 0 0 0,0 0 0 0 0,0-1 0 0 0,0 1 0 0 0,0 0 0 0 0,1 0 0 0 0,-1 0 0 0 0,0 0 0 0 0,1-1-558 0 0,-1 1 558 0 0,0 0 0 0 0,0-1 0 0 0,0 1 0 0 0,0 0 0 0 0,0 0 0 0 0,0 0 0 0 0,0 0 0 0 0,0 0 0 0 0,0 0 0 0 0,0-1 0 0 0,0 1 0 0 0,0 0 0 0 0,0 0 0 0 0,0 0 0 0 0,0 0 0 0 0,0 0 0 0 0,0 0 0 0 0,0 0 0 0 0,-1-1 0 0 0,1 1 0 0 0,-11-8-1914 0 0,-19-8 8 0 0,2 1 576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6:50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3713 624 0 0,'-5'3'445'0'0,"0"0"0"0"0,0-1 0 0 0,-1 0 0 0 0,0 0 0 0 0,1-1 0 0 0,-1 0 0 0 0,0 0 0 0 0,-5 1 0 0 0,10-2-405 0 0,0 0-1 0 0,0 0 1 0 0,0-1-1 0 0,0 1 1 0 0,1 0-1 0 0,-1 0 1 0 0,0 0-1 0 0,0-1 1 0 0,0 1-1 0 0,0 0 1 0 0,1-1 0 0 0,-1 1-1 0 0,0-1 1 0 0,1 1-1 0 0,-1-1 1 0 0,0 1-1 0 0,1-1 1 0 0,-1 1-1 0 0,0-1 1 0 0,1 0-1 0 0,-1 1 1 0 0,1-1-1 0 0,-1 0 1 0 0,1 0 0 0 0,0 1-1 0 0,-1-1 1 0 0,0-1-1 0 0,0-1 122 0 0,1 0-1 0 0,-1-1 1 0 0,0 1-1 0 0,1 0 1 0 0,0-1 0 0 0,-1 1-1 0 0,2-6 1 0 0,0-1 220 0 0,0 1-1 0 0,1-1 1 0 0,0 1 0 0 0,5-16 0 0 0,16-26 352 0 0,3 1-1 0 0,1 1 1 0 0,47-62 0 0 0,116-128-4 0 0,-82 109-373 0 0,458-532 464 0 0,54 55-562 0 0,327-140-442 0 0,-264 278-2420 0 0,-221 171-3193 0 0,-250 156 2135 0 0,-124 77 2242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06.6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55 16 0 0,'21'-21'7199'0'0,"-11"17"-6395"0"0,-1 0-1 0 0,2 0 1 0 0,-1 1 0 0 0,0 0-1 0 0,1 1 1 0 0,-1 0-1 0 0,13 0 1 0 0,84-2 1555 0 0,-24 2-1948 0 0,-46-1-260 0 0,1 3 1 0 0,51 5-1 0 0,-65-3 1 0 0,-18-2-60 0 0,1 1 0 0 0,0-1 0 0 0,-1 1 1 0 0,1 0-1 0 0,-1 0 0 0 0,1 1 0 0 0,-1 0 1 0 0,0 0-1 0 0,0 1 0 0 0,0 0 1 0 0,0 0-1 0 0,0 0 0 0 0,0 1 0 0 0,8 6 1 0 0,-1 3 240 0 0,12 18 252 0 0,-24-28-571 0 0,1 0 0 0 0,-1 0 0 0 0,0 0 0 0 0,0 0 0 0 0,0 0 0 0 0,-1 0 0 0 0,1 0 0 0 0,-1 0 0 0 0,0 0-1 0 0,1 0 1 0 0,-2 1 0 0 0,1-1 0 0 0,0 0 0 0 0,0 0 0 0 0,-1 0 0 0 0,0 0 0 0 0,0 0 0 0 0,0 0 0 0 0,0 0 0 0 0,-2 4-1 0 0,-8 27 113 0 0,3-7-84 0 0,7-25-30 0 0,1 1 0 0 0,-1-1 0 0 0,1 0-1 0 0,-1 0 1 0 0,1 1 0 0 0,0-1 0 0 0,0 0 0 0 0,0 0 0 0 0,0 1 0 0 0,0-1 0 0 0,1 0 0 0 0,-1 0 0 0 0,1 1-1 0 0,-1-1 1 0 0,1 0 0 0 0,0 0 0 0 0,0 0 0 0 0,0 0 0 0 0,2 4 0 0 0,2 4 32 0 0,1 2-36 0 0,9 3-37 0 0,-13-12 28 0 0,0 0-1 0 0,1-1 0 0 0,-1 1 0 0 0,1-1 0 0 0,0 0 0 0 0,0 1 0 0 0,-1-1 0 0 0,2 0 0 0 0,-1-1 0 0 0,5 3 1 0 0,21 6 87 0 0,1-1 0 0 0,1-1 1 0 0,-1-2-1 0 0,1-2 0 0 0,0 0 1 0 0,45-2-1 0 0,305-24 100 0 0,-312 13-170 0 0,-37 4-177 0 0,51-2 0 0 0,-48 2-2224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07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166 41 260 0 0,'-55'-11'17426'0'0,"62"11"-16818"0"0,-4 0-447 0 0,0 0 0 0 0,0 0 0 0 0,0 0 0 0 0,0 1 0 0 0,-1-1 0 0 0,1 1 0 0 0,0-1 0 0 0,4 3 0 0 0,3 0-73 0 0,-1 1-1 0 0,1-2 0 0 0,0 1 1 0 0,0-1-1 0 0,0-1 1 0 0,11 1-1 0 0,11 2-37 0 0,13 3-69 0 0,-24-5-8 0 0,39 11 1 0 0,-60-13 25 0 0,1 0 1 0 0,-1 0 0 0 0,1 0 0 0 0,-1 1-1 0 0,1-1 1 0 0,-1 0 0 0 0,1 0 0 0 0,-1 1-1 0 0,0-1 1 0 0,1 0 0 0 0,-1 1 0 0 0,1-1-1 0 0,-1 0 1 0 0,0 1 0 0 0,1-1 0 0 0,-1 1-1 0 0,0-1 1 0 0,0 0 0 0 0,1 1 0 0 0,-1-1-1 0 0,0 1 1 0 0,0-1 0 0 0,0 1 0 0 0,0-1-1 0 0,1 1 1 0 0,-1-1 0 0 0,0 1 0 0 0,0-1-1 0 0,0 1 1 0 0,0-1 0 0 0,0 1 0 0 0,0-1-1 0 0,0 1 1 0 0,-1-1 0 0 0,1 1 0 0 0,0-1-1 0 0,0 1 1 0 0,0-1 0 0 0,0 1 0 0 0,0-1-1 0 0,-1 1 1 0 0,1-1 0 0 0,0 0 0 0 0,-1 1-1 0 0,1-1 1 0 0,0 1 0 0 0,-1-1 0 0 0,1 0-1 0 0,0 1 1 0 0,-1-1 0 0 0,1 0 0 0 0,0 1-1 0 0,-1-1 1 0 0,1 0 0 0 0,-1 0 0 0 0,1 1-1 0 0,-1-1 1 0 0,0 0 0 0 0,-76 39 104 0 0,41-22-92 0 0,-64 43 0 0 0,28-15 13 0 0,-7 9-19 0 0,75-51-19 0 0,-11 6-48 0 0,12-9 20 0 0,8-6-2 0 0,41-37 23 0 0,-24 21 11 0 0,-18 18 5 0 0,1 0 0 0 0,-1-1 1 0 0,0 1-1 0 0,0-1 0 0 0,0 0 0 0 0,-1 0 0 0 0,6-11 0 0 0,26-38 19 0 0,-29 40-32 0 0,18-36 34 0 0,-23 47-18 0 0,1 0 1 0 0,0-1 0 0 0,0 1-1 0 0,0 0 1 0 0,1 0 0 0 0,-1 0 0 0 0,1 0-1 0 0,0 1 1 0 0,5-5 0 0 0,3-8 908 0 0,-2 21 96 0 0,-10-2-949 0 0,-1 0 0 0 0,1-1-1 0 0,-1 1 1 0 0,0-1 0 0 0,0 0 0 0 0,-1 1 0 0 0,-2 2 0 0 0,-4 6 11 0 0,-5 9-28 0 0,-29 33 0 0 0,35-43-197 0 0,8-9-162 0 0,6-4 119 0 0,6-5 164 0 0,0 0 1 0 0,0-1-1 0 0,-1 0 1 0 0,0-1-1 0 0,-1 0 1 0 0,0-1-1 0 0,0 0 1 0 0,-1 0-1 0 0,0-1 0 0 0,-1 0 1 0 0,11-19-1 0 0,-19 27 42 0 0,1 0 0 0 0,0 0-1 0 0,-1-1 1 0 0,0 1 0 0 0,0 0 0 0 0,0-1-1 0 0,0-4 1 0 0,-1-3 166 0 0,1 11-162 0 0,0 0 0 0 0,0 0 0 0 0,0-1 0 0 0,-1 1 1 0 0,1 0-1 0 0,0 0 0 0 0,0 0 0 0 0,0-1 0 0 0,-1 1 1 0 0,1 0-1 0 0,0 0 0 0 0,0 0 0 0 0,0 0 0 0 0,-1-1 1 0 0,1 1-1 0 0,0 0 0 0 0,0 0 0 0 0,-1 0 0 0 0,1 0 0 0 0,0 0 1 0 0,-1 0-1 0 0,1 0 0 0 0,0 0 0 0 0,0 0 0 0 0,-1 0 1 0 0,1 0-1 0 0,0 0 0 0 0,0 0 0 0 0,-1 0 0 0 0,1 0 1 0 0,0 0-1 0 0,0 0 0 0 0,-1 0 0 0 0,1 0 0 0 0,0 1 1 0 0,0-1-1 0 0,-1 0 0 0 0,1 0 0 0 0,0 0 0 0 0,0 0 1 0 0,-1 1-1 0 0,1-1 0 0 0,0 0 0 0 0,0 0 0 0 0,0 0 0 0 0,-1 1 1 0 0,-14 8 276 0 0,14-8-331 0 0,-22 22 27 0 0,-13 14 9 0 0,-2 5-39 0 0,15-16-43 0 0,20-23 17 0 0,-1 0 0 0 0,1 0 0 0 0,1 0 0 0 0,-1 0 0 0 0,0 1 0 0 0,1-1 0 0 0,-5 9 0 0 0,5-9-244 0 0,-1 0 0 0 0,1 1 0 0 0,-1-1 0 0 0,0 0 0 0 0,0 0 0 0 0,-6 4 0 0 0,34-17-9920 0 0,-4-18 2952 0 0,-11 18 5977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08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297 17 192 0 0,'-9'-5'1221'0'0,"8"4"-885"0"0,-1 0 1 0 0,0-1 0 0 0,0 1 0 0 0,0 0 0 0 0,0 0-1 0 0,0 1 1 0 0,0-1 0 0 0,0 0 0 0 0,0 1 0 0 0,0-1 0 0 0,0 1-1 0 0,-33-2 14331 0 0,62 10-14381 0 0,-12 1-210 0 0,20 8 35 0 0,-32-15-110 0 0,0 0 1 0 0,1-1-1 0 0,-1 1 1 0 0,0 0-1 0 0,0 0 1 0 0,0 1-1 0 0,0-1 0 0 0,0 1 1 0 0,-1-1-1 0 0,1 1 1 0 0,2 4-1 0 0,22 32 7 0 0,-24-24-21 0 0,-3-15 12 0 0,0 1 0 0 0,0-1 0 0 0,0 1 0 0 0,0-1 0 0 0,0 1 0 0 0,0-1 0 0 0,0 1-1 0 0,0-1 1 0 0,0 1 0 0 0,0-1 0 0 0,1 1 0 0 0,-1-1 0 0 0,0 1 0 0 0,0-1 0 0 0,0 0 0 0 0,1 1 0 0 0,-1-1 0 0 0,0 1-1 0 0,0-1 1 0 0,1 1 0 0 0,-1-1 0 0 0,1 0 0 0 0,-1 1 0 0 0,0-1 0 0 0,1 0 0 0 0,-1 0 0 0 0,1 1 0 0 0,-1-1 0 0 0,3 1-14 0 0,4 7-24 0 0,-7-7 35 0 0,0 0 0 0 0,0 0 0 0 0,-1 0 0 0 0,1 0 1 0 0,0 0-1 0 0,-1 0 0 0 0,1 0 0 0 0,-1 0 0 0 0,1 0 0 0 0,-1 0 0 0 0,0 0 0 0 0,1 0 0 0 0,-1 0 0 0 0,0 0 0 0 0,1-1 0 0 0,-3 2 1 0 0,-3 4 7 0 0,-1-1 1 0 0,1 1 0 0 0,-1-2 0 0 0,-1 1 0 0 0,1-1 0 0 0,-1 0 0 0 0,-13 5 0 0 0,-31 17 45 0 0,-15 12-14 0 0,16-11-15 0 0,16-10-11 0 0,-69 30 114 0 0,102-46-129 0 0,5-7-104 0 0,13-9 105 0 0,24-17 26 0 0,93-66-54 0 0,-97 67 46 0 0,-96 79 155 0 0,6-3-2653 0 0,19-21-3956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28.0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16 361 604 0 0,'-16'-5'6118'0'0,"23"4"-4361"0"0,23 2 2477 0 0,-28 0-4054 0 0,0 1-1 0 0,0-1 1 0 0,-1 1-1 0 0,1-1 1 0 0,-1 1-1 0 0,1-1 1 0 0,-1 1-1 0 0,0 0 1 0 0,1 0-1 0 0,-1 0 1 0 0,0 0-1 0 0,0 0 1 0 0,0 0 0 0 0,0 0-1 0 0,-1 0 1 0 0,1 0-1 0 0,-1 0 1 0 0,1 4-1 0 0,2 49 681 0 0,-4-45-773 0 0,1 0 0 0 0,1-1 0 0 0,2 18 0 0 0,-1-18-74 0 0,0 1-1 0 0,0-1 1 0 0,1 0-1 0 0,0 1 1 0 0,1-2-1 0 0,0 1 0 0 0,1 0 1 0 0,0-1-1 0 0,0 0 1 0 0,0 0-1 0 0,1 0 1 0 0,13 13-1 0 0,27 31-5 0 0,-42-44-33 0 0,-4-7 26 0 0,0-1-1 0 0,0 1 1 0 0,1-1-1 0 0,-1 0 1 0 0,0 1-1 0 0,0-1 0 0 0,0 0 1 0 0,0 0-1 0 0,0 1 1 0 0,0-1-1 0 0,1 0 1 0 0,-1 1-1 0 0,0-1 0 0 0,0 0 1 0 0,1 0-1 0 0,-1 1 1 0 0,0-1-1 0 0,0 0 1 0 0,1 0-1 0 0,-1 0 0 0 0,0 1 1 0 0,1-1-1 0 0,-1 0 1 0 0,0 0-1 0 0,0 0 0 0 0,1 0 1 0 0,-1 0-1 0 0,0 1 1 0 0,1-1-1 0 0,0 0 1 0 0,1 0-2 0 0,1 1 1 0 0,-1 0 0 0 0,1-1-1 0 0,-1 0 1 0 0,1 1 0 0 0,0-1-1 0 0,-1 0 1 0 0,1 0 0 0 0,-1-1-1 0 0,1 1 1 0 0,0-1 0 0 0,-1 1-1 0 0,1-1 1 0 0,-1 0 0 0 0,1 0-1 0 0,3-2 1 0 0,119-78 145 0 0,-49 22-271 0 0,-64 51 116 0 0,0-1 0 0 0,-1 0 1 0 0,12-12-1 0 0,-15 14 16 0 0,60-70 106 0 0,-55 60-58 0 0,0-1 0 0 0,11-21 1 0 0,1-3 109 0 0,-21 33-98 0 0,0 1 1 0 0,-1-1 0 0 0,0 0 0 0 0,0 0 0 0 0,-1 0 0 0 0,0 0 0 0 0,-1 0-1 0 0,0 0 1 0 0,0 0 0 0 0,-1-1 0 0 0,0 1 0 0 0,-2-12 0 0 0,1-12 104 0 0,1 29-149 0 0,-1 0-1 0 0,0 0 0 0 0,1 0 1 0 0,-2-1-1 0 0,1 1 1 0 0,0 0-1 0 0,-3-4 0 0 0,3 4-6 0 0,-1 0 0 0 0,1 0-1 0 0,-1 0 1 0 0,1 0-1 0 0,0 0 1 0 0,1 0 0 0 0,-1-5-1 0 0,-9-56 155 0 0,10 64-140 0 0,0-1 23 0 0,6 1-11 0 0,9 0 27 0 0,41 9 269 0 0,66 0-1 0 0,12 2-106 0 0,451 35-67 0 0,-2-36-183 0 0,-510-9-73 0 0,96 0-2841 0 0,-203-7-4809 0 0,-18-1 3858 0 0,-26 2-80 0 0,30 5 2478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29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622 127 180 0 0,'-1'-1'92'0'0,"1"1"0"0"0,0-1 0 0 0,-1 1 1 0 0,1 0-1 0 0,0-1 0 0 0,-1 1 0 0 0,1-1 0 0 0,-1 1 0 0 0,1 0 1 0 0,-1-1-1 0 0,1 1 0 0 0,-1 0 0 0 0,1 0 0 0 0,-1 0 0 0 0,1-1 0 0 0,-1 1 1 0 0,1 0-1 0 0,-1 0 0 0 0,1 0 0 0 0,-1 0 0 0 0,1 0 0 0 0,-1 0 1 0 0,0 0-1 0 0,1 0 0 0 0,-1 0 0 0 0,0 0 0 0 0,-25 0 675 0 0,16 0-276 0 0,-34 6 2851 0 0,42-6-2663 0 0,-27-1 2722 0 0,16-2-3236 0 0,-1 0 0 0 0,0 2-1 0 0,-19-1 1 0 0,-25-3 473 0 0,36 1-253 0 0,18 4-330 0 0,0-1 0 0 0,0 1 0 0 0,-1-1-1 0 0,1 0 1 0 0,1 0 0 0 0,-1 0 0 0 0,0 0 0 0 0,0-1-1 0 0,0 0 1 0 0,1 1 0 0 0,-1-1 0 0 0,1-1-1 0 0,-1 1 1 0 0,1 0 0 0 0,0-1 0 0 0,-4-4-1 0 0,-31-25 213 0 0,28 26-60 0 0,9 6-178 0 0,1-1 0 0 0,-1 1 0 0 0,1 0 0 0 0,-1 0 0 0 0,1 0 0 0 0,-1-1 0 0 0,1 1 0 0 0,0 0 0 0 0,-1 0 0 0 0,1-1 0 0 0,0 1 0 0 0,-1 0 0 0 0,1-1 1 0 0,0 1-1 0 0,-1-1 0 0 0,1 1 0 0 0,0 0 0 0 0,0-1 0 0 0,-1 1 0 0 0,1-1 0 0 0,0 1 0 0 0,0-1 0 0 0,0 1 0 0 0,0 0 0 0 0,0-1 0 0 0,-1 1 0 0 0,1-1 0 0 0,0 1 0 0 0,0-1 0 0 0,0 1 0 0 0,0-1 0 0 0,0 1 0 0 0,0-1 0 0 0,1 1 0 0 0,-1-1 0 0 0,0 0 0 0 0,29-6 48 0 0,-14 3-83 0 0,-4 0 63 0 0,-1 2 0 0 0,1-1 0 0 0,20-1-1 0 0,-26 4-6 0 0,0 0-1 0 0,1 1 0 0 0,-1 0 0 0 0,0 0 1 0 0,1 0-1 0 0,-1 0 0 0 0,0 1 0 0 0,0 0 0 0 0,0 0 1 0 0,8 5-1 0 0,-11-6-38 0 0,-1 0-1 0 0,0 0 1 0 0,1 0 0 0 0,-1 0 0 0 0,0 0 0 0 0,0 0 0 0 0,1 0-1 0 0,-1 0 1 0 0,0 0 0 0 0,0 1 0 0 0,0-1 0 0 0,-1 1 0 0 0,1-1-1 0 0,0 0 1 0 0,0 1 0 0 0,-1-1 0 0 0,1 1 0 0 0,-1 0 0 0 0,1-1-1 0 0,-1 1 1 0 0,0-1 0 0 0,1 1 0 0 0,-1 0 0 0 0,0-1-1 0 0,0 1 1 0 0,0 0 0 0 0,-1-1 0 0 0,1 1 0 0 0,0-1 0 0 0,0 1-1 0 0,-1 0 1 0 0,1-1 0 0 0,-1 1 0 0 0,0-1 0 0 0,1 1 0 0 0,-1-1-1 0 0,0 1 1 0 0,0-1 0 0 0,0 0 0 0 0,0 1 0 0 0,-1 0 0 0 0,-21 16 66 0 0,-35 20 0 0 0,5-4-41 0 0,1-7 13 0 0,42-23-33 0 0,0 1 0 0 0,0 0 0 0 0,-12 9 0 0 0,12-7-15 0 0,-1-1 0 0 0,0 0 1 0 0,-19 8-1 0 0,-15 6-85 0 0,42-18 80 0 0,0 0 0 0 0,0-1-1 0 0,-1 0 1 0 0,1 1 0 0 0,-1-1-1 0 0,1-1 1 0 0,-1 1 0 0 0,1 0-1 0 0,-1-1 1 0 0,0 0 0 0 0,-4 0-1 0 0,8 0 5 0 0,-1 0-1 0 0,1 1 0 0 0,0-1 1 0 0,-1 0-1 0 0,1 0 0 0 0,0 0 1 0 0,-1 0-1 0 0,1 0 0 0 0,0 0 0 0 0,-1 0 1 0 0,1 0-1 0 0,-1-1 0 0 0,1 1 1 0 0,0 0-1 0 0,-1 0 0 0 0,1 0 1 0 0,0 0-1 0 0,-1 0 0 0 0,1 0 1 0 0,0-1-1 0 0,0 1 0 0 0,-1 0 1 0 0,1 0-1 0 0,0 0 0 0 0,-1-1 1 0 0,1 1-1 0 0,0 0 0 0 0,0-1 1 0 0,0 1-1 0 0,-1 0 0 0 0,1-1 1 0 0,6-9-15 0 0,19-8 15 0 0,-14 11-10 0 0,-8 5 14 0 0,1-1 1 0 0,-1 1-1 0 0,1 0 0 0 0,0 0 0 0 0,-1 0 0 0 0,1 0 1 0 0,0 1-1 0 0,0-1 0 0 0,0 1 0 0 0,0 0 1 0 0,0 0-1 0 0,1 1 0 0 0,-1-1 0 0 0,0 1 0 0 0,0 0 1 0 0,0 0-1 0 0,1 0 0 0 0,7 2 0 0 0,-7 0 0 0 0,-3-2-2 0 0,0 1 1 0 0,0-1 0 0 0,0 1-1 0 0,0 0 1 0 0,0 0 0 0 0,0 0-1 0 0,-1 0 1 0 0,1 0 0 0 0,0 0-1 0 0,-1 0 1 0 0,1 1 0 0 0,0-1-1 0 0,-1 0 1 0 0,0 1 0 0 0,3 3-1 0 0,3 7-7 0 0,0 0-1 0 0,1-1 1 0 0,0 0-1 0 0,11 12 1 0 0,-14-18 9 0 0,0-1 0 0 0,0 0 0 0 0,0 0 0 0 0,1 0 0 0 0,9 4 0 0 0,-8-4-15 0 0,-3-3-159 0 0,-1 1 0 0 0,1-1 0 0 0,-1 0 0 0 0,1 0 0 0 0,0 0 0 0 0,0-1 0 0 0,-1 1 0 0 0,1-1 0 0 0,0 0 0 0 0,0 0 0 0 0,0 0 0 0 0,-1-1 0 0 0,1 1 0 0 0,0-1 0 0 0,0 0 0 0 0,-1 0 0 0 0,4-2 0 0 0,9-3-2125 0 0,-1 0 0 0 0,21-14 0 0 0,-31 18 1679 0 0,17-18-3195 0 0,-4 14 2285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30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563 49 812 0 0,'-30'28'9951'0'0,"12"-19"-8333"0"0,1-1-1 0 0,-1 0 1 0 0,-32 9 0 0 0,-28 5-218 0 0,59-19-1153 0 0,7-1-170 0 0,-1 0-1 0 0,1 0 1 0 0,-1-1-1 0 0,0-1 1 0 0,1 0 0 0 0,-1-1-1 0 0,-23-4 1 0 0,35 5-78 0 0,0-1 0 0 0,0 1 0 0 0,1 0 1 0 0,-1-1-1 0 0,0 1 0 0 0,0 0 0 0 0,0-1 1 0 0,1 1-1 0 0,-1-1 0 0 0,0 1 0 0 0,1-1 1 0 0,-1 0-1 0 0,0 1 0 0 0,1-1 0 0 0,-1 0 0 0 0,1 1 1 0 0,-1-1-1 0 0,1 0 0 0 0,-1 1 0 0 0,1-1 1 0 0,0 0-1 0 0,-1 0 0 0 0,1 0 0 0 0,0 0 0 0 0,0 1 1 0 0,-1-1-1 0 0,1 0 0 0 0,0 0 0 0 0,0 0 1 0 0,0-1-1 0 0,0 0-2 0 0,1 0 0 0 0,-1-1-1 0 0,0 1 1 0 0,1 0 0 0 0,-1-1 0 0 0,1 1 0 0 0,0 0 0 0 0,0 0 0 0 0,2-4-1 0 0,1 1 1 0 0,0-1-1 0 0,1 1 0 0 0,0 0 1 0 0,0 0-1 0 0,0 1 0 0 0,1-1 1 0 0,-1 1-1 0 0,1 1 0 0 0,0-1 1 0 0,0 1-1 0 0,9-4 0 0 0,9-3-36 0 0,41-11 0 0 0,-56 18 21 0 0,1 1-1 0 0,0 0 0 0 0,0 1 0 0 0,0 0 0 0 0,-1 0 1 0 0,17 1-1 0 0,-23 0 17 0 0,-1 1 0 0 0,0-1 0 0 0,0 0 0 0 0,0 1-1 0 0,0-1 1 0 0,0 1 0 0 0,1 0 0 0 0,-1-1 0 0 0,0 1 0 0 0,-1 0 0 0 0,1 0 0 0 0,0 0 0 0 0,0 1 0 0 0,0-1 0 0 0,-1 0 0 0 0,1 1 0 0 0,0-1-1 0 0,-1 1 1 0 0,1 0 0 0 0,-1-1 0 0 0,0 1 0 0 0,0 0 0 0 0,1 0 0 0 0,-1 0 0 0 0,0 0 0 0 0,-1 0 0 0 0,1 0 0 0 0,0 0 0 0 0,-1 0 0 0 0,1 0-1 0 0,-1 0 1 0 0,1 0 0 0 0,-1 1 0 0 0,0-1 0 0 0,0 3 0 0 0,-1 2 2 0 0,0 1-1 0 0,0-1 0 0 0,-1 0 1 0 0,0 1-1 0 0,0-1 1 0 0,0 0-1 0 0,-1 0 1 0 0,0-1-1 0 0,-1 1 1 0 0,0-1-1 0 0,0 1 1 0 0,0-1-1 0 0,-8 9 0 0 0,-1-1 2 0 0,0-1 0 0 0,0 0-1 0 0,-1-1 1 0 0,-20 13 0 0 0,0-2 20 0 0,10-6-10 0 0,0-1 0 0 0,-41 20 0 0 0,-8-3-84 0 0,34-17 32 0 0,28-12 54 0 0,1 1 0 0 0,-1-2 0 0 0,-14 5 0 0 0,12-5 36 0 0,11-3-50 0 0,0 1 0 0 0,0-1 0 0 0,1 1 0 0 0,-1-1 1 0 0,0 0-1 0 0,0 1 0 0 0,0-1 0 0 0,1 0 0 0 0,-1 0 0 0 0,0 0 0 0 0,0-1 1 0 0,0 1-1 0 0,1 0 0 0 0,-1-1 0 0 0,0 1 0 0 0,0-1 0 0 0,-2-1 0 0 0,31-20-113 0 0,-11 15 121 0 0,0 0 0 0 0,0 2 0 0 0,0 0 0 0 0,1 0 0 0 0,0 2 0 0 0,0 0 0 0 0,29-1 0 0 0,-14 1 2 0 0,-17 2-4 0 0,0 1 1 0 0,21 3-1 0 0,11-1-4 0 0,-2 1-33 0 0,0 1 0 0 0,64 15 0 0 0,-70-11-34 0 0,-3 2-347 0 0,-30-8-526 0 0,1 0-1 0 0,0 0 1 0 0,0-1 0 0 0,-1 0-1 0 0,11 1 1 0 0,-16-2 534 0 0,0 0 0 0 0,1-1 0 0 0,-1 1-1 0 0,0-1 1 0 0,0 1 0 0 0,0-1 0 0 0,1 1 0 0 0,-1-1 0 0 0,0 0 0 0 0,0 0 0 0 0,0 1 0 0 0,0-1 0 0 0,0 0 0 0 0,0 0 0 0 0,0 0-1 0 0,-1 0 1 0 0,1 0 0 0 0,0 0 0 0 0,0 0 0 0 0,0-2 0 0 0,7-8-1633 0 0,2 1 644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3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307 72 172 0 0,'1'0'157'0'0,"0"0"1"0"0,0 0-1 0 0,0-1 0 0 0,-1 1 1 0 0,1 0-1 0 0,0-1 0 0 0,0 1 0 0 0,0 0 1 0 0,0-1-1 0 0,-1 1 0 0 0,1-1 1 0 0,0 1-1 0 0,0-1 0 0 0,-1 0 0 0 0,1 1 1 0 0,0-1-1 0 0,-1 0 0 0 0,1 1 1 0 0,-1-1-1 0 0,1 0 0 0 0,-1 0 1 0 0,1 0-1 0 0,-1 1 0 0 0,1-1 0 0 0,-1 0 1 0 0,0 0-1 0 0,0 0 0 0 0,1 0 1 0 0,-1 0-1 0 0,0 0 0 0 0,0 0 1 0 0,0 0-1 0 0,0 1 0 0 0,0-1 0 0 0,0 0 1 0 0,0 0-1 0 0,0 0 0 0 0,-1 0 1 0 0,1 0-1 0 0,0 0 0 0 0,0 0 1 0 0,-1 0-1 0 0,1 1 0 0 0,-1-1 0 0 0,1 0 1 0 0,-1 0-1 0 0,1 0 0 0 0,-1 1 1 0 0,1-1-1 0 0,-1 0 0 0 0,1 1 0 0 0,-2-2 1 0 0,-1-1 846 0 0,-1-1 1 0 0,0 1 0 0 0,1 0-1 0 0,-1 0 1 0 0,0 0 0 0 0,-1 0-1 0 0,-5-2 1 0 0,8 4-873 0 0,0 0 0 0 0,0 0 0 0 0,-1 0-1 0 0,1 1 1 0 0,0-1 0 0 0,-1 1 0 0 0,1-1 0 0 0,0 1 0 0 0,-1 0-1 0 0,1 0 1 0 0,0 0 0 0 0,-1 0 0 0 0,1 1 0 0 0,-1-1-1 0 0,1 0 1 0 0,0 1 0 0 0,-1 0 0 0 0,1-1 0 0 0,0 1 0 0 0,-3 1-1 0 0,-34 15 561 0 0,31-15-642 0 0,1 0 0 0 0,0 1 0 0 0,0 0 0 0 0,-11 7 0 0 0,11-4-24 0 0,-17 10 58 0 0,2 1 0 0 0,-20 20 0 0 0,37-33-73 0 0,1 0-1 0 0,0 0 0 0 0,0 1 0 0 0,0-1 1 0 0,1 1-1 0 0,-1 0 0 0 0,1 1 0 0 0,0-1 1 0 0,1 0-1 0 0,-1 1 0 0 0,1 0 1 0 0,0-1-1 0 0,1 1 0 0 0,-1 0 0 0 0,0 10 1 0 0,2-14-21 0 0,0 0 0 0 0,0 0 1 0 0,0 0-1 0 0,1 0 1 0 0,-1 0-1 0 0,1 0 1 0 0,-1 0-1 0 0,1-1 1 0 0,0 1-1 0 0,-1 0 0 0 0,1 0 1 0 0,0 0-1 0 0,0-1 1 0 0,1 1-1 0 0,-1-1 1 0 0,0 1-1 0 0,0-1 1 0 0,3 3-1 0 0,0-2-45 0 0,-1 1 0 0 0,0-1 0 0 0,1 0 0 0 0,0 0-1 0 0,-1-1 1 0 0,1 1 0 0 0,0-1 0 0 0,7 2 0 0 0,2-1-497 0 0,1 0 1 0 0,-1-1 0 0 0,1 0 0 0 0,21-3-1 0 0,18-5-4113 0 0,-1-2 0 0 0,71-22 0 0 0,-85 20 2720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31.2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381 38 460 0 0,'5'-5'4963'0'0,"-5"5"-4871"0"0,5 12 4058 0 0,-5-11-3881 0 0,0 0-1 0 0,-1 0 1 0 0,1-1 0 0 0,0 1-1 0 0,0 0 1 0 0,0 0 0 0 0,-1 0-1 0 0,1 0 1 0 0,0 0 0 0 0,-1 0-1 0 0,1 0 1 0 0,-1-1 0 0 0,1 1-1 0 0,-1 0 1 0 0,1 0 0 0 0,-1-1-1 0 0,0 1 1 0 0,1 0 0 0 0,-3 1-1 0 0,-19 7 1710 0 0,16-8-1903 0 0,1-1-1 0 0,-1 1 0 0 0,1-1 0 0 0,-1 0 1 0 0,1-1-1 0 0,-1 1 0 0 0,-9-3 0 0 0,-33-29 176 0 0,27 19-182 0 0,17 10-42 0 0,0 0-1 0 0,0 0 1 0 0,-1 1 0 0 0,1 0-1 0 0,0-1 1 0 0,-8-1 0 0 0,-9 0 77 0 0,18 4-78 0 0,10 0-14 0 0,1 0-10 0 0,0 0-5 0 0,0 0-1 0 0,0 1 1 0 0,0 0-1 0 0,-1 1 1 0 0,1 0-1 0 0,0 0 1 0 0,12 5-1 0 0,-16-5 8 0 0,-1 0 0 0 0,0 0 1 0 0,1 0-1 0 0,-1 0 0 0 0,0 0 0 0 0,0 0 0 0 0,0 1 0 0 0,0 0 0 0 0,0-1 0 0 0,-1 1 0 0 0,1 0 0 0 0,-1 0 0 0 0,0 1 0 0 0,0-1 0 0 0,0 0 0 0 0,0 1 0 0 0,2 6 0 0 0,-3-6-4 0 0,1 0 1 0 0,-1 0-1 0 0,0 0 1 0 0,0 0-1 0 0,0 0 1 0 0,-1 0-1 0 0,1 1 1 0 0,-1-1-1 0 0,0 0 1 0 0,-1 1-1 0 0,1-1 1 0 0,-1 0-1 0 0,1 0 1 0 0,-1 0-1 0 0,0 0 1 0 0,-1 1-1 0 0,-2 4 1 0 0,-6 10 0 0 0,6-12 8 0 0,0 1 0 0 0,-1-1 0 0 0,0 1-1 0 0,0-1 1 0 0,-1 0 0 0 0,-12 11 0 0 0,-2-2 48 0 0,-1-1 0 0 0,0-1 0 0 0,-1-1 0 0 0,-1-1 0 0 0,-23 9 0 0 0,-13-5 5 0 0,14-15-43 0 0,74-17-41 0 0,-12 10 35 0 0,1 0 1 0 0,1 2-1 0 0,-1 0 0 0 0,0 2 0 0 0,1 0 1 0 0,27 0-1 0 0,-13 4 31 0 0,0 0 0 0 0,58 14 0 0 0,-15 8-17 0 0,-56-16-459 0 0,37 8 1 0 0,-52-16-25 0 0,-1 1-1 0 0,0-1 1 0 0,1 1 0 0 0,-1-2 0 0 0,1 1-1 0 0,-1 0 1 0 0,0-1 0 0 0,1 0 0 0 0,-1 0-1 0 0,5-1 1 0 0,36-20-8117 0 0,-36 16 6381 0 0,1 1 569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33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22 812 0 0,'-19'27'16984'0'0,"167"-31"-13189"0"0,75-13-2724 0 0,-31 1-936 0 0,-173 15-349 0 0,131-7 278 0 0,-51 6-5515 0 0,-176 40-10146 0 0,50-28 14138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33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0 756 0 0,'-10'3'720'0'0,"-13"3"1882"0"0,0 1 1 0 0,0 1 0 0 0,-32 17 1140 0 0,68-20-941 0 0,184-10 1702 0 0,25-1-3983 0 0,79-7-1922 0 0,-175-5-8613 0 0,-125 18 9689 0 0,0-1 1 0 0,0 1 0 0 0,0 0-1 0 0,0 0 1 0 0,0 0-1 0 0,0 0 1 0 0,0 0-1 0 0,0 0 1 0 0,0 0 0 0 0,0 0-1 0 0,0 0 1 0 0,0 0-1 0 0,0 0 1 0 0,0 1-1 0 0,0-1 1 0 0,0 0 0 0 0,0 1-1 0 0,0-1 1 0 0,1 1-1 0 0,7 1-2261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36.0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507 183 84 0 0,'10'6'12681'0'0,"-58"4"-8228"0"0,20-9-3824 0 0,19 0-538 0 0,-1-1-1 0 0,0 0 1 0 0,0 0-1 0 0,0-1 0 0 0,1 0 1 0 0,-1 0-1 0 0,0-1 1 0 0,1-1-1 0 0,0 0 1 0 0,-11-4-1 0 0,18 6-89 0 0,0 0-1 0 0,0 0 1 0 0,0-1-1 0 0,1 1 1 0 0,-1 0-1 0 0,0-1 1 0 0,0 0-1 0 0,1 1 1 0 0,-1-1-1 0 0,1 0 0 0 0,0 0 1 0 0,-1 0-1 0 0,1 0 1 0 0,0 0-1 0 0,0 0 1 0 0,0 0-1 0 0,0 0 1 0 0,1 0-1 0 0,-1 0 1 0 0,1-1-1 0 0,-1 1 0 0 0,1 0 1 0 0,0 0-1 0 0,-1-1 1 0 0,1 1-1 0 0,1 0 1 0 0,-1-1-1 0 0,1-2 1 0 0,1 1-3 0 0,0 0 0 0 0,0 1 0 0 0,0 0-1 0 0,1-1 1 0 0,0 1 0 0 0,0 0 0 0 0,0 0 0 0 0,5-4 0 0 0,9-5 0 0 0,1 1-1 0 0,0 1 1 0 0,0 0 0 0 0,1 2 0 0 0,1 0-1 0 0,33-9 1 0 0,-48 16 12 0 0,27-12 71 0 0,-31 12-93 0 0,1 1-9 0 0,4 0 8 0 0,-1 0 22 0 0,0 1 1 0 0,-1-1-1 0 0,1 1 1 0 0,0 0 0 0 0,-1 0-1 0 0,1 0 1 0 0,-1 1-1 0 0,1 0 1 0 0,-1 0 0 0 0,0 0-1 0 0,6 3 1 0 0,-8-4 4 0 0,0 1 0 0 0,0-1-1 0 0,0 1 1 0 0,0-1 0 0 0,-1 1 0 0 0,1 0 0 0 0,0 0 0 0 0,-1 0 0 0 0,1 0 0 0 0,-1 0 0 0 0,0 0-1 0 0,1 0 1 0 0,-1 1 0 0 0,0-1 0 0 0,0 0 0 0 0,-1 1 0 0 0,1-1 0 0 0,0 0 0 0 0,-1 1 0 0 0,1 4-1 0 0,-3 5-4 0 0,0-1 0 0 0,0 1-1 0 0,-1 0 1 0 0,-1-1-1 0 0,-5 12 1 0 0,4-8 13 0 0,-3 4 5 0 0,0 0 0 0 0,-12 19-1 0 0,16-30-19 0 0,-1 0 0 0 0,0-1 0 0 0,0 0 0 0 0,-1 0 0 0 0,0 0-1 0 0,0-1 1 0 0,-9 8 0 0 0,-22 21 23 0 0,7-5-25 0 0,-72 46-29 0 0,70-54 71 0 0,6-6-53 0 0,-1-1 0 0 0,-48 20 0 0 0,21-12-23 0 0,-68 37-17 0 0,120-59 15 0 0,8-3-30 0 0,1 0 38 0 0,-1 0-1 0 0,0 0 1 0 0,0-1-1 0 0,0 0 1 0 0,0 0-1 0 0,0-1 1 0 0,-1 1-1 0 0,1-1 1 0 0,5-6-1 0 0,-4 4-5 0 0,4-1 17 0 0,0 0 0 0 0,0 0 0 0 0,0 0 1 0 0,1 2-1 0 0,0-1 0 0 0,14-3 0 0 0,1-1 8 0 0,13-2 5 0 0,65-10 10 0 0,-72 19-11 0 0,1 1-1 0 0,-1 1 1 0 0,0 2 0 0 0,0 1-1 0 0,61 13 1 0 0,-39 3-180 0 0,-36-10 481 0 0,37 9-1 0 0,-52-16-805 0 0,0 0 0 0 0,0-1-1 0 0,1 1 1 0 0,-1-1 0 0 0,0 0-1 0 0,1 0 1 0 0,-1 0 0 0 0,0-1-1 0 0,0 1 1 0 0,0-1 0 0 0,1 0-1 0 0,-1 0 1 0 0,0-1 0 0 0,5-1-1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56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40 596 0 0,'10'5'5907'0'0,"-8"-9"-5570"0"0,0 1 0 0 0,0 0 1 0 0,1 0-1 0 0,0 0 0 0 0,-1 0 0 0 0,1 0 0 0 0,0 0 0 0 0,0 1 0 0 0,0-1 0 0 0,1 1 0 0 0,3-2 0 0 0,-3 2-161 0 0,0 1-1 0 0,0-1 1 0 0,1 1-1 0 0,-1 0 1 0 0,0 1-1 0 0,1-1 1 0 0,-1 1-1 0 0,1 0 1 0 0,-1 0-1 0 0,1 0 1 0 0,-1 1-1 0 0,6 0 1 0 0,59 16 944 0 0,-55-13-815 0 0,196 72 1547 0 0,-200-71-1819 0 0,-1 1 0 0 0,1-1 1 0 0,-1 2-1 0 0,-1-1 0 0 0,9 9 1 0 0,16 11 39 0 0,-27-21-62 0 0,0 1 0 0 0,-1-1 1 0 0,0 1-1 0 0,7 9 0 0 0,10 11 31 0 0,38 49 144 0 0,-37-52-85 0 0,-2 1 0 0 0,20 28 1 0 0,-32-40-103 0 0,1-1 0 0 0,1-1 0 0 0,0 0 1 0 0,14 10-1 0 0,-5-3-7 0 0,39 37 21 0 0,-33-30-12 0 0,50 38-1 0 0,-43-39 0 0 0,-21-14 13 0 0,0 0 0 0 0,0-1 0 0 0,1-1 0 0 0,0 0 0 0 0,16 6 0 0 0,3-2 26 0 0,-10-3-1 0 0,41 10-1 0 0,259 16 336 0 0,-203-26-368 0 0,123-2-225 0 0,-229-6 109 0 0,-11 0-273 0 0,-8 0-1842 0 0,2 0 1404 0 0,1 0 1 0 0,0-1-1 0 0,0 0 1 0 0,0 1-1 0 0,-4-2 1 0 0,-52-11-6659 0 0,42 9 6074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2:57.0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12 0 0,'11'-6'8770'0'0,"-5"7"-8174"0"0,-1 0 1 0 0,1 1-1 0 0,-1-1 1 0 0,1 1-1 0 0,-1 0 0 0 0,0 0 1 0 0,0 0-1 0 0,0 1 0 0 0,0 0 1 0 0,4 3-1 0 0,-3-2-465 0 0,0-1 0 0 0,0 1 0 0 0,1-1 0 0 0,-1 0 0 0 0,13 3-1 0 0,136 28 80 0 0,-145-32-211 0 0,1 1 0 0 0,-1 0 0 0 0,1 0-1 0 0,-1 1 1 0 0,0 1 0 0 0,0 0 0 0 0,-1 0-1 0 0,1 1 1 0 0,13 11 0 0 0,-20-15 0 0 0,-1 1 0 0 0,0-1 0 0 0,0 1 0 0 0,0-1 0 0 0,0 1 0 0 0,0 0 0 0 0,-1 0 1 0 0,1 0-1 0 0,-1 0 0 0 0,0 0 0 0 0,0 0 0 0 0,0 0 0 0 0,0 0 0 0 0,1 7 0 0 0,-3-7 1 0 0,1 0-1 0 0,-1 0 0 0 0,0 1 1 0 0,0-1-1 0 0,0 0 0 0 0,0 0 1 0 0,-1 0-1 0 0,1 0 0 0 0,-1 0 1 0 0,1 0-1 0 0,-1-1 0 0 0,0 1 1 0 0,0 0-1 0 0,-5 3 0 0 0,-15 20 2 0 0,-1 0 95 0 0,-37 34 1 0 0,58-58-84 0 0,0-1-1 0 0,0 1 1 0 0,1 0 0 0 0,-1 0-1 0 0,0 0 1 0 0,1 1 0 0 0,0-1 0 0 0,-1 0-1 0 0,1 0 1 0 0,-2 6 0 0 0,0-3 23 0 0,2-4-35 0 0,1-1 0 0 0,-1 0-1 0 0,1 0 1 0 0,-1 1 0 0 0,1-1 0 0 0,0 0 0 0 0,-1 1 0 0 0,1-1 0 0 0,0 0 0 0 0,-1 1 0 0 0,1-1-1 0 0,0 1 1 0 0,-1-1 0 0 0,1 0 0 0 0,0 1 0 0 0,0-1 0 0 0,-1 1 0 0 0,1-1 0 0 0,0 1-1 0 0,0-1 1 0 0,0 1 0 0 0,0-1 0 0 0,0 1 0 0 0,0-1 0 0 0,0 1 0 0 0,0-1 0 0 0,0 1 0 0 0,0-1-1 0 0,0 1 1 0 0,0-1 0 0 0,0 1 0 0 0,0-1 0 0 0,1 1 0 0 0,-1 0 79 0 0,-1-31 83 0 0,2 23-137 0 0,-11-37 54 0 0,0-42 44 0 0,10 79-109 0 0,-1 0 0 0 0,0-1 0 0 0,-1 1 1 0 0,0 0-1 0 0,0-1 0 0 0,-4-6 0 0 0,3 7 11 0 0,1-1 1 0 0,-1 1-1 0 0,1 0 1 0 0,1 0-1 0 0,-1-1 0 0 0,1-8 1 0 0,-9-37 1861 0 0,11 59-1809 0 0,1-1 0 0 0,0 0-1 0 0,-1 0 1 0 0,2 0 0 0 0,-1 0-1 0 0,1 0 1 0 0,-1 0 0 0 0,6 6 0 0 0,8 17-16 0 0,-13-22-67 0 0,1 0 1 0 0,0 0 0 0 0,0 0-1 0 0,9 8 1 0 0,-9-9 3 0 0,0 0-1 0 0,0-1 0 0 0,0 1 1 0 0,-1 1-1 0 0,0-1 0 0 0,4 9 1 0 0,15 19 72 0 0,-9-14-10 0 0,-13-16-1021 0 0,-10-5-257 0 0,-23-12-1946 0 0,2 1-1332 0 0,-17-3-4122 0 0,38 15 7157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44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2 387 12 0 0,'-1'-9'908'0'0,"1"8"-764"0"0,0 0 0 0 0,0 0 0 0 0,0 0 0 0 0,0 1 0 0 0,0-1 0 0 0,-1 0 0 0 0,2 0 0 0 0,-1 0 0 0 0,0 0 1 0 0,0 0-1 0 0,0 0 0 0 0,0 0 0 0 0,1 0 0 0 0,-1 0 0 0 0,0 0 0 0 0,1 0 0 0 0,-1 0 0 0 0,1 0 0 0 0,-1 1 0 0 0,1-1 0 0 0,-1 0 0 0 0,1 0 0 0 0,0 1 1 0 0,-1-1-1 0 0,1 0 0 0 0,10 1 4187 0 0,-1 11-3334 0 0,-1 11-772 0 0,11 6 134 0 0,1-1 1 0 0,1 0-1 0 0,32 29 1 0 0,3 4-91 0 0,68 68 48 0 0,-101-103-267 0 0,2-1 0 0 0,2-2-1 0 0,0-1 1 0 0,47 28 0 0 0,-69-46-44 0 0,0 0-1 0 0,1 0 1 0 0,-1 0 0 0 0,0-1 0 0 0,1 0-1 0 0,0-1 1 0 0,-1 1 0 0 0,11 0 0 0 0,-16-2 0 0 0,1 0 0 0 0,-1 0 0 0 0,0 0 0 0 0,1-1 0 0 0,-1 1 0 0 0,0 0 1 0 0,0 0-1 0 0,1-1 0 0 0,-1 1 0 0 0,0-1 0 0 0,0 1 0 0 0,0-1 0 0 0,0 1 1 0 0,1-1-1 0 0,-1 0 0 0 0,0 1 0 0 0,0-1 0 0 0,0 0 0 0 0,0 0 0 0 0,0-1 1 0 0,0 0 4 0 0,0 1 0 0 0,0-1 0 0 0,-1 0 0 0 0,1 0 0 0 0,-1 1 0 0 0,0-1 0 0 0,1 0 1 0 0,-1 0-1 0 0,0 0 0 0 0,0 0 0 0 0,0 0 0 0 0,0 0 0 0 0,0 1 0 0 0,-1-1 0 0 0,1 0 0 0 0,-1 0 1 0 0,1 0-1 0 0,-2-2 0 0 0,-51-141 191 0 0,1 4-155 0 0,36 93-39 0 0,-24-90-12 0 0,26 64 304 0 0,3 0-1 0 0,-2-134 1 0 0,34 217-157 0 0,17-1-84 0 0,-19-5-54 0 0,79 17 274 0 0,196 26 1376 0 0,105-14-1088 0 0,636 54-324 0 0,-1022-85-243 0 0,70 6-33 0 0,0 4 0 0 0,92 24 0 0 0,-131-26 65 0 0,-36-8-165 0 0,1 1 0 0 0,-1 0 0 0 0,0 0 0 0 0,0 1 0 0 0,10 4 0 0 0,-12-4-1263 0 0,-60 0-11499 0 0,37-3 11488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46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269 65 456 0 0,'0'1'103'0'0,"0"-1"0"0"0,0 1 1 0 0,0 0-1 0 0,0 0 0 0 0,0-1 0 0 0,0 1 0 0 0,0 0 1 0 0,0-1-1 0 0,0 1 0 0 0,-1 0 0 0 0,1 0 0 0 0,0-1 1 0 0,0 1-1 0 0,-1 0 0 0 0,1-1 0 0 0,-1 1 0 0 0,1-1 1 0 0,0 1-1 0 0,-2 1 0 0 0,2-2-9 0 0,-1 0 0 0 0,1 1 0 0 0,-1 0 0 0 0,1-1 0 0 0,0 1-1 0 0,-1-1 1 0 0,1 1 0 0 0,0-1 0 0 0,0 1 0 0 0,-1 0 0 0 0,1-1 0 0 0,0 1 0 0 0,0-1-1 0 0,0 1 1 0 0,0 0 0 0 0,0-1 0 0 0,-1 1 0 0 0,1 0 0 0 0,1 1 0 0 0,-2-2-30 0 0,1 0-1 0 0,0 1 1 0 0,0-1 0 0 0,0 0 0 0 0,0 1 0 0 0,-1-1 0 0 0,1 0 0 0 0,0 1-1 0 0,0-1 1 0 0,-1 0 0 0 0,1 0 0 0 0,0 1 0 0 0,-1-1 0 0 0,1 0-1 0 0,0 0 1 0 0,-1 0 0 0 0,1 1 0 0 0,0-1 0 0 0,-1 0 0 0 0,1 0 0 0 0,-1 0-1 0 0,1 0 1 0 0,0 0 0 0 0,-1 0 0 0 0,1 0 0 0 0,0 0 0 0 0,-1 0 0 0 0,1 0-1 0 0,-1 0 1 0 0,1 0 0 0 0,0 0 0 0 0,-1 0 0 0 0,1 0 0 0 0,-1 0-1 0 0,1 0 1 0 0,-23-4 2873 0 0,10 2-2950 0 0,-16 2 769 0 0,17 1-687 0 0,0 0 1 0 0,0-1-1 0 0,0-1 1 0 0,0 0-1 0 0,0 0 1 0 0,0-2-1 0 0,1 1 1 0 0,-1-1-1 0 0,1-1 1 0 0,-1 0-1 0 0,-11-6 1 0 0,14 5-69 0 0,8 5-2 0 0,0-1 1 0 0,-1 1-1 0 0,1-1 1 0 0,0 0-1 0 0,0 1 1 0 0,0-1-1 0 0,0 0 0 0 0,0 0 1 0 0,0 0-1 0 0,0 0 1 0 0,0 0-1 0 0,0 0 0 0 0,0 0 1 0 0,0 0-1 0 0,1 0 1 0 0,-1 0-1 0 0,0-1 0 0 0,1 1 1 0 0,-1 0-1 0 0,1 0 1 0 0,-1-1-1 0 0,1 1 1 0 0,0 0-1 0 0,-1-1 0 0 0,1 1 1 0 0,0 0-1 0 0,0-1 1 0 0,0 1-1 0 0,0 0 0 0 0,0-1 1 0 0,0 1-1 0 0,1 0 1 0 0,-1-2-1 0 0,1 1 1 0 0,0 1 0 0 0,0 0 0 0 0,1-1 0 0 0,-1 1 0 0 0,0 0 0 0 0,0 0 0 0 0,1 0 0 0 0,-1 0 0 0 0,1 0 0 0 0,-1 0 0 0 0,1 0 0 0 0,-1 1 0 0 0,1-1-1 0 0,-1 0 1 0 0,1 1 0 0 0,0 0 0 0 0,-1-1 0 0 0,1 1 0 0 0,0 0 0 0 0,-1-1 0 0 0,1 1 0 0 0,2 1 0 0 0,46-6-10 0 0,-40 6 95 0 0,0 0 0 0 0,0 1-1 0 0,0 0 1 0 0,0 1 0 0 0,0-1-1 0 0,-1 2 1 0 0,0 0-1 0 0,1 0 1 0 0,-1 0 0 0 0,-1 1-1 0 0,1 1 1 0 0,-1-1 0 0 0,0 1-1 0 0,0 1 1 0 0,-1-1 0 0 0,11 13-1 0 0,-13-14 7 0 0,-1 1 0 0 0,0 0 0 0 0,0-1 0 0 0,-1 1-1 0 0,1 1 1 0 0,-1-1 0 0 0,-1 0 0 0 0,1 1 0 0 0,-1 0 0 0 0,2 12 0 0 0,-4-12-82 0 0,-2 1 0 0 0,1-1 1 0 0,-1 1-1 0 0,0-1 0 0 0,0 0 1 0 0,-1 1-1 0 0,0-1 0 0 0,-1-1 1 0 0,1 1-1 0 0,-1 0 0 0 0,0-1 1 0 0,-1 0-1 0 0,0 0 0 0 0,0 0 1 0 0,0-1-1 0 0,-1 1 0 0 0,1-1 1 0 0,-9 5-1 0 0,12-9-10 0 0,-1-1-1 0 0,0 1 1 0 0,0-1-1 0 0,1 1 1 0 0,-1-1-1 0 0,0 0 1 0 0,0 0 0 0 0,0 0-1 0 0,1-1 1 0 0,-1 1-1 0 0,0-1 1 0 0,0 1-1 0 0,1-1 1 0 0,-1 0 0 0 0,0 0-1 0 0,1 0 1 0 0,-1 0-1 0 0,1-1 1 0 0,-1 1-1 0 0,-2-3 1 0 0,3 2-2 0 0,0 1 1 0 0,-1-1-1 0 0,1 0 1 0 0,0-1-1 0 0,0 1 0 0 0,0 0 1 0 0,0-1-1 0 0,0 1 1 0 0,1-1-1 0 0,-1 1 1 0 0,1-1-1 0 0,-1 0 0 0 0,1 0 1 0 0,-1-5-1 0 0,-3-5 14 0 0,2-1-19 0 0,3 13 7 0 0,0 1 0 0 0,1-1-1 0 0,-1 1 1 0 0,1-1-1 0 0,0 1 1 0 0,-1-1 0 0 0,1 1-1 0 0,-1 0 1 0 0,1-1 0 0 0,-1 1-1 0 0,1 0 1 0 0,0-1-1 0 0,-1 1 1 0 0,1 0 0 0 0,0 0-1 0 0,-1-1 1 0 0,1 1 0 0 0,0 0-1 0 0,0 0 1 0 0,-1 0-1 0 0,1 0 1 0 0,0 0 0 0 0,-1 0-1 0 0,1 0 1 0 0,0 0 0 0 0,0 1-1 0 0,58 1 29 0 0,68 13 0 0 0,-46-4-24 0 0,36-7-772 0 0,-99-4-273 0 0,-17 0 870 0 0,-1 0 0 0 0,1 0 0 0 0,-1 0-1 0 0,1 0 1 0 0,0 0 0 0 0,-1 0 0 0 0,1 0 0 0 0,0 0-1 0 0,-1 0 1 0 0,1 0 0 0 0,-1 1 0 0 0,1-1 0 0 0,-1 0 0 0 0,1 0-1 0 0,0 1 1 0 0,-1-1 0 0 0,1 0 0 0 0,-1 1 0 0 0,1-1-1 0 0,-1 1 1 0 0,0-1 0 0 0,1 0 0 0 0,-1 1 0 0 0,1-1 0 0 0,-1 1-1 0 0,0-1 1 0 0,1 1 0 0 0,-1-1 0 0 0,0 2 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47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2 356 0 0,'0'0'12683'0'0,"29"0"-12361"0"0,34 0-150 0 0,-13-2-19 0 0,1 3 1 0 0,70 10-1 0 0,-102-9 87 0 0,9 2 358 0 0,-28-4-558 0 0,1 0 1 0 0,0 0-1 0 0,-1 1 1 0 0,1-1-1 0 0,0 0 1 0 0,-1 0-1 0 0,1 1 1 0 0,-1-1-1 0 0,1 1 1 0 0,-1-1-1 0 0,1 1 1 0 0,-1-1-1 0 0,1 1 1 0 0,-1-1-1 0 0,1 1 1 0 0,-1-1-1 0 0,1 1 1 0 0,-1-1-1 0 0,0 1 0 0 0,1 0 1 0 0,-1-1-1 0 0,0 1 1 0 0,1 0-1 0 0,-1-1 1 0 0,0 1-1 0 0,0 0 1 0 0,0-1-1 0 0,0 1 1 0 0,0 1-1 0 0,-1 1 12 0 0,-1-1-1 0 0,1 1 1 0 0,-1 0-1 0 0,0-1 1 0 0,0 1-1 0 0,0-1 0 0 0,0 1 1 0 0,0-1-1 0 0,0 0 1 0 0,-1 0-1 0 0,1 0 0 0 0,-5 2 1 0 0,-1 2-2 0 0,-59 41-8 0 0,21-15-61 0 0,63-26-11 0 0,9-11 16 0 0,-1 1 0 0 0,1 2 0 0 0,0 0 0 0 0,40 4 1 0 0,-15-1 21 0 0,-34 0 16 0 0,-1 1-1 0 0,0 0 0 0 0,0 2 1 0 0,0 0-1 0 0,26 10 0 0 0,-39-13 5 0 0,-1 0 0 0 0,1 0 0 0 0,-1 0 0 0 0,1 1 0 0 0,-1-1 0 0 0,1 1 0 0 0,-1 0-1 0 0,0 0 1 0 0,0 0 0 0 0,0 0 0 0 0,0 0 0 0 0,-1 0 0 0 0,1 0 0 0 0,0 1 0 0 0,1 3 0 0 0,-2-4 7 0 0,0-1 1 0 0,-1 1-1 0 0,1-1 1 0 0,-1 1-1 0 0,1-1 1 0 0,-1 1-1 0 0,0 0 1 0 0,0-1-1 0 0,0 1 1 0 0,0 0-1 0 0,0-1 1 0 0,0 1-1 0 0,0 0 1 0 0,0-1 0 0 0,-1 1-1 0 0,1 0 1 0 0,0-1-1 0 0,-1 1 1 0 0,0-1-1 0 0,1 1 1 0 0,-1-1-1 0 0,0 1 1 0 0,0-1-1 0 0,0 0 1 0 0,-2 3-1 0 0,-3 3-1 0 0,-1-1-1 0 0,0 0 0 0 0,-1 0 1 0 0,1 0-1 0 0,-1-1 0 0 0,-1 0 1 0 0,1-1-1 0 0,0 0 0 0 0,-1 0 1 0 0,0-1-1 0 0,0 0 0 0 0,0 0 0 0 0,-12 1 1 0 0,-13 1-299 0 0,1-2 0 0 0,-48-2 1 0 0,66-1 54 0 0,7 0-422 0 0,1 0 0 0 0,-1-1-1 0 0,0 1 1 0 0,1-2 0 0 0,-1 1 0 0 0,-10-5 0 0 0,64 0-11206 0 0,-26 6 10660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48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1 644 0 0,'1'0'172'0'0,"0"0"1"0"0,0 0-1 0 0,0 0 0 0 0,0 0 0 0 0,0 0 1 0 0,-1 0-1 0 0,1 0 0 0 0,0 1 0 0 0,0-1 0 0 0,0 0 1 0 0,0 1-1 0 0,-1-1 0 0 0,1 1 0 0 0,0-1 1 0 0,0 0-1 0 0,-1 1 0 0 0,1 0 0 0 0,0-1 1 0 0,-1 1-1 0 0,2 1 0 0 0,-2-2-69 0 0,0 0 0 0 0,0 1 0 0 0,0-1-1 0 0,0 1 1 0 0,1-1 0 0 0,-1 1 0 0 0,0-1 0 0 0,0 0-1 0 0,0 1 1 0 0,0-1 0 0 0,0 1 0 0 0,0-1-1 0 0,0 1 1 0 0,0-1 0 0 0,0 0 0 0 0,-1 1 0 0 0,1-1-1 0 0,0 1 1 0 0,0-1 0 0 0,0 1 0 0 0,0-1 0 0 0,-1 0-1 0 0,1 1 1 0 0,0-1 0 0 0,0 0 0 0 0,-1 1 0 0 0,1-1-1 0 0,0 0 1 0 0,0 1 0 0 0,-1-1 0 0 0,1 0 0 0 0,-1 1-1 0 0,1-1 1 0 0,0 0 0 0 0,-1 0 0 0 0,1 0 0 0 0,0 1-1 0 0,-1-1 1 0 0,-9 13 3773 0 0,9-12-3705 0 0,1 0 1 0 0,0-1-1 0 0,-1 1 1 0 0,1 0-1 0 0,0 0 0 0 0,-1-1 1 0 0,1 1-1 0 0,-1 0 1 0 0,1-1-1 0 0,-1 1 1 0 0,1-1-1 0 0,-1 1 1 0 0,1-1-1 0 0,-1 1 1 0 0,0-1-1 0 0,1 1 1 0 0,-1-1-1 0 0,0 1 1 0 0,1-1-1 0 0,-1 0 1 0 0,-1 1-1 0 0,-9 1 1906 0 0,1 3-4043 0 0,42 20-11607 0 0,-22-19 12069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4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374 60 260 0 0,'-5'-3'959'0'0,"1"1"-1"0"0,-1 0 1 0 0,1 0 0 0 0,-1 0 0 0 0,0 1-1 0 0,0 0 1 0 0,0 0 0 0 0,0 0-1 0 0,0 0 1 0 0,0 1 0 0 0,-1 0-1 0 0,1 0 1 0 0,0 0 0 0 0,-5 1-1 0 0,3 1-510 0 0,0 0 0 0 0,1 0 0 0 0,-1 0 0 0 0,1 1 0 0 0,0 0 0 0 0,0 0 0 0 0,0 0 0 0 0,0 1 0 0 0,0 0 0 0 0,-5 5 0 0 0,8-6-413 0 0,0-1 0 0 0,0 1 0 0 0,0 0 1 0 0,0 0-1 0 0,1 0 0 0 0,-1 0 0 0 0,1 0 0 0 0,0 1 0 0 0,0-1 1 0 0,0 1-1 0 0,0-1 0 0 0,1 1 0 0 0,-1 0 0 0 0,1 0 1 0 0,0-1-1 0 0,0 1 0 0 0,1 0 0 0 0,-1 0 0 0 0,1 0 0 0 0,0 0 1 0 0,0 0-1 0 0,0 0 0 0 0,0 0 0 0 0,1 0 0 0 0,0 0 1 0 0,-1 0-1 0 0,1 0 0 0 0,1 0 0 0 0,-1-1 0 0 0,1 1 1 0 0,-1 0-1 0 0,1-1 0 0 0,0 1 0 0 0,3 2 0 0 0,-2-3-98 0 0,0 0 0 0 0,0-1-1 0 0,1 1 1 0 0,-1-1 0 0 0,1 0-1 0 0,-1 0 1 0 0,1 0 0 0 0,0-1-1 0 0,0 1 1 0 0,0-1 0 0 0,0 0 0 0 0,0 0-1 0 0,0-1 1 0 0,0 1 0 0 0,0-1-1 0 0,0 0 1 0 0,0 0 0 0 0,0 0-1 0 0,0 0 1 0 0,0-1 0 0 0,1 1-1 0 0,5-3 1 0 0,5-1-258 0 0,-1-1 0 0 0,1 0 0 0 0,-1 0 0 0 0,22-14 0 0 0,-29 16 213 0 0,-1-2 0 0 0,1 1 0 0 0,-1-1 0 0 0,0 1-1 0 0,0-2 1 0 0,0 1 0 0 0,-1-1 0 0 0,0 0 0 0 0,0 0 0 0 0,-1 0-1 0 0,1 0 1 0 0,5-13 0 0 0,-9 16 100 0 0,0 0 1 0 0,0-1-1 0 0,0 1 0 0 0,-1 0 1 0 0,1 0-1 0 0,-1-1 0 0 0,0 1 0 0 0,0 0 1 0 0,0 0-1 0 0,0-1 0 0 0,-1 1 0 0 0,1 0 1 0 0,-1 0-1 0 0,0-1 0 0 0,0 1 0 0 0,0 0 1 0 0,0 0-1 0 0,0 0 0 0 0,-1 0 1 0 0,1 0-1 0 0,-1 1 0 0 0,0-1 0 0 0,0 0 1 0 0,-3-2-1 0 0,2 1 23 0 0,-1 1 1 0 0,0 0 0 0 0,0 0-1 0 0,1 1 1 0 0,-1-1-1 0 0,-1 1 1 0 0,1 0-1 0 0,0 0 1 0 0,-1 0 0 0 0,1 1-1 0 0,-1-1 1 0 0,1 1-1 0 0,-1 0 1 0 0,0 1-1 0 0,1-1 1 0 0,-7 1 0 0 0,0 0 7 0 0,1 1 1 0 0,-1 0-1 0 0,1 1 1 0 0,0 0 0 0 0,-1 1-1 0 0,1 0 1 0 0,0 1-1 0 0,-14 6 1 0 0,-5 6-302 0 0,-38 27 0 0 0,58-37 127 0 0,-42 23-1551 0 0,40-24 678 0 0,1 0 0 0 0,0 0 0 0 0,1 1 0 0 0,-1 0 0 0 0,1 1 0 0 0,0 0 0 0 0,1 0 0 0 0,0 1 0 0 0,0 0 1 0 0,-9 11-1 0 0,16-13-529 0 0,1 0 278 0 0</inkml:trace>
  <inkml:trace contextRef="#ctx0" brushRef="#br0" timeOffset="1">412 119 1016 0 0,'29'-11'11789'0'0,"-29"12"-11595"0"0,0 0 0 0 0,0 1 0 0 0,0-1 0 0 0,0 0 0 0 0,0 0 0 0 0,0 0 1 0 0,0 0-1 0 0,0 0 0 0 0,0 1 0 0 0,-1-1 0 0 0,1 0 0 0 0,0 0 0 0 0,-1 0 0 0 0,1 0 0 0 0,-1 0 0 0 0,0 0 0 0 0,1 0 0 0 0,-1 0 0 0 0,0 0 0 0 0,0 1 0 0 0,-2 2 536 0 0,4 19 206 0 0,-2 0-1 0 0,-7 43 1 0 0,7-53-864 0 0,-1 1 0 0 0,2-1 0 0 0,1 23 0 0 0,0-4-192 0 0,-1-31 83 0 0,0 0 0 0 0,0 0 0 0 0,0 0 0 0 0,0 1 0 0 0,0-1 0 0 0,0 0 1 0 0,1 0-1 0 0,-1 0 0 0 0,0 0 0 0 0,1 0 0 0 0,-1 0 0 0 0,1 0 0 0 0,-1 0 0 0 0,1 0 0 0 0,0 0 0 0 0,-1 0 0 0 0,1 0 0 0 0,0 0 0 0 0,0 0 0 0 0,-1 0 0 0 0,1 0 0 0 0,0-1 0 0 0,0 1 0 0 0,2 1 0 0 0,0-1-148 0 0,-1 0 0 0 0,1-1 1 0 0,0 1-1 0 0,-1 0 0 0 0,1-1 0 0 0,0 1 0 0 0,0-1 0 0 0,-1 0 0 0 0,1 0 0 0 0,3-1 0 0 0,7 0-1083 0 0,-1-1-1 0 0,0-1 1 0 0,17-6 0 0 0,89-39-8192 0 0,-81 32 7622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48.9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55 672 0 0,'-1'2'624'0'0,"1"0"1"0"0,-1 0-1 0 0,0 0 0 0 0,0 0 0 0 0,0-1 1 0 0,0 1-1 0 0,0 0 0 0 0,0 0 0 0 0,0 0 1 0 0,-1-1-1 0 0,1 1 0 0 0,-1-1 0 0 0,-2 2 1 0 0,-45 13 2812 0 0,43-14-3337 0 0,0-1 0 0 0,-1 1 0 0 0,1-1 0 0 0,-1-1 1 0 0,1 1-1 0 0,-1-1 0 0 0,1 0 0 0 0,0 0 0 0 0,-1-1 0 0 0,1 0 0 0 0,-1 0 0 0 0,1-1 0 0 0,0 1 0 0 0,0-1 0 0 0,0-1 0 0 0,0 1 0 0 0,0-1 1 0 0,0 0-1 0 0,-9-7 0 0 0,14 10-102 0 0,0-1 0 0 0,-1 0 0 0 0,1 0 0 0 0,0 1 0 0 0,0-1 0 0 0,0 0 0 0 0,0 0 0 0 0,0 0 0 0 0,0 0 0 0 0,1 0 0 0 0,-1 0 0 0 0,0-1 1 0 0,0 1-1 0 0,1 0 0 0 0,-1 0 0 0 0,1 0 0 0 0,-1-1 0 0 0,1 1 0 0 0,-1 0 0 0 0,1-1 0 0 0,0 1 0 0 0,0 0 0 0 0,-1-1 0 0 0,1 1 0 0 0,0 0 0 0 0,0-1 0 0 0,1 1 1 0 0,-1 0-1 0 0,0-1 0 0 0,0 1 0 0 0,1 0 0 0 0,-1-1 0 0 0,0 1 0 0 0,1 0 0 0 0,0-1 0 0 0,-1 1 0 0 0,1 0 0 0 0,0 0 0 0 0,-1 0 0 0 0,1 0 0 0 0,0 0 0 0 0,0 0 1 0 0,0 0-1 0 0,1-1 0 0 0,2-1-1 0 0,-1 0 0 0 0,1 1 0 0 0,0 0 0 0 0,0 0 0 0 0,0 0 0 0 0,0 0 0 0 0,0 1 0 0 0,0 0 0 0 0,1 0 0 0 0,-1 0 0 0 0,1 0 0 0 0,-1 0 0 0 0,6 1 0 0 0,0 0 3 0 0,-1 1 0 0 0,1 0 0 0 0,-1 0 0 0 0,1 1-1 0 0,-1 1 1 0 0,0-1 0 0 0,0 2 0 0 0,0-1 0 0 0,0 1 0 0 0,-1 0 0 0 0,0 1 0 0 0,0 0 0 0 0,13 10-1 0 0,-15-10 4 0 0,-1 0-1 0 0,0 0 0 0 0,0 0 0 0 0,0 1 0 0 0,0 0 0 0 0,-1-1 1 0 0,0 2-1 0 0,-1-1 0 0 0,1 0 0 0 0,-1 1 0 0 0,0-1 0 0 0,-1 1 0 0 0,0 0 1 0 0,0 0-1 0 0,0 0 0 0 0,-1 0 0 0 0,0 0 0 0 0,0 9 0 0 0,-1-1 4 0 0,0 0 0 0 0,-2 0 0 0 0,-4 20 0 0 0,2-15-6 0 0,3-15 1 0 0,1-1 0 0 0,-1 1-1 0 0,0-1 1 0 0,0 1-1 0 0,-1-1 1 0 0,1 0-1 0 0,-1 1 1 0 0,0-1-1 0 0,-1 0 1 0 0,1 0-1 0 0,0 0 1 0 0,-1 0 0 0 0,0-1-1 0 0,0 1 1 0 0,0-1-1 0 0,-4 4 1 0 0,-5 2 6 0 0,7-5-8 0 0,1 0 1 0 0,-1 0 0 0 0,0-1-1 0 0,0 0 1 0 0,0 0-1 0 0,-10 4 1 0 0,-16 3 39 0 0,24-7-33 0 0,0-1 0 0 0,0 1 0 0 0,-1-2 0 0 0,1 1 0 0 0,0-1 0 0 0,-1 0 0 0 0,1 0 0 0 0,-1-1 0 0 0,1 0-1 0 0,-12-1 1 0 0,10-1-20 0 0,3 1 6 0 0,0 0 0 0 0,0 0 0 0 0,0-1 0 0 0,0 0-1 0 0,0 0 1 0 0,-6-4 0 0 0,12 7 7 0 0,-1-2 0 0 0,1 1 1 0 0,0 0-1 0 0,-1 0 0 0 0,1 0 0 0 0,0 0 0 0 0,0 0 0 0 0,-1 0 1 0 0,1 0-1 0 0,0 0 0 0 0,-1 0 0 0 0,1 0 0 0 0,0-1 1 0 0,0 1-1 0 0,-1 0 0 0 0,1 0 0 0 0,0 0 0 0 0,0 0 0 0 0,0-1 1 0 0,-1 1-1 0 0,1 0 0 0 0,0 0 0 0 0,0-1 0 0 0,0 1 1 0 0,0 0-1 0 0,-1 0 0 0 0,1-1 0 0 0,0 1 0 0 0,0 0 0 0 0,0 0 1 0 0,0-1-1 0 0,0 1 0 0 0,0 0 0 0 0,0-1 0 0 0,0 1 1 0 0,0 0-1 0 0,0-1 0 0 0,0 1 0 0 0,0 0 0 0 0,0 0 0 0 0,0-1 1 0 0,0 1-1 0 0,0 0 0 0 0,0-1 0 0 0,0 1 0 0 0,0 0 1 0 0,0 0-1 0 0,1-1 0 0 0,-1 1 0 0 0,0 0 0 0 0,0 0 0 0 0,0-1 1 0 0,1 1-1 0 0,21-7-1 0 0,34 4 30 0 0,4 9 2 0 0,-12-2-26 0 0,0 2 0 0 0,93 25-1 0 0,-124-27-11 0 0,-1 0 0 0 0,2-1-1 0 0,18 1 1 0 0,11 2-224 0 0,10 0-4362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49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1 540 0 0,'-28'8'15913'0'0,"28"-6"-15629"0"0,30 4 1469 0 0,116 6-1166 0 0,-53-2-530 0 0,-60-7-72 0 0,295 15-475 0 0,-311-15-672 0 0,-52 32-13808 0 0,25-25 13493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49.9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6 648 0 0,'-45'11'15017'0'0,"52"-12"-13751"0"0,25-5-919 0 0,1 2 1 0 0,-1 0-1 0 0,53 3 1 0 0,259 6-391 0 0,-229 1-3746 0 0,-93-3-487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50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0 264 920 0 0,'19'16'3458'0'0,"2"-2"-1321"0"0,-18-12-1824 0 0,1 0 0 0 0,-1 1 0 0 0,0-1 0 0 0,0 0 0 0 0,0 1 0 0 0,0 0 0 0 0,2 3 0 0 0,2 3 547 0 0,1-1-1 0 0,-1 0 0 0 0,1 0 0 0 0,9 6 0 0 0,13 11 711 0 0,3 9-235 0 0,76 67 65 0 0,-48-45-1251 0 0,-44-38-128 0 0,40 30 1 0 0,-40-36-26 0 0,-12-8-8 0 0,1 1 0 0 0,0-1 0 0 0,1 0 0 0 0,-1-1 1 0 0,1 1-1 0 0,-1-1 0 0 0,11 2 0 0 0,-16-4 10 0 0,0-1 1 0 0,0 1-1 0 0,1-1 1 0 0,-1 0-1 0 0,0 0 1 0 0,0 0-1 0 0,1 1 0 0 0,-1-1 1 0 0,0-1-1 0 0,0 1 1 0 0,1 0-1 0 0,-1 0 1 0 0,0 0-1 0 0,0-1 0 0 0,1 1 1 0 0,-1 0-1 0 0,0-1 1 0 0,0 1-1 0 0,0-1 1 0 0,0 0-1 0 0,0 1 0 0 0,0-1 1 0 0,0 0-1 0 0,0 0 1 0 0,0 1-1 0 0,0-1 1 0 0,0 0-1 0 0,0 0 0 0 0,0 0 1 0 0,-1 0-1 0 0,1 0 1 0 0,0 0-1 0 0,-1-1 1 0 0,1 1-1 0 0,-1 0 0 0 0,1 0 1 0 0,-1 0-1 0 0,0 0 1 0 0,1-1-1 0 0,-1 1 0 0 0,0 0 1 0 0,0-3-1 0 0,1-4-7 0 0,0 0 0 0 0,-1-1 0 0 0,0 1 0 0 0,-1 0 0 0 0,-3-17 0 0 0,-15-61-166 0 0,8 30 25 0 0,-3 1 1 0 0,-3 0-1 0 0,-36-84 0 0 0,31 99 134 0 0,-3-7 13 0 0,22 38 44 0 0,-2 0-1 0 0,1 0 0 0 0,-1 1 1 0 0,0-1-1 0 0,-1 1 0 0 0,0 0 1 0 0,0 1-1 0 0,-1 0 0 0 0,0-1 1 0 0,0 2-1 0 0,-1-1 1 0 0,-10-6-1 0 0,8 8 71 0 0,4 1 57 0 0,7 3 436 0 0,35 3-510 0 0,55 10 0 0 0,10 2 185 0 0,366 23-51 0 0,-319-24-237 0 0,156 6 105 0 0,250-46-278 0 0,-510 22-60 0 0,-14 3-1451 0 0,58-14-1 0 0,-136 7-8177 0 0,-21 15 6108 0 0,23-2 2372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52.2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0 652 0 0,'-19'11'7421'0'0,"19"-9"-7250"0"0,0-1-1 0 0,1 1 0 0 0,-1-1 1 0 0,1 0-1 0 0,-1 1 0 0 0,1-1 1 0 0,-1 1-1 0 0,1-1 0 0 0,0 0 1 0 0,0 0-1 0 0,-1 1 0 0 0,1-1 1 0 0,0 0-1 0 0,0 0 0 0 0,0 0 1 0 0,1 0-1 0 0,-1 0 0 0 0,0 0 1 0 0,0 0-1 0 0,0-1 0 0 0,1 1 1 0 0,-1 0-1 0 0,0-1 0 0 0,1 1 1 0 0,-1-1-1 0 0,1 1 0 0 0,-1-1 1 0 0,0 0-1 0 0,1 1 1 0 0,1-1-1 0 0,11 2-285 0 0,0 0 0 0 0,21 0 0 0 0,-7-1 467 0 0,37 5-241 0 0,-28-3-64 0 0,52 10 0 0 0,-64-8-37 0 0,-19-4-9 0 0,0 0 1 0 0,1 0-1 0 0,-1 1 1 0 0,0-1-1 0 0,0 1 1 0 0,0 1-1 0 0,-1-1 0 0 0,1 1 1 0 0,0 0-1 0 0,6 5 1 0 0,-3-1 19 0 0,6 7-12 0 0,-15-13 1 0 0,0 0 1 0 0,0-1-1 0 0,1 1 1 0 0,-1 0 0 0 0,0 0-1 0 0,0-1 1 0 0,0 1-1 0 0,0 0 1 0 0,0 0-1 0 0,0 0 1 0 0,0-1-1 0 0,0 1 1 0 0,-1 0 0 0 0,1 0-1 0 0,0-1 1 0 0,0 1-1 0 0,0 0 1 0 0,-1 0-1 0 0,1-1 1 0 0,-1 1-1 0 0,1 0 1 0 0,-1 0 0 0 0,-4 11 308 0 0,5-11-279 0 0,-1 0 0 0 0,1 0 0 0 0,-1 1 0 0 0,1-1 0 0 0,-1 0 1 0 0,1 0-1 0 0,-1 0 0 0 0,0 0 0 0 0,1 0 0 0 0,-1 0 0 0 0,0 0 0 0 0,0 0 0 0 0,0 0 0 0 0,0 0 1 0 0,0 0-1 0 0,0-1 0 0 0,0 1 0 0 0,-2 1 0 0 0,-62 45 869 0 0,56-39-883 0 0,16-4-38 0 0,28-3-37 0 0,-14-1 76 0 0,64 10 9 0 0,-61-8-30 0 0,0 0 1 0 0,0 2-1 0 0,29 8 1 0 0,-24-3 0 0 0,-22-8 24 0 0,-1 1-1 0 0,0-1 0 0 0,0 1 0 0 0,-1 0 1 0 0,1 1-1 0 0,0 0 0 0 0,-1 0 1 0 0,1 0-1 0 0,-1 0 0 0 0,0 1 1 0 0,0 0-1 0 0,5 6 0 0 0,-8-9 3 0 0,-1 0 1 0 0,0 0-1 0 0,1 0 0 0 0,-1 1 0 0 0,0-1 1 0 0,0 0-1 0 0,0 1 0 0 0,0-1 0 0 0,0 1 0 0 0,0-1 1 0 0,0 1-1 0 0,-1 0 0 0 0,1-1 0 0 0,0 1 1 0 0,-1 0-1 0 0,0 0 0 0 0,1-1 0 0 0,-1 1 0 0 0,0 0 1 0 0,0 0-1 0 0,0 0 0 0 0,0-1 0 0 0,0 1 1 0 0,0 0-1 0 0,0 0 0 0 0,-1-1 0 0 0,1 1 0 0 0,-1 0 1 0 0,1 0-1 0 0,-1-1 0 0 0,0 1 0 0 0,0-1 1 0 0,1 1-1 0 0,-1 0 0 0 0,-2 1 0 0 0,1 0-8 0 0,0-1-1 0 0,0 1 0 0 0,0 0 0 0 0,-1-1 1 0 0,1 0-1 0 0,-1 1 0 0 0,0-1 1 0 0,1 0-1 0 0,-1 0 0 0 0,-6 2 1 0 0,-37 18 110 0 0,39-18-104 0 0,-19 5-183 0 0,-1 0 1 0 0,0-2-1 0 0,-1-1 1 0 0,-52 5-1 0 0,72-11-229 0 0,0 0-1 0 0,0 0 1 0 0,0 0 0 0 0,0-1-1 0 0,-11-3 1 0 0,16 4-126 0 0,0-1 0 0 0,0 0 0 0 0,0 0 0 0 0,0 0 1 0 0,0 0-1 0 0,0 0 0 0 0,0-1 0 0 0,0 1 0 0 0,0-1 0 0 0,0 0 0 0 0,1 0 0 0 0,-1 0 0 0 0,1 0 1 0 0,-4-5-1 0 0,5 7 295 0 0,1-1 1 0 0,0 0 0 0 0,0 0-1 0 0,-1 1 1 0 0,1-1-1 0 0,0 0 1 0 0,0 0 0 0 0,0 0-1 0 0,0 1 1 0 0,0-1-1 0 0,0 0 1 0 0,0 0 0 0 0,0 0-1 0 0,0 1 1 0 0,0-1 0 0 0,0 0-1 0 0,1 0 1 0 0,-1 0-1 0 0,0 1 1 0 0,1-2 0 0 0,7-9-1569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52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2 456 0 0,'-7'1'438'0'0,"6"-1"-282"0"0,-1 0-1 0 0,0 1 0 0 0,1-1 0 0 0,-1 0 1 0 0,0 0-1 0 0,0 0 0 0 0,1 0 0 0 0,-1 0 1 0 0,0-1-1 0 0,1 1 0 0 0,-1 0 0 0 0,0-1 1 0 0,1 1-1 0 0,-15-1 6392 0 0,26 2-5001 0 0,0 1-8 0 0,6 1 3751 0 0,-4-7-6129 0 0,-8 3-390 0 0,-1 1 1 0 0,1-1-1 0 0,0 0 1 0 0,0 1-1 0 0,0 0 1 0 0,0 0 0 0 0,0 0-1 0 0,4 1 1 0 0,10 0-2602 0 0,0-1 2219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53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29 282 700 0 0,'-5'-2'974'0'0,"3"1"-640"0"0,0 0 0 0 0,1 1 0 0 0,-1-1 0 0 0,0 0 0 0 0,-13-14 6327 0 0,27 16-4546 0 0,-11-1-2045 0 0,0 0 0 0 0,0 0 0 0 0,0 0 0 0 0,-1 0 0 0 0,1 0 0 0 0,0 0 0 0 0,0 0 0 0 0,-1 0 0 0 0,1 0 0 0 0,0 1 0 0 0,0-1 0 0 0,-1 0 0 0 0,1 0 0 0 0,0 1 0 0 0,0-1 0 0 0,-1 1 0 0 0,1-1 0 0 0,1 1 0 0 0,0 1 160 0 0,0 0 0 0 0,0-1 0 0 0,1 1 0 0 0,-1-1 0 0 0,0 1 0 0 0,1-1 0 0 0,0 0 0 0 0,2 1 0 0 0,22 11 535 0 0,106 100 439 0 0,6 22-1110 0 0,-124-120-96 0 0,5 4-16 0 0,1-1 0 0 0,2-2 1 0 0,-1 0-1 0 0,2-1 0 0 0,0-1 0 0 0,41 17 0 0 0,-61-29 13 0 0,0-1 1 0 0,0 0-1 0 0,1 0 0 0 0,-1 0 0 0 0,0 0 1 0 0,1 0-1 0 0,-1-1 0 0 0,1 0 0 0 0,-1 0 0 0 0,0 0 1 0 0,1-1-1 0 0,5 0 0 0 0,-9 0-4 0 0,1 1 0 0 0,0-1 0 0 0,0 1 0 0 0,-1-1 0 0 0,1 0 0 0 0,-1 0 0 0 0,1 1 0 0 0,0-1 0 0 0,-1 0 0 0 0,1 0 0 0 0,-1-1 0 0 0,0 1 0 0 0,1 0 0 0 0,-1 0 0 0 0,0-1 0 0 0,0 1 0 0 0,0-1 0 0 0,0 1 0 0 0,0-1 0 0 0,0 1 0 0 0,0-1 0 0 0,-1 0-1 0 0,1 1 1 0 0,0-1 0 0 0,-1 0 0 0 0,1 1 0 0 0,-1-1 0 0 0,0 0 0 0 0,0 0 0 0 0,0-3 0 0 0,1-7-118 0 0,-2 0 0 0 0,0 0-1 0 0,0 0 1 0 0,-1 0 0 0 0,0 0 0 0 0,-1 0-1 0 0,-7-16 1 0 0,-23-43-459 0 0,-3 2 0 0 0,-2 1-1 0 0,-75-96 1 0 0,79 109 591 0 0,25 37 2 0 0,-1 1-1 0 0,-23-28 1 0 0,24 29 39 0 0,9 15-44 0 0,0 1 0 0 0,0 0 0 0 0,-1-1 0 0 0,1 1-1 0 0,0 0 1 0 0,0 0 0 0 0,0-1 0 0 0,0 1 0 0 0,0 0-1 0 0,0-1 1 0 0,0 1 0 0 0,0 0 0 0 0,0-1-1 0 0,0 1 1 0 0,0 0 0 0 0,1-1 0 0 0,-1 1 0 0 0,0 0-1 0 0,0 0 1 0 0,0-1 0 0 0,0 1 0 0 0,0 0 0 0 0,1-1-1 0 0,-1 1 1 0 0,0 0 0 0 0,0 0 0 0 0,0 0-1 0 0,1-1 1 0 0,-1 1 0 0 0,0 0 0 0 0,0 0 0 0 0,1 0-1 0 0,-1-1 1 0 0,0 1 0 0 0,0 0 0 0 0,1 0 0 0 0,-1 0-1 0 0,0 0 1 0 0,1 0 0 0 0,-1 0 0 0 0,0 0-1 0 0,0-1 1 0 0,1 1 0 0 0,-1 0 0 0 0,0 0 0 0 0,1 0-1 0 0,-1 0 1 0 0,1 0 0 0 0,16-1 212 0 0,7 2-83 0 0,139 31 236 0 0,-79-16-102 0 0,96 6 1 0 0,-35-5-135 0 0,71 3-76 0 0,-137-14-49 0 0,34-5-110 0 0,-60-2-2677 0 0,-50 1 1513 0 0,-18 0-3686 0 0,-22 1 405 0 0,18 4 3152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5:54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223 130 44 0 0,'8'0'8058'0'0,"-23"0"-6539"0"0,-18 0 455 0 0,-59-7 0 0 0,86 6-1964 0 0,-1-1 1 0 0,1 0 0 0 0,0 0 0 0 0,0-1 0 0 0,0 1 0 0 0,0-2 0 0 0,1 1 0 0 0,-1 0 0 0 0,1-1 0 0 0,0 0 0 0 0,0 0-1 0 0,0-1 1 0 0,-7-8 0 0 0,11 12-12 0 0,0-1-1 0 0,1 0 0 0 0,-1 0 1 0 0,1 0-1 0 0,-1 0 1 0 0,1 0-1 0 0,0 0 1 0 0,0 0-1 0 0,0 0 0 0 0,0 0 1 0 0,0 0-1 0 0,0 1 1 0 0,1-1-1 0 0,-1 0 0 0 0,0 0 1 0 0,1 0-1 0 0,0 0 1 0 0,-1 0-1 0 0,1 0 0 0 0,0 1 1 0 0,0-1-1 0 0,0 0 1 0 0,0 1-1 0 0,0-1 1 0 0,2-1-1 0 0,8-4-2 0 0,-8 5 5 0 0,0 0 1 0 0,-1 1-1 0 0,1-1 0 0 0,0 1 1 0 0,0 0-1 0 0,1-1 0 0 0,-1 1 1 0 0,0 1-1 0 0,0-1 0 0 0,0 0 1 0 0,1 1-1 0 0,-1 0 0 0 0,5-1 1 0 0,-3 1 7 0 0,22 0-15 0 0,-1 1 0 0 0,29 5 1 0 0,-48-5 12 0 0,0 1 1 0 0,0-1 0 0 0,0 1 0 0 0,0 0 0 0 0,-1 1 0 0 0,1 0-1 0 0,-1 0 1 0 0,1 0 0 0 0,-1 1 0 0 0,0 0 0 0 0,-1 0-1 0 0,1 0 1 0 0,6 7 0 0 0,18 19 200 0 0,-23-24-101 0 0,0 0-1 0 0,0 0 0 0 0,-1 1 0 0 0,0 0 0 0 0,7 12 0 0 0,-3-3 116 0 0,-3-5-74 0 0,0 1 1 0 0,-1 0-1 0 0,7 18 0 0 0,-12-26-140 0 0,0 0 0 0 0,0 0 1 0 0,0 0-1 0 0,0 0 0 0 0,-1 0 0 0 0,0 0 0 0 0,0 0 0 0 0,0 0 0 0 0,0 0 0 0 0,-1 0 0 0 0,1 1 0 0 0,-1-1 0 0 0,0 0 0 0 0,0-1 0 0 0,-3 7 0 0 0,-1 2 1 0 0,4-8-8 0 0,0-1 0 0 0,0 1 0 0 0,-1-1 0 0 0,1 0 0 0 0,-1 0 0 0 0,0 0 0 0 0,0 0 0 0 0,0 0 0 0 0,0 0 0 0 0,0 0 0 0 0,-5 3 0 0 0,-30 31-18 0 0,36-36 28 0 0,-1 0-16 0 0,-1 0-1 0 0,1 0 1 0 0,0 0 0 0 0,0-1-1 0 0,0 1 1 0 0,0-1 0 0 0,-1 1-1 0 0,1-1 1 0 0,0 0 0 0 0,-1 0-1 0 0,1 0 1 0 0,0 0 0 0 0,0 0-1 0 0,-1 0 1 0 0,-2-1 0 0 0,1-1-3 0 0,3 2 6 0 0,-1 0-1 0 0,1 0 1 0 0,0 0-1 0 0,-1 0 1 0 0,1-1-1 0 0,0 1 1 0 0,0-1-1 0 0,-1 1 1 0 0,1-1-1 0 0,0 1 1 0 0,0-1-1 0 0,0 0 1 0 0,-1 0-1 0 0,1 0 1 0 0,0 1-1 0 0,0-1 1 0 0,0 0-1 0 0,1 0 1 0 0,-2-2-1 0 0,2 2-12 0 0,33-1 11 0 0,-24 0 11 0 0,1 2 1 0 0,-1-1-1 0 0,16 2 1 0 0,9 5-8 0 0,38 13 1 0 0,-8-2 35 0 0,28 8-65 0 0,-67-17-305 0 0,0-1-1 0 0,1 0 1 0 0,0-3-1 0 0,48 4 1 0 0,-57-10-1417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6:30.6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12 412 0 0,'0'0'386'0'0,"-29"-5"6741"0"0,29 4-6877 0 0,21-4 1612 0 0,3 7-1137 0 0,0 1 0 0 0,-1 1 0 0 0,29 8 0 0 0,61 21-13 0 0,-35-6-417 0 0,-72-26-211 0 0,0 0 1 0 0,0 1-1 0 0,0 0 0 0 0,0 0 1 0 0,0 1-1 0 0,-1-1 1 0 0,0 1-1 0 0,1 0 0 0 0,-1 1 1 0 0,0 0-1 0 0,0-1 0 0 0,-1 1 1 0 0,1 1-1 0 0,-1-1 1 0 0,0 1-1 0 0,0 0 0 0 0,0-1 1 0 0,-1 2-1 0 0,0-1 0 0 0,0 0 1 0 0,3 8-1 0 0,-4-7-21 0 0,-1 1-1 0 0,0-1 1 0 0,0 1 0 0 0,0 0-1 0 0,-1-1 1 0 0,0 1-1 0 0,0 0 1 0 0,-1 0 0 0 0,0-1-1 0 0,-3 13 1 0 0,1 12 22 0 0,3-28-81 0 0,1 0 1 0 0,-2 0 0 0 0,1 0-1 0 0,0 0 1 0 0,0 0-1 0 0,-1 0 1 0 0,0 0 0 0 0,0 0-1 0 0,0 0 1 0 0,0 0-1 0 0,-2 4 1 0 0,1-3 1 0 0,0 0 1 0 0,0 0-1 0 0,1 1 1 0 0,0-1-1 0 0,0 0 1 0 0,-2 9-1 0 0,-3 14 30 0 0,5-22-26 0 0,0 1 0 0 0,0-1 0 0 0,0 0 1 0 0,1 0-1 0 0,0 1 0 0 0,0-1 1 0 0,0 0-1 0 0,0 1 0 0 0,1-1 1 0 0,0 0-1 0 0,0 0 0 0 0,3 8 1 0 0,0-2 2 0 0,0-1 1 0 0,1 0 0 0 0,-1 0 0 0 0,13 17 0 0 0,-9-17-15 0 0,0-1 1 0 0,1 0-1 0 0,0 0 1 0 0,0-1-1 0 0,1 0 1 0 0,0-1-1 0 0,1 0 1 0 0,0 0-1 0 0,0-1 0 0 0,0-1 1 0 0,0 0-1 0 0,1 0 1 0 0,0-1-1 0 0,0 0 1 0 0,14 1-1 0 0,11 5 23 0 0,25 3-12 0 0,29-1-31 0 0,-28-3 42 0 0,78 1 0 0 0,79-5-18 0 0,-145-10-10 0 0,-27 0-510 0 0,-86-23-13564 0 0,20 18 12718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36:32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6 832 0 0,'-19'-5'13268'0'0,"24"8"-12787"0"0,1 1 0 0 0,0-1 0 0 0,1-1 0 0 0,11 5 0 0 0,-11-5-363 0 0,43 14 107 0 0,62 12 1 0 0,29 8-177 0 0,-114-27-52 0 0,-14-6 0 0 0,0 1-1 0 0,-1 1 0 0 0,0 0 0 0 0,0 0 0 0 0,0 1 0 0 0,0 1 0 0 0,10 8 1 0 0,-20-13 7 0 0,-1-1 1 0 0,0 1-1 0 0,0-1 1 0 0,0 1 0 0 0,0 0-1 0 0,0-1 1 0 0,-1 1 0 0 0,1 0-1 0 0,0 0 1 0 0,-1 0 0 0 0,1 0-1 0 0,-1 0 1 0 0,1 3-1 0 0,-1-4-3 0 0,0 0 0 0 0,0 0 0 0 0,0 0-1 0 0,0 0 1 0 0,0 1 0 0 0,0-1 0 0 0,0 0-1 0 0,0 0 1 0 0,-1 0 0 0 0,1 0-1 0 0,0 0 1 0 0,0 0 0 0 0,-1 0 0 0 0,1 0-1 0 0,-1 0 1 0 0,1 0 0 0 0,-1 0 0 0 0,1-1-1 0 0,-1 1 1 0 0,0 0 0 0 0,1 0 0 0 0,-1 0-1 0 0,0-1 1 0 0,0 1 0 0 0,0 0-1 0 0,1-1 1 0 0,-3 2 0 0 0,-59 17 6 0 0,-115 20 0 0 0,167-37-5 0 0,7-2-3 0 0,1 1 0 0 0,-1-1 0 0 0,1 1 0 0 0,-1-1 0 0 0,1 1 0 0 0,-1 0 0 0 0,1 0 0 0 0,-1 0-1 0 0,1 1 1 0 0,0-1 0 0 0,-1 0 0 0 0,1 1 0 0 0,0 0 0 0 0,0-1 0 0 0,0 1 0 0 0,0 0 0 0 0,1 0 0 0 0,-1 0 0 0 0,0 0 0 0 0,1 0 0 0 0,-1 1 0 0 0,1-1 0 0 0,0 0 0 0 0,0 1 0 0 0,0-1 0 0 0,0 1 0 0 0,0-1 0 0 0,0 1 0 0 0,0 3 0 0 0,2-4 1 0 0,0-1 1 0 0,0 1 0 0 0,0-1 0 0 0,0 1-1 0 0,0-1 1 0 0,0 0 0 0 0,0 1 0 0 0,1-1-1 0 0,-1 0 1 0 0,0 0 0 0 0,1 0 0 0 0,-1 0-1 0 0,1 0 1 0 0,-1 0 0 0 0,1 0 0 0 0,-1 0-1 0 0,3 0 1 0 0,11 9 18 0 0,-10-7-30 0 0,-1-1 0 0 0,1 0 0 0 0,0 0 0 0 0,0 0 0 0 0,0 0 0 0 0,0-1 0 0 0,6 1 0 0 0,-10-2 0 0 0,1 0 4 0 0,4 0 13 0 0,-5-4-13 0 0,0 0-1 0 0,-1-1 1 0 0,0 1 0 0 0,0 0-1 0 0,0-1 1 0 0,-2-5-1 0 0,-15-35 60 0 0,0 9-14 0 0,14 29-35 0 0,0 0 1 0 0,0 0-1 0 0,0 1 1 0 0,-8-12 0 0 0,-31-45 8 0 0,27 39 0 0 0,-32-39 0 0 0,36 47-24 0 0,-5-5 141 0 0,15 21 344 0 0,28 27-279 0 0,-18-16-167 0 0,-1 2 0 0 0,-1-1 0 0 0,1 1 1 0 0,9 27-1 0 0,-9-22-11 0 0,5 31-3 0 0,12 14 32 0 0,-17-46-65 0 0,-8-16 19 0 0,1 0 0 0 0,-1 1 0 0 0,0-1 0 0 0,1 0 0 0 0,0 0 0 0 0,-1 0 0 0 0,1 0 0 0 0,0 0 0 0 0,-1 0 0 0 0,1 0 0 0 0,0 0 1 0 0,0 0-1 0 0,0 0 0 0 0,2 1 0 0 0,-3-1 1 0 0,0-1 0 0 0,0 0 1 0 0,0 0-1 0 0,1 1 1 0 0,-1-1-1 0 0,0 0 0 0 0,0 0 1 0 0,0 1-1 0 0,0-1 0 0 0,0 0 1 0 0,0 1-1 0 0,1-1 1 0 0,-1 0-1 0 0,0 0 0 0 0,0 1 1 0 0,0-1-1 0 0,0 0 1 0 0,0 1-1 0 0,0-1 0 0 0,0 0 1 0 0,0 1-1 0 0,0-1 0 0 0,-1 0 1 0 0,1 1-1 0 0,0-1 1 0 0,0 0-1 0 0,0 0 0 0 0,0 1 1 0 0,0-1-1 0 0,0 0 1 0 0,-1 1-1 0 0,1-1 0 0 0,0 0 1 0 0,0 0-1 0 0,0 0 0 0 0,-1 1 1 0 0,1-1-1 0 0,0 0 1 0 0,0 0-1 0 0,-1 0 0 0 0,1 1 1 0 0,0-1-1 0 0,0 0 1 0 0,-1 0-1 0 0,1 0 0 0 0,0 0 1 0 0,-1 0-1 0 0,1 0 0 0 0,0 1 1 0 0,0-1-1 0 0,-1 0 1 0 0,1 0-1 0 0,0 0 0 0 0,-1 0 1 0 0,1 0-1 0 0,0 0 0 0 0,-1 0 1 0 0,1 0-1 0 0,0-1 1 0 0,-1 1-1 0 0,1 0 0 0 0,0 0 1 0 0,0 0-1 0 0,-1 0 1 0 0,1 0-1 0 0,0 0 0 0 0,-1-1 1 0 0,-10-5-18 0 0,7 5 11 0 0,1-1 0 0 0,-1 0 1 0 0,0 0-1 0 0,1 0 0 0 0,-1 0 0 0 0,1-1 0 0 0,0 0 0 0 0,0 1 0 0 0,0-1 1 0 0,0 0-1 0 0,0 0 0 0 0,-3-7 0 0 0,-11-18 14 0 0,14 26-12 0 0,1-1-1 0 0,0 0 1 0 0,0 0 0 0 0,1 0 0 0 0,-1 0 0 0 0,1 0 0 0 0,-1 0 0 0 0,1-1 0 0 0,0 1 0 0 0,0 0-1 0 0,0-1 1 0 0,1 1 0 0 0,-1-1 0 0 0,1-5 0 0 0,0 6 3 0 0,0 0 0 0 0,0-1 0 0 0,0 1 0 0 0,0 0 0 0 0,1-1 0 0 0,-1 1 0 0 0,1 0 0 0 0,0-1 0 0 0,0 1 0 0 0,3-6 0 0 0,5-19 28 0 0,-6 23-12 0 0,-1 2 181 0 0,6 7-84 0 0,21 9-100 0 0,0-1 1 0 0,1-1-1 0 0,1-2 0 0 0,-1-1 0 0 0,1-1 0 0 0,36 3 0 0 0,85 20 57 0 0,-135-25-51 0 0,-12-3-18 0 0,-1-1 0 0 0,0 0-1 0 0,0 0 1 0 0,1 0 0 0 0,-1 0 0 0 0,1-1 0 0 0,6 0-1 0 0,-21 5 137 0 0,-23-3-90 0 0,-66 12 1 0 0,22-2-72 0 0,55-9 46 0 0,1 0 1 0 0,-1 2-1 0 0,1 0 1 0 0,0 1-1 0 0,0 1 1 0 0,-34 17-1 0 0,51-21-1 0 0,-1-1-1 0 0,1 1 0 0 0,-1-1 0 0 0,1 0 0 0 0,-11 2 0 0 0,14-4 10 0 0,12 0-184 0 0,-7 0 157 0 0,0-1-1 0 0,-1-1 1 0 0,1 1-1 0 0,0 0 1 0 0,-1-1-1 0 0,1 0 1 0 0,-1 0 0 0 0,1 0-1 0 0,-1 0 1 0 0,0 0-1 0 0,0-1 1 0 0,0 1-1 0 0,0-1 1 0 0,0 0 0 0 0,-1 0-1 0 0,1 0 1 0 0,-1 0-1 0 0,3-4 1 0 0,7-8-1 0 0,-1-1-5 0 0,7-6 2 0 0,-14 18 3 0 0,0 0 0 0 0,0 1-1 0 0,-1-1 1 0 0,1-1 0 0 0,-1 1 0 0 0,0 0 0 0 0,0-1 0 0 0,0 0 0 0 0,-1 1 0 0 0,3-6 0 0 0,0 3 8 0 0,0 0 70 0 0,-17 4 8 0 0,0 5-93 0 0,0 2 0 0 0,0 0 0 0 0,0 0 0 0 0,1 1 0 0 0,-16 9 0 0 0,-18 11 23 0 0,45-25-29 0 0,0 1 1 0 0,-1-1-1 0 0,1 1 0 0 0,0-1 0 0 0,-1 1 0 0 0,1-1 0 0 0,0 1 0 0 0,0-1 0 0 0,0 1 0 0 0,-1-1 0 0 0,1 1 0 0 0,0 0 0 0 0,0-1 1 0 0,0 1-1 0 0,0-1 0 0 0,0 1 0 0 0,0 0 0 0 0,0-1 0 0 0,0 1 0 0 0,0-1 0 0 0,0 1 0 0 0,1-1 0 0 0,-1 1 0 0 0,0 0 0 0 0,0-1 0 0 0,0 1 1 0 0,1-1-1 0 0,-1 1 0 0 0,0-1 0 0 0,1 1 0 0 0,-1-1 0 0 0,0 1 0 0 0,1-1 0 0 0,-1 0 0 0 0,1 1 0 0 0,-1-1 0 0 0,1 1 0 0 0,-1-1 0 0 0,1 0 1 0 0,-1 1-1 0 0,1-1 0 0 0,-1 0 0 0 0,1 0 0 0 0,-1 0 0 0 0,1 1 0 0 0,-1-1 0 0 0,1 0 0 0 0,-1 0 0 0 0,2 0 0 0 0,17-2-827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4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449 60 200 0 0,'0'-3'477'0'0,"1"1"-1"0"0,-1 0 0 0 0,1-1 1 0 0,-1 1-1 0 0,1-1 1 0 0,0 1-1 0 0,0 0 1 0 0,0 0-1 0 0,2-4 1 0 0,5-12 3084 0 0,-6 4 2516 0 0,-4 14-5669 0 0,-1 0 1 0 0,1 1-1 0 0,0-1 1 0 0,-1 1-1 0 0,1 0 0 0 0,0-1 1 0 0,-1 1-1 0 0,1 0 1 0 0,-3 2-1 0 0,3-1-271 0 0,-57 14 777 0 0,0 4 1 0 0,2 1 0 0 0,-75 41 0 0 0,110-49-870 0 0,0 0 0 0 0,0 2 1 0 0,-28 25-1 0 0,49-38-46 0 0,-1-1 0 0 0,1 0 0 0 0,0 0 1 0 0,-1 1-1 0 0,1-1 0 0 0,0 0 0 0 0,0 1 0 0 0,0 0 0 0 0,0-1 0 0 0,0 1 1 0 0,1-1-1 0 0,-1 1 0 0 0,0 0 0 0 0,1 0 0 0 0,-1-1 0 0 0,1 1 0 0 0,0 0 1 0 0,0 0-1 0 0,-1-1 0 0 0,1 1 0 0 0,0 0 0 0 0,1 2 0 0 0,-1-2-8 0 0,1-1-1 0 0,0 1 1 0 0,0-1-1 0 0,0 1 1 0 0,0-1-1 0 0,0 1 1 0 0,0-1-1 0 0,1 0 1 0 0,-1 0-1 0 0,0 0 1 0 0,0 0-1 0 0,1 0 1 0 0,-1 0-1 0 0,1 0 1 0 0,-1 0-1 0 0,1 0 1 0 0,0-1-1 0 0,-1 1 1 0 0,1 0-1 0 0,0-1 1 0 0,-1 0-1 0 0,1 1 1 0 0,0-1-1 0 0,-1 0 1 0 0,4 0-1 0 0,29 3-490 0 0,-1-3-1 0 0,1 0 0 0 0,40-7 1 0 0,101-21-3471 0 0,-153 23 3265 0 0,294-69-13670 0 0,-288 68 13094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29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0 516 0 0,'39'0'4166'0'0,"16"6"-915"0"0,-36-5-2319 0 0,0 1-1 0 0,0 1 1 0 0,1 1-1 0 0,-2 0 1 0 0,1 2-1 0 0,-1 0 1 0 0,0 1-1 0 0,0 1 1 0 0,27 16-1 0 0,-27-12-580 0 0,-1 0 0 0 0,-1 1 0 0 0,23 22 0 0 0,-27-23-189 0 0,-9-9-132 0 0,-1-1-1 0 0,0 0 1 0 0,0 1 0 0 0,0-1 0 0 0,-1 1 0 0 0,1 0 0 0 0,-1-1 0 0 0,2 5-1 0 0,11 16 137 0 0,-10-18-138 0 0,0 0 0 0 0,-1 0-1 0 0,0 1 1 0 0,0 0 0 0 0,0-1-1 0 0,-1 1 1 0 0,1 0 0 0 0,0 7-1 0 0,12 56 157 0 0,-10-38-111 0 0,21 151 164 0 0,-22-163-196 0 0,2 0 0 0 0,11 29 0 0 0,5 11 62 0 0,-11-27-52 0 0,16 33 1 0 0,-13-35-43 0 0,11 37 1 0 0,-17-45-14 0 0,0 1-1 0 0,2-1 1 0 0,1-1-1 0 0,1 0 0 0 0,15 20 1 0 0,-18-28 6 0 0,0 0-1 0 0,1-1 1 0 0,1 0 0 0 0,-1-1-1 0 0,2 0 1 0 0,0-1 0 0 0,0 0-1 0 0,1-1 1 0 0,13 8 0 0 0,16 4-9 0 0,1-3 0 0 0,0-1 0 0 0,1-2 0 0 0,81 17 0 0 0,-85-26 11 0 0,18 3-82 0 0,1-2-1 0 0,-1-3 1 0 0,90-4-1 0 0,-44-16-629 0 0,-90 13 79 0 0,-1 0-1 0 0,1 0 0 0 0,20-10 1 0 0,-23 9-178 0 0,-10 4 631 0 0,0 0-1 0 0,-1 0 1 0 0,1 0 0 0 0,0 0-1 0 0,0-1 1 0 0,-1 1 0 0 0,1 0 0 0 0,0 0-1 0 0,-1-1 1 0 0,1 1 0 0 0,0 0-1 0 0,-1-1 1 0 0,1 1 0 0 0,0 0 0 0 0,-1-1-1 0 0,1 1 1 0 0,-1-1 0 0 0,1 1 0 0 0,-1-1-1 0 0,1 0 1 0 0,-1 1 0 0 0,1-1-1 0 0,-1 1 1 0 0,0-1 0 0 0,1 0 0 0 0,-1 1-1 0 0,0-1 1 0 0,1 0 0 0 0,-1 1-1 0 0,0-1 1 0 0,0 0 0 0 0,0 0 0 0 0,0 1-1 0 0,1-1 1 0 0,-1 0 0 0 0,0 0 0 0 0,0 1-1 0 0,-1-1 1 0 0,1 0 0 0 0,0 1-1 0 0,0-1 1 0 0,0 0 0 0 0,0 0 0 0 0,-1 1-1 0 0,1-1 1 0 0,0 0 0 0 0,-1 0 0 0 0,-3-16-5985 0 0,4 11 4888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30.2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71 792 0 0,'-39'-16'3038'0'0,"33"15"-2581"0"0,-1-1 0 0 0,1 0 0 0 0,0-1 0 0 0,0 0 0 0 0,0 0 0 0 0,0 0 0 0 0,0-1 0 0 0,1 1 0 0 0,-6-6 0 0 0,4 4 1038 0 0,6 4-1374 0 0,0 1-1 0 0,0-1 1 0 0,0 1 0 0 0,0-1 0 0 0,0 0-1 0 0,1 1 1 0 0,-1-1 0 0 0,0 0 0 0 0,1 1-1 0 0,-1-1 1 0 0,0 0 0 0 0,1 0 0 0 0,-1 0-1 0 0,1 1 1 0 0,-1-1 0 0 0,1 0 0 0 0,-1 0-1 0 0,1-2 798 0 0,-7 3 962 0 0,-3 2 1625 0 0,7 17-1892 0 0,5-16-1550 0 0,-1 0-1 0 0,1 0 0 0 0,0 0 0 0 0,0-1 0 0 0,0 1 1 0 0,0-1-1 0 0,0 0 0 0 0,0 1 0 0 0,1-1 0 0 0,-1 0 1 0 0,1 0-1 0 0,3 2 0 0 0,11 11 102 0 0,-11-10-146 0 0,0 0 0 0 0,1 0 1 0 0,0 0-1 0 0,-1-1 0 0 0,1 0 1 0 0,1 0-1 0 0,-1 0 0 0 0,0-1 0 0 0,1-1 1 0 0,8 3-1 0 0,8 1-23 0 0,1 0-1 0 0,25 1 1 0 0,71 8-138 0 0,-120-15 138 0 0,0 0 0 0 0,0 0 0 0 0,1 0 0 0 0,-1 0 0 0 0,0 0 0 0 0,0 0 1 0 0,0 1-1 0 0,1-1 0 0 0,-1 1 0 0 0,0-1 0 0 0,0 1 0 0 0,0-1 0 0 0,0 1 1 0 0,0-1-1 0 0,0 1 0 0 0,0 0 0 0 0,0 0 0 0 0,0 0 0 0 0,0-1 0 0 0,0 1 1 0 0,-1 0-1 0 0,1 0 0 0 0,0 0 0 0 0,-1 0 0 0 0,1 0 0 0 0,0 0 0 0 0,-1 1 0 0 0,0-1 1 0 0,1 0-1 0 0,-1 0 0 0 0,1 0 0 0 0,-1 0 0 0 0,0 1 0 0 0,0-1 0 0 0,0 2 1 0 0,-1 3-4 0 0,0 0 0 0 0,-1 0 1 0 0,0 0-1 0 0,0 0 1 0 0,-1-1-1 0 0,-4 8 1 0 0,7-12 7 0 0,-43 75 5 0 0,-67 88 0 0 0,99-147-2 0 0,9-13-3 0 0,0-1 0 0 0,0 0 0 0 0,0 1 0 0 0,-1-1 0 0 0,1 0 0 0 0,-1 0 0 0 0,0 0-1 0 0,-4 3 1 0 0,6-6-9 0 0,2-6-4 0 0,2 0 11 0 0,0-1 1 0 0,0 1-1 0 0,-1-1 1 0 0,0 0-1 0 0,0 0 1 0 0,-1 0 0 0 0,0 0-1 0 0,0 0 1 0 0,0 0-1 0 0,-1 0 1 0 0,0 0-1 0 0,-1 0 1 0 0,0 0 0 0 0,0 0-1 0 0,-2-7 1 0 0,-5-17-18 0 0,-1 1 0 0 0,-16-34 1 0 0,5 11 26 0 0,14 38-14 0 0,1 3-3 0 0,1 0-1 0 0,0 0 1 0 0,1 0 0 0 0,0-1-1 0 0,-1-18 1 0 0,-1 8-24 0 0,2 17 12 0 0,2 13 12 0 0,1-4 4 0 0,0-1 0 0 0,0 1 1 0 0,0 0-1 0 0,1 0 0 0 0,-1-1 1 0 0,1 1-1 0 0,0-1 0 0 0,0 1 1 0 0,0 0-1 0 0,0-1 1 0 0,0 0-1 0 0,0 1 0 0 0,3 3 1 0 0,1 1 2 0 0,-2 17 69 0 0,4-12-214 0 0,16 25 46 0 0,-21-35-221 0 0,-1 0-1 0 0,0-1 1 0 0,0 1-1 0 0,1-1 1 0 0,-1 0 0 0 0,1 0-1 0 0,-1 1 1 0 0,1-1-1 0 0,0 0 1 0 0,-1 0 0 0 0,1 0-1 0 0,0-1 1 0 0,0 1-1 0 0,0 0 1 0 0,0-1 0 0 0,-1 1-1 0 0,1-1 1 0 0,3 1-1 0 0,25-7-11378 0 0,-20 1 9979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31.6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10 756 96 0 0,'-9'-33'1731'0'0,"9"24"-1222"0"0,1-31 5592 0 0,6 45-5337 0 0,0 0-1 0 0,0 0 0 0 0,-1 0 0 0 0,0 1 0 0 0,0 0 0 0 0,-1 0 1 0 0,6 8-1 0 0,37 59 789 0 0,-17-24-963 0 0,55 66 27 0 0,9 12-312 0 0,-63-79-284 0 0,2-2 0 0 0,2-1 0 0 0,2-1 0 0 0,78 68 0 0 0,-105-104-26 0 0,1 0-1 0 0,0 0 1 0 0,0-2 0 0 0,20 10-1 0 0,-28-15 1 0 0,0 1-1 0 0,0 0 0 0 0,0-1 1 0 0,0 0-1 0 0,1 0 1 0 0,-1 0-1 0 0,0-1 0 0 0,1 1 1 0 0,-1-1-1 0 0,0 0 1 0 0,1 0-1 0 0,-1-1 1 0 0,0 1-1 0 0,1-1 0 0 0,-1 0 1 0 0,0 0-1 0 0,8-3 1 0 0,-9 2 4 0 0,0-1-1 0 0,0 1 1 0 0,0-1 0 0 0,0 1 0 0 0,0-1 0 0 0,-1 0 0 0 0,1 0 0 0 0,-1 0 0 0 0,0-1 0 0 0,0 1 0 0 0,3-7 0 0 0,15-45-21 0 0,-15 38 6 0 0,2-12-24 0 0,-1-1 0 0 0,-1 1 1 0 0,0-44-1 0 0,-1 23-61 0 0,2-6-196 0 0,-3 0 0 0 0,-3 0 0 0 0,-7-75 0 0 0,-8 17-166 0 0,-17-94 19 0 0,5 58 286 0 0,-14-49 62 0 0,30 155 99 0 0,9 32 4 0 0,-1 0 1 0 0,0 0 0 0 0,-5-12-1 0 0,7 23 6 0 0,1 0-1 0 0,-1 1 0 0 0,0-1 0 0 0,1 0 1 0 0,0 0-1 0 0,-1 1 0 0 0,1-1 0 0 0,0 0 1 0 0,-1 0-1 0 0,1 0 0 0 0,0 1 1 0 0,0-1-1 0 0,-1 0 0 0 0,1 0 0 0 0,0 0 1 0 0,0 0-1 0 0,0 0 0 0 0,0 0 0 0 0,0 0 1 0 0,1 1-1 0 0,-1-1 0 0 0,0 0 0 0 0,0 0 1 0 0,1 0-1 0 0,-1 0 0 0 0,0 0 0 0 0,1 1 1 0 0,-1-1-1 0 0,0 0 0 0 0,1 0 1 0 0,-1 1-1 0 0,1-1 0 0 0,0 0 0 0 0,-1 1 1 0 0,1-1-1 0 0,0 0 0 0 0,-1 1 0 0 0,1-1 1 0 0,0 1-1 0 0,-1-1 0 0 0,1 1 0 0 0,0 0 1 0 0,0-1-1 0 0,0 1 0 0 0,-1 0 0 0 0,1-1 1 0 0,0 1-1 0 0,0 0 0 0 0,0 0 1 0 0,1 0-1 0 0,7-1 126 0 0,0 1 1 0 0,-1 1-1 0 0,1-1 0 0 0,12 4 1 0 0,-5-2-181 0 0,8-1 124 0 0,45-4 0 0 0,-12 1-20 0 0,486 37 435 0 0,-2 0 97 0 0,270-45-329 0 0,-294 17-158 0 0,-126 1-967 0 0,-377-8 640 0 0,70-3-1339 0 0,-77 2 1009 0 0,0 1 0 0 0,-1-2 0 0 0,1 1 0 0 0,-1-1 0 0 0,1 0 0 0 0,-1 0 0 0 0,0-1 0 0 0,0 1 0 0 0,10-7 0 0 0,-15 8 285 0 0,0 1-1 0 0,0-1 1 0 0,1 0-1 0 0,-1 0 1 0 0,0 0-1 0 0,0 0 1 0 0,0 0 0 0 0,0 0-1 0 0,0 0 1 0 0,0 0-1 0 0,0 0 1 0 0,0 0-1 0 0,-1 0 1 0 0,1-1-1 0 0,0 1 1 0 0,-1 0-1 0 0,1-1 1 0 0,-1 1-1 0 0,1 0 1 0 0,-1-1 0 0 0,0 1-1 0 0,1-1 1 0 0,-1 1-1 0 0,0-1 1 0 0,0-1-1 0 0,-8-8-1533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8:57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48 456 0 0,'0'0'494'0'0,"-28"-4"2077"0"0,26 4-2164 0 0,1-1-337 0 0,1 1 0 0 0,-1 0 1 0 0,1 0-1 0 0,-1 0 0 0 0,1-1 1 0 0,-1 1-1 0 0,1 0 0 0 0,-1 0 1 0 0,1 0-1 0 0,-1 0 0 0 0,1 0 1 0 0,-1 0-1 0 0,1 0 0 0 0,-1 0 1 0 0,1 0-1 0 0,-1 0 0 0 0,1 0 1 0 0,-1 0-1 0 0,1 0 0 0 0,-1 1 1 0 0,1-1-1 0 0,-1 0 0 0 0,1 0 1 0 0,-1 1-1 0 0,1-1 1 0 0,-1 0-1 0 0,1 1 0 0 0,-1-1 1 0 0,-2 3 1420 0 0,32-2-854 0 0,-17 2-461 0 0,0-1-1 0 0,0 0 1 0 0,1-1-1 0 0,-1 0 1 0 0,23-3 0 0 0,62-12 990 0 0,-63 6-845 0 0,-22 5-265 0 0,0 0 0 0 0,0 0 0 0 0,22 0-1 0 0,71-14-51 0 0,-40 12-2833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18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1 425 100 0 0,'2'0'160'0'0,"-1"0"1"0"0,1 0-1 0 0,0 0 1 0 0,0 0-1 0 0,-1 1 1 0 0,1-1-1 0 0,0 0 1 0 0,-1 1-1 0 0,1-1 1 0 0,0 1-1 0 0,-1 0 1 0 0,1 0-1 0 0,-1-1 1 0 0,1 1-1 0 0,-1 0 0 0 0,1 0 1 0 0,-1 0-1 0 0,0 1 1 0 0,1-1-1 0 0,-1 0 1 0 0,0 0-1 0 0,0 1 1 0 0,0-1-1 0 0,1 3 1 0 0,-2-3 222 0 0,-2 1-66 0 0,0 0 0 0 0,0 1 0 0 0,0 0 1 0 0,0-1-1 0 0,1 1 0 0 0,-1 0 0 0 0,1 0 0 0 0,-1 0 0 0 0,1 0 0 0 0,0 0 0 0 0,0 0 0 0 0,1 0 1 0 0,-1 0-1 0 0,1 1 0 0 0,-1-1 0 0 0,1 0 0 0 0,0 0 0 0 0,0 0 0 0 0,0 1 0 0 0,1-1 0 0 0,-1 0 1 0 0,1 0-1 0 0,1 4 0 0 0,13 31 1261 0 0,18 74 1 0 0,-30-101-1500 0 0,2 0 1 0 0,0 0 0 0 0,0 0-1 0 0,1 0 1 0 0,0-1 0 0 0,1 0-1 0 0,11 13 1 0 0,-8-10-58 0 0,0 1-1 0 0,9 17 1 0 0,-17-27-16 0 0,1 0 0 0 0,0 1 1 0 0,0-1-1 0 0,0 0 0 0 0,1-1 0 0 0,-1 1 1 0 0,1-1-1 0 0,0 1 0 0 0,0-1 0 0 0,0 0 1 0 0,1-1-1 0 0,-1 1 0 0 0,1-1 1 0 0,-1 0-1 0 0,1 0 0 0 0,0 0 0 0 0,0-1 1 0 0,0 1-1 0 0,7 0 0 0 0,-5-1 9 0 0,0 0 0 0 0,0-1-1 0 0,0 1 1 0 0,1-1 0 0 0,-1-1-1 0 0,0 0 1 0 0,0 0 0 0 0,0 0 0 0 0,-1-1-1 0 0,1 1 1 0 0,0-2 0 0 0,0 1-1 0 0,6-4 1 0 0,13-9-3 0 0,-1-2 1 0 0,-1 0-1 0 0,0-1 0 0 0,-1-2 0 0 0,-2 0 1 0 0,0-1-1 0 0,-1-2 0 0 0,27-37 0 0 0,-31 36-2 0 0,7-7 2 0 0,32-65 0 0 0,-44 75-12 0 0,-1-2 1 0 0,-1 1 0 0 0,-1-1 0 0 0,-1 0 0 0 0,-1-1-1 0 0,-1 0 1 0 0,-2 0 0 0 0,0 0 0 0 0,-1 0 0 0 0,-1 0 0 0 0,-2 0-1 0 0,-4-33 1 0 0,2 44-6 0 0,0 1 0 0 0,-1-1 0 0 0,0 1 0 0 0,-6-12 0 0 0,-7-19 19 0 0,15 37-2 0 0,-1 1-1 0 0,1 1 1 0 0,-1-1-1 0 0,0 0 1 0 0,0 1 0 0 0,-1-1-1 0 0,-7-6 1 0 0,7 5 28 0 0,-6 2 427 0 0,18 9-425 0 0,26 3-76 0 0,69 5-1 0 0,-18-2 135 0 0,27 0 44 0 0,0-3 1 0 0,118-9-1 0 0,-82-1-109 0 0,-5 1 14 0 0,247 6 8 0 0,-303-4-39 0 0,-56-1-145 0 0,50 5 0 0 0,-75-5-327 0 0,-1 1 1 0 0,0-1 0 0 0,1 0-1 0 0,-1-1 1 0 0,9-1 0 0 0,-52-13-12277 0 0,29 11 11346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19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93 324 0 0,'0'0'10166'0'0,"-21"-4"-8952"0"0,-8-6-807 0 0,-2-1-338 0 0,30 11-67 0 0,0-1-1 0 0,0 1 1 0 0,0-1-1 0 0,0 0 1 0 0,0 1-1 0 0,0-1 1 0 0,0 0-1 0 0,1 0 1 0 0,-1 0-1 0 0,0 1 1 0 0,0-1-1 0 0,1 0 1 0 0,-1 0-1 0 0,1 0 1 0 0,-1 0-1 0 0,1 0 1 0 0,-1 0-1 0 0,1 0 1 0 0,0-1-1 0 0,0 1 1 0 0,-1 0-1 0 0,1 0 1 0 0,0-2-1 0 0,11-19 19 0 0,-8 20-20 0 0,-1 0 0 0 0,1-1-1 0 0,0 1 1 0 0,0 0 0 0 0,0 1 0 0 0,0-1 0 0 0,0 0 0 0 0,1 1 0 0 0,-1 0 0 0 0,0 0-1 0 0,1 0 1 0 0,-1 0 0 0 0,1 0 0 0 0,-1 1 0 0 0,1-1 0 0 0,-1 1 0 0 0,1 0-1 0 0,-1 0 1 0 0,1 0 0 0 0,-1 1 0 0 0,1-1 0 0 0,-1 1 0 0 0,1 0 0 0 0,-1 0 0 0 0,1 0-1 0 0,-1 0 1 0 0,0 1 0 0 0,0 0 0 0 0,5 2 0 0 0,-2-1 4 0 0,0 1 1 0 0,0 0-1 0 0,0 0 1 0 0,-1 0-1 0 0,1 1 1 0 0,-1 0-1 0 0,0 0 1 0 0,-1 0-1 0 0,1 1 1 0 0,-1-1-1 0 0,0 1 1 0 0,0 0-1 0 0,-1 0 1 0 0,0 0-1 0 0,4 10 1 0 0,-6-12 38 0 0,0 0 0 0 0,-1 0 1 0 0,1 0-1 0 0,-1 0 0 0 0,0 0 0 0 0,0 0 1 0 0,0 0-1 0 0,0 0 0 0 0,-1 0 0 0 0,0 0 1 0 0,1 0-1 0 0,-2 0 0 0 0,1 0 0 0 0,0 0 1 0 0,-1-1-1 0 0,1 1 0 0 0,-4 4 1 0 0,-1 3 98 0 0,1-2-25 0 0,0 0 1 0 0,-1 0-1 0 0,0-1 0 0 0,0 1 0 0 0,-1-1 0 0 0,0-1 1 0 0,0 1-1 0 0,-15 10 0 0 0,0-1 53 0 0,17-12-115 0 0,0-1 0 0 0,-1 0 0 0 0,1 0 0 0 0,-1 0 0 0 0,0 0 0 0 0,0-1 0 0 0,0 0 0 0 0,-1-1 0 0 0,1 1 0 0 0,0-1 0 0 0,-1 0 0 0 0,-13 1 0 0 0,20-3-54 0 0,0 0 0 0 0,1 0-1 0 0,-1 0 1 0 0,0-1 0 0 0,0 1-1 0 0,1 0 1 0 0,-1 0 0 0 0,0-1-1 0 0,0 1 1 0 0,0 0-1 0 0,0 0 1 0 0,0-1 0 0 0,1 1-1 0 0,-1 0 1 0 0,0 0 0 0 0,0-1-1 0 0,0 1 1 0 0,0 0 0 0 0,0-1-1 0 0,0 1 1 0 0,0 0 0 0 0,0 0-1 0 0,0-1 1 0 0,0 1 0 0 0,0 0-1 0 0,0-1 1 0 0,0 1-1 0 0,0 0 1 0 0,0-1 0 0 0,0 1-1 0 0,-1 0 1 0 0,1 0 0 0 0,0-1-1 0 0,0 1 1 0 0,0 0 0 0 0,0 0-1 0 0,-1-1 1 0 0,1 1 0 0 0,0 0-1 0 0,0 0 1 0 0,0 0-1 0 0,-1-1 1 0 0,1 1 0 0 0,0 0-1 0 0,0 0 1 0 0,-1 0 0 0 0,1 0-1 0 0,0-1 1 0 0,0 1 0 0 0,-1 0-1 0 0,1 0 1 0 0,0 0 0 0 0,-1 0-1 0 0,1 0 1 0 0,0 0-1 0 0,0 0 1 0 0,-1 0 0 0 0,1 0-1 0 0,0 0 1 0 0,-1 0 0 0 0,1 0-1 0 0,0 0 1 0 0,-1 0 0 0 0,1 0-1 0 0,0 0 1 0 0,0 0 0 0 0,-1 0-1 0 0,1 1 1 0 0,19-19 17 0 0,-15 15 11 0 0,0 0-25 0 0,1-1 0 0 0,-1 1 1 0 0,1 0-1 0 0,0 0 0 0 0,-1 1 1 0 0,1-1-1 0 0,1 1 1 0 0,-1 0-1 0 0,0 1 0 0 0,0-1 1 0 0,10 0-1 0 0,3-1-20 0 0,1 1 1 0 0,23-1-1 0 0,-7 4-1251 0 0,70 10-1 0 0,-97-9 78 0 0,0 0 0 0 0,0 1 0 0 0,0 0 0 0 0,0 1 0 0 0,10 5 0 0 0,12 6-2188 0 0,-11-5 2065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20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36 312 0 0,'-27'-16'2939'0'0,"25"16"-2702"0"0,2 0-162 0 0,0 0 0 0 0,0 0 0 0 0,0 0 0 0 0,-1 0 0 0 0,1-1 1 0 0,0 1-1 0 0,0 0 0 0 0,0 0 0 0 0,-1 0 0 0 0,1 0 0 0 0,0-1 1 0 0,0 1-1 0 0,0 0 0 0 0,0 0 0 0 0,0 0 0 0 0,0-1 0 0 0,0 1 1 0 0,0 0-1 0 0,-1 0 0 0 0,1-1 0 0 0,0 1 0 0 0,0 0 0 0 0,0 0 1 0 0,0-1-1 0 0,0 1 0 0 0,0 0 0 0 0,0 0 0 0 0,0-1 0 0 0,0 1 1 0 0,0 0-1 0 0,1 0 0 0 0,-1-1 0 0 0,0 1 0 0 0,0 0 0 0 0,0 0 1 0 0,0 0-1 0 0,0-1 0 0 0,0 1 0 0 0,0 0 0 0 0,1 0 0 0 0,-1 0 1 0 0,0-1-1 0 0,0 1 0 0 0,0 0 0 0 0,0 0 0 0 0,1 0 0 0 0,-1-1 0 0 0,8-5 721 0 0,-6 6-541 0 0,25-1 2306 0 0,-25 2-2294 0 0,17 9 1041 0 0,-20-4-1117 0 0,0 0 1 0 0,0-1 0 0 0,0 1-1 0 0,-1-1 1 0 0,1 1-1 0 0,-1-1 1 0 0,-1 1-1 0 0,1-1 1 0 0,-4 6 0 0 0,-5 10 282 0 0,6-12-263 0 0,-1 0 0 0 0,0 0 0 0 0,-12 13 0 0 0,-2 3 118 0 0,0-6-111 0 0,18-17-195 0 0,0-1 0 0 0,0 1 0 0 0,0 0 0 0 0,1 0 0 0 0,-1 0 0 0 0,0-1 0 0 0,1 1 0 0 0,-1 1 0 0 0,1-1 0 0 0,-2 4-1 0 0,2-4-1 0 0,-1 1 0 0 0,1-1-1 0 0,-1 0 1 0 0,1 0-1 0 0,-1 0 1 0 0,0 0-1 0 0,0 0 1 0 0,-3 3-1 0 0,3-4-11 0 0,1 0-1 0 0,-1 1 1 0 0,1-1 0 0 0,0 0-1 0 0,-1 0 1 0 0,1 1-1 0 0,0-1 1 0 0,0 1-1 0 0,0-1 1 0 0,0 1 0 0 0,0-1-1 0 0,1 1 1 0 0,-1 0-1 0 0,0-1 1 0 0,1 1-1 0 0,-1 0 1 0 0,1-1 0 0 0,0 1-1 0 0,-1 0 1 0 0,1 0-1 0 0,0 2 1 0 0,0-3-4 0 0,1 0 0 0 0,-1 0 1 0 0,1-1-1 0 0,-1 1 0 0 0,1 0 1 0 0,-1 0-1 0 0,1-1 0 0 0,-1 1 1 0 0,1 0-1 0 0,0-1 0 0 0,-1 1 1 0 0,1-1-1 0 0,0 1 0 0 0,-1-1 1 0 0,1 1-1 0 0,0-1 0 0 0,0 0 1 0 0,0 1-1 0 0,-1-1 0 0 0,1 0 1 0 0,2 1-1 0 0,23 6 90 0 0,-20-5-66 0 0,6-1-16 0 0,0 0 0 0 0,0 0 0 0 0,-1-1 0 0 0,1-1 0 0 0,0 0 0 0 0,0 0 0 0 0,0-1 0 0 0,-1-1-1 0 0,16-5 1 0 0,4 0 16 0 0,0 1-43 0 0,-1-1-1 0 0,1-2 0 0 0,-2-1 1 0 0,0-2-1 0 0,0 0 0 0 0,49-33 1 0 0,-71 41 10 0 0,-1 0 1 0 0,1-1-1 0 0,-1 0 1 0 0,0 0-1 0 0,0 0 0 0 0,-1-1 1 0 0,6-9-1 0 0,-9 13 4 0 0,0 1-1 0 0,-1-1 1 0 0,0 1-1 0 0,1-1 1 0 0,-1 0-1 0 0,0 1 1 0 0,-1-1-1 0 0,1 0 1 0 0,0 0-1 0 0,-1 0 1 0 0,1 0-1 0 0,-1 0 1 0 0,0 1-1 0 0,0-1 1 0 0,0 0-1 0 0,-1 0 1 0 0,1 0-1 0 0,-1 0 1 0 0,1 0-1 0 0,-1 0 0 0 0,0 1 1 0 0,0-1-1 0 0,-2-4 1 0 0,1 4 1 0 0,0 0-1 0 0,-1 0 1 0 0,1-1 0 0 0,-1 2 0 0 0,0-1 0 0 0,0 0-1 0 0,0 0 1 0 0,-4-2 0 0 0,6 4 0 0 0,0 0-1 0 0,-1 1 1 0 0,1-1 0 0 0,-1 0 0 0 0,1 1-1 0 0,-1-1 1 0 0,1 0 0 0 0,-1 1 0 0 0,1 0 0 0 0,-1-1-1 0 0,1 1 1 0 0,-1 0 0 0 0,0 0 0 0 0,1 0-1 0 0,-1 0 1 0 0,1 0 0 0 0,-1 0 0 0 0,0 0-1 0 0,1 1 1 0 0,-1-1 0 0 0,1 1 0 0 0,-1-1-1 0 0,-2 2 1 0 0,1 7 17 0 0,3-8-15 0 0,-2 2 1 0 0,0 1 1 0 0,1-1 0 0 0,-1 0-1 0 0,1 1 1 0 0,0 0-1 0 0,0-1 1 0 0,1 1-1 0 0,-1 4 1 0 0,-4 14 6 0 0,-3 14 10 0 0,8-31-18 0 0,-1 0 0 0 0,0 0 0 0 0,0 0 0 0 0,0 0 0 0 0,-1-1 0 0 0,1 1 0 0 0,-5 7 0 0 0,1-2-4 0 0,1 0-1 0 0,0 1 1 0 0,1 0-1 0 0,0-1 1 0 0,-2 23-1 0 0,-1 0-11 0 0,-1-8 17 0 0,4-16 0 0 0,1 0-1 0 0,0 0 1 0 0,0 1-1 0 0,0 8 1 0 0,2-8-1 0 0,-1 0 1 0 0,-1 0 0 0 0,-5 18 0 0 0,5-19-19 0 0,0 1 1 0 0,0-1-1 0 0,-1 18 1 0 0,3-23-217 0 0,-1-1 1 0 0,1 0-1 0 0,-1 1 0 0 0,0-1 0 0 0,0 1 1 0 0,-1-1-1 0 0,1 0 0 0 0,-1 0 1 0 0,1 0-1 0 0,-1 0 0 0 0,-3 5 1 0 0,1 3-3660 0 0,4-11 3697 0 0,0 1 0 0 0,0-1-1 0 0,0 0 1 0 0,0 1 0 0 0,-1-1 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21.5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0 194 784 0 0,'5'-2'555'0'0,"1"1"-1"0"0,-1-1 1 0 0,1 1-1 0 0,-1 0 1 0 0,1 1-1 0 0,-1-1 1 0 0,1 1-1 0 0,0 0 1 0 0,-1 1-1 0 0,1-1 1 0 0,-1 1-1 0 0,7 1 1 0 0,27 2 1335 0 0,305-11 4371 0 0,171-40-4681 0 0,-509 46-1574 0 0,898-106 186 0 0,-343 80-834 0 0,-187 23-3297 0 0,-345 3 3202 0 0,59 3-2266 0 0,-32 8-2226 0 0,-48-4 3422 0 0,-6 3 226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22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1 313 296 0 0,'15'-12'2682'0'0,"-15"11"-2463"0"0,1 0-1 0 0,0 0 0 0 0,-1 0 0 0 0,1 1 0 0 0,0-1 0 0 0,0 0 1 0 0,-1 1-1 0 0,1-1 0 0 0,0 1 0 0 0,0-1 0 0 0,0 1 0 0 0,0-1 1 0 0,0 1-1 0 0,0-1 0 0 0,0 1 0 0 0,-1 0 0 0 0,1 0 0 0 0,0-1 0 0 0,0 1 1 0 0,0 0-1 0 0,0 0 0 0 0,0 0 0 0 0,0 0 0 0 0,0 0 0 0 0,0 0 1 0 0,0 1-1 0 0,0-1 0 0 0,0 0 0 0 0,0 0 0 0 0,0 1 0 0 0,0-1 1 0 0,0 0-1 0 0,0 1 0 0 0,0-1 0 0 0,0 1 0 0 0,1 1 0 0 0,1 0 193 0 0,0 0 0 0 0,0 1-1 0 0,-1-1 1 0 0,1 1 0 0 0,-1 0-1 0 0,1 0 1 0 0,-1 0-1 0 0,0 0 1 0 0,0 0 0 0 0,2 6-1 0 0,19 45 803 0 0,-10-20-831 0 0,24 59-27 0 0,-22-54-323 0 0,1 0 0 0 0,22 38 0 0 0,-31-64-25 0 0,-7-11-13 0 0,1 0 0 0 0,0 0 0 0 0,0 0 0 0 0,0-1 0 0 0,0 1 0 0 0,0 0 1 0 0,0-1-1 0 0,0 1 0 0 0,1 0 0 0 0,-1-1 0 0 0,1 0 0 0 0,-1 1 0 0 0,1-1 0 0 0,-1 0 1 0 0,1 0-1 0 0,0 0 0 0 0,0 0 0 0 0,-1 0 0 0 0,1 0 0 0 0,3 1 0 0 0,-2-2-22 0 0,-1 0-1 0 0,1 0 1 0 0,0 0-1 0 0,-1 0 1 0 0,1 0-1 0 0,0-1 1 0 0,-1 1-1 0 0,1-1 1 0 0,-1 0-1 0 0,1 0 1 0 0,-1 0-1 0 0,1 0 1 0 0,-1 0-1 0 0,0 0 1 0 0,1-1-1 0 0,-1 1 1 0 0,0-1-1 0 0,0 1 1 0 0,0-1-1 0 0,0 0 1 0 0,0 0-1 0 0,0 0 1 0 0,1-3-1 0 0,8-8-145 0 0,-1-1 0 0 0,12-21 0 0 0,-19 30 127 0 0,8-16-155 0 0,-1 0 0 0 0,8-25 0 0 0,-10 24 12 0 0,1 0 1 0 0,13-22 0 0 0,-7 14 62 0 0,-1 0 0 0 0,-2-1 0 0 0,11-39 0 0 0,8-21 99 0 0,-4-6 28 0 0,-23 83 4 0 0,2 0 24 0 0,-3 4-6 0 0,-3 9-22 0 0,0 1 0 0 0,0 0 0 0 0,0 0 0 0 0,0 0 0 0 0,0-1 0 0 0,0 1 1 0 0,0 0-1 0 0,0 0 0 0 0,0 0 0 0 0,0-1 0 0 0,0 1 0 0 0,0 0 0 0 0,0 0 1 0 0,0 0-1 0 0,0-1 0 0 0,0 1 0 0 0,0 0 0 0 0,0 0 0 0 0,0 0 0 0 0,0 0 0 0 0,1-1 1 0 0,-1 1-1 0 0,0 0 0 0 0,0 0 0 0 0,0 0 0 0 0,0 0 0 0 0,0-1 0 0 0,1 1 1 0 0,-1 0-1 0 0,0 0 0 0 0,0 0 0 0 0,0 0 0 0 0,0 0 0 0 0,1 0 0 0 0,-1 0 1 0 0,0 0-1 0 0,0 0 0 0 0,0 0 0 0 0,1-1 0 0 0,-1 1 0 0 0,0 0 0 0 0,0 0 1 0 0,0 0-1 0 0,1 0 0 0 0,-1 0 0 0 0,0 0 0 0 0,0 0 0 0 0,0 1 0 0 0,1-1 0 0 0,-1 0 1 0 0,0 0-1 0 0,0 0 0 0 0,1 0 0 0 0,0 0 9 0 0,2 1-2 0 0,1-1 1 0 0,-1 1 0 0 0,0 0-1 0 0,0 0 1 0 0,0 0 0 0 0,0 1-1 0 0,4 2 1 0 0,4 1-1 0 0,0 0 0 0 0,0-1-1 0 0,1 0 1 0 0,-1-1 0 0 0,1 0 0 0 0,0-1-1 0 0,0 0 1 0 0,17 0 0 0 0,101-6 18 0 0,-129 4-25 0 0,396-44 617 0 0,-93 9-543 0 0,-206 29-2709 0 0,-98 6 2476 0 0,-1 1 1 0 0,1-1-1 0 0,0 0 1 0 0,0 1-1 0 0,0-1 0 0 0,0 1 1 0 0,0-1-1 0 0,-1 1 1 0 0,1-1-1 0 0,0 1 0 0 0,0-1 1 0 0,-1 0-1 0 0,1 1 1 0 0,0-1-1 0 0,-2 2-792 0 0,1-2 792 0 0,1 1 1 0 0,-1-1-1 0 0,1 0 0 0 0,-1 0 1 0 0,-66 18-6605 0 0,48-8 5459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23.5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182 110 680 0 0,'0'0'2688'0'0,"-30"0"2323"0"0,19 0-4899 0 0,1 0 0 0 0,-1-1 0 0 0,1 0 0 0 0,-1 0 0 0 0,1-1 0 0 0,0-1 0 0 0,0 0 0 0 0,0 0 0 0 0,0-1 0 0 0,-10-5 0 0 0,17 8-106 0 0,1-1 0 0 0,-1 1 1 0 0,0-1-1 0 0,1 0 0 0 0,-1 0 1 0 0,1 0-1 0 0,0 0 0 0 0,-4-5 0 0 0,5 7-5 0 0,1-1-1 0 0,0 1 0 0 0,0-1 0 0 0,-1 1 0 0 0,1-1 1 0 0,0 1-1 0 0,0-1 0 0 0,0 1 0 0 0,0-1 0 0 0,0 1 1 0 0,0-1-1 0 0,0 1 0 0 0,0-1 0 0 0,0 0 1 0 0,0 1-1 0 0,0-1 0 0 0,0 1 0 0 0,0-1 0 0 0,0 1 1 0 0,0-1-1 0 0,1 1 0 0 0,-1-2 0 0 0,18-12-13 0 0,-8 8 16 0 0,1 0 1 0 0,0 1 0 0 0,0 0-1 0 0,16-4 1 0 0,-23 8-4 0 0,0 0 0 0 0,0 1 0 0 0,1-1 1 0 0,-1 1-1 0 0,0 0 0 0 0,0 0 1 0 0,1 0-1 0 0,-1 1 0 0 0,0-1 0 0 0,0 1 1 0 0,0 0-1 0 0,1 0 0 0 0,-1 1 0 0 0,0-1 1 0 0,6 4-1 0 0,-8-3 0 0 0,0-1 0 0 0,0 1-1 0 0,0 0 1 0 0,0 0 0 0 0,0 0 0 0 0,0 0 0 0 0,-1 0 0 0 0,1 0 0 0 0,-1 1-1 0 0,0-1 1 0 0,0 0 0 0 0,1 1 0 0 0,-2-1 0 0 0,1 1 0 0 0,0-1 0 0 0,0 1-1 0 0,-1 0 1 0 0,1-1 0 0 0,-1 1 0 0 0,0 0 0 0 0,0 2 0 0 0,0 4 2 0 0,0 0 0 0 0,-1 0 1 0 0,0 0-1 0 0,0 0 0 0 0,-4 12 1 0 0,-3-3 154 0 0,0 0 0 0 0,-1-1 1 0 0,0 0-1 0 0,-2 0 0 0 0,-20 25 1 0 0,13-16 204 0 0,15-23-336 0 0,1 0 0 0 0,0 0 0 0 0,-1 0 0 0 0,1-1 0 0 0,-1 1 0 0 0,0 0 0 0 0,0-1 0 0 0,0 0 0 0 0,0 0 0 0 0,0 0 0 0 0,-1 0 0 0 0,1 0 0 0 0,0-1 0 0 0,-1 1 0 0 0,0-1 0 0 0,-4 1 0 0 0,6-2-20 0 0,1-1-7 0 0,0 0-1 0 0,1 1 1 0 0,-1-1 0 0 0,0 0 0 0 0,1 0 0 0 0,-1-1-1 0 0,1 1 1 0 0,-1 0 0 0 0,1 0 0 0 0,-1 0 0 0 0,1 0 0 0 0,-1-2-1 0 0,38-14 3 0 0,19 16-74 0 0,-10 6-311 0 0,-39-5 20 0 0,1 0 1 0 0,0 1 0 0 0,-1 0-1 0 0,0 0 1 0 0,1 1-1 0 0,-1 0 1 0 0,0 0 0 0 0,1 0-1 0 0,-1 1 1 0 0,0 0 0 0 0,11 7-1 0 0,5 3-2673 0 0,-21-12 2788 0 0,0 0 1 0 0,1 0 0 0 0,-1 0-1 0 0,0 0 1 0 0,0 0 0 0 0,1 0-1 0 0,-1 1 1 0 0,0 0-1 0 0,3 2 1 0 0,4 7-828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4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184 253 760 0 0,'8'6'6015'0'0,"-11"-3"-5187"0"0,0-1-1 0 0,0 1 0 0 0,0 0 1 0 0,0 0-1 0 0,1 0 0 0 0,-1 0 1 0 0,1 0-1 0 0,0 1 1 0 0,0-1-1 0 0,-2 7 0 0 0,1-4-358 0 0,0 0 0 0 0,0-1-1 0 0,-1 1 1 0 0,1-1 0 0 0,-9 8-1 0 0,-42 46 799 0 0,-6 10-1243 0 0,46-64-1043 0 0,14-5 956 0 0,0 0 1 0 0,0 0-1 0 0,-1 0 1 0 0,1 0-1 0 0,0 0 1 0 0,0 0-1 0 0,-1 0 1 0 0,1 0-1 0 0,0 0 1 0 0,0 0-1 0 0,0-1 1 0 0,-1 1-1 0 0,1 0 1 0 0,0 0-1 0 0,0 0 1 0 0,-1 0-1 0 0,1 0 1 0 0,0-1-1 0 0,0 1 1 0 0,0 0-1 0 0,0 0 1 0 0,-1 0-1 0 0,1-1 1 0 0,0 1-1 0 0,0 0 1 0 0,0 0-1 0 0,0 0 1 0 0,0-1-1 0 0,0 1 1 0 0,0 0-1 0 0,-1 0 1 0 0,1-1-1 0 0,0 1 1 0 0,0 0-1 0 0,0 0 1 0 0,0-1-1 0 0,0 1 1 0 0,0 0-1 0 0,0 0 1 0 0,0-1-1 0 0,0 1 1 0 0,1 0-1 0 0,-1 0 1 0 0,0-1-1 0 0,0 1 1 0 0,0 0-1 0 0,0 0 1 0 0,0-1-1 0 0,0 1 1 0 0,0 0-1 0 0,0 0 1 0 0,1 0-1 0 0,-1-1 1 0 0,0 1-1 0 0,0 0 1 0 0,0 0-1 0 0,1 0 1 0 0,-1 0-1 0 0,0-1 1 0 0,1 1-1 0 0,1-4-494 0 0,2-3-525 0 0,0 0-1 0 0,0 0 1 0 0,0 0 0 0 0,-1-1 0 0 0,0 1 0 0 0,1-10 0 0 0,14-30-3056 0 0,-9 24 2465 0 0</inkml:trace>
  <inkml:trace contextRef="#ctx0" brushRef="#br0" timeOffset="1.06">212 16 348 0 0,'4'-2'674'0'0,"-1"0"-1"0"0,0 1 1 0 0,0-1 0 0 0,1 0-1 0 0,-1 1 1 0 0,1 0-1 0 0,-1 0 1 0 0,1 0 0 0 0,0 0-1 0 0,-1 1 1 0 0,1-1 0 0 0,0 1-1 0 0,0 0 1 0 0,-1 0-1 0 0,1 0 1 0 0,0 0 0 0 0,-1 1-1 0 0,1 0 1 0 0,3 1 0 0 0,6 14 1445 0 0,-1 22-4456 0 0,-8-22 548 0 0,1 9-2539 0 0,-5-23 3948 0 0,1 1-1 0 0,-1 0 0 0 0,1-1 0 0 0,-1 1 1 0 0,1 0-1 0 0,0-1 0 0 0,0 1 0 0 0,0-1 0 0 0,0 1 1 0 0,0-1-1 0 0,0 1 0 0 0,1-1 0 0 0,-1 0 1 0 0,4 4-1 0 0,13 9-1058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24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41 580 0 0,'-10'-12'3348'0'0,"11"12"-3256"0"0,-1-1 1 0 0,0 0-1 0 0,0 0 1 0 0,1 1-1 0 0,-1-1 1 0 0,0 0-1 0 0,1 1 1 0 0,-1-1-1 0 0,1 1 1 0 0,-1-1-1 0 0,1 0 1 0 0,-1 1-1 0 0,1-1 1 0 0,-1 1-1 0 0,1-1 1 0 0,0 1-1 0 0,-1 0 1 0 0,1-1-1 0 0,-1 1 1 0 0,1-1-1 0 0,0 1 1 0 0,0 0-1 0 0,-1 0 1 0 0,2-1-1 0 0,23-5 1888 0 0,-16 4-1300 0 0,3-1-119 0 0,0 1-1 0 0,0 1 1 0 0,-1 0-1 0 0,1 0 1 0 0,0 1-1 0 0,0 1 1 0 0,0 0-1 0 0,0 0 1 0 0,0 1-1 0 0,0 1 1 0 0,21 7-1 0 0,3 5 190 0 0,0 1-1 0 0,42 25 0 0 0,98 54-433 0 0,-164-91-345 0 0,-11-4-2 0 0,0 0 0 0 0,0 0 0 0 0,1 0 0 0 0,-1 0 0 0 0,0 0 0 0 0,0 1 0 0 0,0-1 0 0 0,0 0 0 0 0,1 1 0 0 0,-1-1 0 0 0,0 1 0 0 0,0 0 0 0 0,0-1 0 0 0,0 1 0 0 0,0-1 0 0 0,0 1 1 0 0,0 0-1 0 0,0 0 0 0 0,-1 0 0 0 0,1 0 0 0 0,1 2 0 0 0,1-2-1023 0 0,3 2 297 0 0,-16-1-3447 0 0,-67-2-5790 0 0,60 0 8835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24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162 383 784 0 0,'-26'6'2080'0'0,"-35"14"0"0"0,5-2 1673 0 0,55-18-3636 0 0,1 1-1 0 0,-1-1 1 0 0,1 0 0 0 0,-1 0 0 0 0,1 1 0 0 0,-1-1-1 0 0,1 0 1 0 0,-1 0 0 0 0,0 0 0 0 0,1 0 0 0 0,-1 1-1 0 0,1-1 1 0 0,-1 0 0 0 0,0 0 0 0 0,1 0 0 0 0,-1 0-1 0 0,1-1 1 0 0,-1 1 0 0 0,1 0 0 0 0,-1 0 0 0 0,0 0-1 0 0,1 0 1 0 0,-1-1 0 0 0,1 1 0 0 0,-1 0 0 0 0,1 0-1 0 0,-1-1 1 0 0,1 1 0 0 0,-1 0 0 0 0,1-1 0 0 0,-1 1-1 0 0,0-1 1 0 0,1 0 18 0 0,0-1-1 0 0,0 1 1 0 0,1 0-1 0 0,-1 0 1 0 0,0 0-1 0 0,0 0 1 0 0,1 0-1 0 0,-1-1 1 0 0,0 1-1 0 0,1 0 1 0 0,-1 0-1 0 0,1 0 1 0 0,-1 0-1 0 0,2-2 0 0 0,32-37 1803 0 0,77-47-380 0 0,-61 51-1284 0 0,-14 9-205 0 0,1 2-1 0 0,51-25 1 0 0,-14 6-532 0 0,-22 13-1162 0 0,-6-1-3310 0 0,-16 4-4170 0 0,-20 23 7424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05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13 510 308 0 0,'-12'-20'8636'0'0,"12"19"-8555"0"0,0 1-1 0 0,0 0 1 0 0,0-1 0 0 0,1 1 0 0 0,-1 0 0 0 0,0-1 0 0 0,0 1 0 0 0,1 0 0 0 0,-1 0 0 0 0,0-1-1 0 0,1 1 1 0 0,-1 0 0 0 0,0 0 0 0 0,1 0 0 0 0,-1 0 0 0 0,0-1 0 0 0,1 1 0 0 0,-1 0 0 0 0,0 0 0 0 0,1 0-1 0 0,-1 0 1 0 0,0 0 0 0 0,1 0 0 0 0,-1 0 0 0 0,1 0 0 0 0,-1 0 0 0 0,0 0 0 0 0,1 0 0 0 0,-1 0-1 0 0,0 0 1 0 0,1 0 0 0 0,-1 0 0 0 0,0 0 0 0 0,1 0 0 0 0,-1 1 0 0 0,0-1 0 0 0,1 0 0 0 0,-1 0-1 0 0,0 0 1 0 0,1 1 0 0 0,-1-1 0 0 0,8 5 601 0 0,-1-1 0 0 0,0 1 0 0 0,0 1 1 0 0,-1-1-1 0 0,8 9 0 0 0,0 3-280 0 0,0 1 1 0 0,13 25 0 0 0,-8-13 42 0 0,-7-9-179 0 0,15 37 1 0 0,1 1-15 0 0,-13-31-220 0 0,1-1 1 0 0,1-1-1 0 0,1 0 0 0 0,1-1 0 0 0,1-1 0 0 0,1-1 0 0 0,2-1 0 0 0,0-1 0 0 0,1-1 0 0 0,46 29 0 0 0,-62-45-39 0 0,-1 0-1 0 0,0-1 0 0 0,1 0 1 0 0,0 0-1 0 0,0-1 1 0 0,0 0-1 0 0,0 0 1 0 0,0-1-1 0 0,0 0 1 0 0,0 0-1 0 0,0-1 1 0 0,1 0-1 0 0,11-2 1 0 0,-14 1 1 0 0,0 0 0 0 0,1-1 0 0 0,-1 0 0 0 0,0 0 1 0 0,0-1-1 0 0,0 0 0 0 0,-1 0 0 0 0,1 0 0 0 0,-1-1 0 0 0,1 1 1 0 0,-1-1-1 0 0,0-1 0 0 0,-1 1 0 0 0,1-1 0 0 0,-1 0 1 0 0,0 0-1 0 0,5-6 0 0 0,2-8 4 0 0,0 0-1 0 0,-1-1 0 0 0,-1 0 1 0 0,-1-1-1 0 0,-1 0 1 0 0,0 0-1 0 0,-2-1 1 0 0,0 1-1 0 0,2-38 1 0 0,-5-10-53 0 0,-10-122 0 0 0,-1 16 47 0 0,-1 24 23 0 0,6 107-18 0 0,3 38 0 0 0,0 0-1 0 0,0-1 0 0 0,1 1 0 0 0,-1 0 0 0 0,1 0 0 0 0,1 0 0 0 0,-1 0 0 0 0,1 0 0 0 0,0 0 0 0 0,0 0 1 0 0,5-12-1 0 0,-4 14 7 0 0,1 0 1 0 0,0 0-1 0 0,0 0 1 0 0,0 0-1 0 0,0 0 1 0 0,0 1-1 0 0,1-1 1 0 0,0 1-1 0 0,-1 0 0 0 0,1 0 1 0 0,0 0-1 0 0,1 1 1 0 0,-1-1-1 0 0,0 1 1 0 0,1 0-1 0 0,-1 1 1 0 0,1-1-1 0 0,0 1 1 0 0,0-1-1 0 0,-1 2 1 0 0,11-2-1 0 0,7 0-8 0 0,1 1-1 0 0,0 1 0 0 0,30 4 1 0 0,-50-3 2 0 0,582 27-8 0 0,1-31 32 0 0,-150-2-64 0 0,366-15-107 0 0,-697 19-3531 0 0,-153 16-8507 0 0,21-14 10295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06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1 116 0 0,'-10'5'136'0'0,"1"-5"-112"0"0,9 6-140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07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153 248 552 0 0,'-1'-1'214'0'0,"0"0"1"0"0,0 0-1 0 0,1 0 0 0 0,-1 0 1 0 0,0 0-1 0 0,0 0 0 0 0,0 0 1 0 0,1-1-1 0 0,-1 1 0 0 0,1 0 0 0 0,-1 0 1 0 0,1-1-1 0 0,-1 1 0 0 0,1 0 1 0 0,0-1-1 0 0,-1 1 0 0 0,1 0 1 0 0,0-1-1 0 0,0 1 0 0 0,0 0 1 0 0,0-1-1 0 0,1-2 0 0 0,-1-8 2904 0 0,1 23 432 0 0,16 26-753 0 0,-13 1-1489 0 0,-2-24-1151 0 0,1-1 0 0 0,-2 1 0 0 0,0 0 0 0 0,0 0 0 0 0,-1 0 0 0 0,-1 0 0 0 0,-3 17 0 0 0,-1 35 167 0 0,4-53-270 0 0,-1 1 0 0 0,0 0 0 0 0,-1-1-1 0 0,-6 19 1 0 0,-4 22 71 0 0,6-28-82 0 0,0 1 0 0 0,-14 31 0 0 0,11-31-28 0 0,-12 49 0 0 0,-13 32-30 0 0,25-82-13 0 0,8-23 25 0 0,0 1-1 0 0,1-1 1 0 0,0 1 0 0 0,-1-1 0 0 0,1 1 0 0 0,1 0-1 0 0,-1-1 1 0 0,0 8 0 0 0,-3 5 20 0 0,-2 7 12 0 0,6-23-27 0 0,0 0-1 0 0,0 0 1 0 0,0 0-1 0 0,0 1 1 0 0,0-1-1 0 0,0 0 1 0 0,0 0-1 0 0,1 0 0 0 0,-1 0 1 0 0,0 1-1 0 0,0-1 1 0 0,0 0-1 0 0,0 0 1 0 0,0 0-1 0 0,0 0 1 0 0,0 1-1 0 0,0-1 1 0 0,0 0-1 0 0,1 0 1 0 0,-1 0-1 0 0,0 0 1 0 0,0 0-1 0 0,0 0 1 0 0,0 1-1 0 0,0-1 1 0 0,1 0-1 0 0,-1 0 1 0 0,0 0-1 0 0,0 0 1 0 0,0 0-1 0 0,0 0 1 0 0,1 0-1 0 0,-1 0 1 0 0,0 0-1 0 0,0 0 1 0 0,0 0-1 0 0,0 0 1 0 0,1 0-1 0 0,-1 0 1 0 0,0 0-1 0 0,0 0 1 0 0,1 0-1 0 0,10-4-10 0 0,11-9-11 0 0,-14 6 19 0 0,-1 0 0 0 0,0-1 0 0 0,0 0 0 0 0,8-12 0 0 0,-12 16 0 0 0,-1-1 0 0 0,1 1 0 0 0,0-1 0 0 0,-1 0 0 0 0,0 0 1 0 0,0 0-1 0 0,-1 0 0 0 0,1 0 0 0 0,-1 0 0 0 0,1-10 0 0 0,-2 4 2 0 0,2 0 0 0 0,0 1 1 0 0,5-20-1 0 0,2-8 4 0 0,3-33-23 0 0,3 0 0 0 0,3 2 0 0 0,30-76 0 0 0,-40 127-188 0 0,-1-1 0 0 0,-1 0 0 0 0,-1 0 0 0 0,0 0 0 0 0,-2-1 0 0 0,3-27 1 0 0,3-67-3407 0 0,-10 93 1951 0 0,0 0 0 0 0,-2-1 0 0 0,-9-37 0 0 0,11 53 1103 0 0,0 0-1 0 0,0 0 1 0 0,1 0-1 0 0,0 0 1 0 0,1-7 0 0 0,-1-4-1045 0 0,0 6 602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09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38 20 0 0,'2'-12'3160'0'0,"11"2"-907"0"0,-11 9-1846 0 0,0-1 0 0 0,0 0 0 0 0,0 1 1 0 0,0 0-1 0 0,0-1 0 0 0,0 1 0 0 0,1 0 0 0 0,-1 0 1 0 0,0 0-1 0 0,1 0 0 0 0,-1 1 0 0 0,3-2 0 0 0,-4 3-205 0 0,0-1-1 0 0,0 0 0 0 0,1 1 0 0 0,-1-1 0 0 0,-1 1 1 0 0,1-1-1 0 0,0 1 0 0 0,0 0 0 0 0,0-1 0 0 0,0 1 1 0 0,0 0-1 0 0,0 0 0 0 0,-1 0 0 0 0,1 0 0 0 0,0-1 1 0 0,-1 1-1 0 0,1 0 0 0 0,-1 0 0 0 0,1 0 1 0 0,-1 0-1 0 0,1 0 0 0 0,-1 0 0 0 0,0 1 0 0 0,1-1 1 0 0,-1 2-1 0 0,1 0-52 0 0,0 0 0 0 0,-1-1 0 0 0,0 1 1 0 0,1 0-1 0 0,-1 0 0 0 0,0 0 0 0 0,0 0 0 0 0,0 0 1 0 0,-1 0-1 0 0,-1 5 0 0 0,-12 25 91 0 0,-2-1-1 0 0,-1 0 1 0 0,-1-2-1 0 0,-37 47 1 0 0,24-35-220 0 0,13-13-8 0 0,18-29-13 0 0,0 0 1 0 0,-1 1-1 0 0,1-1 0 0 0,0 0 1 0 0,0 0-1 0 0,-1 1 0 0 0,1-1 1 0 0,0 0-1 0 0,0 1 0 0 0,-1-1 1 0 0,1 0-1 0 0,0 1 0 0 0,0-1 1 0 0,0 0-1 0 0,0 1 0 0 0,0-1 1 0 0,-1 0-1 0 0,1 1 0 0 0,0-1 1 0 0,0 1-1 0 0,0-1 0 0 0,0 0 0 0 0,0 1 1 0 0,0-1-1 0 0,0 1 0 0 0,0-1 1 0 0,0 0-1 0 0,1 1 0 0 0,-1-1 1 0 0,0 1-1 0 0,0-1 0 0 0,0 0 1 0 0,0 1-1 0 0,0-1 0 0 0,1 0 1 0 0,-1 1-1 0 0,0-1 0 0 0,0 0 1 0 0,1 1-1 0 0,-1-1 0 0 0,0 0 1 0 0,0 0-1 0 0,1 1 0 0 0,-1-1 1 0 0,0 0-1 0 0,1 0 0 0 0,-1 0 1 0 0,0 1-1 0 0,1-1 0 0 0,-1 0 0 0 0,1 0 1 0 0,-1 0-1 0 0,0 0 0 0 0,1 0 1 0 0,-1 0-1 0 0,0 0 0 0 0,1 1 1 0 0,-1-1-1 0 0,1 0 0 0 0,-1 0 1 0 0,0-1-1 0 0,1 1 0 0 0,-1 0 1 0 0,1 0-1 0 0,-1 0 0 0 0,6 1-1 0 0,-1 0 0 0 0,1 0-1 0 0,0-1 1 0 0,-1 0-1 0 0,1 0 1 0 0,-1 0-1 0 0,1-1 1 0 0,0 0-1 0 0,-1 0 1 0 0,9-3 0 0 0,58-24-8 0 0,-32 11 6 0 0,-19 8-11 0 0,-1 0 0 0 0,0-2 0 0 0,0 0 0 0 0,-1-1 0 0 0,-1-1 0 0 0,0 0-1 0 0,-1-2 1 0 0,-1 0 0 0 0,24-27 0 0 0,17-44 5 0 0,-51 78-7 0 0,-10 17 20 0 0,-7 17 11 0 0,-1 11-1 0 0,-5 18-8 0 0,-18 115 42 0 0,-6 13-928 0 0,39-179 542 0 0,1 0-1 0 0,-1 0 1 0 0,1 0-1 0 0,-1 0 1 0 0,0-1 0 0 0,0 1-1 0 0,-1-1 1 0 0,-3 5-1 0 0,3-5-700 0 0,-1 1 0 0 0,1-1 0 0 0,-1 0 0 0 0,0 0 0 0 0,0-1 0 0 0,-1 1 0 0 0,1-1 0 0 0,0 0 0 0 0,-1 0 0 0 0,1 0 0 0 0,-6 0 0 0 0,0-1-524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10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221 27 480 0 0,'-42'2'3273'0'0,"-53"9"-1"0"0,69-7-1642 0 0,-9 6 1318 0 0,34-10-2735 0 0,0 1 0 0 0,-1-1 0 0 0,1 1-1 0 0,0-1 1 0 0,0 1 0 0 0,0 0 0 0 0,-1-1 0 0 0,1 1 0 0 0,0 0 0 0 0,0 0 0 0 0,0 0-1 0 0,0 0 1 0 0,0 0 0 0 0,0 0 0 0 0,1 0 0 0 0,-1 0 0 0 0,0 0 0 0 0,0 0 0 0 0,1 0-1 0 0,-1 1 1 0 0,0 1 0 0 0,1-2-148 0 0,0 0 1 0 0,1 0-1 0 0,-1 0 0 0 0,0-1 0 0 0,1 1 1 0 0,-1 0-1 0 0,1 0 0 0 0,-1 0 1 0 0,1-1-1 0 0,-1 1 0 0 0,1 0 0 0 0,0-1 1 0 0,-1 1-1 0 0,1 0 0 0 0,0-1 0 0 0,0 1 1 0 0,-1-1-1 0 0,1 1 0 0 0,0-1 0 0 0,0 0 1 0 0,0 1-1 0 0,0-1 0 0 0,-1 0 1 0 0,1 1-1 0 0,2-1 0 0 0,28 6 591 0 0,-29-5-595 0 0,46 4 304 0 0,0-3 0 0 0,68-3 0 0 0,100-19-147 0 0,-196 17-195 0 0,407-51-1827 0 0,-339 42-104 0 0,37-2-2898 0 0,-105 13 2605 0 0,1 1 1 0 0,23 4-1 0 0,-43-4 2161 0 0,1 0-204 0 0,0 1-1 0 0,0-1 1 0 0,-1 0 0 0 0,1 1 0 0 0,0-1 0 0 0,0 1-1 0 0,0-1 1 0 0,0 1 0 0 0,0 0 0 0 0,-1 0-1 0 0,1 0 1 0 0,0 0 0 0 0,2 2 0 0 0,5 3-1009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10.7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0 168 0 0,'-30'5'2215'0'0,"-46"0"0"0"0,5-4 3819 0 0,66-1-4052 0 0,33 5 1091 0 0,-13-2-2561 0 0,0-1-1 0 0,0 2 1 0 0,-1 0-1 0 0,18 7 1 0 0,-19-7-374 0 0,19 8 30 0 0,0 2-1 0 0,-2 1 1 0 0,1 1 0 0 0,41 30 0 0 0,101 91-163 0 0,-159-125 8 0 0,42 40-797 0 0,-56-51 681 0 0,1-1 1 0 0,-1 0 0 0 0,0 1 0 0 0,0-1-1 0 0,1 1 1 0 0,-1-1 0 0 0,0 0 0 0 0,0 1-1 0 0,0-1 1 0 0,0 1 0 0 0,0-1 0 0 0,1 1-1 0 0,-1-1 1 0 0,0 0 0 0 0,0 1 0 0 0,0-1-1 0 0,0 1 1 0 0,0-1 0 0 0,-1 1 0 0 0,1-1-1 0 0,0 1 1 0 0,0-1 0 0 0,0 0 0 0 0,0 1-1 0 0,0-1 1 0 0,0 1 0 0 0,-1-1 0 0 0,1 0-1 0 0,0 1 1 0 0,0-1 0 0 0,-1 0 0 0 0,1 1-1 0 0,0-1 1 0 0,-1 0 0 0 0,1 1 0 0 0,0-1-1 0 0,-1 0 1 0 0,1 1 0 0 0,0-1 0 0 0,-1 0-1 0 0,1 0 1 0 0,-1 0 0 0 0,1 1 0 0 0,0-1-1 0 0,-1 0 1 0 0,1 0 0 0 0,-1 0 0 0 0,1 0-1 0 0,-1 0 1 0 0,1 0 0 0 0,-1 0 0 0 0,0 0-1 0 0,-24 6-3325 0 0,24-6 3304 0 0,-9 1-1373 0 0,-1 0 0 0 0,0-1 1 0 0,-13-1-1 0 0,4 1 233 0 0,-1 0-101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11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142 468 952 0 0,'-141'11'13142'0'0,"141"-12"-13079"0"0,0 1-1 0 0,0 0 1 0 0,0 0 0 0 0,0 0-1 0 0,0 0 1 0 0,0-1 0 0 0,0 1 0 0 0,0 0-1 0 0,0 0 1 0 0,0 0 0 0 0,0 0 0 0 0,0-1-1 0 0,12-6 1111 0 0,22-5-503 0 0,-33 12-662 0 0,432-179 1489 0 0,-379 154-1484 0 0,132-61-1239 0 0,-31 15-2856 0 0,0 2-4750 0 0,-115 54 6795 0 0,6 3 380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11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0 588 0 0,'-6'1'996'0'0,"1"0"0"0"0,-1 1 0 0 0,0-1 0 0 0,1 1 0 0 0,0 0 0 0 0,-17 10 6327 0 0,31-11-4999 0 0,16 0-599 0 0,40 8-1 0 0,8 1-1118 0 0,63-1-336 0 0,156-11-1 0 0,-214 0-497 0 0,65-6-4326 0 0,-125 7 2266 0 0,-56 33-11223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5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449 99 88 0 0,'-19'4'1823'0'0,"1"0"1"0"0,-32 1-1 0 0,14-2-130 0 0,21-3-794 0 0,1 1 0 0 0,-27-4-1 0 0,-5 0 1104 0 0,28 3-778 0 0,0 1-1 0 0,1 0 1 0 0,-33 7-1 0 0,42-6-936 0 0,0 1 0 0 0,0 0 0 0 0,0 0 0 0 0,0 1 0 0 0,0 0 0 0 0,1 1 0 0 0,0-1 0 0 0,0 1 0 0 0,-11 10 0 0 0,16-13-244 0 0,0 0-1 0 0,1 0 1 0 0,-1 0 0 0 0,1 0-1 0 0,-1 0 1 0 0,1 0 0 0 0,0 1 0 0 0,-1-1-1 0 0,1 0 1 0 0,0 1 0 0 0,1-1-1 0 0,-1 1 1 0 0,0-1 0 0 0,1 1-1 0 0,-1-1 1 0 0,1 1 0 0 0,0-1-1 0 0,0 1 1 0 0,0-1 0 0 0,0 1-1 0 0,1-1 1 0 0,-1 1 0 0 0,0-1-1 0 0,1 1 1 0 0,0-1 0 0 0,0 1-1 0 0,0-1 1 0 0,0 1 0 0 0,0-1-1 0 0,0 0 1 0 0,0 0 0 0 0,1 0-1 0 0,-1 0 1 0 0,1 0 0 0 0,0 0-1 0 0,-1 0 1 0 0,1 0 0 0 0,0 0-1 0 0,2 1 1 0 0,4 1-38 0 0,1-1-1 0 0,-1 0 1 0 0,1 0 0 0 0,0-1-1 0 0,0 0 1 0 0,-1 0 0 0 0,1-1-1 0 0,0 0 1 0 0,0-1 0 0 0,0 0-1 0 0,11-2 1 0 0,15-2-176 0 0,50-12 0 0 0,-70 12 86 0 0,40-8-681 0 0,-1-4-1 0 0,0-1 1 0 0,70-34-1 0 0,-89 35 181 0 0,-14 7-53 0 0,31-19 0 0 0,-47 25 514 0 0,0 0 0 0 0,0 0 0 0 0,-1-1 0 0 0,1 0 0 0 0,-1 0 0 0 0,0 0 0 0 0,0 0 0 0 0,-1-1 0 0 0,1 1 0 0 0,-1-1 0 0 0,4-7 0 0 0,-7 11 111 0 0,0-1 0 0 0,0 1 0 0 0,0 0 0 0 0,0 0 0 0 0,0 0 0 0 0,0-1 0 0 0,0 1 0 0 0,0 0 0 0 0,0 0 0 0 0,-1 0 0 0 0,1-1 0 0 0,0 1 0 0 0,-1 0 0 0 0,1 0-1 0 0,-1 0 1 0 0,1 0 0 0 0,-1 0 0 0 0,0 0 0 0 0,1 0 0 0 0,-1 0 0 0 0,0 0 0 0 0,0 0 0 0 0,0 0 0 0 0,0 0 0 0 0,0 1 0 0 0,0-1 0 0 0,0 0 0 0 0,0 1 0 0 0,0-1 0 0 0,0 1 0 0 0,0-1-1 0 0,0 1 1 0 0,0-1 0 0 0,-2 1 0 0 0,-3-3 10 0 0,0 0-1 0 0,0 1 1 0 0,0 0-1 0 0,-1 0 1 0 0,-7-1-1 0 0,-7 2-19 0 0,1 0 0 0 0,-1 1 0 0 0,0 1 0 0 0,1 1 1 0 0,0 1-1 0 0,-1 0 0 0 0,1 2 0 0 0,0 0 0 0 0,1 2 0 0 0,-24 10 0 0 0,27-10-969 0 0,0 2-1 0 0,1 0 0 0 0,0 0 1 0 0,0 2-1 0 0,1 0 0 0 0,1 0 1 0 0,-18 20-1 0 0,30-30 805 0 0,0 0 1 0 0,0 0-1 0 0,0 0 0 0 0,0 0 1 0 0,1 0-1 0 0,-1 0 1 0 0,0 0-1 0 0,1 0 0 0 0,-1 0 1 0 0,1 1-1 0 0,-1-1 1 0 0,1 0-1 0 0,0 0 0 0 0,0 0 1 0 0,-1 1-1 0 0,1-1 1 0 0,0 2-1 0 0,0 8-1244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11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1 420 0 0,'-19'6'1062'0'0,"14"-4"-447"0"0,0 0 0 0 0,0 0 0 0 0,0-1 0 0 0,0 0 0 0 0,-20 9 9258 0 0,41-4-5332 0 0,-3-4-5256 0 0,149 9 3102 0 0,70-6-1924 0 0,-3 1-2979 0 0,-206-7 1538 0 0,21 1-2881 0 0,-41 0 3138 0 0,-1 0 0 0 0,1 1 0 0 0,-1-1 0 0 0,1 1 0 0 0,-1 0 0 0 0,0 0 1 0 0,0 0-1 0 0,1 0 0 0 0,-1 0 0 0 0,0 0 0 0 0,0 0 0 0 0,0 1 0 0 0,0-1 0 0 0,3 4 1 0 0,-4 0-1232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14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81 588 0 0,'-22'-17'8898'0'0,"22"16"-8827"0"0,0 1 0 0 0,-1 0 0 0 0,1-1 0 0 0,0 1 0 0 0,0 0 0 0 0,-1 0 0 0 0,1-1 0 0 0,0 1 0 0 0,-1 0 0 0 0,1 0 0 0 0,0-1 0 0 0,0 1 0 0 0,-1 0 0 0 0,1 0 0 0 0,-1 0 0 0 0,1 0 1 0 0,0-1-1 0 0,-1 1 0 0 0,1 0 0 0 0,0 0 0 0 0,-1 0 0 0 0,1 0 0 0 0,0 0 0 0 0,-1 0 0 0 0,1 0 0 0 0,-1 0 0 0 0,1 0 0 0 0,0 0 0 0 0,-1 0 0 0 0,1 0 0 0 0,0 1 0 0 0,-1-1 0 0 0,1 0 0 0 0,0 0 0 0 0,-1 0 0 0 0,1 0 0 0 0,0 1 0 0 0,-1-1 0 0 0,1 0 0 0 0,0 0 0 0 0,-1 1 0 0 0,1-1 0 0 0,0 0 0 0 0,0 0 0 0 0,-1 1 0 0 0,1-1 0 0 0,0 0 0 0 0,0 1 0 0 0,0-1 0 0 0,-1 0 0 0 0,1 1 0 0 0,0-1 0 0 0,0 0 0 0 0,0 1 0 0 0,0-1 0 0 0,0 0 0 0 0,0 1 0 0 0,0-1 0 0 0,0 1 1 0 0,0-1-1 0 0,0 0 0 0 0,0 1 0 0 0,0-1 0 0 0,0 0 0 0 0,0 1 0 0 0,0 0 0 0 0,-2 15 1017 0 0,1-15-1058 0 0,1-1 0 0 0,0 1 0 0 0,0 0-1 0 0,-1 0 1 0 0,1-1 0 0 0,0 1 0 0 0,0 0-1 0 0,0 0 1 0 0,0 0 0 0 0,0-1 0 0 0,0 1 0 0 0,0 0-1 0 0,1 0 1 0 0,-1-1 0 0 0,0 1 0 0 0,0 0-1 0 0,1 0 1 0 0,-1-1 0 0 0,1 2 0 0 0,0 4 56 0 0,0-1-1 0 0,0 1 1 0 0,0 0 0 0 0,0 0 0 0 0,-1 0 0 0 0,0 0 0 0 0,0 0-1 0 0,-2 7 1 0 0,0 14 71 0 0,2-23-147 0 0,0 1-1 0 0,0 0 1 0 0,-1-1 0 0 0,0 1 0 0 0,0-1 0 0 0,0 0 0 0 0,0 1 0 0 0,-1-1 0 0 0,0 0 0 0 0,0 1 0 0 0,0-1 0 0 0,0 0 0 0 0,0-1 0 0 0,-1 1 0 0 0,-5 6 0 0 0,-20 33 19 0 0,26-35 135 0 0,3-16-103 0 0,-1 5-57 0 0,1 0 0 0 0,0 0-1 0 0,0 0 1 0 0,0-1 0 0 0,0 1 0 0 0,1 0 0 0 0,2-5 0 0 0,6-11 16 0 0,-3-7-3 0 0,-4 16-16 0 0,-1 1 1 0 0,1 0-1 0 0,9-17 1 0 0,-1-8-4 0 0,-10 30-1 0 0,0 0 1 0 0,0 0-1 0 0,0 0 1 0 0,1 1 0 0 0,-1-1-1 0 0,1 0 1 0 0,0 1 0 0 0,0-1-1 0 0,2-3 1 0 0,0 3 2 0 0,-1-1 0 0 0,1 1 1 0 0,-1-1-1 0 0,-1 1 0 0 0,1-1 0 0 0,-1 0 0 0 0,1 0 1 0 0,-2 0-1 0 0,3-7 0 0 0,0 3 7 0 0,-4 8-3 0 0,1-1 1 0 0,0 1 0 0 0,-1 0-1 0 0,1 0 1 0 0,0-1-1 0 0,-1 1 1 0 0,0 0 0 0 0,1 0-1 0 0,-1-1 1 0 0,0 1 0 0 0,1 0-1 0 0,-1-1 1 0 0,0 1-1 0 0,0-1 1 0 0,0 0 0 0 0,0 4 10 0 0,1 1 0 0 0,1-1 0 0 0,-1 1 0 0 0,0-1 0 0 0,0 1 0 0 0,1-1 0 0 0,0 0 0 0 0,-1 0 0 0 0,3 3 0 0 0,11 16 103 0 0,14 39 182 0 0,-27-49-284 0 0,1 0 0 0 0,-2 0 0 0 0,1-1 0 0 0,-2 1 0 0 0,1 0 0 0 0,-2 13 0 0 0,1-1-8 0 0,-4-12-4 0 0,3-10-4 0 0,0 1 0 0 0,1-1-1 0 0,-1 0 1 0 0,0 0 0 0 0,1 1 0 0 0,-1-1 0 0 0,1 1 0 0 0,-1-1 0 0 0,1 0 0 0 0,0 1-1 0 0,0-1 1 0 0,-1 1 0 0 0,1-1 0 0 0,0 0 0 0 0,0 1 0 0 0,1 2 0 0 0,-1-3 9 0 0,1-3-8 0 0,-1-1 0 0 0,1 1 0 0 0,-1 0 1 0 0,0-1-1 0 0,0 1 0 0 0,0 0 0 0 0,0-1 0 0 0,0 1 0 0 0,0 0 1 0 0,-1-1-1 0 0,1 1 0 0 0,-1 0 0 0 0,0-1 0 0 0,1 1 0 0 0,-3-3 0 0 0,-3-19 6 0 0,6-154 3 0 0,-9 147 2 0 0,9 30-23 0 0,-4 6-17 0 0,1 1 19 0 0,0 0 1 0 0,0 0-1 0 0,0 0 0 0 0,-2 9 1 0 0,-30 80-13 0 0,16-15 26 0 0,18-77-33 0 0,0-1 0 0 0,1 1 0 0 0,-1-1 0 0 0,1 1 0 0 0,-1-1 0 0 0,1 1 0 0 0,0-1 0 0 0,0 1 0 0 0,0-1 0 0 0,1 1 0 0 0,-1 0 0 0 0,0-1-1 0 0,1 1 1 0 0,0-1 0 0 0,-1 0 0 0 0,1 1 0 0 0,0-1 0 0 0,0 0 0 0 0,1 1 0 0 0,0 1 0 0 0,0-3-201 0 0,2-1-581 0 0,-4 0 785 0 0,1 0 0 0 0,-1 1 0 0 0,1-1 0 0 0,-1 0-1 0 0,1 0 1 0 0,-1 0 0 0 0,0 0 0 0 0,1 0 0 0 0,-1 0 0 0 0,1 0-1 0 0,-1 0 1 0 0,1 0 0 0 0,-1 0 0 0 0,1 0 0 0 0,-1 0 0 0 0,1 0-1 0 0,-1 0 1 0 0,1-1 0 0 0,-1 1 0 0 0,0 0 0 0 0,1 0 0 0 0,-1 0-1 0 0,1-1 1 0 0,-1 1 0 0 0,0 0 0 0 0,1 0 0 0 0,-1-1 0 0 0,1 1 0 0 0,-1 0-1 0 0,0-1 1 0 0,0 1 0 0 0,1-1 0 0 0,-1 1 0 0 0,0 0 0 0 0,0-1-1 0 0,1 1 1 0 0,-1-1 0 0 0,0-5-222 0 0,0 0 37 0 0,0 1 0 0 0,0-1 0 0 0,0 0 0 0 0,1 0 0 0 0,0 0 0 0 0,0 0 0 0 0,4-11 0 0 0,-3 11 169 0 0,-1-1 0 0 0,0 0-1 0 0,0 1 1 0 0,-1-1 0 0 0,0 0 0 0 0,0 0-1 0 0,-2-12 1 0 0,1-7 25 0 0,1 22 12 0 0,0 1 0 0 0,0-1 0 0 0,0 1 0 0 0,-1-1 1 0 0,1 1-1 0 0,-1 0 0 0 0,0-1 0 0 0,1 1 0 0 0,-2 0 0 0 0,-1-6 0 0 0,-7-17 82 0 0,2 10 37 0 0,7 15-101 0 0,1 0 0 0 0,0 0 0 0 0,-1 0 0 0 0,1-1 0 0 0,-1 1 0 0 0,0 0 0 0 0,1 0 0 0 0,-1 0 0 0 0,0 0 0 0 0,0 0 0 0 0,1 0 0 0 0,-1 1 0 0 0,-2-3 0 0 0,3 3 47 0 0,-1 0-1 0 0,1-1 1 0 0,0 1-1 0 0,-1 0 1 0 0,1-1-1 0 0,0 1 1 0 0,-1 0-1 0 0,1 0 1 0 0,-1 0-1 0 0,1-1 1 0 0,0 1-1 0 0,-1 0 1 0 0,1 0-1 0 0,-1 0 1 0 0,1 0-1 0 0,-1 0 1 0 0,1 0-1 0 0,-1 0 1 0 0,1 0-1 0 0,-1 0 1 0 0,1 0-1 0 0,0 0 1 0 0,-1 0-1 0 0,1 0 1 0 0,-1 0-1 0 0,1 0 1 0 0,-1 0-1 0 0,0 1 1 0 0,1 13 1071 0 0,2 6-1076 0 0,-2-13 14 0 0,0 0 1 0 0,0 0 0 0 0,1 0 0 0 0,0 0 0 0 0,0 0 0 0 0,4 11 0 0 0,-3-9-23 0 0,-1 0 1 0 0,0 0 0 0 0,0 0 0 0 0,-1 0 0 0 0,0 0 0 0 0,-2 16 0 0 0,0 7-36 0 0,2-32-28 0 0,0 0 0 0 0,0 0-1 0 0,0 0 1 0 0,0-1 0 0 0,0 1 0 0 0,0 0 0 0 0,0 0 0 0 0,0 0 0 0 0,0 0-1 0 0,0 0 1 0 0,0 0 0 0 0,0 0 0 0 0,0 0 0 0 0,0 0 0 0 0,-1 0-1 0 0,1 0 1 0 0,0-1 0 0 0,0 1 0 0 0,0 0 0 0 0,0 0 0 0 0,0 0-1 0 0,0 0 1 0 0,0 0 0 0 0,0 0 0 0 0,-1 0 0 0 0,1 0 0 0 0,0 0 0 0 0,0 0-1 0 0,0 0 1 0 0,0 0 0 0 0,0 0 0 0 0,0 0 0 0 0,0 0 0 0 0,0 0-1 0 0,-1 0 1 0 0,1 0 0 0 0,0 0 0 0 0,0 0 0 0 0,0 0 0 0 0,0 0 0 0 0,0 0-1 0 0,0 0 1 0 0,0 1 0 0 0,0-1 0 0 0,-1 0 0 0 0,1 0 0 0 0,0 0-1 0 0,0 0 1 0 0,0 0 0 0 0,0 0 0 0 0,0 0 0 0 0,0 0 0 0 0,0 0 0 0 0,0 0-1 0 0,0 1 1 0 0,0-1 0 0 0,0 0 0 0 0,0 0 0 0 0,0 0 0 0 0,0 0-1 0 0,0 0 1 0 0,0 0 0 0 0,-5-15-5126 0 0,5 14 4789 0 0,-1 0 0 0 0,1 0-1 0 0,0 0 1 0 0,0 0 0 0 0,-1 0-1 0 0,1 0 1 0 0,-1 0 0 0 0,1 0 0 0 0,-1 0-1 0 0,1 1 1 0 0,-6-6-1761 0 0,5 6 1887 0 0,1-1 0 0 0,-1 0 0 0 0,0 1 0 0 0,1-1 1 0 0,-1 0-1 0 0,0 0 0 0 0,1 0 0 0 0,-1 1 0 0 0,1-1 1 0 0,-1 0-1 0 0,1 0 0 0 0,-1 0 0 0 0,1 0 0 0 0,-1 0 1 0 0,1 0-1 0 0,0-2 0 0 0,0-3-1116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9:10.6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1 252 0 0,'-2'1'109'0'0,"1"-1"-30"0"0,0 0 0 0 0,0 1 0 0 0,0-1 0 0 0,0 0 0 0 0,0 1 0 0 0,0-1 0 0 0,0 1 0 0 0,1 0 0 0 0,-1-1 0 0 0,0 1 0 0 0,0 0 1 0 0,1-1-1 0 0,-1 1 0 0 0,0 0 0 0 0,1 0 0 0 0,-1-1 0 0 0,1 1 0 0 0,-1 0 0 0 0,1 0 0 0 0,-1 0 0 0 0,1 0 0 0 0,-1 0 1 0 0,1 0-1 0 0,0 0 0 0 0,0 0 0 0 0,0 0 0 0 0,-1 0 0 0 0,1 0 0 0 0,0 0 0 0 0,0 2 0 0 0,0-2-156 0 0,20 16-718 0 0,-20-8-568 0 0,0-14 838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9:11.2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37 168 0 0,'1'0'61'0'0,"-1"0"-1"0"0,1 0 1 0 0,0 1-1 0 0,-1-1 1 0 0,1 0-1 0 0,0 0 1 0 0,0 0-1 0 0,-1 0 1 0 0,1 1 0 0 0,0-1-1 0 0,-1 0 1 0 0,1 1-1 0 0,0-1 1 0 0,-1 1-1 0 0,1-1 1 0 0,-1 0 0 0 0,1 1-1 0 0,-1-1 1 0 0,1 1-1 0 0,-1-1 1 0 0,1 1-1 0 0,-1 0 1 0 0,1-1-1 0 0,-1 1 1 0 0,0 0 0 0 0,1-1-1 0 0,-1 1 1 0 0,0 0-1 0 0,1-1 1 0 0,-1 1-1 0 0,0 0 1 0 0,2 27 3678 0 0,-2-21-1844 0 0,-30-7 2380 0 0,-55 5-2805 0 0,81-5-1434 0 0,0 0-1 0 0,0-1 0 0 0,0 1 1 0 0,0-1-1 0 0,0 0 1 0 0,0 0-1 0 0,0 0 0 0 0,1-1 1 0 0,-1 1-1 0 0,0-1 0 0 0,1 0 1 0 0,-1 0-1 0 0,1 0 1 0 0,0-1-1 0 0,-6-5 0 0 0,8 7-35 0 0,1 1-1 0 0,-1-1 1 0 0,1 0-1 0 0,-1 0 0 0 0,1 0 1 0 0,-1 0-1 0 0,1 0 1 0 0,0 0-1 0 0,-1 0 0 0 0,1 0 1 0 0,0 0-1 0 0,0 0 1 0 0,0 0-1 0 0,0 0 0 0 0,0 0 1 0 0,0 0-1 0 0,0 0 1 0 0,0 0-1 0 0,1 0 0 0 0,-1 0 1 0 0,0 0-1 0 0,0 0 1 0 0,1 0-1 0 0,-1 0 0 0 0,1 0 1 0 0,-1 0-1 0 0,1 0 1 0 0,-1 0-1 0 0,1 0 1 0 0,0 0-1 0 0,0 0 0 0 0,24-21-34 0 0,-21 20 31 0 0,0 0-1 0 0,1 0 1 0 0,-1 1-1 0 0,1 0 1 0 0,-1 0-1 0 0,1 0 1 0 0,0 1-1 0 0,-1-1 1 0 0,1 1-1 0 0,-1 0 1 0 0,1 1-1 0 0,0-1 1 0 0,6 2-1 0 0,9 3-16 0 0,35 11 0 0 0,-45-12 20 0 0,1 0 3 0 0,1 0 1 0 0,-1 1-1 0 0,0 1 0 0 0,-1 0 0 0 0,19 14 0 0 0,-23-16 2 0 0,-1 0-1 0 0,0 1 1 0 0,0 0-1 0 0,-1 0 0 0 0,1 0 1 0 0,-1 1-1 0 0,0 0 1 0 0,0 0-1 0 0,-1 0 1 0 0,0 0-1 0 0,0 0 1 0 0,2 7-1 0 0,-4-8-1 0 0,-1 0 0 0 0,0 0 0 0 0,0-1 0 0 0,0 1 0 0 0,0 0 0 0 0,-1 0 0 0 0,1-1 0 0 0,-1 1 0 0 0,0-1 0 0 0,-1 1 0 0 0,1 0 0 0 0,-1-1 0 0 0,-2 5 0 0 0,-5 8 0 0 0,-19 31 0 0 0,16-33 5 0 0,0 0 0 0 0,-24 20 0 0 0,2 0-14 0 0,10-11-12 0 0,24-24 19 0 0,0 0 0 0 0,0 1 1 0 0,-1-1-1 0 0,1 0 1 0 0,0 0-1 0 0,0 1 0 0 0,0-1 1 0 0,-1 0-1 0 0,1 0 0 0 0,0 1 1 0 0,0-1-1 0 0,-1 0 0 0 0,1 0 1 0 0,0 0-1 0 0,-1 1 0 0 0,1-1 1 0 0,0 0-1 0 0,0 0 1 0 0,-1 0-1 0 0,1 0 0 0 0,0 0 1 0 0,-1 0-1 0 0,1 0 0 0 0,0 0 1 0 0,-1 0-1 0 0,1 0 0 0 0,0 0 1 0 0,-1 0-1 0 0,1 0 0 0 0,0 0 1 0 0,-1 0-1 0 0,1 0 1 0 0,0 0-1 0 0,-1 0 0 0 0,1 0 1 0 0,0 0-1 0 0,-1-1 0 0 0,1 1 1 0 0,0 0-1 0 0,-1 0 0 0 0,1 0 1 0 0,0-1-1 0 0,0 1 0 0 0,-1 0 1 0 0,1 0-1 0 0,0 0 0 0 0,0-1 1 0 0,0 1-1 0 0,-1 0 1 0 0,1-1-1 0 0,0 1 0 0 0,0 0 1 0 0,0 0-1 0 0,0-1 0 0 0,0 1 1 0 0,0 0-1 0 0,-1-1 0 0 0,1 1 1 0 0,0 0-1 0 0,0-1 0 0 0,0 1 1 0 0,0 0-1 0 0,0-1 1 0 0,0 1-1 0 0,0 0 0 0 0,0-1 1 0 0,1 0-1 0 0,8-62-30 0 0,-9 62 42 0 0,2 1-1 0 0,8 0-14 0 0,0 2 1 0 0,1-1 0 0 0,-1 1 0 0 0,0 1 0 0 0,0 0 0 0 0,14 6-1 0 0,12 3 10 0 0,-22-9-8 0 0,144 27-14 0 0,-130-26-122 0 0,-21-2-295 0 0,1-1-1 0 0,-1 0 1 0 0,0-1 0 0 0,1 1 0 0 0,-1-1 0 0 0,0-1 0 0 0,1 0 0 0 0,12-2 0 0 0,-12-3-2205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0:58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51 825 368 0 0,'0'8'431'0'0,"-3"15"8786"0"0,-2-17-8270 0 0,4-5-858 0 0,1-1 1 0 0,0 1-1 0 0,-1 0 0 0 0,1-1 1 0 0,0 1-1 0 0,0 0 0 0 0,-1 0 1 0 0,1-1-1 0 0,0 1 0 0 0,0 0 1 0 0,0 0-1 0 0,0-1 0 0 0,0 1 1 0 0,0 0-1 0 0,0 0 0 0 0,0-1 1 0 0,0 1-1 0 0,1 0 0 0 0,-1 0 1 0 0,0-1-1 0 0,0 1 0 0 0,1 0 1 0 0,-1-1-1 0 0,0 1 0 0 0,2 1 1 0 0,8 17 659 0 0,341 407 1848 0 0,-200-199-2502 0 0,-44-63-42 0 0,54 68 75 0 0,-158-227-121 0 0,2 3-12 0 0,0-1-1 0 0,1 1 1 0 0,10 10-1 0 0,-16-17 8 0 0,1-1-1 0 0,-1 1 1 0 0,1 0-1 0 0,-1-1 1 0 0,1 1 0 0 0,-1-1-1 0 0,1 1 1 0 0,0 0-1 0 0,-1-1 1 0 0,1 1-1 0 0,0-1 1 0 0,-1 0-1 0 0,1 1 1 0 0,0-1-1 0 0,0 0 1 0 0,0 1-1 0 0,-1-1 1 0 0,1 0 0 0 0,0 0-1 0 0,0 0 1 0 0,0 1-1 0 0,-1-1 1 0 0,1 0-1 0 0,0 0 1 0 0,0 0-1 0 0,0-1 1 0 0,0 1-1 0 0,-1 0 1 0 0,1 0-1 0 0,0 0 1 0 0,0 0 0 0 0,0-1-1 0 0,-1 1 1 0 0,1 0-1 0 0,0-1 1 0 0,0 1-1 0 0,-1-1 1 0 0,1 1-1 0 0,0-1 1 0 0,-1 1-1 0 0,1-1 1 0 0,0 1-1 0 0,-1-1 1 0 0,1 0 0 0 0,-1 1-1 0 0,1-1 1 0 0,-1 0-1 0 0,0 0 1 0 0,1 1-1 0 0,-1-1 1 0 0,1 0-1 0 0,-1-1 1 0 0,1-2 5 0 0,0 0 0 0 0,-1-1 0 0 0,1 1 0 0 0,-1 0 0 0 0,0 0 0 0 0,0-1 1 0 0,0 1-1 0 0,-1 0 0 0 0,0-1 0 0 0,0 1 0 0 0,0 0 0 0 0,-3-7 0 0 0,-23-60 30 0 0,19 54-32 0 0,-257-523-102 0 0,195 409 67 0 0,-113-234-13 0 0,131 262 20 0 0,-20-41-23 0 0,0-4 4 0 0,34 74 31 0 0,-42-119 0 0 0,78 186 11 0 0,-15-57 15 0 0,16 60-15 0 0,1 1 0 0 0,-1 0 0 0 0,1 0 1 0 0,0 0-1 0 0,0 0 0 0 0,0 0 0 0 0,0-1 0 0 0,1 1 0 0 0,-1 0 0 0 0,1 0 1 0 0,0 0-1 0 0,0 0 0 0 0,0 0 0 0 0,0 0 0 0 0,1 0 0 0 0,-1 0 0 0 0,3-3 1 0 0,-3 5-2 0 0,0 0 0 0 0,-1 0 0 0 0,1 0 0 0 0,0 0 1 0 0,0 0-1 0 0,0 0 0 0 0,0 1 0 0 0,0-1 0 0 0,0 0 0 0 0,0 1 1 0 0,1-1-1 0 0,-1 1 0 0 0,0-1 0 0 0,0 1 0 0 0,0 0 1 0 0,1-1-1 0 0,-1 1 0 0 0,0 0 0 0 0,0 0 0 0 0,1 0 1 0 0,-1 0-1 0 0,0 0 0 0 0,0 0 0 0 0,1 0 0 0 0,-1 0 1 0 0,0 0-1 0 0,2 1 0 0 0,-1 0-1 0 0,26 6-17 0 0,54 20 0 0 0,12 3 4 0 0,6-8 10 0 0,1-4 0 0 0,157 7 0 0 0,595-19 216 0 0,-499-7-158 0 0,458-5-15 0 0,-300-1-18 0 0,312 4-46 0 0,-711 7 51 0 0,157 25 1 0 0,-244-25-80 0 0,44 10-239 0 0,-64-13-32 0 0,0 0 0 0 0,0 1 0 0 0,0 1 0 0 0,0-1-1 0 0,0 1 1 0 0,0-1 0 0 0,7 7 0 0 0,-13-9 261 0 0,0 0 1 0 0,1 0-1 0 0,-1 0 0 0 0,0 0 1 0 0,0 0-1 0 0,1 0 1 0 0,-1 0-1 0 0,0 1 0 0 0,0-1 1 0 0,0 0-1 0 0,0 0 1 0 0,1 0-1 0 0,-1 0 0 0 0,0 0 1 0 0,0 1-1 0 0,0-1 0 0 0,0 0 1 0 0,0 0-1 0 0,1 0 1 0 0,-1 0-1 0 0,0 1 0 0 0,0-1 1 0 0,0 0-1 0 0,0 0 0 0 0,0 0 1 0 0,0 1-1 0 0,0-1 1 0 0,0 0-1 0 0,0 0 0 0 0,0 1 1 0 0,0-1-1 0 0,0 0 1 0 0,0 0-1 0 0,0 0 0 0 0,0 1 1 0 0,0-1-1 0 0,0 0 0 0 0,0 0 1 0 0,0 1-1 0 0,0-1 1 0 0,0 0-1 0 0,0 0 0 0 0,0 0 1 0 0,0 1-1 0 0,-1-1 0 0 0,1 0 1 0 0,0 0-1 0 0,0 0 1 0 0,0 0-1 0 0,0 1 0 0 0,0-1 1 0 0,-1 0-1 0 0,1 0 1 0 0,0 0-1 0 0,0 0 0 0 0,0 0 1 0 0,-1 0-1 0 0,1 1 0 0 0,0-1 1 0 0,-1 0-1 0 0,-13 2-1833 0 0,12-2 1490 0 0,-74 5-5925 0 0,37-5 4895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00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9 216 0 0,'-8'7'12058'0'0,"18"0"-11553"0"0,-1 1 0 0 0,0 1 0 0 0,0 0 0 0 0,-1 0 0 0 0,0 1 0 0 0,-1-1 0 0 0,13 22 0 0 0,21 26-374 0 0,-39-54-124 0 0,-1-1 1 0 0,1 0-1 0 0,-1 1 0 0 0,0-1 1 0 0,1 1-1 0 0,-1-1 0 0 0,0 1 1 0 0,1 5-1 0 0,6 13 61 0 0,-6-16-53 0 0,0 0 1 0 0,0 1 0 0 0,-1-1-1 0 0,0 1 1 0 0,0-1-1 0 0,0 1 1 0 0,0-1 0 0 0,-1 1-1 0 0,0 0 1 0 0,-1 10-1 0 0,0 4 4 0 0,-8 12 34 0 0,9-32-46 0 0,-1 1-1 0 0,1 0 0 0 0,0-1 1 0 0,0 1-1 0 0,-1-1 1 0 0,1 1-1 0 0,0-1 1 0 0,-1 1-1 0 0,1-1 0 0 0,0 1 1 0 0,-1-1-1 0 0,1 1 1 0 0,-1-1-1 0 0,1 1 1 0 0,-1-1-1 0 0,1 0 0 0 0,-1 1 1 0 0,1-1-1 0 0,-1 0 1 0 0,1 1-1 0 0,-1-1 1 0 0,0 0-1 0 0,1 0 0 0 0,-1 0 1 0 0,1 1-1 0 0,-1-1 1 0 0,0 0-1 0 0,1 0 1 0 0,-1 0-1 0 0,1 0 0 0 0,-1 0 1 0 0,-1 0-1 0 0,1 0-1 0 0,0 0 0 0 0,0 0-1 0 0,0 0 1 0 0,0 0-1 0 0,0-1 1 0 0,-1 1 0 0 0,1 0-1 0 0,0 0 1 0 0,0-1-1 0 0,0 1 1 0 0,0-1 0 0 0,0 1-1 0 0,0-1 1 0 0,0 1-1 0 0,0-1 1 0 0,0 0 0 0 0,0 1-1 0 0,1-1 1 0 0,-1 0-1 0 0,0 0 1 0 0,-1-1 0 0 0,-26-35 14 0 0,22 29-22 0 0,-1 0 1 0 0,1 0 0 0 0,0-1 0 0 0,-7-14 0 0 0,-8-18-23 0 0,16 34 22 0 0,0-1 0 0 0,1 0 0 0 0,0 1 0 0 0,1-1 0 0 0,0-1 0 0 0,0 1-1 0 0,0 0 1 0 0,1-1 0 0 0,1 1 0 0 0,-2-14 0 0 0,7-21-20 0 0,-4 41 20 0 0,1 0 1 0 0,0 0 0 0 0,-1 1 0 0 0,1-1 0 0 0,0 0-1 0 0,0 1 1 0 0,0-1 0 0 0,0 1 0 0 0,1-1-1 0 0,-1 1 1 0 0,0-1 0 0 0,1 1 0 0 0,-1 0-1 0 0,0 0 1 0 0,1 0 0 0 0,3-2 0 0 0,5-3 3 0 0,-6 3 1 0 0,0 1 1 0 0,0 0-1 0 0,1 0 1 0 0,-1 0-1 0 0,1 0 1 0 0,8-2-1 0 0,-1 2 13 0 0,-6 1-14 0 0,-1-1 1 0 0,1 1-1 0 0,0 0 0 0 0,0 1 1 0 0,-1-1-1 0 0,1 1 1 0 0,0 1-1 0 0,0-1 0 0 0,0 1 1 0 0,-1 0-1 0 0,1 0 0 0 0,0 0 1 0 0,6 3-1 0 0,1 3 4 0 0,0-1 1 0 0,0 2-1 0 0,0 0 0 0 0,-1 0 0 0 0,0 1 1 0 0,-1 1-1 0 0,0 0 0 0 0,-1 0 0 0 0,0 1 0 0 0,0 0 1 0 0,-1 1-1 0 0,-1 0 0 0 0,0 1 0 0 0,0 0 0 0 0,-1 0 1 0 0,5 15-1 0 0,18 47-44 0 0,-18-46-271 0 0,2 7-1853 0 0,-13-34 1656 0 0,0 1 0 0 0,-1 0-1 0 0,0-1 1 0 0,1 1 0 0 0,-1 0-1 0 0,0-1 1 0 0,0 1-1 0 0,0 0 1 0 0,-1-1 0 0 0,1 1-1 0 0,-2 4 1 0 0,0-2-284 0 0,1-2 117 0 0,0 0 0 0 0,0 1 0 0 0,0-1 1 0 0,0 0-1 0 0,1 1 0 0 0,-1-1 0 0 0,1 1 0 0 0,0 3 0 0 0,0 4-867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02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12 184 0 0,'-10'-11'8912'0'0,"41"33"-7390"0"0,-14-10-1144 0 0,0 0 0 0 0,-1 1 0 0 0,0 1-1 0 0,16 18 1 0 0,4 4 157 0 0,62 66-49 0 0,-27-27-307 0 0,18 26 88 0 0,43 23-42 0 0,-102-101-219 0 0,-16-12-8 0 0,0 0-1 0 0,13 14 0 0 0,-22-20 5 0 0,-5-5-5 0 0,0 0-1 0 0,0 0 1 0 0,0 0-1 0 0,-1 0 1 0 0,1 1-1 0 0,0-1 1 0 0,0 0-1 0 0,0 0 1 0 0,0 0-1 0 0,0 0 0 0 0,0 0 1 0 0,-1 0-1 0 0,1 0 1 0 0,0 0-1 0 0,0 0 1 0 0,0 1-1 0 0,0-1 1 0 0,0 0-1 0 0,0 0 1 0 0,0 0-1 0 0,0 0 1 0 0,-1 0-1 0 0,1 0 1 0 0,0 1-1 0 0,0-1 0 0 0,0 0 1 0 0,0 0-1 0 0,0 0 1 0 0,0 0-1 0 0,0 0 1 0 0,0 1-1 0 0,0-1 1 0 0,0 0-1 0 0,0 0 1 0 0,0 0-1 0 0,0 0 1 0 0,0 1-1 0 0,0-1 1 0 0,0 0-1 0 0,0 0 0 0 0,0 0 1 0 0,0 0-1 0 0,1 0 1 0 0,-1 1-1 0 0,0-1 1 0 0,0 0-1 0 0,-4 2-719 0 0,-3 0 149 0 0,-36-11-3516 0 0,31 8 2833 0 0,0-2 0 0 0,0 0 0 0 0,-15-6 0 0 0,7 2-192 0 0,-7-3 156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02.9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28 469 288 0 0,'-9'27'2096'0'0,"-1"-7"-8"0"0,4-13-591 0 0,3-3-248 0 0,11-3-850 0 0,-2-4 350 0 0,-1-1 0 0 0,1 0 0 0 0,-1 0 0 0 0,1-1 0 0 0,-1 1 0 0 0,0-1 0 0 0,6-9 0 0 0,-2 2-197 0 0,0-1 0 0 0,0 0 0 0 0,-2 0 0 0 0,10-24 0 0 0,16-26-107 0 0,-2 7-286 0 0,-25 42-139 0 0,2 0 0 0 0,16-24 0 0 0,80-86 30 0 0,-96 114-44 0 0,1 1 0 0 0,0 0 0 0 0,20-15 0 0 0,11-11-5209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03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28 564 0 0,'0'-1'142'0'0,"1"0"1"0"0,-1 0-1 0 0,1 0 1 0 0,0 0-1 0 0,-1 1 0 0 0,1-1 1 0 0,0 0-1 0 0,-1 1 1 0 0,1-1-1 0 0,0 0 0 0 0,21-17 9204 0 0,-32 33-6237 0 0,10-14-2917 0 0,0 9-35 0 0,1-9-138 0 0,-1 1 0 0 0,0-1 1 0 0,0 0-1 0 0,0 1 0 0 0,0-1 0 0 0,0 1 0 0 0,0-1 0 0 0,0 1 0 0 0,0-1 0 0 0,0 1 0 0 0,-1-1 0 0 0,1 0 0 0 0,0 1 0 0 0,-1-1 1 0 0,0 0-1 0 0,1 1 0 0 0,-1-1 0 0 0,0 0 0 0 0,1 1 0 0 0,-1-1 0 0 0,-2 2 0 0 0,2-2-2 0 0,1-1-1 0 0,0 1 1 0 0,-1-1 0 0 0,1 1-1 0 0,-1 0 1 0 0,1-1-1 0 0,0 1 1 0 0,0-1 0 0 0,-1 1-1 0 0,1 0 1 0 0,0 0 0 0 0,0-1-1 0 0,0 1 1 0 0,0 0 0 0 0,0-1-1 0 0,-1 1 1 0 0,1 0-1 0 0,1 0 1 0 0,-1-1 0 0 0,0 1-1 0 0,0 0 1 0 0,0-1 0 0 0,0 1-1 0 0,0 0 1 0 0,1-1-1 0 0,-1 1 1 0 0,0 0 0 0 0,1-1-1 0 0,-1 2 1 0 0,10 16 256 0 0,-9-17-252 0 0,0 1 1 0 0,0 0-1 0 0,1 0 0 0 0,-2-1 0 0 0,1 1 1 0 0,0 0-1 0 0,0 0 0 0 0,-1 0 1 0 0,1 0-1 0 0,-1 0 0 0 0,1 2 0 0 0,8 21 208 0 0,37 50 291 0 0,-25-38-393 0 0,8 34-8 0 0,-25-60-117 0 0,0 0 0 0 0,-1 0 0 0 0,0 0 0 0 0,-1 1 0 0 0,0 0 0 0 0,-1-1 1 0 0,0 1-1 0 0,-1 0 0 0 0,-1 11 0 0 0,1-9-11 0 0,6 1-79 0 0,-2-8-872 0 0,-13-9-564 0 0,-2-14-2139 0 0,-73-49-5153 0 0,61 50 7626 0 0,-4 4 159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04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39 516 0 0,'-16'14'7020'0'0,"32"-12"-4352"0"0,52-5 2062 0 0,33-9-2334 0 0,9-1-1656 0 0,-36 7-451 0 0,157-8 8 0 0,-166 11-185 0 0,5 0-2829 0 0,-64 2 3297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7:56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1 137 1008 0 0,'9'-75'6535'0'0,"1"32"-2009"0"0,-10 42-4401 0 0,0 0 0 0 0,0 0 0 0 0,0 0 0 0 0,1 1 1 0 0,-1-1-1 0 0,0 0 0 0 0,1 0 0 0 0,-1 0 0 0 0,1 1 0 0 0,-1-1 0 0 0,1 0 0 0 0,-1 0 0 0 0,1 1 0 0 0,-1-1 0 0 0,1 0 0 0 0,0 1 1 0 0,-1-1-1 0 0,1 1 0 0 0,0-1 0 0 0,-1 1 0 0 0,1-1 0 0 0,0 1 0 0 0,0 0 0 0 0,0-1 0 0 0,-1 1 0 0 0,1 0 0 0 0,0-1 0 0 0,0 1 0 0 0,0 0 1 0 0,0 0-1 0 0,0 0 0 0 0,-1 0 0 0 0,1 0 0 0 0,0 0 0 0 0,0 0 0 0 0,0 0 0 0 0,0 0 0 0 0,0 0 0 0 0,0 1 0 0 0,-1-1 0 0 0,1 0 1 0 0,2 1-1 0 0,-1 0 46 0 0,0-1 0 0 0,0 1 0 0 0,1-1 0 0 0,-1 1 0 0 0,0 0 0 0 0,0 0 0 0 0,0 0 0 0 0,0 0 0 0 0,1 1 0 0 0,-2-1 0 0 0,1 0 0 0 0,0 1 0 0 0,0-1 0 0 0,0 1 0 0 0,2 3 0 0 0,2 9 203 0 0,-1 1 1 0 0,0-1-1 0 0,-2 1 1 0 0,1 0-1 0 0,-2-1 1 0 0,0 2-1 0 0,-1-1 1 0 0,-1 24-1 0 0,-2-5-244 0 0,-3 0 0 0 0,-14 59 0 0 0,10-57-136 0 0,-3 13-510 0 0,-34 90 0 0 0,44-134 218 0 0,0 0 1 0 0,0 0-1 0 0,1 0 0 0 0,0 0 0 0 0,0 0 1 0 0,0 1-1 0 0,1-1 0 0 0,0 0 0 0 0,0 7 0 0 0,0-5-632 0 0,0-6 766 0 0,0 0 0 0 0,0-1 0 0 0,1 1 0 0 0,-1 0-1 0 0,0-1 1 0 0,0 1 0 0 0,0-1 0 0 0,1 1 0 0 0,-1 0-1 0 0,0-1 1 0 0,1 1 0 0 0,-1-1 0 0 0,0 1 0 0 0,1-1-1 0 0,-1 1 1 0 0,1-1 0 0 0,-1 1 0 0 0,1-1 0 0 0,-1 0-1 0 0,1 1 1 0 0,-1-1 0 0 0,1 1 0 0 0,0-1 0 0 0,-1 0-1 0 0,1 0 1 0 0,-1 1 0 0 0,1-1 0 0 0,0 0 0 0 0,-1 0-1 0 0,1 0 1 0 0,0 0 0 0 0,-1 0 0 0 0,1 0 0 0 0,0 0-1 0 0,-1 0 1 0 0,1 0 0 0 0,0 0 0 0 0,-1 0 0 0 0,1 0-1 0 0,-1 0 1 0 0,1 0 0 0 0,0-1 0 0 0,-1 1 0 0 0,1 0-1 0 0,-1-1 1 0 0,1 1 0 0 0,0 0 0 0 0,0-1 0 0 0,31-14-5453 0 0,-31 15 5538 0 0,19-12-2075 0 0,7-3 331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5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 86 920 0 0,'-65'44'10782'0'0,"51"-28"-8494"0"0,13-14-2167 0 0,-1 0 1 0 0,1 0-1 0 0,0 0 0 0 0,-1 0 0 0 0,0 0 0 0 0,1 0 0 0 0,-1-1 0 0 0,0 1 0 0 0,-2 1 0 0 0,-175 117 1624 0 0,132-84-1623 0 0,30-23-103 0 0,17-12-84 0 0,7-9-79 0 0,34-37-905 0 0,3 1 0 0 0,1 3 0 0 0,91-65 0 0 0,-62 66 676 0 0,-25 16 239 0 0,-39 19 147 0 0,-1 1 1 0 0,1 0-1 0 0,0 0 0 0 0,1 1 0 0 0,-1 1 1 0 0,0 0-1 0 0,1 0 0 0 0,-1 1 1 0 0,1 0-1 0 0,11 1 0 0 0,-20 0 6 0 0,1 0-1 0 0,-1 1 1 0 0,0-1-1 0 0,0 0 1 0 0,0 1-1 0 0,0 0 1 0 0,0-1-1 0 0,0 1 1 0 0,0 0-1 0 0,-1 0 1 0 0,1 0-1 0 0,0 0 1 0 0,0 0 0 0 0,-1 1-1 0 0,1-1 1 0 0,-1 0-1 0 0,1 1 1 0 0,-1-1-1 0 0,1 1 1 0 0,-1 0-1 0 0,0-1 1 0 0,0 1-1 0 0,0 0 1 0 0,0 0-1 0 0,0 0 1 0 0,0 0-1 0 0,0 0 1 0 0,-1 0-1 0 0,2 4 1 0 0,-1 0 49 0 0,0 0 0 0 0,0 1 0 0 0,0-1 0 0 0,-1 1 0 0 0,0-1 0 0 0,0 0 0 0 0,0 1 0 0 0,-3 9 0 0 0,-1-1 37 0 0,0 0 0 0 0,-2-1 1 0 0,0 1-1 0 0,0-1 1 0 0,-1 0-1 0 0,-1-1 0 0 0,0 1 1 0 0,-1-2-1 0 0,0 1 0 0 0,-1-1 1 0 0,-14 12-1 0 0,8-9-270 0 0,0-1-1 0 0,-1-1 1 0 0,-1 0 0 0 0,0-1-1 0 0,-1-1 1 0 0,0-1-1 0 0,-31 12 1 0 0,46-21-214 0 0,0 0 1 0 0,0 0-1 0 0,0-1 0 0 0,0 1 1 0 0,0-1-1 0 0,-1 0 0 0 0,1 0 1 0 0,0 0-1 0 0,0-1 0 0 0,0 1 1 0 0,0-1-1 0 0,0 0 0 0 0,-4-2 1 0 0,6 3 130 0 0,0-1 0 0 0,0 0 0 0 0,0 1 1 0 0,0-1-1 0 0,0 0 0 0 0,0 0 0 0 0,1 0 1 0 0,-1 0-1 0 0,0-1 0 0 0,1 1 1 0 0,-1 0-1 0 0,1-1 0 0 0,-1 1 0 0 0,1-1 1 0 0,0 1-1 0 0,0-1 0 0 0,0 0 1 0 0,-1 0-1 0 0,2 1 0 0 0,-1-1 0 0 0,0 0 1 0 0,0 0-1 0 0,0 0 0 0 0,1 0 1 0 0,-1 0-1 0 0,1-4 0 0 0,0-15-1092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04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8 0 0,'36'-10'14592'0'0,"-24"10"-14557"0"0,17 2 1785 0 0,51 10 0 0 0,-64-9-1581 0 0,90 27 467 0 0,-50-13-477 0 0,-21-5-54 0 0,49 23 0 0 0,-23-7-77 0 0,159 79-619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05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17 612 0 0,'0'-16'11706'0'0,"11"44"-6513"0"0,-6-17-4892 0 0,0 0 0 0 0,-1 1 0 0 0,-1-1-1 0 0,0 1 1 0 0,0 0 0 0 0,-1 0 0 0 0,0 20 0 0 0,-2-5-71 0 0,-8 171 541 0 0,-11-5-732 0 0,0-43-456 0 0,16-123 147 0 0,3-24-323 0 0,0 1 1 0 0,-1-1 0 0 0,1 0-1 0 0,-1 1 1 0 0,0-1-1 0 0,0 0 1 0 0,-2 6-1 0 0,3-8 324 0 0,-1-1-1 0 0,0 1 0 0 0,0 0 1 0 0,1 0-1 0 0,-1-1 0 0 0,0 1 0 0 0,0 0 1 0 0,0-1-1 0 0,0 1 0 0 0,0-1 1 0 0,0 0-1 0 0,0 1 0 0 0,0-1 1 0 0,0 1-1 0 0,0-1 0 0 0,0 0 0 0 0,0 0 1 0 0,0 0-1 0 0,0 0 0 0 0,0 0 1 0 0,0 0-1 0 0,0 0 0 0 0,0 0 1 0 0,0 0-1 0 0,0 0 0 0 0,0 0 0 0 0,0-1 1 0 0,-1 1-1 0 0,0-1-209 0 0,-1 1 0 0 0,1 0 0 0 0,0-1 0 0 0,-1 0-1 0 0,1 1 1 0 0,0-1 0 0 0,0 0 0 0 0,0 0 0 0 0,0 0 0 0 0,0-1 0 0 0,0 1 0 0 0,-2-2-1 0 0,-6-7-897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09.8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 1008 0 0,'-24'10'13385'0'0,"40"-10"-10570"0"0,384 17 890 0 0,-285-15-3694 0 0,105-4-2738 0 0,-201 2 1831 0 0,19-5-3384 0 0,-87 15-6890 0 0,22-5 9699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0.2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22 664 0 0,'-11'6'880'0'0,"-25"14"1886"0"0,35-19-2495 0 0,-1 0 0 0 0,1 0 0 0 0,-1 0 0 0 0,1 0 0 0 0,0 0 0 0 0,0 0 0 0 0,0 1 0 0 0,-1-1 0 0 0,1 0 0 0 0,1 1 0 0 0,-1-1 0 0 0,0 1 0 0 0,0-1 0 0 0,0 1 0 0 0,1-1 0 0 0,-1 1 0 0 0,1-1 1 0 0,-1 4-1 0 0,1-4-102 0 0,0 0 0 0 0,1 0 0 0 0,-1 1 0 0 0,1-1 0 0 0,-1 0 0 0 0,1 0 0 0 0,-1 0 0 0 0,1 0 0 0 0,0 0 0 0 0,0 0 0 0 0,-1 0 0 0 0,1 0 0 0 0,0 0 0 0 0,0 0 0 0 0,0 0 0 0 0,0 0 0 0 0,0 0 0 0 0,0-1 0 0 0,1 1 0 0 0,-1 0 0 0 0,0-1 0 0 0,0 1 0 0 0,0-1 0 0 0,1 1 0 0 0,-1-1 0 0 0,0 0 0 0 0,1 0 1 0 0,-1 1-1 0 0,0-1 0 0 0,2 0 0 0 0,46 2 1470 0 0,-42-2-1366 0 0,225-19 1827 0 0,-112 6-1890 0 0,111-12-179 0 0,-83 8-1319 0 0,-1 4-3438 0 0,-116 13 2657 0 0,-21 0 732 0 0,0 0 1 0 0,0-1-1 0 0,0 0 1 0 0,0 0-1 0 0,18-5 1 0 0,-11 0-539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0.9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1 561 292 0 0,'1'16'6460'0'0,"63"51"-66"0"0,-30-34-4875 0 0,29 39 1 0 0,-47-52-1280 0 0,1-2 0 0 0,20 18 0 0 0,10 10 19 0 0,382 387 779 0 0,-376-388-1042 0 0,-47-40 1 0 0,0-1 0 0 0,0 0 0 0 0,0-1 0 0 0,1 1 0 0 0,-1-1 0 0 0,1 0 0 0 0,9 2 0 0 0,-15-5 0 0 0,0 1 0 0 0,1-1 0 0 0,-1 1 0 0 0,0-1 0 0 0,0 0 0 0 0,1 0 0 0 0,-1 0 0 0 0,0 0 0 0 0,1 0 0 0 0,-1 0 0 0 0,0 0 0 0 0,1 0 0 0 0,-1 0 0 0 0,0-1 0 0 0,0 1 0 0 0,1 0 0 0 0,-1-1 0 0 0,0 1 0 0 0,0-1 0 0 0,0 0 0 0 0,0 1 0 0 0,1-1 0 0 0,-1 0 0 0 0,0 0 0 0 0,0 1 0 0 0,0-1 0 0 0,0 0 0 0 0,-1 0-1 0 0,1 0 1 0 0,0 0 0 0 0,0 0 0 0 0,-1 0 0 0 0,1-1 0 0 0,0 1 0 0 0,-1 0 0 0 0,1 0 0 0 0,-1 0 0 0 0,0-1 0 0 0,1 1 0 0 0,-1 0 0 0 0,0-1 0 0 0,0 1 0 0 0,0 0 0 0 0,1 0 0 0 0,-1-1 0 0 0,-1 1 0 0 0,1-2 0 0 0,-1-9-78 0 0,-1 0-1 0 0,0 0 1 0 0,0 1-1 0 0,-7-17 1 0 0,5 12-31 0 0,-14-35-353 0 0,-2 1 0 0 0,-2 1 0 0 0,-53-88 1 0 0,-9-16-402 0 0,14 17 443 0 0,-13-28 252 0 0,48 87 163 0 0,4 12 264 0 0,3-2-1 0 0,-23-84 0 0 0,40 112 185 0 0,7 27-186 0 0,0-1 0 0 0,1 0-1 0 0,0 1 1 0 0,2-1 0 0 0,-2-16 0 0 0,3 28-243 0 0,0 0 1 0 0,0 0 0 0 0,0 1 0 0 0,1-1 0 0 0,-1 0 0 0 0,0 0-1 0 0,0 1 1 0 0,0-1 0 0 0,1 0 0 0 0,-1 0 0 0 0,1 1 0 0 0,-1-1-1 0 0,0 0 1 0 0,1 0 0 0 0,-1 1 0 0 0,1-1 0 0 0,-1 1 0 0 0,1-1-1 0 0,0 0 1 0 0,-1 1 0 0 0,1-1 0 0 0,-1 1 0 0 0,1 0 0 0 0,0-1-1 0 0,0 1 1 0 0,0-1 0 0 0,27-3 235 0 0,30 12-3 0 0,485 75 942 0 0,-461-74-1065 0 0,563 37 190 0 0,-555-46-382 0 0,-3 2-544 0 0,125-14-1 0 0,-277 22-14516 0 0,28-5 13178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1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1 92 0 0,'-9'0'3532'0'0,"-1"0"-2640"0"0,0 5-344 0 0,1-5-564 0 0,-1 0-384 0 0,1 0-552 0 0,-1 0 252 0 0,1 0-148 0 0,-1 0-20 0 0,0 0 52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2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1 600 0 0,'0'0'883'0'0,"-19"5"7374"0"0,21-4-8061 0 0,-1 0 0 0 0,0-1 0 0 0,0 1 0 0 0,0 0 1 0 0,0 0-1 0 0,0 0 0 0 0,0 1 0 0 0,0-1 0 0 0,0 0 1 0 0,0 0-1 0 0,0 0 0 0 0,-1 1 0 0 0,1-1 0 0 0,0 2 1 0 0,5 6 923 0 0,7 5 235 0 0,2 2-889 0 0,-1 0 0 0 0,0 1 0 0 0,-2 0 0 0 0,0 1 0 0 0,12 24 0 0 0,-8-10-364 0 0,-12-26-94 0 0,0 1-1 0 0,0 0 1 0 0,-1 0-1 0 0,-1 0 1 0 0,4 13-1 0 0,7 12-12 0 0,-11-28 4 0 0,0 0 0 0 0,0 1 0 0 0,0-1 0 0 0,0 0 1 0 0,-1 0-1 0 0,0 1 0 0 0,0-1 0 0 0,0 1 0 0 0,0 5 0 0 0,3 2 9 0 0,0-2 3 0 0,-4-10-11 0 0,0 1 0 0 0,0-1 0 0 0,0 0 0 0 0,0 0 0 0 0,0 1 0 0 0,0-1 0 0 0,0 0 0 0 0,0 0 0 0 0,0 0 0 0 0,-1 1 0 0 0,1-1 0 0 0,0 0 0 0 0,0 0 0 0 0,0 0 0 0 0,0 0 0 0 0,0 1 0 0 0,-1-1-1 0 0,1 0 1 0 0,0 0 0 0 0,0 0 0 0 0,0 0 0 0 0,-1 0 0 0 0,1 0 0 0 0,0 1 0 0 0,0-1 0 0 0,-1 0 0 0 0,1 0 0 0 0,0 0 0 0 0,0 0 0 0 0,0 0 0 0 0,-1 0 0 0 0,1 0 0 0 0,0 0 0 0 0,0 0 0 0 0,-1 0 0 0 0,1 0-1 0 0,0 0 1 0 0,0 0 0 0 0,-1-1 0 0 0,0 1-20 0 0,-30-21-336 0 0,17 10 191 0 0,1 0 0 0 0,0-1 0 0 0,0-1-1 0 0,1 0 1 0 0,1-1 0 0 0,-12-17-1 0 0,17 22 133 0 0,0-1 0 0 0,1 0 0 0 0,1 0 0 0 0,-1 0 0 0 0,2-1-1 0 0,-1 1 1 0 0,1-1 0 0 0,1 0 0 0 0,0 0 0 0 0,1 0 0 0 0,-1-12-1 0 0,2 21 34 0 0,0 0-1 0 0,0 0 1 0 0,1 1-1 0 0,-1-1 1 0 0,0 0-1 0 0,1 0 1 0 0,-1 1-1 0 0,1-1 1 0 0,-1 0-1 0 0,1 1 1 0 0,0-1-1 0 0,0 1 0 0 0,0-1 1 0 0,0 1-1 0 0,0-1 1 0 0,0 1-1 0 0,0-1 1 0 0,0 1-1 0 0,1 0 1 0 0,1-2-1 0 0,0 1 4 0 0,0 0-1 0 0,1 1 0 0 0,-1-1 1 0 0,0 1-1 0 0,1 0 1 0 0,-1 0-1 0 0,1 0 1 0 0,-1 0-1 0 0,7 0 0 0 0,3 0 25 0 0,-1 1 1 0 0,1 0-1 0 0,0 1 0 0 0,-1 1 0 0 0,13 3 0 0 0,4 2 156 0 0,-1 1-1 0 0,48 22 1 0 0,-55-20-62 0 0,0 1 1 0 0,-1 1-1 0 0,0 0 1 0 0,20 17-1 0 0,-32-22-133 0 0,-1 0-1 0 0,1 1 1 0 0,-1-1-1 0 0,-1 1 1 0 0,1 1-1 0 0,-2-1 1 0 0,1 1 0 0 0,-1 0-1 0 0,0 1 1 0 0,-1-1-1 0 0,5 16 1 0 0,-8-20-315 0 0,0 0 0 0 0,0 0 0 0 0,-1 0 1 0 0,0 0-1 0 0,0 1 0 0 0,0-1 0 0 0,-1 0 0 0 0,1 0 0 0 0,-1 0 1 0 0,-2 6-1 0 0,-3 29-7173 0 0,6-40 7366 0 0,0 1 1 0 0,0 0-1 0 0,0-1 1 0 0,0 1-1 0 0,0 0 0 0 0,0-1 1 0 0,0 1-1 0 0,0 0 1 0 0,1-1-1 0 0,-1 1 0 0 0,0-1 1 0 0,0 1-1 0 0,1 0 1 0 0,-1-1-1 0 0,0 1 0 0 0,1-1 1 0 0,-1 1-1 0 0,0-1 1 0 0,1 1-1 0 0,-1-1 0 0 0,1 1 1 0 0,-1-1-1 0 0,1 1 1 0 0,-1-1-1 0 0,1 0 0 0 0,-1 1 1 0 0,1-1-1 0 0,1 1 1 0 0,7 4-1401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2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33 660 0 0,'-11'-7'1297'0'0,"5"4"-464"0"0,1-1-1 0 0,-1 1 0 0 0,0 0 0 0 0,0 0 0 0 0,0 1 0 0 0,0 0 1 0 0,-19-4 8344 0 0,35 18-7988 0 0,10 5-765 0 0,67 51 687 0 0,123 72-289 0 0,-95-60-719 0 0,-112-78-157 0 0,19 15-138 0 0,36 36 1 0 0,-52-45-627 0 0,0-1-1 0 0,0 1 1 0 0,-1 0-1 0 0,0 0 1 0 0,5 11-1 0 0,-10-18 584 0 0,0 1-1 0 0,0-1 1 0 0,0 1-1 0 0,0-1 1 0 0,0 1-1 0 0,0-1 1 0 0,0 0-1 0 0,-1 1 1 0 0,1-1-1 0 0,-1 0 0 0 0,1 1 1 0 0,-1-1-1 0 0,1 0 1 0 0,-1 1-1 0 0,0-1 1 0 0,0 0-1 0 0,0 0 1 0 0,1 0-1 0 0,-1 0 1 0 0,0 0-1 0 0,0 0 1 0 0,-1 0-1 0 0,1 0 0 0 0,0 0 1 0 0,0 0-1 0 0,-3 1 1 0 0,-31 18-4359 0 0,3-9 2035 0 0,5-6 1546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3.3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176 469 760 0 0,'-172'-11'7961'0'0,"171"11"-7905"0"0,1 0-1 0 0,0 0 0 0 0,0 0 0 0 0,0 0 1 0 0,-1 0-1 0 0,1 0 0 0 0,0 0 1 0 0,0-1-1 0 0,0 1 0 0 0,0 0 0 0 0,-1 0 1 0 0,1 0-1 0 0,0 0 0 0 0,0-1 0 0 0,0 1 1 0 0,0 0-1 0 0,0 0 0 0 0,0 0 0 0 0,0-1 1 0 0,-1 1-1 0 0,1 0 0 0 0,0 0 0 0 0,0 0 1 0 0,0-1-1 0 0,0 1 0 0 0,0 0 0 0 0,0 0 1 0 0,0 0-1 0 0,0-1 0 0 0,0 1 0 0 0,0 0 1 0 0,0 0-1 0 0,0-1 0 0 0,0 1 0 0 0,0 0 1 0 0,0 0-1 0 0,1 0 0 0 0,-1-1 0 0 0,0 1 1 0 0,0 0-1 0 0,0 0 0 0 0,0 0 0 0 0,0-1 1 0 0,0 1-1 0 0,0 0 0 0 0,1 0 0 0 0,-1 0 1 0 0,0 0-1 0 0,0 0 0 0 0,1-1 0 0 0,12-20 2501 0 0,22-19 313 0 0,83-72 199 0 0,-90 84-2781 0 0,-8 7-161 0 0,0 2-8 0 0,34-43 0 0 0,-42 47-189 0 0,1 0-1 0 0,23-20 1 0 0,6-7-1268 0 0,-39 38 946 0 0,24-22-2503 0 0,-9 18-2378 0 0,2 19-2267 0 0,-10-1 5089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4.3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12 236 0 0,'-8'-2'1319'0'0,"0"1"0"0"0,0-1-1 0 0,1 0 1 0 0,-19-2 9060 0 0,31 22-8188 0 0,9 18-1766 0 0,72 136 756 0 0,-39-76-1074 0 0,28 39-122 0 0,-73-132-6 0 0,0 1-1 0 0,-1-1 1 0 0,1 0 0 0 0,-1 1-1 0 0,0-1 1 0 0,0 0 0 0 0,1 5-1 0 0,7 21-408 0 0,-6-25 49 0 0,-1 1 0 0 0,1 0 1 0 0,-1 0-1 0 0,0 0 0 0 0,2 9 1 0 0,-4-13 207 0 0,0 0 0 0 0,1-1 0 0 0,-1 1 0 0 0,0 0 1 0 0,0 0-1 0 0,0 0 0 0 0,0-1 0 0 0,0 1 0 0 0,-1 0 1 0 0,1 0-1 0 0,0 0 0 0 0,0-1 0 0 0,0 1 0 0 0,-1 0 1 0 0,1 0-1 0 0,0-1 0 0 0,-1 1 0 0 0,1 0 0 0 0,-1-1 1 0 0,0 2-1 0 0,0-2-186 0 0,0 1 1 0 0,0-1 0 0 0,0 1-1 0 0,0-1 1 0 0,0 1 0 0 0,0-1-1 0 0,0 0 1 0 0,0 1 0 0 0,0-1-1 0 0,0 0 1 0 0,-1 0 0 0 0,1 0-1 0 0,0 0 1 0 0,0 0 0 0 0,0 0-1 0 0,0 0 1 0 0,0 0 0 0 0,-1 0-1 0 0,0-1 1 0 0,-35-5-3672 0 0,18 2 2542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6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85 227 296 0 0,'-20'0'946'0'0,"14"1"-170"0"0,0 0 0 0 0,-1-1 0 0 0,1 0 0 0 0,-1-1 0 0 0,1 1 0 0 0,0-1 0 0 0,-1 0 0 0 0,-7-3-1 0 0,14 4-685 0 0,0-1-1 0 0,1 1 1 0 0,-1 0-1 0 0,0-1 1 0 0,0 1-1 0 0,0 0 1 0 0,0 0-1 0 0,0-1 1 0 0,0 1-1 0 0,1 0 1 0 0,-1-1-1 0 0,0 1 1 0 0,0 0-1 0 0,0 0 1 0 0,1-1-1 0 0,-1 1 1 0 0,0 0-1 0 0,0 0 0 0 0,1-1 1 0 0,-1 1-1 0 0,0 0 1 0 0,0 0-1 0 0,1 0 1 0 0,-1 0-1 0 0,0-1 1 0 0,1 1-1 0 0,-1 0 1 0 0,0 0-1 0 0,1 0 1 0 0,-1 0-1 0 0,0 0 1 0 0,1 0-1 0 0,-1 0 1 0 0,0 0-1 0 0,1 0 1 0 0,-1 0-1 0 0,0 0 1 0 0,1 0-1 0 0,-1 0 0 0 0,16-4 844 0 0,96-21 3168 0 0,-4-7-4085 0 0,18-15-4075 0 0,54-42-7020 0 0,-150 72 9555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4.8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75 157 504 0 0,'-74'-17'10746'0'0,"74"16"-10493"0"0,0 1-126 0 0,0-1 0 0 0,0 1-1 0 0,0-1 1 0 0,12-10 2447 0 0,21-6-599 0 0,4 3-1176 0 0,1 2 0 0 0,0 2-1 0 0,75-12 1 0 0,121 2-755 0 0,-188 17-45 0 0,43-4-746 0 0,2-1-2297 0 0,-29 6-3443 0 0,-58 2 5634 0 0,0 0 1 0 0,0 0-1 0 0,-1-1 1 0 0,1 1-1 0 0,0-1 0 0 0,0 0 1 0 0,4-2-1 0 0,-6-1-817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5.2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29 260 784 0 0,'-6'0'800'0'0,"5"0"-466"0"0,0-1 0 0 0,0 1 0 0 0,0 0-1 0 0,1 0 1 0 0,-1 0 0 0 0,0 0 0 0 0,0 0-1 0 0,0 0 1 0 0,0 0 0 0 0,-13 7 5494 0 0,54 20 377 0 0,7-1-5047 0 0,-2-2-858 0 0,-2 2 1 0 0,42 32-1 0 0,67 60-151 0 0,-87-67-53 0 0,76 43 0 0 0,-100-68-38 0 0,-25-15-51 0 0,1 0 0 0 0,1-2 0 0 0,0 0 0 0 0,0 0-1 0 0,1-2 1 0 0,28 8 0 0 0,-46-15-11 0 0,0 0 1 0 0,1 1-1 0 0,-1-1 1 0 0,0 0-1 0 0,1 0 0 0 0,-1 0 1 0 0,0 0-1 0 0,1 0 0 0 0,-1 0 1 0 0,0 0-1 0 0,1-1 1 0 0,-1 1-1 0 0,0 0 0 0 0,1-1 1 0 0,-1 1-1 0 0,0-1 0 0 0,0 1 1 0 0,1-1-1 0 0,-1 0 1 0 0,0 0-1 0 0,0 1 0 0 0,0-1 1 0 0,0 0-1 0 0,1-2 1 0 0,0 1-21 0 0,-1 0 0 0 0,0 0 1 0 0,0 0-1 0 0,0-1 1 0 0,0 1-1 0 0,0-1 1 0 0,-1 1-1 0 0,1 0 1 0 0,-1-1-1 0 0,1 1 1 0 0,-1-1-1 0 0,0-3 1 0 0,-1-5-129 0 0,1-1-1 0 0,-2 1 1 0 0,0-1-1 0 0,-5-16 1 0 0,-39-114-1114 0 0,36 118 1104 0 0,-1 0 0 0 0,0 1 0 0 0,-26-37 0 0 0,-7-7-29 0 0,19 29 121 0 0,-40-47 0 0 0,-38-43 142 0 0,98 123-51 0 0,1 0 34 0 0,0 0-1 0 0,0 0 1 0 0,1 0 0 0 0,-1-1 0 0 0,1 1 0 0 0,0-1 0 0 0,0 0 0 0 0,1 1 0 0 0,-3-12 0 0 0,6 16-24 0 0,0 1 0 0 0,0-1 0 0 0,0 0 0 0 0,0 1 0 0 0,0-1 0 0 0,1 0 0 0 0,-1 1 0 0 0,0-1 0 0 0,0 1 0 0 0,1 0 0 0 0,-1-1 0 0 0,0 1 0 0 0,1 0 0 0 0,-1 0 0 0 0,0 0 0 0 0,1 0 0 0 0,-1 0 1 0 0,0 0-1 0 0,1 0 0 0 0,0 1 0 0 0,1-1 42 0 0,192 15 870 0 0,-132-8-715 0 0,176 13-196 0 0,0-10 1 0 0,275-23 0 0 0,-494 12-292 0 0,-17 2 61 0 0,0-1 0 0 0,1 0 0 0 0,-1 0-1 0 0,0-1 1 0 0,1 1 0 0 0,-1 0 0 0 0,0-1-1 0 0,0 0 1 0 0,6-2 0 0 0,-12 4-501 0 0,0-1 1 0 0,0 1 0 0 0,0-1-1 0 0,0 0 1 0 0,0 0-1 0 0,0 0 1 0 0,0 0 0 0 0,-3-1-1 0 0,-14-1-1600 0 0,-53 3-2483 0 0,35 4 2868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6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27 328 0 0,'1'-1'305'0'0,"0"-1"1"0"0,0 1-1 0 0,0-1 0 0 0,0 1 0 0 0,0-1 1 0 0,0 1-1 0 0,0 0 0 0 0,1-1 0 0 0,-1 1 1 0 0,0 0-1 0 0,1 0 0 0 0,-1 0 1 0 0,1 0-1 0 0,-1 0 0 0 0,1 0 0 0 0,0 0 1 0 0,-1 1-1 0 0,1-1 0 0 0,0 1 0 0 0,-1-1 1 0 0,1 1-1 0 0,0-1 0 0 0,0 1 1 0 0,0 0-1 0 0,2 0 0 0 0,1-1 84 0 0,-1 0-1 0 0,1 1 1 0 0,-1 0-1 0 0,1-1 1 0 0,-1 2-1 0 0,1-1 1 0 0,-1 0-1 0 0,0 1 1 0 0,1 0 0 0 0,6 2-1 0 0,2 4 43 0 0,0 2-1 0 0,-1-1 1 0 0,1 1 0 0 0,-2 1-1 0 0,0 0 1 0 0,0 1 0 0 0,0 0-1 0 0,-2 1 1 0 0,1 0 0 0 0,10 18-1 0 0,29 55-153 0 0,-46-80-269 0 0,-2-4-5 0 0,-1 0 0 0 0,1-1 1 0 0,-1 1-1 0 0,1 0 0 0 0,-1 0 1 0 0,1 0-1 0 0,-1 0 0 0 0,0 0 1 0 0,1 1-1 0 0,-1-1 0 0 0,0 0 0 0 0,0 0 1 0 0,0 0-1 0 0,0 2 0 0 0,0-2-21 0 0,-11-2-58 0 0,-4-10 4 0 0,0 0 0 0 0,1 0 0 0 0,-21-23 1 0 0,12 11-126 0 0,18 18 148 0 0,1 1 0 0 0,-1-1 0 0 0,1-1-1 0 0,0 1 1 0 0,0-1 0 0 0,1 0 0 0 0,0 1-1 0 0,0-2 1 0 0,0 1 0 0 0,0 0 0 0 0,1 0-1 0 0,0-1 1 0 0,1 1 0 0 0,0-1 0 0 0,0 0-1 0 0,0 1 1 0 0,0-1 0 0 0,2-10 0 0 0,-1 16 48 0 0,0 0 1 0 0,0 0-1 0 0,1 0 0 0 0,-1-1 1 0 0,1 1-1 0 0,-1 0 1 0 0,1 0-1 0 0,-1 0 0 0 0,1 0 1 0 0,0 0-1 0 0,-1 0 0 0 0,1 0 1 0 0,0 0-1 0 0,0 0 1 0 0,0 0-1 0 0,0 0 0 0 0,0 1 1 0 0,0-1-1 0 0,0 0 1 0 0,0 1-1 0 0,0-1 0 0 0,0 0 1 0 0,0 1-1 0 0,0 0 1 0 0,1-1-1 0 0,-1 1 0 0 0,0 0 1 0 0,0-1-1 0 0,0 1 1 0 0,1 0-1 0 0,-1 0 0 0 0,0 0 1 0 0,0 0-1 0 0,1 0 0 0 0,0 1 1 0 0,53 3 14 0 0,-48-3-8 0 0,12 3 0 0 0,-1 1 0 0 0,1 1 0 0 0,-1 0 0 0 0,-1 1-1 0 0,1 1 1 0 0,-1 0 0 0 0,-1 2 0 0 0,0 0 0 0 0,24 19 0 0 0,-26-15-208 0 0,-1 0 1 0 0,0 1-1 0 0,-1 0 0 0 0,-1 1 0 0 0,15 28 1 0 0,-26-44 191 0 0,3 5-521 0 0,-1 1-1 0 0,0-1 1 0 0,0 1-1 0 0,0 0 1 0 0,1 8 0 0 0,-3-10-186 0 0,1 0 0 0 0,0-1 0 0 0,0 1 1 0 0,0 0-1 0 0,0 0 0 0 0,0-1 0 0 0,1 1 0 0 0,0-1 1 0 0,0 1-1 0 0,0-1 0 0 0,0 0 0 0 0,0 1 1 0 0,5 3-1 0 0,2-1-562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6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50 344 0 0,'-86'-38'7628'0'0,"82"36"-7057"0"0,3 1-442 0 0,0 1 0 0 0,-20-8 8553 0 0,21 8-8505 0 0,58 49 544 0 0,-48-40-701 0 0,0 0 0 0 0,1 0 1 0 0,17 10-1 0 0,5 4 0 0 0,19 19-182 0 0,-19-14-208 0 0,0-2-1 0 0,42 24 0 0 0,-65-46-2133 0 0,-11-24-3569 0 0,1 16 5586 0 0,-1 0 1 0 0,1 0-1 0 0,-1 1 0 0 0,0-1 1 0 0,-1 0-1 0 0,1 1 1 0 0,-1-1-1 0 0,1 1 0 0 0,-1-1 1 0 0,-3-3-1 0 0,-7-15-1364 0 0,2-4 616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1:16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39 216 0 0,'-3'-12'1532'0'0,"0"-14"7012"0"0,3 26-8474 0 0,0 0 0 0 0,0 0 0 0 0,0 0 0 0 0,1 0 0 0 0,-1 0 0 0 0,0 0 0 0 0,0 0 0 0 0,0 0 0 0 0,1 0 0 0 0,-1 0 0 0 0,0 0 0 0 0,0 0 0 0 0,2 1 910 0 0,-1-1-910 0 0,6 14 4057 0 0,-2-1-2975 0 0,11 18 397 0 0,15 40 1 0 0,47 160 145 0 0,-3-5-1610 0 0,-39-114-2730 0 0,-35-112 2388 0 0,-1 1-1 0 0,1 0 1 0 0,-1 0 0 0 0,0 0-1 0 0,1 0 1 0 0,-1-1 0 0 0,0 1-1 0 0,0 0 1 0 0,0 0-1 0 0,0 0 1 0 0,0 0 0 0 0,0 0-1 0 0,0 0 1 0 0,0 0 0 0 0,0 0-1 0 0,0-1 1 0 0,0 1-1 0 0,0 0 1 0 0,-1 0 0 0 0,0 2-1 0 0,1-3 50 0 0,-1 0 0 0 0,1 0 0 0 0,-1 1 0 0 0,1-1 0 0 0,-1 0 0 0 0,1 0 0 0 0,-1 0 0 0 0,0 1 0 0 0,1-1 0 0 0,-1 0 0 0 0,1 0 0 0 0,-1 0 0 0 0,0 0 0 0 0,1 0 0 0 0,-1 0 0 0 0,1 0 0 0 0,-1 0 0 0 0,1-1 0 0 0,-1 1 0 0 0,0 0 0 0 0,1 0 0 0 0,-2-1 0 0 0,-32-18-7040 0 0,16 8 5424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35.2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1 612 244 0 0,'19'-22'2712'0'0,"-19"10"-2316"0"0,1 10-227 0 0,-1-1 0 0 0,1 1-1 0 0,-1-1 1 0 0,0 1 0 0 0,0-1 0 0 0,0 1 0 0 0,0-1 0 0 0,0 1 0 0 0,-1 0-1 0 0,1-1 1 0 0,-1 1 0 0 0,0-1 0 0 0,1 1 0 0 0,-18-22 9746 0 0,29 40-9049 0 0,8 22-320 0 0,-17-34-521 0 0,-1 0 1 0 0,1-1 0 0 0,0 1-1 0 0,0 0 1 0 0,0-1-1 0 0,1 1 1 0 0,2 2-1 0 0,13 21 91 0 0,-6-5-86 0 0,1 0 0 0 0,1-1 1 0 0,1-1-1 0 0,1-1 0 0 0,0 0 0 0 0,30 26 0 0 0,-40-40-37 0 0,1 1 1 0 0,-1-1-1 0 0,1-1 0 0 0,0 1 0 0 0,0-1 0 0 0,1-1 0 0 0,-1 1 0 0 0,1-1 1 0 0,0 0-1 0 0,9 1 0 0 0,-15-3 5 0 0,1-1 0 0 0,-1-1-1 0 0,1 1 1 0 0,-1 0 0 0 0,1 0 0 0 0,-1-1 0 0 0,0 0 0 0 0,1 1-1 0 0,-1-1 1 0 0,0 0 0 0 0,1 0 0 0 0,-1 0 0 0 0,0-1 0 0 0,0 1-1 0 0,0 0 1 0 0,0-1 0 0 0,0 1 0 0 0,0-1 0 0 0,0 0 0 0 0,-1 0-1 0 0,1 0 1 0 0,2-3 0 0 0,1-2-2 0 0,1 0 1 0 0,-1 0-1 0 0,0-1 1 0 0,-1 0-1 0 0,5-9 1 0 0,18-51-225 0 0,-3-1 0 0 0,-3-1 0 0 0,23-141 0 0 0,-32 135 170 0 0,-6 47 60 0 0,-2 0 0 0 0,1-36 0 0 0,-5-49 44 0 0,29 124-68 0 0,11-1 26 0 0,-1-1 0 0 0,2-2 1 0 0,48 1-1 0 0,128-8-1 0 0,-99-1 1 0 0,0-1-294 0 0,189-31 0 0 0,-130 2-4824 0 0,-170 31 3861 0 0,4-1 355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37.4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0 344 0 0,'-1'1'543'0'0,"-1"1"-1"0"0,1-1 1 0 0,-1 0 0 0 0,1 0-1 0 0,0 1 1 0 0,0-1-1 0 0,0 0 1 0 0,0 1 0 0 0,0-1-1 0 0,0 1 1 0 0,0-1 0 0 0,0 1-1 0 0,0 0 1 0 0,1 0-1 0 0,-1-1 1 0 0,0 1 0 0 0,1 0-1 0 0,0 0 1 0 0,-1-1 0 0 0,1 1-1 0 0,0 3 1 0 0,3-3-99 0 0,-1-1 0 0 0,1 0 1 0 0,-1 0-1 0 0,1 0 1 0 0,0 0-1 0 0,-1 0 0 0 0,1 0 1 0 0,0-1-1 0 0,5 1 0 0 0,-2 0-53 0 0,3 1-145 0 0,0-1 1 0 0,-1-1 0 0 0,1 1 0 0 0,0-1 0 0 0,-1-1-1 0 0,1 1 1 0 0,10-3 0 0 0,27-1 257 0 0,102-8 198 0 0,-39 1-549 0 0,-24 4-122 0 0,48-1-25 0 0,-76 6-37 0 0,-29 1-352 0 0,0 1 0 0 0,33 4 0 0 0,-58-4 132 0 0,0 1 0 0 0,-1-1-1 0 0,1 1 1 0 0,-1 0 0 0 0,1 0-1 0 0,-1 0 1 0 0,1 0-1 0 0,-1 0 1 0 0,1 0 0 0 0,1 3-1 0 0,-3-4 151 0 0,-1 0-1 0 0,0 0 0 0 0,0 0 1 0 0,1 1-1 0 0,-1-1 0 0 0,0 0 0 0 0,0 0 1 0 0,0 1-1 0 0,1-1 0 0 0,-1 0 1 0 0,0 1-1 0 0,0-1 0 0 0,0 0 1 0 0,0 1-1 0 0,0-1 0 0 0,0 0 1 0 0,1 1-1 0 0,-1-1 0 0 0,0 0 1 0 0,0 1-1 0 0,0-1 0 0 0,0 0 0 0 0,0 1 1 0 0,0-1-1 0 0,0 0 0 0 0,-1 1 1 0 0,1-1-1 0 0,0 0 0 0 0,0 1 1 0 0,-15 9-3953 0 0,8-7 3102 0 0,-2 0-480 0 0,0 0-1 0 0,0 1 0 0 0,0 1 0 0 0,-15 9 0 0 0,6-3 132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37.8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35 140 0 0,'-142'33'9093'0'0,"139"-32"-8575"0"0,-39 7 3482 0 0,33-3-1960 0 0,25-4-99 0 0,59-4-1169 0 0,109-20 0 0 0,-70 6-654 0 0,105-14-830 0 0,-193 27 99 0 0,-17 3-214 0 0,-1-1-1 0 0,1 1 0 0 0,0 1 1 0 0,0 0-1 0 0,0 0 1 0 0,17 3-1 0 0,-26-3 740 0 0,0 0 0 0 0,1 0 0 0 0,-1 0 0 0 0,0 0-1 0 0,1 0 1 0 0,-1 0 0 0 0,0 0 0 0 0,1 0-1 0 0,-1 0 1 0 0,0 0 0 0 0,0 0 0 0 0,1 1-1 0 0,-1-1 1 0 0,0 0 0 0 0,0 0 0 0 0,1 0 0 0 0,-1 1-1 0 0,0-1 1 0 0,0 0 0 0 0,0 0 0 0 0,1 0-1 0 0,-1 1 1 0 0,0-1 0 0 0,0 0 0 0 0,0 1 0 0 0,0-1-1 0 0,1 0 1 0 0,-1 0 0 0 0,0 1 0 0 0,0-1-1 0 0,0 0 1 0 0,0 1 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11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1 824 0 0,'0'0'931'0'0,"-35"4"12491"0"0,40-3-13792 0 0,-3-1 554 0 0,28 10 1074 0 0,-26-9-1195 0 0,1 0 1 0 0,0 0-1 0 0,-1 0 1 0 0,1-1-1 0 0,0 0 1 0 0,0 0-1 0 0,-1 0 1 0 0,1 0-1 0 0,5-2 1 0 0,14 1-21 0 0,107 1-52 0 0,-131 0 13 0 0,1 0-1 0 0,-1-1 0 0 0,0 1 1 0 0,0 0-1 0 0,1 0 1 0 0,-1 0-1 0 0,0 0 1 0 0,0 0-1 0 0,1 0 0 0 0,-1 0 1 0 0,0 0-1 0 0,1 0 1 0 0,-1 1-1 0 0,0-1 0 0 0,0 0 1 0 0,1 0-1 0 0,-1 0 1 0 0,0 0-1 0 0,0 0 0 0 0,1 0 1 0 0,-1 0-1 0 0,0 1 1 0 0,0-1-1 0 0,0 0 1 0 0,1 0-1 0 0,-1 0 0 0 0,0 1 1 0 0,0-1-1 0 0,0 0 1 0 0,0 0-1 0 0,1 0 0 0 0,-1 1 1 0 0,0-1-1 0 0,0 0 1 0 0,0 0-1 0 0,0 1 0 0 0,0-1 1 0 0,0 0-1 0 0,0 1 1 0 0,-6 11 61 0 0,-15 8-3 0 0,-62 54-56 0 0,24-19-53 0 0,58-54 47 0 0,-14 16 17 0 0,15-17-16 0 0,-1 1-1 0 0,1 0 0 0 0,0-1 0 0 0,0 1 0 0 0,0 0 0 0 0,0-1 0 0 0,0 1 1 0 0,0 0-1 0 0,0-1 0 0 0,0 1 0 0 0,1 0 0 0 0,-1-1 0 0 0,0 1 1 0 0,0 0-1 0 0,0-1 0 0 0,1 1 0 0 0,-1-1 0 0 0,0 1 0 0 0,1 0 0 0 0,-1-1 1 0 0,0 1-1 0 0,1-1 0 0 0,-1 1 0 0 0,1-1 0 0 0,-1 1 0 0 0,1-1 0 0 0,-1 0 1 0 0,1 1-1 0 0,-1-1 0 0 0,1 0 0 0 0,-1 1 0 0 0,1-1 0 0 0,0 0 0 0 0,-1 1 1 0 0,1-1-1 0 0,0 0 0 0 0,-1 0 0 0 0,1 0 0 0 0,-1 0 0 0 0,1 0 0 0 0,0 0 1 0 0,-1 0-1 0 0,2 0 0 0 0,94 11-40 0 0,-87-8 38 0 0,-6-3 2 0 0,0 0 0 0 0,0 1 0 0 0,0 0 0 0 0,-1 0 0 0 0,1 0 0 0 0,0 0 0 0 0,-1 0 0 0 0,1 0 0 0 0,-1 1 0 0 0,1 0 0 0 0,-1-1 0 0 0,1 1 0 0 0,-1 0 0 0 0,0 0 0 0 0,0 0 0 0 0,0 0 1 0 0,0 0-1 0 0,3 5 0 0 0,-4-5 7 0 0,0 0 0 0 0,0 0 1 0 0,0 0-1 0 0,-1-1 0 0 0,1 1 1 0 0,0 0-1 0 0,-1 0 0 0 0,0 0 1 0 0,1 1-1 0 0,-1-1 0 0 0,0 0 1 0 0,0 0-1 0 0,0 0 0 0 0,0 0 1 0 0,0 0-1 0 0,-1 0 0 0 0,1 0 1 0 0,-1 0-1 0 0,0 3 0 0 0,-1-1 27 0 0,0 0-1 0 0,0 0 0 0 0,-1 0 0 0 0,1-1 1 0 0,-1 1-1 0 0,0-1 0 0 0,0 1 1 0 0,0-1-1 0 0,-4 3 0 0 0,-4 2 31 0 0,-1 1 0 0 0,0-2 0 0 0,-1 0 1 0 0,1 0-1 0 0,-20 7 0 0 0,-42 14-1470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12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65 192 0 0,'-11'-4'6840'0'0,"13"3"-6628"0"0,25 1 5953 0 0,-38 1-1590 0 0,14-2-4983 0 0,-13 22 1041 0 0,1 11-419 0 0,-1 6-144 0 0,10-35-70 0 0,0 0 2 0 0,0 0-1 0 0,0 0 1 0 0,0 0-1 0 0,0 0 1 0 0,0 0-1 0 0,-1 0 1 0 0,1 0-1 0 0,-1 0 0 0 0,0-1 1 0 0,0 1-1 0 0,0 0 1 0 0,-2 3-1 0 0,3-5 1 0 0,-1 0-1 0 0,1 0 1 0 0,0 0 0 0 0,-1 0-1 0 0,1 0 1 0 0,0 0-1 0 0,0 0 1 0 0,0 0-1 0 0,0 0 1 0 0,0 1-1 0 0,0-1 1 0 0,0 0 0 0 0,0 0-1 0 0,1 0 1 0 0,-1 0-1 0 0,0 0 1 0 0,0 0-1 0 0,1 0 1 0 0,-1 0-1 0 0,1 0 1 0 0,-1 0 0 0 0,2 1-1 0 0,3 15 27 0 0,-5-16-28 0 0,0-1-1 0 0,0 1 0 0 0,0-1 0 0 0,0 0 1 0 0,0 1-1 0 0,0-1 0 0 0,1 1 0 0 0,-1-1 0 0 0,0 0 1 0 0,0 1-1 0 0,0-1 0 0 0,1 1 0 0 0,-1-1 1 0 0,0 0-1 0 0,0 1 0 0 0,1-1 0 0 0,-1 0 1 0 0,0 1-1 0 0,1-1 0 0 0,-1 0 0 0 0,0 1 0 0 0,1-1 1 0 0,-1 0-1 0 0,1 0 0 0 0,-1 0 0 0 0,0 1 1 0 0,1-1-1 0 0,-1 0 0 0 0,1 0 0 0 0,0 0 1 0 0,20 1-43 0 0,23-11-44 0 0,-41 9 81 0 0,9-4-5 0 0,0 0-1 0 0,0-1 1 0 0,22-13-1 0 0,-10 5 25 0 0,23-28-27 0 0,-43 39 11 0 0,0 0 0 0 0,0 0 0 0 0,-1-1 0 0 0,1 1 0 0 0,-1-1-1 0 0,0 0 1 0 0,0 1 0 0 0,-1-1 0 0 0,1-1 0 0 0,-1 1 0 0 0,0 0 0 0 0,0-1 0 0 0,3-8 0 0 0,-3 1-1 0 0,0 0-1 0 0,-1 0 0 0 0,0 0 1 0 0,-1-14-1 0 0,0 17-5 0 0,0 8 40 0 0,0 39-12 0 0,9 1-22 0 0,1 24 13 0 0,-8-52-13 0 0,0 0 1 0 0,1 0-1 0 0,0 0 1 0 0,0-1-1 0 0,2 1 1 0 0,-1-1-1 0 0,11 17 0 0 0,-11-10-488 0 0,-4-15-95 0 0,0-1 1 0 0,0 1-1 0 0,0 0 1 0 0,0 0 0 0 0,0 0-1 0 0,0-1 1 0 0,0 1-1 0 0,-1 0 1 0 0,1 0-1 0 0,-1-1 1 0 0,1 1-1 0 0,-1 0 1 0 0,0-1-1 0 0,1 1 1 0 0,-1-1-1 0 0,0 1 1 0 0,0-1-1 0 0,0 1 1 0 0,0-1-1 0 0,-2 2 1 0 0,-18 8-3687 0 0,13-10 3204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19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5 393 36 0 0,'-4'-2'7619'0'0,"15"-4"-3774"0"0,38-12-2638 0 0,10-4-211 0 0,-25 9-51 0 0,69-19 0 0 0,-68 23-666 0 0,576-148 406 0 0,-447 113-1739 0 0,-51 13-1168 0 0,40-17-6502 0 0,-134 38 5463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14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27 640 0 0,'0'-1'390'0'0,"0"-1"1"0"0,0 1-1 0 0,-1 0 1 0 0,1 0-1 0 0,-1 0 0 0 0,1 0 1 0 0,-1-1-1 0 0,1 1 1 0 0,-1 0-1 0 0,0 0 0 0 0,0 0 1 0 0,1 0-1 0 0,-2 0 391 0 0,1 0-391 0 0,0 0 1 0 0,0 0-1 0 0,0 0 1 0 0,0 1-1 0 0,0-1 0 0 0,0 1 1 0 0,0-1-1 0 0,-1 1 1 0 0,1-1-1 0 0,-2 0 0 0 0,-3-2 2222 0 0,-4 14 347 0 0,1 17-2188 0 0,-1 52-491 0 0,0 33-260 0 0,1-1-43 0 0,9-106-38 0 0,0 1 1 0 0,1-1-1 0 0,-1 1 0 0 0,1-1 1 0 0,1 1-1 0 0,2 7 0 0 0,-2-6-414 0 0,7 17-1831 0 0,-9-25 2140 0 0,0 1 0 0 0,1-1-1 0 0,-1 1 1 0 0,0-1 0 0 0,1 1-1 0 0,-1-1 1 0 0,1 1 0 0 0,-1-1-1 0 0,1 1 1 0 0,-1-1 0 0 0,1 0-1 0 0,-1 1 1 0 0,1-1 0 0 0,-1 0-1 0 0,1 1 1 0 0,-1-1 0 0 0,1 0-1 0 0,-1 0 1 0 0,1 0 0 0 0,0 0-1 0 0,-1 1 1 0 0,1-1 0 0 0,-1 0 0 0 0,1 0-1 0 0,0 0 1 0 0,-1 0 0 0 0,1 0-1 0 0,-1 0 1 0 0,1 0 0 0 0,0-1-1 0 0,-1 1 1 0 0,1 0 0 0 0,-1 0-1 0 0,1 0 1 0 0,-1-1 0 0 0,1 1-1 0 0,0 0 1 0 0,0-1 0 0 0,15-15-5291 0 0,-15 6 4069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15.5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138 135 104 0 0,'-6'-5'6031'0'0,"6"5"-5888"0"0,-15 5 3334 0 0,-20 17-243 0 0,25-16-1662 0 0,8-4-1494 0 0,0-1-1 0 0,0 0 1 0 0,0 0 0 0 0,-1 0 0 0 0,1 0 0 0 0,0 0 0 0 0,-1 0 0 0 0,1-1 0 0 0,0 1 0 0 0,-1-1 0 0 0,1 0 0 0 0,-1 1-1 0 0,1-1 1 0 0,-1 0 0 0 0,1-1 0 0 0,-1 1 0 0 0,1 0 0 0 0,-1-1 0 0 0,1 1 0 0 0,0-1 0 0 0,-1 0 0 0 0,1 0 0 0 0,0 0-1 0 0,-1 0 1 0 0,1 0 0 0 0,-4-3 0 0 0,6 3-77 0 0,-1-1 1 0 0,0 1-1 0 0,1-1 0 0 0,-1 0 0 0 0,1 1 0 0 0,-1-1 0 0 0,1 1 1 0 0,0-1-1 0 0,0 0 0 0 0,0 0 0 0 0,0 1 0 0 0,0-1 1 0 0,0 0-1 0 0,0 1 0 0 0,1-1 0 0 0,0-3 0 0 0,8-23-19 0 0,-6 20 11 0 0,0 0-1 0 0,1 0 0 0 0,-1 0 0 0 0,2 1 1 0 0,-1 0-1 0 0,1-1 0 0 0,0 2 1 0 0,1-1-1 0 0,0 0 0 0 0,0 1 1 0 0,0 0-1 0 0,14-9 0 0 0,-19 14 7 0 0,0 1 1 0 0,0 0-1 0 0,0 0 0 0 0,0 0 1 0 0,0-1-1 0 0,0 1 0 0 0,0 0 0 0 0,0 0 1 0 0,0 0-1 0 0,0 1 0 0 0,0-1 0 0 0,0 0 1 0 0,0 0-1 0 0,0 0 0 0 0,0 1 0 0 0,0-1 1 0 0,0 0-1 0 0,0 1 0 0 0,0-1 0 0 0,0 1 1 0 0,0-1-1 0 0,-1 1 0 0 0,1 0 1 0 0,0-1-1 0 0,1 2 0 0 0,19 19-12 0 0,-18-17 11 0 0,0 1 2 0 0,1 0-1 0 0,-1 1 1 0 0,0-1-1 0 0,0 1 1 0 0,-1-1-1 0 0,0 1 1 0 0,0 0 0 0 0,0 0-1 0 0,-1 0 1 0 0,1 0-1 0 0,-1 0 1 0 0,-1 0-1 0 0,1 8 1 0 0,-1 4-1 0 0,-1-1 0 0 0,0 1 0 0 0,-6 23 0 0 0,-2 51 24 0 0,-1-44 1 0 0,7-32-33 0 0,3-14 5 0 0,0-1 0 0 0,0 0 0 0 0,0 0 0 0 0,-1 0 0 0 0,1 0 0 0 0,0 0-1 0 0,0 0 1 0 0,-1 0 0 0 0,1 0 0 0 0,-1 0 0 0 0,1 0 0 0 0,-1 0 0 0 0,1 0 0 0 0,-2 1 0 0 0,-2 3-28 0 0,-1 1-34 0 0,3-17 4 0 0,2-58 50 0 0,2 69 23 0 0,1 0 0 0 0,0-1-1 0 0,0 1 1 0 0,-1 1-1 0 0,1-1 1 0 0,0 0-1 0 0,0 1 1 0 0,-1-1-1 0 0,1 1 1 0 0,4 1-1 0 0,-5-1-3 0 0,6 2 4 0 0,-1 1-1 0 0,1 0 1 0 0,-1 1-1 0 0,8 7 1 0 0,-1-2-14 0 0,92 53-54 0 0,-67-41-54 0 0,-34-20-134 0 0,0 0 0 0 0,1 0 0 0 0,-1-1 0 0 0,0 1 0 0 0,1-1 0 0 0,9 1 1 0 0,-13-2-104 0 0,1 0 1 0 0,-1 1 0 0 0,1-1-1 0 0,-1 0 1 0 0,1 0 0 0 0,-1-1 0 0 0,1 1-1 0 0,-1 0 1 0 0,1-1 0 0 0,-1 0 0 0 0,0 1-1 0 0,1-1 1 0 0,-1 0 0 0 0,0 0 0 0 0,0-1-1 0 0,0 1 1 0 0,4-3 0 0 0,-6 3-84 0 0,1-1 1 0 0,0 0 0 0 0,-1 0-1 0 0,0 1 1 0 0,1-1-1 0 0,-1 0 1 0 0,0 0-1 0 0,0 0 1 0 0,0 1 0 0 0,0-1-1 0 0,-1-3 1 0 0,0-4-908 0 0,1-6 70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15.9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92 0 0,'5'0'1375'0'0,"28"5"5399"0"0,80 31-946 0 0,-88-26-5340 0 0,0 0 0 0 0,-1 2 0 0 0,0 2-1 0 0,33 23 1 0 0,-51-33-492 0 0,55 41-254 0 0,-3 2 0 0 0,87 88 1 0 0,-137-126-82 0 0,-6-7-78 0 0,1 0-1 0 0,-1 1 1 0 0,1-1-1 0 0,-1 1 1 0 0,0 0-1 0 0,0-1 1 0 0,0 1-1 0 0,0 0 1 0 0,0 0-1 0 0,-1 1 0 0 0,0-1 1 0 0,1 0-1 0 0,0 6 1 0 0,-2-8 193 0 0,-1 0 1 0 0,1-1-1 0 0,-1 1 0 0 0,1 0 1 0 0,-1 0-1 0 0,1-1 0 0 0,-1 1 1 0 0,0 0-1 0 0,1-1 0 0 0,-1 1 1 0 0,0-1-1 0 0,1 1 0 0 0,-1-1 1 0 0,0 1-1 0 0,0-1 0 0 0,0 0 1 0 0,1 1-1 0 0,-1-1 0 0 0,0 0 1 0 0,0 0-1 0 0,0 1 0 0 0,0-1 1 0 0,0 0-1 0 0,0 0 0 0 0,1 0 1 0 0,-1 0-1 0 0,0 0 0 0 0,0 0 1 0 0,0 0-1 0 0,0-1 0 0 0,-1 1 1 0 0,0 0 238 0 0,-9 0-1436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16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12 469 748 0 0,'-1'-1'312'0'0,"0"0"0"0"0,0 0 0 0 0,0 0 0 0 0,0 0 0 0 0,0 0 0 0 0,0-1 0 0 0,1 1 0 0 0,-1 0 0 0 0,0-1 0 0 0,1 1 0 0 0,-1 0 0 0 0,1-1 0 0 0,0 1 0 0 0,-1 0 0 0 0,1-1 0 0 0,0 1 0 0 0,0-1-1 0 0,0 1 1 0 0,0-1 0 0 0,0 1 0 0 0,0 0 0 0 0,0-1 0 0 0,0 1 0 0 0,1-1 0 0 0,-1 1 0 0 0,0 0 0 0 0,2-3 0 0 0,15-38 2596 0 0,4 2-1328 0 0,-15 27-1266 0 0,1 0 1 0 0,0 1-1 0 0,10-13 1 0 0,20-30 153 0 0,-28 40-581 0 0,1 1 0 0 0,0-1-1 0 0,1 2 1 0 0,19-19-1 0 0,24-27-3249 0 0,-32 34 350 0 0,-13 16 1068 0 0,0 1-1 0 0,21-14 0 0 0,-22 17 1171 0 0,11-7-827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40.5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0 348 0 0,'-21'15'4640'0'0,"17"-13"-3620"0"0,3-2-829 0 0,0 0 0 0 0,1 0 0 0 0,-1 1 0 0 0,0-1 1 0 0,1 0-1 0 0,-1 0 0 0 0,0 1 0 0 0,1-1 1 0 0,-1 0-1 0 0,1 1 0 0 0,-1-1 0 0 0,0 1 0 0 0,1-1 1 0 0,-1 1-1 0 0,1-1 0 0 0,-1 1 0 0 0,1-1 1 0 0,0 1-1 0 0,-1-1 0 0 0,1 1 0 0 0,-1 0 1 0 0,1-1-1 0 0,-1 2 0 0 0,-10 10 3836 0 0,9-11-3683 0 0,1 0 1 0 0,-1 0-1 0 0,1 0 0 0 0,-1 1 1 0 0,1-1-1 0 0,0 1 0 0 0,-1-1 1 0 0,1 1-1 0 0,0-1 1 0 0,0 1-1 0 0,-1 2 0 0 0,-8 17 2324 0 0,10-20-2369 0 0,-8 4-633 0 0,13-6 554 0 0,46-3-21465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47:41.6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9 835 184 0 0,'-8'-10'2561'0'0,"8"10"-2505"0"0,0 0 0 0 0,0 0 0 0 0,-1-1 0 0 0,1 1 0 0 0,0 0 0 0 0,0 0 0 0 0,1-1 0 0 0,-1 1 0 0 0,0 0 0 0 0,0 0 0 0 0,0-1 0 0 0,0 1 0 0 0,0 0 0 0 0,0 0 0 0 0,0-1 0 0 0,0 1 0 0 0,0 0 0 0 0,0 0 0 0 0,1-1 0 0 0,-1 1 0 0 0,0 0 0 0 0,0 0 0 0 0,0 0 0 0 0,0 0 0 0 0,1-1 1 0 0,-1 1-1 0 0,0 0 0 0 0,0 0 0 0 0,1 0 0 0 0,-1 0 0 0 0,0 0 0 0 0,0-1 0 0 0,0 1 0 0 0,1 0 0 0 0,-1 0 0 0 0,0 0 0 0 0,0 0 0 0 0,1 0 0 0 0,-1 0 0 0 0,0 0 0 0 0,0 0 0 0 0,3 1 893 0 0,17 4 4460 0 0,-7 7-3611 0 0,-12-11-1639 0 0,1 0-1 0 0,0 1 0 0 0,-1-1 0 0 0,1 1 0 0 0,-1 0 0 0 0,0-1 0 0 0,1 1 1 0 0,-1 0-1 0 0,0 0 0 0 0,1 2 0 0 0,17 34 1447 0 0,-1 7-887 0 0,3 12-155 0 0,-9-19-288 0 0,-9-32-224 0 0,-1 0 1 0 0,0 1-1 0 0,0 0 1 0 0,0-1-1 0 0,-1 1 1 0 0,2 13-1 0 0,-3-8 12 0 0,2 0 0 0 0,-1-1 0 0 0,5 16 0 0 0,-3-15-22 0 0,0-1 0 0 0,-2 0 1 0 0,2 16-1 0 0,-3-19-31 0 0,1-1-1 0 0,0 1 1 0 0,1 0 0 0 0,-1-1 0 0 0,6 14 0 0 0,-6-18-14 0 0,0 0 1 0 0,0 0 0 0 0,0-1 0 0 0,1 1-1 0 0,-1 0 1 0 0,1-1 0 0 0,-1 0 0 0 0,1 1-1 0 0,0-1 1 0 0,0 0 0 0 0,0 0-1 0 0,0 0 1 0 0,0 0 0 0 0,0 0 0 0 0,1 0-1 0 0,-1 0 1 0 0,5 1 0 0 0,-5-2-8 0 0,1-1 0 0 0,0 1 1 0 0,0-1-1 0 0,0 0 0 0 0,0 0 0 0 0,0 0 1 0 0,0 0-1 0 0,0 0 0 0 0,-1-1 1 0 0,1 1-1 0 0,0-1 0 0 0,0 0 0 0 0,0 0 1 0 0,-1 0-1 0 0,1 0 0 0 0,3-2 0 0 0,0-1-49 0 0,0 0 0 0 0,0-1 0 0 0,-1 1 0 0 0,1-1 0 0 0,-1 0 0 0 0,7-9 0 0 0,1-3-404 0 0,-1-2 0 0 0,-1 1 0 0 0,17-37 1 0 0,12-61-2028 0 0,-12 29 944 0 0,2-2 494 0 0,-4 0-1 0 0,23-148 1 0 0,-37 97 765 0 0,-6 51 211 0 0,4-41 104 0 0,-1 35 267 0 0,-7 85-84 0 0,-1 0 0 0 0,-1 0 0 0 0,1 0 0 0 0,-2-13 0 0 0,0-1 795 0 0,1 23-842 0 0,20 6 659 0 0,-16-3-741 0 0,-1 1 0 0 0,1-1 0 0 0,0 0 0 0 0,0-1 1 0 0,-1 1-1 0 0,1-1 0 0 0,0 0 0 0 0,0 0 0 0 0,0 0 0 0 0,1 0 0 0 0,-1-1 0 0 0,5 1 1 0 0,18 4 210 0 0,26 10 409 0 0,108 19 1 0 0,54-9-81 0 0,-212-25-612 0 0,138 7 246 0 0,185-15-1 0 0,-46-2-698 0 0,-151 7-923 0 0,-3 1-3505 0 0,-110 3 2693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20.4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44 420 0 0,'0'-1'128'0'0,"-1"0"1"0"0,1 0-1 0 0,0 0 0 0 0,0 0 1 0 0,0 0-1 0 0,-1 1 0 0 0,1-1 0 0 0,-1 0 1 0 0,1 0-1 0 0,-1 0 0 0 0,1 1 1 0 0,-1-1-1 0 0,1 0 0 0 0,-1 0 1 0 0,13-29 13211 0 0,-12 30-13238 0 0,0 2 8 0 0,0-1-1 0 0,0 1 1 0 0,0-1-1 0 0,0 1 1 0 0,0-1-1 0 0,-1 1 1 0 0,1-1-1 0 0,-1 1 0 0 0,1-1 1 0 0,-1 0-1 0 0,1 1 1 0 0,-2 0-1 0 0,1 1-87 0 0,1 0 0 0 0,-1-1-1 0 0,0 1 1 0 0,1 0-1 0 0,0-1 1 0 0,-1 1 0 0 0,1 0-1 0 0,0 0 1 0 0,1 0 0 0 0,-1-1-1 0 0,0 1 1 0 0,1 0 0 0 0,-1-1-1 0 0,1 1 1 0 0,0 0-1 0 0,1 3 1 0 0,4 21 50 0 0,4 37 24 0 0,-10-31-68 0 0,1-9-27 0 0,-1 0 1 0 0,-2 0-1 0 0,-5 33 1 0 0,5-44-45 0 0,1 0 0 0 0,0 1 1 0 0,2 22-1 0 0,0-6-2209 0 0,18-61-8755 0 0,-18 29 10776 0 0,-1 0 0 0 0,0 0 0 0 0,0 0 1 0 0,1 0-1 0 0,-1 0 0 0 0,1 0 0 0 0,0 0 0 0 0,-1 1 0 0 0,1-1 0 0 0,0 0 0 0 0,2-3 0 0 0,-2 4 126 0 0,9-15-1041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21.1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305 60 552 0 0,'-11'6'2996'0'0,"4"-3"-2208"0"0,0 1-1 0 0,0-2 1 0 0,0 1-1 0 0,0-1 1 0 0,0 0-1 0 0,-1 0 1 0 0,1-1-1 0 0,-1 0 1 0 0,-12 0-1 0 0,-18-6-35 0 0,6-3-373 0 0,21 6-325 0 0,1-1 0 0 0,0 0 1 0 0,0 0-1 0 0,0-1 0 0 0,-12-6 0 0 0,16 7-47 0 0,-15-16 0 0 0,21 19-8 0 0,0-1 1 0 0,0 0 0 0 0,0 1 0 0 0,0-1-1 0 0,0 0 1 0 0,0 1 0 0 0,0-1 0 0 0,1 0-1 0 0,-1 1 1 0 0,0-1 0 0 0,0 0 0 0 0,1 1-1 0 0,-1-1 1 0 0,0 1 0 0 0,1-1 0 0 0,-1 1 0 0 0,0-1-1 0 0,1 1 1 0 0,-1-1 0 0 0,1 1 0 0 0,-1-1-1 0 0,1 1 1 0 0,-1-1 0 0 0,1 1 0 0 0,-1 0-1 0 0,1-1 1 0 0,0 1 0 0 0,-1 0 0 0 0,2-1-1 0 0,0 0 0 0 0,0-1 0 0 0,0 1 0 0 0,0 0 0 0 0,0 0-1 0 0,0 0 1 0 0,1 0 0 0 0,-1 0 0 0 0,0 1-1 0 0,5-2 1 0 0,0 3 22 0 0,-1 0 0 0 0,1 0 0 0 0,0 1-1 0 0,0-1 1 0 0,-1 1 0 0 0,1 1 0 0 0,-1-1 0 0 0,0 1 0 0 0,0 0-1 0 0,0 1 1 0 0,0 0 0 0 0,0 0 0 0 0,-1 0 0 0 0,0 0 0 0 0,1 1-1 0 0,-2 0 1 0 0,1 0 0 0 0,-1 0 0 0 0,1 0 0 0 0,-1 1 0 0 0,-1 0-1 0 0,1 0 1 0 0,-1 0 0 0 0,0 0 0 0 0,0 1 0 0 0,-1-1 0 0 0,0 1-1 0 0,2 9 1 0 0,-3-7 48 0 0,0 1 0 0 0,0-1 0 0 0,-1 1 0 0 0,0-1 0 0 0,0 1-1 0 0,-1-1 1 0 0,0 1 0 0 0,-1-1 0 0 0,0 0 0 0 0,-1 1 0 0 0,0-1 0 0 0,0 0 0 0 0,-1 0-1 0 0,0-1 1 0 0,-1 1 0 0 0,0-1 0 0 0,0 0 0 0 0,-1 0 0 0 0,-12 13 0 0 0,6-4-40 0 0,10-15-25 0 0,1 1-1 0 0,-1-1 1 0 0,0 1 0 0 0,1-1-1 0 0,-1 0 1 0 0,0 0 0 0 0,0 0-1 0 0,-1 0 1 0 0,1-1 0 0 0,0 1-1 0 0,-3 1 1 0 0,-1-1-10 0 0,1 0 0 0 0,-1 0 0 0 0,1-1 0 0 0,-1 0 0 0 0,0 0 0 0 0,0 0 0 0 0,1-1 0 0 0,-1 0 0 0 0,0 0 0 0 0,0 0 0 0 0,1-1 0 0 0,-1 0 0 0 0,0 0 0 0 0,1 0 0 0 0,-1-1 0 0 0,1 0 0 0 0,-1 0 0 0 0,1 0 0 0 0,0-1 0 0 0,-6-3 0 0 0,11 1-5 0 0,1 4 14 0 0,1-1-1 0 0,0 1 1 0 0,-1 0-1 0 0,1 0 1 0 0,0 0-1 0 0,0 0 1 0 0,0 0-1 0 0,0 0 1 0 0,0 0-1 0 0,0 1 1 0 0,0-1-1 0 0,0 0 1 0 0,0 1 0 0 0,0 0-1 0 0,0 0 1 0 0,0-1-1 0 0,0 1 1 0 0,0 1-1 0 0,0-1 1 0 0,0 0-1 0 0,0 0 1 0 0,3 1-1 0 0,4 0-5 0 0,21 2 10 0 0,0 1-1 0 0,-1 1 1 0 0,1 1-1 0 0,-1 2 1 0 0,35 14 0 0 0,-58-20-7 0 0,38 13-66 0 0,-13-3-624 0 0,0-2 0 0 0,56 10 1 0 0,-87-20 686 0 0,31 5-3225 0 0,-6 3-3838 0 0,-24-4 5576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30.2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286 16 604 0 0,'18'-16'13074'0'0,"-18"17"-12903"0"0,-10 5 99 0 0,1 1 1 0 0,1 0-1 0 0,-1 0 0 0 0,1 1 1 0 0,0 0-1 0 0,-9 13 1 0 0,-28 27 561 0 0,31-34-840 0 0,0 0 0 0 0,0 2 0 0 0,-11 16 0 0 0,-13 15-20 0 0,28-33-56 0 0,0 0-1 0 0,-11 20 0 0 0,-5 6-811 0 0,9-3-1749 0 0,17-36 2504 0 0,0-1 1 0 0,0 1-1 0 0,0-1 0 0 0,0 1 0 0 0,0-1 1 0 0,0 1-1 0 0,0-1 0 0 0,0 1 0 0 0,0-1 1 0 0,0 1-1 0 0,0-1 0 0 0,1 1 0 0 0,-1-1 1 0 0,0 1-1 0 0,0-1 0 0 0,0 1 0 0 0,1-1 1 0 0,-1 0-1 0 0,0 1 0 0 0,1-1 0 0 0,-1 1 0 0 0,0-1 1 0 0,1 0-1 0 0,-1 1 0 0 0,1-1 0 0 0,-1 0 1 0 0,0 0-1 0 0,1 1 0 0 0,-1-1 0 0 0,1 0 1 0 0,-1 0-1 0 0,1 0 0 0 0,-1 1 0 0 0,1-1 1 0 0,-1 0-1 0 0,1 0 0 0 0,-1 0 0 0 0,1 0 1 0 0,-1 0-1 0 0,1 0 0 0 0,-1 0 0 0 0,1 0 1 0 0,-1 0-1 0 0,1 0 0 0 0,-1-1 0 0 0,1 1 1 0 0,-1 0-1 0 0,1 0 0 0 0,-1 0 0 0 0,1-1 1 0 0,1 0-155 0 0,1 0-133 0 0,0-1 0 0 0,-1 1-1 0 0,1-1 1 0 0,0 0 0 0 0,-1 0-1 0 0,1 0 1 0 0,-1 0 0 0 0,4-5-1 0 0,4-9-626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30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439 40 336 0 0,'11'-4'577'0'0,"-10"3"-399"0"0,1 0-1 0 0,-1 0 1 0 0,1 1-1 0 0,0-1 1 0 0,0 0-1 0 0,-1 1 1 0 0,1-1-1 0 0,0 1 1 0 0,0 0-1 0 0,0-1 1 0 0,0 1-1 0 0,-1 0 1 0 0,1 0-1 0 0,0 0 1 0 0,0 0-1 0 0,0 1 1 0 0,0-1-1 0 0,-1 0 1 0 0,1 1-1 0 0,0-1 1 0 0,0 1-1 0 0,0 0 1 0 0,1 1-1 0 0,-3-1-43 0 0,0 1 0 0 0,0-1 0 0 0,-1 1 0 0 0,1-1-1 0 0,-1 0 1 0 0,1 1 0 0 0,-1-1 0 0 0,1 1 0 0 0,-1-1 0 0 0,0 0 0 0 0,0 0-1 0 0,0 1 1 0 0,0-1 0 0 0,0 0 0 0 0,0 0 0 0 0,0 0 0 0 0,0 0 0 0 0,0 0-1 0 0,0 0 1 0 0,0 0 0 0 0,-3 0 0 0 0,-88 46 3486 0 0,83-43-3431 0 0,-1-1 1 0 0,1 0 0 0 0,-1 0-1 0 0,0-1 1 0 0,0 0-1 0 0,-16 0 1 0 0,3 1-50 0 0,15-3-120 0 0,-1 1 0 0 0,1-1 0 0 0,0 0 0 0 0,-1-1 0 0 0,1 0 0 0 0,-9-2-1 0 0,13 2-20 0 0,0 1 0 0 0,1-1 0 0 0,-1-1 0 0 0,1 1 0 0 0,-1 0 0 0 0,1-1 0 0 0,0 0 0 0 0,0 1 0 0 0,-1-2 1 0 0,1 1-1 0 0,0 0 0 0 0,1 0 0 0 0,-1-1 0 0 0,0 0 0 0 0,-4-5 0 0 0,7 6-1 0 0,-1 0 0 0 0,0 0 1 0 0,1 0-1 0 0,0 1 0 0 0,-1-1 1 0 0,1 0-1 0 0,0 0 1 0 0,0 0-1 0 0,0 0 0 0 0,0 0 1 0 0,1 0-1 0 0,-1 0 1 0 0,0 0-1 0 0,1 0 0 0 0,0 0 1 0 0,-1 1-1 0 0,1-1 1 0 0,0 0-1 0 0,0 0 0 0 0,0 1 1 0 0,0-1-1 0 0,0 0 0 0 0,2-1 1 0 0,-1-1-1 0 0,1 1 1 0 0,-1 0-1 0 0,1 0 1 0 0,0 0-1 0 0,0 0 1 0 0,0 0-1 0 0,1 1 1 0 0,-1-1-1 0 0,0 1 1 0 0,7-3-1 0 0,-2 2 2 0 0,0 1 1 0 0,0-1-1 0 0,1 2 0 0 0,-1-1 1 0 0,0 1-1 0 0,1 0 0 0 0,-1 1 0 0 0,1 0 1 0 0,9 1-1 0 0,-14 0 0 0 0,1 0 1 0 0,-1 0-1 0 0,1 0 0 0 0,-1 0 1 0 0,0 1-1 0 0,0-1 0 0 0,0 1 1 0 0,0 0-1 0 0,0 0 0 0 0,0 1 1 0 0,0-1-1 0 0,-1 1 0 0 0,1 0 1 0 0,-1 0-1 0 0,0 0 0 0 0,0 1 1 0 0,0-1-1 0 0,0 1 0 0 0,3 4 1 0 0,-4-4-2 0 0,0 1 1 0 0,-1-1 0 0 0,1 1 0 0 0,-1 0-1 0 0,0-1 1 0 0,0 1 0 0 0,-1 0 0 0 0,1 0-1 0 0,-1-1 1 0 0,0 1 0 0 0,0 0 0 0 0,-1 0-1 0 0,0 0 1 0 0,1 0 0 0 0,-4 8 0 0 0,0 1-4 0 0,-1 0 1 0 0,-1-1 0 0 0,0 0 0 0 0,-9 15 0 0 0,4-14-3 0 0,-1 0 0 0 0,-1-1 1 0 0,0-1-1 0 0,0 0 1 0 0,-2 0-1 0 0,1-1 0 0 0,-17 8 1 0 0,-105 61 67 0 0,91-56-84 0 0,35-17 7 0 0,9-6 10 0 0,-1 0 0 0 0,0 0-1 0 0,1 0 1 0 0,-1-1 0 0 0,1 1-1 0 0,-1 0 1 0 0,0 0 0 0 0,0-1-1 0 0,1 1 1 0 0,-1-1 0 0 0,0 0-1 0 0,0 0 1 0 0,0 1 0 0 0,-2-1-1 0 0,30-17-16 0 0,-11 11 21 0 0,0 1 0 0 0,0 0 0 0 0,0 0 0 0 0,1 2 0 0 0,0 0 0 0 0,0 1 0 0 0,21-1 0 0 0,-8 3 1 0 0,0 2 0 0 0,0 1 0 0 0,-1 1 1 0 0,1 1-1 0 0,-1 2 0 0 0,28 10 0 0 0,-52-15-124 0 0,1-1 0 0 0,-1 1 0 0 0,1-1 0 0 0,0 0 0 0 0,-1 0 0 0 0,1 0 0 0 0,0 0 0 0 0,0-1 0 0 0,0 0 0 0 0,9-1 0 0 0,-12 0-82 0 0,0 0 0 0 0,0 1 1 0 0,0-1-1 0 0,0 0 1 0 0,0 0-1 0 0,0-1 0 0 0,0 1 1 0 0,0 0-1 0 0,0-1 1 0 0,0 1-1 0 0,-1-1 0 0 0,1 1 1 0 0,-1-1-1 0 0,1 0 1 0 0,-1 0-1 0 0,0 0 0 0 0,1 0 1 0 0,-1 0-1 0 0,0 0 1 0 0,0 0-1 0 0,-1 0 0 0 0,1 0 1 0 0,1-4-1 0 0,14-27-2608 0 0,-12 28 2385 0 0,-2 1 1 0 0,1-1-1 0 0,0 0 1 0 0,-1 0-1 0 0,3-8 0 0 0,-4-9-644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30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2 388 0 0,'-30'-1'1942'0'0,"-13"5"10424"0"0,43-4-12299 0 0,25 8 1367 0 0,69 25-325 0 0,-69-24-1027 0 0,0 1 1 0 0,-1 2 0 0 0,0 1 0 0 0,-1 0 0 0 0,-1 2 0 0 0,26 20 0 0 0,-4 4-14 0 0,69 77 1 0 0,-57-67-89 0 0,-52-44-161 0 0,1 0 1 0 0,0-1-1 0 0,0 1 0 0 0,0-1 1 0 0,7 4-1 0 0,-10-7-457 0 0,5-1-836 0 0,-33-17-8447 0 0,7 7 6800 0 0,9 5 1874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31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11 860 0 0,'19'-10'7270'0'0,"21"26"-1789"0"0,89 72-1828 0 0,-51-32-3548 0 0,8 9-368 0 0,-9-5-3832 0 0,-76-60 3934 0 0,0 1 0 0 0,0-1 0 0 0,0 1-1 0 0,0-1 1 0 0,0 1 0 0 0,0-1 0 0 0,0 1-1 0 0,-1 0 1 0 0,1-1 0 0 0,0 1 0 0 0,0 0-1 0 0,0 0 1 0 0,-1-1 0 0 0,1 1 0 0 0,0 0 0 0 0,-1 0-1 0 0,1 0 1 0 0,-1 0 0 0 0,1 0 0 0 0,-1 0-1 0 0,1 0 1 0 0,-1 0 0 0 0,0 0 0 0 0,1 0-1 0 0,-1 2 1 0 0,-1-1-363 0 0,1-1 0 0 0,-1 1 0 0 0,0 0 0 0 0,0 0 0 0 0,0-1 0 0 0,0 1 0 0 0,0-1 0 0 0,0 1-1 0 0,0-1 1 0 0,-1 1 0 0 0,-1 0 0 0 0,-1 4-618 0 0,-4-1-10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1:31.5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66 566 680 0 0,'-65'5'8853'0'0,"83"-13"-4497"0"0,20-11-2821 0 0,330-208-279 0 0,-135 61-7272 0 0,-226 161 5596 0 0,13-9-973 0 0,-1-1-1 0 0,0-1 0 0 0,0-1 0 0 0,-2 0 0 0 0,17-23 0 0 0,-15 14-119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3:55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402 86 272 0 0,'0'0'709'0'0,"-40"0"4331"0"0,36 1-4813 0 0,-1-1 1 0 0,1 1-1 0 0,0 0 0 0 0,-1 1 1 0 0,1-1-1 0 0,0 0 1 0 0,0 1-1 0 0,0 0 1 0 0,0 0-1 0 0,0 1 1 0 0,0-1-1 0 0,1 1 1 0 0,-1-1-1 0 0,-5 8 1 0 0,-27 16 563 0 0,33-25-727 0 0,0 0 1 0 0,1 1 0 0 0,-1 0-1 0 0,0 0 1 0 0,1 0 0 0 0,-1 0-1 0 0,1 0 1 0 0,0 0 0 0 0,-1 0-1 0 0,1 1 1 0 0,-2 3 0 0 0,-20 13 87 0 0,11-10-103 0 0,-5 6-20 0 0,13-12-21 0 0,0 0 1 0 0,0 1 0 0 0,1 0 0 0 0,0 0 0 0 0,0 0 0 0 0,0 1 0 0 0,-6 7 0 0 0,0-2-10 0 0,9-9 1 0 0,-1-1 0 0 0,1 1 0 0 0,0 0 0 0 0,0 0 0 0 0,0 0 0 0 0,0 0 0 0 0,0 0 0 0 0,0 0 0 0 0,0 0 0 0 0,0 0 0 0 0,0 1 0 0 0,1-1 0 0 0,-1 0 0 0 0,0 0 0 0 0,1 1 0 0 0,-1-1 0 0 0,0 2 0 0 0,1-1 1 0 0,0-1-1 0 0,0 1 0 0 0,-1-1 1 0 0,1 0-1 0 0,-1 1 1 0 0,1-1-1 0 0,-1 0 0 0 0,0 1 1 0 0,1-1-1 0 0,-1 0 0 0 0,0 0 1 0 0,-1 2-1 0 0,0-1-1 0 0,1-1 1 0 0,0 0-1 0 0,0 1 1 0 0,0-1-1 0 0,1 1 0 0 0,-1-1 1 0 0,0 1-1 0 0,1-1 0 0 0,-1 1 1 0 0,0 0-1 0 0,1-1 1 0 0,0 1-1 0 0,-1 2 0 0 0,2 1 0 0 0,-1 0-1 0 0,1 0 1 0 0,0 1-1 0 0,0-1 0 0 0,0 0 1 0 0,1 0-1 0 0,0 0 1 0 0,0 0-1 0 0,5 8 0 0 0,-8-9 5 0 0,0 0-1 0 0,0 0 0 0 0,0 0 1 0 0,0-1-1 0 0,-1 1 0 0 0,0 0 1 0 0,0 0-1 0 0,0-1 0 0 0,-4 7 1 0 0,3-7-3 0 0,1 1 1 0 0,0 0-1 0 0,0 0 1 0 0,0 0 0 0 0,0 0-1 0 0,1 0 1 0 0,-1 0-1 0 0,0 7 1 0 0,2 92-20 0 0,2-99 22 0 0,-1 0 0 0 0,1 1 0 0 0,0-1 0 0 0,0 0 0 0 0,0-1-1 0 0,1 1 1 0 0,4 6 0 0 0,57 65 32 0 0,-62-71-35 0 0,1 1 0 0 0,0-1 0 0 0,-1 1 0 0 0,0-1-1 0 0,0 1 1 0 0,0 0 0 0 0,-1 0 0 0 0,0 0 0 0 0,1 7-1 0 0,0-8 0 0 0,0 0 0 0 0,0-1 0 0 0,0 1 0 0 0,0 0 0 0 0,0-1 0 0 0,1 1-1 0 0,-1-1 1 0 0,1 0 0 0 0,4 4 0 0 0,-3-3-9 0 0,2 1 13 0 0,1 1 1 0 0,1-1-1 0 0,-1-1 0 0 0,1 1 0 0 0,-1-1 0 0 0,1-1 1 0 0,10 4-1 0 0,26 13 0 0 0,-23-10-1 0 0,1-1 1 0 0,0-1 0 0 0,0-1-1 0 0,38 7 1 0 0,3 2-4 0 0,-44-12 6 0 0,0-1 1 0 0,0-1-1 0 0,20 0 1 0 0,-8-1-2 0 0,-17 0-4 0 0,0-1 1 0 0,0 0-1 0 0,1-1 1 0 0,21-4-1 0 0,62-8 47 0 0,-61 7-36 0 0,-15 3-8 0 0,-1-1 0 0 0,0-1 0 0 0,0-1 1 0 0,0 0-1 0 0,0-2 0 0 0,22-11 0 0 0,-28 10 0 0 0,0-1-1 0 0,-1-1 0 0 0,17-15 0 0 0,-9 7 14 0 0,-2 3 8 0 0,-14 11-22 0 0,1 1 0 0 0,-1-1 0 0 0,0-1 1 0 0,0 1-1 0 0,0-1 0 0 0,-1 0 0 0 0,0-1 0 0 0,0 1 0 0 0,0-1 0 0 0,6-14 0 0 0,0-2-14 0 0,-9 20 11 0 0,0-1 1 0 0,0 0-1 0 0,0 1 0 0 0,0-1 0 0 0,-1 0 1 0 0,0 0-1 0 0,0 0 0 0 0,0 0 0 0 0,1-8 0 0 0,7-47-5 0 0,-18-21 49 0 0,8 73-39 0 0,0-1 0 0 0,-1 1 1 0 0,0-1-1 0 0,0 1 0 0 0,0 0 0 0 0,-1 0 0 0 0,-6-11 0 0 0,-9-26 16 0 0,16 40-19 0 0,0 0-1 0 0,0-1 0 0 0,0 1 0 0 0,-1 0 0 0 0,1 0 0 0 0,-1 1 1 0 0,0-1-1 0 0,-4-4 0 0 0,-13-17 0 0 0,3-1 24 0 0,-1 1 0 0 0,-1 1-1 0 0,-1 1 1 0 0,-1 1 0 0 0,-1 1-1 0 0,-41-32 1 0 0,45 42 67 0 0,0 0-1 0 0,0 2 1 0 0,-30-12 0 0 0,33 15-57 0 0,-5-2 34 0 0,-1 2 0 0 0,1 0 0 0 0,-1 1-1 0 0,-39-3 1 0 0,-83 2 699 0 0,109 8-697 0 0,-47 7 0 0 0,33-3-34 0 0,2 2-29 0 0,0 2 1 0 0,0 2-1 0 0,1 1 1 0 0,-60 29 0 0 0,95-38-276 0 0,1 1 0 0 0,1 1 1 0 0,-1 0-1 0 0,-9 8 1 0 0,-24 16-4343 0 0,4-3-951 0 0,28-22 4405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05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84 0 0,'-10'6'48'0'0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06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53 48 0 0,'2'-1'95'0'0,"-1"0"0"0"0,0 0-1 0 0,0-1 1 0 0,0 1 0 0 0,-1 0 0 0 0,1-1 0 0 0,0 1 0 0 0,0 0-1 0 0,-1-1 1 0 0,1 1 0 0 0,-1-1 0 0 0,1 1 0 0 0,-1-1-1 0 0,0 1 1 0 0,1-1 0 0 0,-1 0 0 0 0,0 1 0 0 0,0-1 0 0 0,0 1-1 0 0,0-1 1 0 0,0 1 0 0 0,-1-1 0 0 0,0-2 0 0 0,1-7 3397 0 0,-10 6 114 0 0,15 8-2844 0 0,0 0 0 0 0,0-1 0 0 0,0 1 1 0 0,0-1-1 0 0,10 2 0 0 0,-5 0-702 0 0,126 59 2662 0 0,-4-1-2259 0 0,-30-23-377 0 0,100 43 60 0 0,-176-71-157 0 0,-1-1 0 0 0,2-2 0 0 0,37 8 0 0 0,-45-8-39 0 0,-18-7 26 0 0,1 0-1 0 0,-1 0 1 0 0,1 0 0 0 0,-1-1-1 0 0,1 1 1 0 0,0 0 0 0 0,-1-1-1 0 0,1 1 1 0 0,0-1 0 0 0,-1 0 0 0 0,3 1-1 0 0,2 0-1089 0 0,-17 0-1038 0 0,-24 1-1920 0 0,-88-6-3772 0 0,85 4 6480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06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48 512 144 0 0,'-3'1'556'0'0,"0"1"-1"0"0,0-1 1 0 0,0 0-1 0 0,0 1 1 0 0,0-1-1 0 0,0-1 1 0 0,0 1-1 0 0,0 0 1 0 0,0-1-1 0 0,-1 1 1 0 0,1-1-1 0 0,-6-1 1 0 0,9 1-549 0 0,-2 0 547 0 0,4-4-146 0 0,-1 0 0 0 0,1-1 0 0 0,0 1 0 0 0,0 0 0 0 0,0 0 0 0 0,1 0 0 0 0,-1 0 0 0 0,1 0 0 0 0,0 1 0 0 0,0-1 0 0 0,1 1 0 0 0,-1 0 0 0 0,8-6 0 0 0,-4 3 30 0 0,43-37 766 0 0,56-37 0 0 0,-52 41-1198 0 0,50-46 0 0 0,-46 34-685 0 0,-33 31-1935 0 0,-2-1 0 0 0,41-47-1 0 0,-45 50-224 0 0,-17 16 2507 0 0,0 1 0 0 0,0-1-1 0 0,0 1 1 0 0,0-1 0 0 0,0 0 0 0 0,-1 0-1 0 0,1 0 1 0 0,-1 0 0 0 0,3-3-1 0 0,-3-6-1124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28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73 384 0 0,'8'-5'10412'0'0,"-12"8"-9550"0"0,-1 0 1 0 0,1 0 0 0 0,0 1 0 0 0,0-1 0 0 0,-5 7-1 0 0,4-5-490 0 0,1 0-1 0 0,0 1 0 0 0,0 0 1 0 0,-4 9-1 0 0,6-11-334 0 0,0 0 0 0 0,1-1 0 0 0,-1 1 0 0 0,1 0 0 0 0,0 0 0 0 0,0 0 1 0 0,1 0-1 0 0,-1 0 0 0 0,1 0 0 0 0,0 0 0 0 0,0 0 0 0 0,0 0 0 0 0,0 0 0 0 0,1 0 0 0 0,0 0 0 0 0,0-1 0 0 0,0 1 0 0 0,0 0 1 0 0,0 0-1 0 0,4 5 0 0 0,12 26 126 0 0,-14-27-150 0 0,0-1 0 0 0,1-1-1 0 0,-1 1 1 0 0,1 0 0 0 0,1-1 0 0 0,-1 0 0 0 0,8 8 0 0 0,-3-6-19 0 0,1-1 0 0 0,-1-1 1 0 0,1 1-1 0 0,0-1 0 0 0,1-1 1 0 0,-1 0-1 0 0,1 0 0 0 0,0-1 1 0 0,0-1-1 0 0,1 0 0 0 0,-1 0 1 0 0,1-1-1 0 0,-1-1 0 0 0,1 0 1 0 0,0 0-1 0 0,0-1 0 0 0,-1-1 1 0 0,1 0-1 0 0,0 0 0 0 0,-1-1 1 0 0,1-1-1 0 0,-1 0 0 0 0,0 0 1 0 0,0-1-1 0 0,0-1 0 0 0,0 0 1 0 0,10-6-1 0 0,-10 5-2 0 0,1-1 0 0 0,-1 0 0 0 0,0-1 0 0 0,-1 0 0 0 0,0-1 0 0 0,0 0 0 0 0,-1 0 0 0 0,0-1 0 0 0,0 0 0 0 0,-1-1 0 0 0,-1 0 0 0 0,0 0 0 0 0,9-19 0 0 0,-14 23 8 0 0,-1 0 0 0 0,0 0 0 0 0,0 0 0 0 0,-1 1 0 0 0,1-1 0 0 0,-1 0 0 0 0,-1 0 0 0 0,1 0 0 0 0,-1 0 0 0 0,-1 0 0 0 0,1 1 0 0 0,-1-1 0 0 0,0 0 1 0 0,-1 1-1 0 0,0 0 0 0 0,0-1 0 0 0,0 1 0 0 0,0 0 0 0 0,-6-6 0 0 0,3 6 4 0 0,-1 0 0 0 0,1 1 0 0 0,-1 0 0 0 0,0 0 1 0 0,-1 1-1 0 0,1 0 0 0 0,-1 0 0 0 0,0 1 0 0 0,1 0 0 0 0,-2 0 1 0 0,1 1-1 0 0,0 0 0 0 0,0 1 0 0 0,-1-1 0 0 0,1 2 0 0 0,-12-1 1 0 0,4 1-29 0 0,1 0 1 0 0,-1 2 0 0 0,0 0-1 0 0,1 0 1 0 0,0 1-1 0 0,0 1 1 0 0,-30 12 0 0 0,37-12-141 0 0,0 0 0 0 0,0 0 0 0 0,0 1 0 0 0,0 0 0 0 0,1 1-1 0 0,0 0 1 0 0,0 0 0 0 0,-8 10 0 0 0,-24 34-3700 0 0,38-48 3668 0 0,-1 1-101 0 0,-14 25-3334 0 0,15-27 3464 0 0,1 0 1 0 0,0 0 0 0 0,-1 0-1 0 0,1 0 1 0 0,0 0-1 0 0,0-1 1 0 0,0 1-1 0 0,0 0 1 0 0,0 0 0 0 0,0 0-1 0 0,0 0 1 0 0,0 0-1 0 0,0 0 1 0 0,0-1-1 0 0,0 1 1 0 0,0 0 0 0 0,1 0-1 0 0,-1 0 1 0 0,0 0-1 0 0,1 0 1 0 0,-1-1-1 0 0,0 1 1 0 0,1 0 0 0 0,-1 0-1 0 0,1-1 1 0 0,0 1-1 0 0,-1 0 1 0 0,1-1-1 0 0,-1 1 1 0 0,1-1 0 0 0,0 1-1 0 0,0-1 1 0 0,0 2-1 0 0,11 3-2214 0 0,-4-5 1454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29.1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1 101 84 0 0,'8'-12'981'0'0,"1"0"-1"0"0,0 0 1 0 0,13-11 0 0 0,-2 2 751 0 0,-18 19-1447 0 0,0 0 0 0 0,1 0-1 0 0,-1 0 1 0 0,0 1 0 0 0,1-1-1 0 0,-1 1 1 0 0,1-1 0 0 0,-1 1 0 0 0,1 0-1 0 0,0 0 1 0 0,-1 0 0 0 0,1 0-1 0 0,0 1 1 0 0,0-1 0 0 0,-1 1 0 0 0,1 0-1 0 0,0 0 1 0 0,0 0 0 0 0,0 0-1 0 0,0 0 1 0 0,-1 0 0 0 0,1 1-1 0 0,0 0 1 0 0,0-1 0 0 0,-1 1 0 0 0,1 0-1 0 0,0 0 1 0 0,-1 0 0 0 0,5 4-1 0 0,0-2 24 0 0,0 1 0 0 0,-1 1-1 0 0,1-1 1 0 0,-1 1-1 0 0,0 0 1 0 0,-1 1-1 0 0,1-1 1 0 0,-1 1-1 0 0,0 0 1 0 0,4 7 0 0 0,31 42 392 0 0,-26-35-485 0 0,32 37 0 0 0,-12-17-109 0 0,-21-26-113 0 0,2 1 1 0 0,0-2-1 0 0,0 0 1 0 0,34 21 0 0 0,-22-16-81 0 0,-21-14-116 0 0,1 0 0 0 0,0 0 1 0 0,0-1-1 0 0,0 0 0 0 0,0-1 0 0 0,1 0 0 0 0,-1 0 1 0 0,1 0-1 0 0,-1-1 0 0 0,14 1 0 0 0,-16-2-386 0 0,0 0 0 0 0,0 0 0 0 0,0-1 1 0 0,0 0-1 0 0,0 0 0 0 0,0 0 0 0 0,0 0 0 0 0,0-1 0 0 0,0 1 0 0 0,4-4 0 0 0,-7 3 67 0 0,1-1 0 0 0,-1 0 0 0 0,0 0 1 0 0,0 0-1 0 0,-1 0 0 0 0,1-1 0 0 0,-1 1 0 0 0,0 0 0 0 0,1-1 0 0 0,-2 1 0 0 0,1-1 0 0 0,0 1 0 0 0,-1-1 0 0 0,1 1 0 0 0,-1-8 0 0 0,0-9-907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29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25 228 0 0,'0'-24'9064'0'0,"0"32"-7172"0"0,-17 30 600 0 0,-6 36-515 0 0,16-55-1538 0 0,5-16-370 0 0,0 1-1 0 0,1-1 1 0 0,0 1-1 0 0,0-1 1 0 0,0 1-1 0 0,0-1 1 0 0,1 1 0 0 0,-1 0-1 0 0,1 5 1 0 0,-2 31 305 0 0,1-27-309 0 0,0-1-1 0 0,1 0 0 0 0,0 0 0 0 0,1 0 0 0 0,0 0 1 0 0,1 0-1 0 0,1 0 0 0 0,3 13 0 0 0,14 39 27 0 0,-9-35-73 0 0,-10-23-18 0 0,1 0 0 0 0,0-1 1 0 0,1 1-1 0 0,0-1 0 0 0,-1 1 0 0 0,2-1 0 0 0,-1 0 1 0 0,0 0-1 0 0,1 0 0 0 0,0-1 0 0 0,0 1 0 0 0,9 6 1 0 0,-6-5-15 0 0,2-1 1 0 0,-1 0 0 0 0,0 0 0 0 0,1 0-1 0 0,0-1 1 0 0,0-1 0 0 0,1 0 0 0 0,-1 0-1 0 0,0 0 1 0 0,19 1 0 0 0,-20-3-47 0 0,0-1 0 0 0,-1 0 0 0 0,1-1-1 0 0,-1 0 1 0 0,1 0 0 0 0,-1-1 0 0 0,0 1 0 0 0,1-2 0 0 0,-1 1 0 0 0,0-1 0 0 0,0 0 0 0 0,-1 0-1 0 0,1-1 1 0 0,11-9 0 0 0,-14 10 7 0 0,-1 0-1 0 0,1 0 1 0 0,-1 0-1 0 0,0-1 1 0 0,0 1-1 0 0,-1-1 1 0 0,1 0-1 0 0,-1 0 1 0 0,0 0-1 0 0,0 0 1 0 0,0-1-1 0 0,0 1 1 0 0,-1 0 0 0 0,0-1-1 0 0,0 1 1 0 0,0-1-1 0 0,0 0 1 0 0,-1-5-1 0 0,0 7 44 0 0,0 0 0 0 0,0 0 0 0 0,0 0 1 0 0,0 0-1 0 0,-1 1 0 0 0,0-1 0 0 0,1 0 0 0 0,-1 0 0 0 0,0 0 0 0 0,0 1 0 0 0,-1-1 0 0 0,1 0 1 0 0,0 1-1 0 0,-1-1 0 0 0,0 1 0 0 0,0 0 0 0 0,1-1 0 0 0,-1 1 0 0 0,-1 0 0 0 0,1 0 0 0 0,0 0 1 0 0,0 1-1 0 0,-1-1 0 0 0,1 0 0 0 0,-1 1 0 0 0,1 0 0 0 0,-1-1 0 0 0,0 1 0 0 0,-5-1 0 0 0,-5-1-6 0 0,-1 1 0 0 0,0 0 0 0 0,0 1 0 0 0,0 0 0 0 0,1 1 1 0 0,-1 1-1 0 0,0 0 0 0 0,0 1 0 0 0,-24 7 0 0 0,-11 5-1870 0 0,-63 28 1 0 0,86-31 425 0 0,0 0-1089 0 0,1 2 1 0 0,-39 26-1 0 0,44-23 1028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30.0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1 150 88 0 0,'-1'3'409'0'0,"1"-1"-1"0"0,0 0 1 0 0,0 0-1 0 0,0 1 1 0 0,1-1 0 0 0,-1 0-1 0 0,1 1 1 0 0,-1-1 0 0 0,1 0-1 0 0,0 0 1 0 0,-1 0-1 0 0,1 1 1 0 0,0-1 0 0 0,0 0-1 0 0,3 3 1 0 0,0-2 63 0 0,0 0 1 0 0,-1-1 0 0 0,1 1-1 0 0,0-1 1 0 0,0 0-1 0 0,1 0 1 0 0,6 1-1 0 0,4 2 656 0 0,0 0-1 0 0,0-2 1 0 0,28 4-1 0 0,98-4 1322 0 0,-83-4-1944 0 0,499-35 1498 0 0,-282 12-1763 0 0,-54 7-176 0 0,314-19 544 0 0,337-22-26 0 0,-848 56-596 0 0,263-30-798 0 0,-124 12-3226 0 0,-147 17 2118 0 0,-50 0-5282 0 0,-42 14 2622 0 0,28-1 2799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30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9 469 164 0 0,'0'0'941'0'0,"-8"-1"2054"0"0,16-3-1653 0 0,1 0 1 0 0,-1 1-1 0 0,15-4 0 0 0,-12 5-553 0 0,-1-1-1 0 0,0-1 0 0 0,16-7 0 0 0,43-20 1572 0 0,-49 23-1777 0 0,-1 0 0 0 0,32-19 1 0 0,-3-2-190 0 0,1 3 0 0 0,59-23 0 0 0,-70 33-358 0 0,307-116-1125 0 0,-227 93-2152 0 0,-1 1-3367 0 0,-50 21 2422 0 0,-37 7 2508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30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33 332 0 0,'-21'4'5098'0'0,"18"-1"-4625"0"0,0 0 0 0 0,1 0 0 0 0,0 1 0 0 0,-1-1-1 0 0,1 0 1 0 0,0 1 0 0 0,1-1 0 0 0,-1 1 0 0 0,0 0 0 0 0,1 0 0 0 0,0-1 0 0 0,0 1 0 0 0,0 0 0 0 0,1 0 0 0 0,-1 0 0 0 0,1 0 0 0 0,0 6 0 0 0,-10 39 2382 0 0,11-39-2673 0 0,0 1 0 0 0,1-1 0 0 0,0 1 0 0 0,0-1 0 0 0,1 0 0 0 0,1 0 0 0 0,0 0 1 0 0,0 0-1 0 0,1-1 0 0 0,6 11 0 0 0,-2-7-149 0 0,0 0 1 0 0,0-1-1 0 0,1 0 1 0 0,0 0 0 0 0,1-1-1 0 0,18 14 1 0 0,-19-20-42 0 0,0 1 0 0 0,1-1 0 0 0,-1-1 0 0 0,1 0 0 0 0,0-1 0 0 0,0 0 0 0 0,0 0 0 0 0,0-1 0 0 0,1 0 0 0 0,-1-1 0 0 0,0-1 0 0 0,1 0 0 0 0,-1 0 0 0 0,1-1 0 0 0,-1-1 0 0 0,22-5 0 0 0,-24 5-15 0 0,-1-1-1 0 0,1-1 0 0 0,-1 0 0 0 0,0 0 0 0 0,0 0 0 0 0,0-1 1 0 0,10-8-1 0 0,-14 10-1 0 0,-1 0 1 0 0,0 0 0 0 0,0 0-1 0 0,0 0 1 0 0,-1 0 0 0 0,1-1-1 0 0,-1 1 1 0 0,1-1 0 0 0,-1 0-1 0 0,0 1 1 0 0,-1-1 0 0 0,1 0-1 0 0,-1 0 1 0 0,0 0-1 0 0,0 0 1 0 0,0-1 0 0 0,0 1-1 0 0,0-5 1 0 0,-1-13-92 0 0,1 14 88 0 0,0 0-1 0 0,-1 0 1 0 0,0 0 0 0 0,-1 0 0 0 0,0 0-1 0 0,0 0 1 0 0,-1 0 0 0 0,0 0 0 0 0,0 1-1 0 0,0-1 1 0 0,-1 1 0 0 0,-6-11 0 0 0,-4-3-5 0 0,6 10 27 0 0,0 0 1 0 0,-1 0-1 0 0,0 0 1 0 0,0 1-1 0 0,-1 1 0 0 0,-1-1 1 0 0,-14-10-1 0 0,16 14 13 0 0,-1 1 0 0 0,1 0 0 0 0,-1 1 0 0 0,0 0 0 0 0,0 0 0 0 0,-1 1 0 0 0,1 0 0 0 0,-1 0 0 0 0,0 1 0 0 0,0 1 0 0 0,1-1 0 0 0,-1 2 0 0 0,0-1 0 0 0,0 1 0 0 0,0 1 0 0 0,0 0 0 0 0,-16 4-1 0 0,14-2-175 0 0,0 1 0 0 0,0 0 0 0 0,1 1 0 0 0,0 0 0 0 0,0 1 0 0 0,0 0 0 0 0,0 1 0 0 0,1 0 0 0 0,0 1 0 0 0,1 0 0 0 0,0 0 0 0 0,0 1 0 0 0,-13 17 0 0 0,18-21-364 0 0,-1 1-1 0 0,1 0 1 0 0,1 0-1 0 0,-1 0 0 0 0,1 0 1 0 0,0 1-1 0 0,-2 7 0 0 0,-1 34-5862 0 0,6-48 6328 0 0,0 1 0 0 0,0-1 0 0 0,0 0 0 0 0,0 1 0 0 0,0-1 0 0 0,0 1 0 0 0,0-1 0 0 0,0 0 0 0 0,0 1 0 0 0,1-1 0 0 0,-1 0 0 0 0,0 1 0 0 0,0-1 0 0 0,0 1 0 0 0,0-1 0 0 0,0 0 0 0 0,1 1 0 0 0,-1-1 0 0 0,0 0 0 0 0,0 0 0 0 0,1 1 0 0 0,-1-1 0 0 0,0 0 0 0 0,0 1 0 0 0,1-1 0 0 0,-1 0 0 0 0,0 0 0 0 0,1 0 0 0 0,-1 1 0 0 0,0-1 0 0 0,1 0 0 0 0,-1 0 0 0 0,0 0 0 0 0,1 0 0 0 0,-1 0 0 0 0,1 1 0 0 0,-1-1 0 0 0,0 0 0 0 0,1 0 0 0 0,-1 0 0 0 0,1 0 0 0 0,9 4-1092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31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58 572 0 0,'0'-3'337'0'0,"0"1"-1"0"0,0-1 0 0 0,1 1 1 0 0,-1 0-1 0 0,0-1 1 0 0,1 1-1 0 0,0-1 1 0 0,-1 1-1 0 0,1 0 1 0 0,0 0-1 0 0,2-4 1 0 0,1-6 1546 0 0,-4 12-1830 0 0,0-1 0 0 0,0 1 1 0 0,0 0-1 0 0,0-1 1 0 0,0 1-1 0 0,0-1 1 0 0,0 1-1 0 0,0 0 0 0 0,0-1 1 0 0,1 1-1 0 0,-1-1 1 0 0,0 1-1 0 0,0 0 1 0 0,0-1-1 0 0,1 1 1 0 0,-1 0-1 0 0,0-1 0 0 0,0 1 1 0 0,1 0-1 0 0,-1-1 1 0 0,0 1-1 0 0,1 0 1 0 0,-1 0-1 0 0,0 0 1 0 0,1-1-1 0 0,0 1 0 0 0,1-1 257 0 0,1 0 1 0 0,0 0-1 0 0,0 1 0 0 0,0-1 0 0 0,-1 1 0 0 0,1 0 0 0 0,0-1 0 0 0,0 1 0 0 0,0 1 0 0 0,0-1 0 0 0,0 0 0 0 0,-1 1 0 0 0,1-1 0 0 0,0 1 0 0 0,0 0 1 0 0,-1 0-1 0 0,1 0 0 0 0,0 0 0 0 0,-1 1 0 0 0,1-1 0 0 0,-1 1 0 0 0,0-1 0 0 0,3 3 0 0 0,11 8 391 0 0,-1 0 0 0 0,18 20 0 0 0,-26-25-519 0 0,140 115 886 0 0,-97-84-985 0 0,-28-22-89 0 0,2 0 0 0 0,26 12 0 0 0,-21-12-109 0 0,-18-11-404 0 0,-1 0 0 0 0,1-1 0 0 0,0 0 0 0 0,21 4 0 0 0,-31-8 364 0 0,0 0 0 0 0,-1 0 0 0 0,1 0 0 0 0,0 1 0 0 0,0-1 1 0 0,-1 0-1 0 0,1-1 0 0 0,0 1 0 0 0,-1 0 0 0 0,1 0 0 0 0,0 0 0 0 0,-1 0 0 0 0,1 0 0 0 0,0-1 1 0 0,-1 1-1 0 0,1 0 0 0 0,0-1 0 0 0,-1 1 0 0 0,1 0 0 0 0,-1-1 0 0 0,1 1 0 0 0,-1-1 1 0 0,1 1-1 0 0,-1-1 0 0 0,1 1 0 0 0,-1-1 0 0 0,1 1 0 0 0,-1-1 0 0 0,1 0 0 0 0,-1 1 1 0 0,0-1-1 0 0,0 1 0 0 0,1-1 0 0 0,-1 0 0 0 0,0 1 0 0 0,0-1 0 0 0,0 0 0 0 0,1 1 0 0 0,-1-1 1 0 0,0 0-1 0 0,0 0 0 0 0,0 1 0 0 0,0-1 0 0 0,-1 0 0 0 0,1 1 0 0 0,0-1 0 0 0,0 0 1 0 0,0 0-1 0 0,-1-4-540 0 0,0 1 1 0 0,1 0 0 0 0,-1 0 0 0 0,-1 0-1 0 0,1 0 1 0 0,-1 0 0 0 0,-2-4 0 0 0,-10-9-851 0 0,3-4 264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31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41 396 0 0,'-18'-14'12494'0'0,"25"16"-10483"0"0,-6-1-1840 0 0,1 0 0 0 0,-1-1 0 0 0,1 1 0 0 0,-1-1 0 0 0,1 1 0 0 0,-1-1 0 0 0,1 0 0 0 0,0 0 0 0 0,-1 1 0 0 0,1-1 0 0 0,0 0 0 0 0,2-1 0 0 0,11 3-53 0 0,7-7-52 0 0,4 3-92 0 0,41-7 0 0 0,-42 4 10 0 0,52-8 13 0 0,-72 13 10 0 0,1 0 0 0 0,0 0 0 0 0,-1 0 0 0 0,1 0 0 0 0,0 1 0 0 0,-1 0-1 0 0,1 0 1 0 0,-1 1 0 0 0,1 0 0 0 0,9 4 0 0 0,-13-5-6 0 0,-1-1-1 0 0,0 1 1 0 0,0 0 0 0 0,0 0-1 0 0,1 0 1 0 0,-1 0-1 0 0,0 0 1 0 0,0 0 0 0 0,0 0-1 0 0,-1 0 1 0 0,1 0 0 0 0,0 0-1 0 0,0 0 1 0 0,-1 1 0 0 0,1-1-1 0 0,0 0 1 0 0,-1 1 0 0 0,1-1-1 0 0,-1 0 1 0 0,0 1 0 0 0,0-1-1 0 0,1 0 1 0 0,-1 1 0 0 0,0-1-1 0 0,0 1 1 0 0,0-1-1 0 0,0 0 1 0 0,0 1 0 0 0,-1-1-1 0 0,1 1 1 0 0,0-1 0 0 0,-1 0-1 0 0,1 1 1 0 0,-1-1 0 0 0,-1 3-1 0 0,-2 21 4 0 0,3-21 5 0 0,1 0-1 0 0,-1 0 1 0 0,0 0-1 0 0,-1 0 0 0 0,1-1 1 0 0,-1 1-1 0 0,1 0 1 0 0,-1-1-1 0 0,0 1 1 0 0,-1-1-1 0 0,1 1 1 0 0,-4 3-1 0 0,3-4 4 0 0,1 0-1 0 0,-1 0 1 0 0,1 0-1 0 0,0 1 1 0 0,0-1 0 0 0,0 0-1 0 0,1 1 1 0 0,-1-1 0 0 0,1 1-1 0 0,0 0 1 0 0,0 0-1 0 0,-1 4 1 0 0,-2-2 1 0 0,4-6-12 0 0,-1 1-1 0 0,1-1 1 0 0,0 0 0 0 0,-1 0 0 0 0,1 0 0 0 0,0 0-1 0 0,0 1 1 0 0,-1-1 0 0 0,1 0 0 0 0,0 0 0 0 0,0 1-1 0 0,-1-1 1 0 0,1 0 0 0 0,0 1 0 0 0,0-1 0 0 0,-1 0 0 0 0,1 0-1 0 0,0 1 1 0 0,0-1 0 0 0,0 0 0 0 0,0 1 0 0 0,0-1-1 0 0,0 0 1 0 0,0 1 0 0 0,0-1 0 0 0,0 1 0 0 0,-1-1 0 0 0,1 0-1 0 0,1 1 1 0 0,-1 0 0 0 0,28-7-108 0 0,-6 0 109 0 0,0 1 0 0 0,0 1 1 0 0,1 1-1 0 0,39-1 1 0 0,-55 4 3 0 0,1 0 0 0 0,-1 1 0 0 0,0-1 0 0 0,0 1 0 0 0,0 1 0 0 0,0 0 0 0 0,0 0 0 0 0,0 0 0 0 0,-1 0 0 0 0,1 1 0 0 0,0 0 0 0 0,-1 1 0 0 0,0 0 1 0 0,0 0-1 0 0,0 0 0 0 0,-1 0 0 0 0,1 1 0 0 0,-1 0 0 0 0,7 9 0 0 0,-10-11 25 0 0,0 0-1 0 0,-1 0 1 0 0,1 0 0 0 0,-1 1-1 0 0,0-1 1 0 0,0 1 0 0 0,0-1 0 0 0,0 1-1 0 0,-1-1 1 0 0,1 1 0 0 0,-1 0-1 0 0,0-1 1 0 0,0 1 0 0 0,0-1-1 0 0,-1 1 1 0 0,1 0 0 0 0,-1-1-1 0 0,0 1 1 0 0,0-1 0 0 0,0 0 0 0 0,-1 1-1 0 0,1-1 1 0 0,-1 0 0 0 0,1 0-1 0 0,-1 1 1 0 0,0-2 0 0 0,0 1-1 0 0,-1 0 1 0 0,-2 3 0 0 0,-2 2 1 0 0,0-1 0 0 0,0 0 0 0 0,-1 0 1 0 0,1 0-1 0 0,-2-1 0 0 0,1 0 0 0 0,-1-1 0 0 0,1 0 1 0 0,-13 5-1 0 0,-25 4-975 0 0,15-12-5318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32.1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 56 0 0,'-27'16'18771'0'0,"26"-16"-18470"0"0,1 0-304 0 0,0 0-1 0 0,0 0 0 0 0,0 1 0 0 0,0-1 0 0 0,0 0 0 0 0,-1 0 0 0 0,1 1 0 0 0,0-1 0 0 0,0 0 0 0 0,0 0 1 0 0,0 1-1 0 0,0-1 0 0 0,0 0 0 0 0,0 0 0 0 0,-1 0 0 0 0,1 1 0 0 0,0-1 0 0 0,0 0 0 0 0,0 0 1 0 0,0 0-1 0 0,-1 1 0 0 0,1-1 0 0 0,0 0 0 0 0,0 0 0 0 0,0 0 0 0 0,-1 0 0 0 0,1 0 0 0 0,0 0 0 0 0,0 0 1 0 0,-1 1-1 0 0,1-1 0 0 0,0 0 0 0 0,-1 0 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32.6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49 952 0 0,'1'-2'446'0'0,"-1"-1"0"0"0,1 1 0 0 0,-1 0 0 0 0,1-1 0 0 0,0 1 0 0 0,0 0-1 0 0,0-1 1 0 0,0 1 0 0 0,1 0 0 0 0,-1 0 0 0 0,1 0 0 0 0,-1 0 0 0 0,1 1 0 0 0,0-1 0 0 0,-1 0 0 0 0,1 0 0 0 0,0 1 0 0 0,0 0-1 0 0,0-1 1 0 0,0 1 0 0 0,0 0 0 0 0,1 0 0 0 0,-1 0 0 0 0,0 0 0 0 0,1 0 0 0 0,-1 0 0 0 0,0 1 0 0 0,1-1 0 0 0,-1 1-1 0 0,5 0 1 0 0,-4 0-263 0 0,-1 1-1 0 0,1 0 0 0 0,-1 0 0 0 0,1 0 0 0 0,-1 0 0 0 0,0 0 1 0 0,1 1-1 0 0,-1-1 0 0 0,0 1 0 0 0,0 0 0 0 0,0-1 0 0 0,0 1 1 0 0,0 0-1 0 0,0 0 0 0 0,0 0 0 0 0,-1 0 0 0 0,1 1 0 0 0,-1-1 1 0 0,0 0-1 0 0,1 1 0 0 0,-1-1 0 0 0,1 5 0 0 0,11 14 445 0 0,-2-6-385 0 0,-1-1 0 0 0,-1 1 0 0 0,0 1 0 0 0,-1 0 0 0 0,9 23 0 0 0,-4-8-103 0 0,-4 4-23 0 0,-9-30-103 0 0,1 0-1 0 0,1 1 1 0 0,-1-1 0 0 0,1 0-1 0 0,3 9 1 0 0,10 16-3 0 0,-1 1 1 0 0,-2 0 0 0 0,-1 1 0 0 0,14 64 0 0 0,-21-76-21 0 0,2-1-1 0 0,0-1 1 0 0,1 1 0 0 0,1-1 0 0 0,1 0 0 0 0,16 26 0 0 0,-22-40-5 0 0,1 0-1 0 0,-1-1 1 0 0,1 1 0 0 0,0 0 0 0 0,0-1 0 0 0,0 0-1 0 0,0 0 1 0 0,0 0 0 0 0,1-1 0 0 0,-1 1-1 0 0,1-1 1 0 0,0 0 0 0 0,0 0 0 0 0,0-1 0 0 0,0 0-1 0 0,0 1 1 0 0,0-2 0 0 0,0 1 0 0 0,0 0-1 0 0,0-1 1 0 0,1 0 0 0 0,-1-1 0 0 0,0 1-1 0 0,0-1 1 0 0,0 0 0 0 0,0 0 0 0 0,0 0 0 0 0,0-1-1 0 0,0 1 1 0 0,0-1 0 0 0,4-3 0 0 0,22-15-417 0 0,-30 19 403 0 0,0 0 1 0 0,1 0-1 0 0,-1 0 0 0 0,0-1 0 0 0,0 1 0 0 0,1 0 1 0 0,-1-1-1 0 0,0 1 0 0 0,0-1 0 0 0,-1 1 1 0 0,1-1-1 0 0,0 1 0 0 0,0-1 0 0 0,-1 0 0 0 0,1 1 1 0 0,-1-1-1 0 0,1-3 0 0 0,4-9-191 0 0,-5 13 208 0 0,1 1 0 0 0,-1-1 1 0 0,1 0-1 0 0,-1 0 0 0 0,0 1 1 0 0,1-1-1 0 0,-1 0 0 0 0,0 0 0 0 0,1 0 1 0 0,-1 0-1 0 0,0 0 0 0 0,0 0 1 0 0,0 0-1 0 0,0 1 0 0 0,0-1 1 0 0,0 0-1 0 0,0 0 0 0 0,0 0 1 0 0,0 0-1 0 0,-1-1 0 0 0,-8-29-247 0 0,-9-22-64 0 0,14 44 307 0 0,-1 1 1 0 0,0 0-1 0 0,-1 0 0 0 0,1 1 1 0 0,-2-1-1 0 0,1 1 1 0 0,-1 1-1 0 0,0-1 0 0 0,-15-10 1 0 0,18 14 23 0 0,-1 0 0 0 0,0 1 1 0 0,1 0-1 0 0,-1 0 1 0 0,0 0-1 0 0,0 0 0 0 0,0 1 1 0 0,0 0-1 0 0,0 0 1 0 0,0 0-1 0 0,0 1 0 0 0,-1-1 1 0 0,1 1-1 0 0,0 0 1 0 0,0 1-1 0 0,0 0 0 0 0,0-1 1 0 0,-1 2-1 0 0,1-1 1 0 0,-4 2-1 0 0,-3 3-244 0 0,1 0 1 0 0,-1 1-1 0 0,2 0 0 0 0,-1 1 0 0 0,1 0 1 0 0,0 1-1 0 0,1 0 0 0 0,0 1 0 0 0,-8 11 1 0 0,16-20 108 0 0,-12 4-5570 0 0,12-5 5425 0 0,0 0 1 0 0,1 0 0 0 0,-1 0-1 0 0,0 0 1 0 0,1-1 0 0 0,-1 1 0 0 0,0 0-1 0 0,1 0 1 0 0,-1-1 0 0 0,-9-19-5214 0 0,10 10 3683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33.3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44 176 0 0,'0'0'98'0'0,"0"-3"147"0"0,1 1 0 0 0,-1 0 0 0 0,0-1-1 0 0,0 1 1 0 0,-1 0 0 0 0,-18-28 12489 0 0,40 39-10636 0 0,-13-6-1628 0 0,99 73 1781 0 0,-85-60-2068 0 0,1 0-1 0 0,-2 2 1 0 0,0 0-1 0 0,35 41 1 0 0,-19-19-39 0 0,80 96 188 0 0,-83-94-270 0 0,-28-36-56 0 0,143 188 97 0 0,-110-129-100 0 0,54 121 0 0 0,-75-145-10 0 0,-1 2 1 0 0,-2 0-1 0 0,-3 0 1 0 0,-1 1-1 0 0,-2 1 1 0 0,-2 0-1 0 0,1 60 1 0 0,-6-39 5 0 0,-1-28 11 0 0,-1 1 0 0 0,-2-1-1 0 0,-8 51 1 0 0,-6 37 4 0 0,5-28-49 0 0,9-81-6 0 0,1 0 0 0 0,1 23 0 0 0,1-28-55 0 0,-1 0 0 0 0,0 1 0 0 0,-1-1 0 0 0,-1 1 0 0 0,-3 13 0 0 0,-1 0-239 0 0,5-20-104 0 0,0 0 1 0 0,0 0-1 0 0,-1 0 0 0 0,0 0 1 0 0,0 0-1 0 0,-5 8 0 0 0,6-12 213 0 0,0-1 0 0 0,-1 1 0 0 0,1-1 0 0 0,0 0 0 0 0,-1 1 0 0 0,1-1 0 0 0,0 0 0 0 0,-1 0-1 0 0,0 0 1 0 0,1 0 0 0 0,-1 0 0 0 0,0-1 0 0 0,1 1 0 0 0,-1 0 0 0 0,0-1 0 0 0,0 1 0 0 0,1-1 0 0 0,-1 0 0 0 0,0 0-1 0 0,0 1 1 0 0,0-1 0 0 0,0 0 0 0 0,1-1 0 0 0,-1 1 0 0 0,0 0 0 0 0,0 0 0 0 0,-2-1 0 0 0,-7-2-796 0 0,0 0 1 0 0,1-1 0 0 0,-1 0 0 0 0,1 0 0 0 0,0-1 0 0 0,0-1 0 0 0,1 1 0 0 0,-14-12-1 0 0,-4-3-171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34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16 352 0 0,'0'-16'14200'0'0,"0"19"-13958"0"0,1-1 1 0 0,0 0-1 0 0,-1 0 1 0 0,1 0-1 0 0,0 0 1 0 0,0 0-1 0 0,0 0 1 0 0,0 0-1 0 0,0 0 1 0 0,1 0-1 0 0,1 2 1 0 0,-2-2-184 0 0,1 0 0 0 0,0 1 1 0 0,-1-1-1 0 0,1 0 0 0 0,-1 1 1 0 0,0 0-1 0 0,1-1 0 0 0,-1 1 1 0 0,-1 0-1 0 0,1 0 0 0 0,0-1 1 0 0,0 4-1 0 0,-1 486 2507 0 0,4-441-2545 0 0,2 0-1 0 0,2 0 1 0 0,3-1-1 0 0,19 56 1 0 0,-21-73-24 0 0,-1-11 2 0 0,0 0 1 0 0,1-1 0 0 0,1 0-1 0 0,25 37 1 0 0,61 72 4 0 0,-82-112-4 0 0,39 41 16 0 0,1-2 1 0 0,63 50 0 0 0,-42-40 36 0 0,306 240 218 0 0,-217-175-35 0 0,45 32 108 0 0,-181-144-318 0 0,47 31 6 0 0,59 33-1428 0 0,-120-79-1302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36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49 580 0 0,'2'-48'15852'0'0,"8"63"-15498"0"0,-1 0 0 0 0,0 0 0 0 0,-1 2 0 0 0,-1-1-1 0 0,10 32 1 0 0,-12-33-213 0 0,11 30-102 0 0,17 81 0 0 0,-13-46-102 0 0,-8-44 5 0 0,-9-31-153 0 0,-1 0 1 0 0,0 0 0 0 0,0 0-1 0 0,-1 0 1 0 0,1 1 0 0 0,-1-1 0 0 0,1 10-1 0 0,-2-15 174 0 0,-1 0 0 0 0,1 0-1 0 0,0 0 1 0 0,0 0 0 0 0,0 0-1 0 0,0 1 1 0 0,0-1 0 0 0,0 0-1 0 0,0 0 1 0 0,0 0-1 0 0,0 0 1 0 0,0 0 0 0 0,0 1-1 0 0,0-1 1 0 0,0 0 0 0 0,0 0-1 0 0,0 0 1 0 0,0 0 0 0 0,0 1-1 0 0,0-1 1 0 0,0 0 0 0 0,0 0-1 0 0,1 0 1 0 0,-1 0 0 0 0,0 0-1 0 0,0 0 1 0 0,0 1 0 0 0,0-1-1 0 0,0 0 1 0 0,0 0 0 0 0,0 0-1 0 0,0 0 1 0 0,1 0 0 0 0,-1 0-1 0 0,0 0 1 0 0,0 0 0 0 0,0 1-1 0 0,0-1 1 0 0,0 0 0 0 0,0 0-1 0 0,1 0 1 0 0,-1 0 0 0 0,0 0-1 0 0,0 0 1 0 0,0 0 0 0 0,0 0-1 0 0,1 0 1 0 0,-1 0 0 0 0,0 0-1 0 0,0 0 1 0 0,0 0 0 0 0,0 0-1 0 0,0 0 1 0 0,1 0-1 0 0,-1 0 1 0 0,0 0 0 0 0,0 0-1 0 0,0-1 1 0 0,5-9-2822 0 0,-14-76-6461 0 0,9 65 7820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37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144 146 800 0 0,'3'-1'599'0'0,"-1"0"1"0"0,1 0-1 0 0,0 0 0 0 0,-1 0 1 0 0,1 1-1 0 0,0-1 0 0 0,-1 1 0 0 0,1 0 1 0 0,0 0-1 0 0,-1 0 0 0 0,1 0 1 0 0,4 1-1 0 0,-9 10 3939 0 0,-6-8-4178 0 0,0-1 1 0 0,0 0-1 0 0,-1 0 1 0 0,1-1-1 0 0,0 0 1 0 0,-1-1 0 0 0,1 0-1 0 0,-12-1 1 0 0,4 1-251 0 0,13 0-110 0 0,0 0 0 0 0,0 0 0 0 0,-1 0-1 0 0,1 0 1 0 0,0-1 0 0 0,0 1 0 0 0,0-1-1 0 0,0 0 1 0 0,0 0 0 0 0,0 0 0 0 0,0 0 0 0 0,1-1-1 0 0,-1 1 1 0 0,0-1 0 0 0,0 1 0 0 0,1-1 0 0 0,-1 0-1 0 0,1 0 1 0 0,0 0 0 0 0,0-1 0 0 0,0 1-1 0 0,0 0 1 0 0,0-1 0 0 0,0 0 0 0 0,0 1 0 0 0,1-1-1 0 0,-1 0 1 0 0,1 0 0 0 0,0 0 0 0 0,0 0 0 0 0,0 0-1 0 0,0 0 1 0 0,0-6 0 0 0,1 5-4 0 0,1 0 1 0 0,-1 0 0 0 0,1 0-1 0 0,0 0 1 0 0,0 1-1 0 0,1-1 1 0 0,-1 0-1 0 0,1 0 1 0 0,0 1 0 0 0,-1-1-1 0 0,2 1 1 0 0,-1-1-1 0 0,0 1 1 0 0,1 0 0 0 0,0 0-1 0 0,-1 0 1 0 0,1 0-1 0 0,0 1 1 0 0,1-1-1 0 0,4-3 1 0 0,-3 3 5 0 0,-1 1 0 0 0,1-1 0 0 0,0 1 0 0 0,0-1 0 0 0,0 2 0 0 0,0-1 0 0 0,0 0 1 0 0,0 1-1 0 0,0 0 0 0 0,0 0 0 0 0,1 1 0 0 0,-1-1 0 0 0,0 1 0 0 0,1 0 0 0 0,5 1 0 0 0,-8 1 7 0 0,0-1 0 0 0,-1 0 0 0 0,1 1 0 0 0,0-1 0 0 0,-1 1 0 0 0,0 0 0 0 0,1 0-1 0 0,-1 0 1 0 0,0 0 0 0 0,0 0 0 0 0,0 1 0 0 0,0-1 0 0 0,0 0 0 0 0,-1 1 0 0 0,2 2 0 0 0,1 1 27 0 0,-1 1 0 0 0,0-1 1 0 0,0 0-1 0 0,0 1 1 0 0,2 8-1 0 0,-1 7 59 0 0,0 0 0 0 0,-1 0 0 0 0,-1 0 0 0 0,-1 0 0 0 0,-1 0 0 0 0,-5 40 0 0 0,-24 65 139 0 0,26-117-229 0 0,0 0-1 0 0,-1-1 1 0 0,-8 14-1 0 0,-1 2-21 0 0,5-15 16 0 0,7-9 0 0 0,0-1 1 0 0,0 1 0 0 0,0 0 0 0 0,0 0 0 0 0,0 0 0 0 0,0 0 0 0 0,1 0 0 0 0,-1 0 0 0 0,0 0-1 0 0,1 0 1 0 0,-1 0 0 0 0,1 0 0 0 0,-1 1 0 0 0,1-1 0 0 0,-1 0 0 0 0,1 0 0 0 0,0 3 0 0 0,0-3-10 0 0,-1-1 9 0 0,0 0 1 0 0,0-1-1 0 0,0 1 1 0 0,0 0-1 0 0,0 0 1 0 0,0-1 0 0 0,0 1-1 0 0,0 0 1 0 0,1-1-1 0 0,-1 1 1 0 0,0-1-1 0 0,0 1 1 0 0,1-1-1 0 0,-1 0 1 0 0,0 1 0 0 0,0-1-1 0 0,1 0 1 0 0,-1 1-1 0 0,0-2 1 0 0,0 1 0 0 0,1 0-1 0 0,1 0 0 0 0,-1-1-1 0 0,0 1 1 0 0,1 0 0 0 0,-1 0 0 0 0,1 0 0 0 0,0 0-1 0 0,-1 0 1 0 0,1 0 0 0 0,0 0 0 0 0,-1 0 0 0 0,1 0-1 0 0,2-1 1 0 0,-1 0 1 0 0,0 0-1 0 0,1 0 0 0 0,0 0 1 0 0,-1 0-1 0 0,1 1 1 0 0,0 0-1 0 0,0-1 0 0 0,0 1 1 0 0,0 0-1 0 0,0 0 0 0 0,0 0 1 0 0,0 1-1 0 0,0-1 1 0 0,0 1-1 0 0,0 0 0 0 0,0 0 1 0 0,6 0-1 0 0,7 1-2 0 0,0 1-1 0 0,19 5 1 0 0,-17-3 2 0 0,40 6 2 0 0,94 22 13 0 0,-76-19-8 0 0,-56-10-34 0 0,31 2-647 0 0,-18-4-5159 0 0,-60-6-4364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47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39 104 0 0,'-5'-2'527'0'0,"3"1"-275"0"0,0 0-1 0 0,1 1 0 0 0,-1-1 1 0 0,0 0-1 0 0,1 0 1 0 0,-1 0-1 0 0,1 0 0 0 0,-1 0 1 0 0,1 0-1 0 0,0 0 0 0 0,-1-1 1 0 0,1 1-1 0 0,0-1 0 0 0,-2-2 1778 0 0,33-2-1012 0 0,85 1 1173 0 0,85 0-1623 0 0,-162 3-599 0 0,38 2 127 0 0,-69 1-183 0 0,0-1-1 0 0,0 1 0 0 0,0 1 1 0 0,0-1-1 0 0,0 1 1 0 0,-1 1-1 0 0,13 5 1 0 0,-18-8-31 0 0,0 1 1 0 0,0-1 0 0 0,0 1 0 0 0,0 0-1 0 0,0-1 1 0 0,0 1 0 0 0,-1 0 0 0 0,1 0-1 0 0,0-1 1 0 0,0 1 0 0 0,-1 0 0 0 0,1 0-1 0 0,-1 0 1 0 0,1 0 0 0 0,-1 0 0 0 0,1 0-1 0 0,-1 0 1 0 0,1 0 0 0 0,-1 0 0 0 0,0 0-1 0 0,0 0 1 0 0,1 0 0 0 0,-1 0 0 0 0,0 0-1 0 0,0 0 1 0 0,0 1 0 0 0,0-1 0 0 0,-1 0-1 0 0,1 0 1 0 0,0 0 0 0 0,0 0 0 0 0,0 0-1 0 0,-1 1 1 0 0,-2 4-684 0 0,0 0 0 0 0,0 0 0 0 0,0 0 0 0 0,-7 9 0 0 0,0 0-259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32.0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98 164 0 0,'-5'-1'561'0'0,"5"1"-494"0"0,-1 0-1 0 0,1 0 1 0 0,-1 0-1 0 0,1 0 1 0 0,0 0-1 0 0,-1-1 1 0 0,1 1-1 0 0,-1 0 1 0 0,1 0-1 0 0,-1 0 1 0 0,1 0-1 0 0,0 0 1 0 0,-1 0-1 0 0,1 0 1 0 0,-1 1-1 0 0,1-1 1 0 0,-1 0-1 0 0,1 0 1 0 0,-15 12 6569 0 0,15-12-6501 0 0,4 6 732 0 0,-4-6-850 0 0,0 0 0 0 0,1 0 0 0 0,-1 0 0 0 0,0 1 0 0 0,1-1 0 0 0,-1 0 0 0 0,0 0 0 0 0,0 0 0 0 0,1 1-1 0 0,-1-1 1 0 0,0 0 0 0 0,1 0 0 0 0,-1 1 0 0 0,0-1 0 0 0,0 0 0 0 0,0 1 0 0 0,1-1 0 0 0,-1 0 0 0 0,0 1 0 0 0,0-1 0 0 0,0 0 0 0 0,0 1 0 0 0,0-1 0 0 0,0 0 0 0 0,0 1 0 0 0,0-1 0 0 0,0 1 0 0 0,0-1 0 0 0,0 0 0 0 0,0 1 0 0 0,0 0 0 0 0,1 0 39 0 0,-1 1 1 0 0,1-1-1 0 0,0 1 1 0 0,0 0 0 0 0,-1-1-1 0 0,1 0 1 0 0,0 1-1 0 0,0-1 1 0 0,1 1 0 0 0,-1-1-1 0 0,0 0 1 0 0,0 0-1 0 0,0 0 1 0 0,1 0 0 0 0,2 2-1 0 0,-3-2-18 0 0,1 0 0 0 0,-1 0-1 0 0,1 0 1 0 0,-1 0 0 0 0,0 0 0 0 0,1 1-1 0 0,-1-1 1 0 0,0 0 0 0 0,0 1-1 0 0,0-1 1 0 0,0 1 0 0 0,0-1 0 0 0,0 1-1 0 0,0 0 1 0 0,-1-1 0 0 0,2 3-1 0 0,-2 7 169 0 0,-4 52 707 0 0,3-58-856 0 0,0 0-1 0 0,0-1 1 0 0,0 1 0 0 0,-1-1 0 0 0,0 1 0 0 0,0-1 0 0 0,0 0 0 0 0,0 0 0 0 0,-1 0 0 0 0,-5 7 0 0 0,-10 27 275 0 0,15-28-267 0 0,3-9-65 0 0,0-1 1 0 0,1 0-1 0 0,-1 0 1 0 0,0 0 0 0 0,0 1-1 0 0,0-1 1 0 0,0 0-1 0 0,0 0 1 0 0,0 0-1 0 0,0 1 1 0 0,0-1-1 0 0,-1 0 1 0 0,1 0 0 0 0,0 0-1 0 0,0 1 1 0 0,0-1-1 0 0,0 0 1 0 0,0 0-1 0 0,0 0 1 0 0,0 1-1 0 0,0-1 1 0 0,0 0 0 0 0,-1 0-1 0 0,1 0 1 0 0,0 0-1 0 0,0 0 1 0 0,0 1-1 0 0,0-1 1 0 0,0 0-1 0 0,-1 0 1 0 0,1 0 0 0 0,0 0-1 0 0,0 0 1 0 0,0 0-1 0 0,0 0 1 0 0,-1 0-1 0 0,1 1 1 0 0,0-1 0 0 0,0 0-1 0 0,0 0 1 0 0,-1 0-1 0 0,1 0 1 0 0,0 0-1 0 0,0 0 1 0 0,0 0-1 0 0,-1 0 1 0 0,1 0 0 0 0,0 0-1 0 0,0-1 1 0 0,0 1-1 0 0,-1 0 1 0 0,1 0-1 0 0,0 0 1 0 0,-4 0 18 0 0,-2-2 130 0 0,5-13-48 0 0,1 7-102 0 0,1 1-1 0 0,0-1 1 0 0,1 0-1 0 0,0 1 1 0 0,0-1 0 0 0,1 1-1 0 0,3-8 1 0 0,7-18-4 0 0,-8 22 0 0 0,0 0 0 0 0,1 0 0 0 0,0 0 1 0 0,0 1-1 0 0,2 0 0 0 0,14-15 1 0 0,4-9 3 0 0,-21 26-1 0 0,1 1 1 0 0,-1 0-1 0 0,1 0 0 0 0,0 1 0 0 0,1-1 0 0 0,-1 1 0 0 0,1 1 0 0 0,0-1 0 0 0,1 1 1 0 0,14-7-1 0 0,27-14 15 0 0,-33 20-4 0 0,-14 5-9 0 0,1 0 1 0 0,-1 0-1 0 0,1 0 0 0 0,0 0 0 0 0,0 1 0 0 0,-1-1 1 0 0,1 1-1 0 0,0 0 0 0 0,0 0 0 0 0,0 0 0 0 0,-1 0 1 0 0,1 0-1 0 0,4 1 0 0 0,4 3 18 0 0,1 0-1 0 0,0 1 1 0 0,-1 0 0 0 0,0 1-1 0 0,0 0 1 0 0,-1 1 0 0 0,0 0 0 0 0,0 1-1 0 0,-1 0 1 0 0,1 0 0 0 0,-2 1-1 0 0,9 10 1 0 0,-16-14 121 0 0,0 0-1 0 0,0 0 1 0 0,-1 0-1 0 0,1 0 1 0 0,-1 0-1 0 0,0 0 1 0 0,-1 0 0 0 0,0 6-1 0 0,0 1 25 0 0,1 59 607 0 0,-1-68-722 0 0,1-1 0 0 0,-1 0-1 0 0,0 0 1 0 0,-1 1 0 0 0,1-1 0 0 0,0 0 0 0 0,-1 0-1 0 0,1 0 1 0 0,-1 0 0 0 0,1-1 0 0 0,-1 1-1 0 0,0 0 1 0 0,0-1 0 0 0,-4 4 0 0 0,-6 5 46 0 0,11-8-90 0 0,0 0 0 0 0,0-1-1 0 0,-1 1 1 0 0,1 0 0 0 0,0 0 0 0 0,0 0 0 0 0,1 0 0 0 0,-1 0-1 0 0,0 0 1 0 0,1 0 0 0 0,-1 0 0 0 0,1 0 0 0 0,0 0 0 0 0,-1 0-1 0 0,1 1 1 0 0,0-1 0 0 0,0 0 0 0 0,1 0 0 0 0,-1 3 0 0 0,0-5-53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48.2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49 114 304 0 0,'-4'2'440'0'0,"0"-1"1"0"0,0 1-1 0 0,0-1 1 0 0,0 0-1 0 0,-1 0 1 0 0,1 0-1 0 0,0 0 1 0 0,0-1-1 0 0,-6 1 0 0 0,9-1 105 0 0,3-2-394 0 0,0 1 0 0 0,0-1 0 0 0,0 1 0 0 0,0 0 0 0 0,0 0 0 0 0,1 0 0 0 0,-1 0 0 0 0,0 1 0 0 0,1-1 0 0 0,-1 1 0 0 0,4-1 0 0 0,49-11 1325 0 0,61-8-557 0 0,-13 4-759 0 0,-15-1-282 0 0,-76 15-713 0 0,0-2-1 0 0,0 0 1 0 0,0 0 0 0 0,15-9-1 0 0,-27 13 662 0 0,0-1-1 0 0,1 1 1 0 0,-1-1 0 0 0,0 0-1 0 0,0 1 1 0 0,0-1 0 0 0,1 0-1 0 0,-1 1 1 0 0,0-1 0 0 0,0 0-1 0 0,0 1 1 0 0,0-1 0 0 0,0 0-1 0 0,0 1 1 0 0,0-1 0 0 0,-1 0-1 0 0,1 1 1 0 0,0-1 0 0 0,0 1-1 0 0,0-1 1 0 0,-1-1-1 0 0,-7-3-894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4:48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59 492 0 0,'-24'-14'1864'0'0,"0"2"0"0"0,-52-20 0 0 0,63 34 2216 0 0,40 14-1778 0 0,-22-14-2778 0 0,16 8 620 0 0,0-1 1 0 0,1 0-1 0 0,34 6 1 0 0,-33-8-95 0 0,88 24 5 0 0,180 76-1 0 0,-282-103-52 0 0,-1 1 0 0 0,1-1 0 0 0,-1 2 0 0 0,0-1 1 0 0,-1 1-1 0 0,9 8 0 0 0,-13-11-1 0 0,0 0 0 0 0,0 0 0 0 0,-1 1 0 0 0,1-1 0 0 0,-1 1 0 0 0,0 0 0 0 0,0 0 1 0 0,0 0-1 0 0,0 0 0 0 0,-1 0 0 0 0,1 0 0 0 0,-1 0 0 0 0,0 0 0 0 0,-1 1 0 0 0,1-1 0 0 0,0 5 1 0 0,-2 2 0 0 0,0 0 1 0 0,0 0-1 0 0,-1 0 1 0 0,-1-1 0 0 0,0 1-1 0 0,0 0 1 0 0,-8 16-1 0 0,-43 69 9 0 0,35-65-14 0 0,3-6 5 0 0,-1-1 1 0 0,-1 0-1 0 0,-1-2 0 0 0,-43 39 1 0 0,43-38-34 0 0,9-15-1 0 0,10-4-16 0 0,-1-1-56 0 0,-1-2-269 0 0,1 0 0 0 0,-1-1 0 0 0,1 1 0 0 0,-1-1 0 0 0,1 1 0 0 0,-1-1 0 0 0,1 1 0 0 0,-1-1 0 0 0,1 0 0 0 0,-1 0 0 0 0,0 0 0 0 0,-2 0 0 0 0,3 0 187 0 0,0 0-1 0 0,0-1 1 0 0,1 1 0 0 0,-1 0-1 0 0,0-1 1 0 0,1 1-1 0 0,-1 0 1 0 0,0-1 0 0 0,1 1-1 0 0,-1-1 1 0 0,0 1 0 0 0,1-1-1 0 0,-1 1 1 0 0,1-1-1 0 0,-1 0 1 0 0,1 1 0 0 0,-1-1-1 0 0,1 0 1 0 0,0 1-1 0 0,-1-1 1 0 0,1 0 0 0 0,0 0-1 0 0,0 1 1 0 0,-1-1 0 0 0,1 0-1 0 0,0 0 1 0 0,0 1-1 0 0,0-1 1 0 0,0 0 0 0 0,0 0-1 0 0,0 0 1 0 0,0 1 0 0 0,0-2-1 0 0,0-8-905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5:54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222 10 112 0 0,'-1'-1'428'0'0,"0"0"0"0"0,0 0 0 0 0,0 1-1 0 0,0-1 1 0 0,-1 0 0 0 0,1 0 0 0 0,0 1 0 0 0,-1-1 0 0 0,1 0-1 0 0,0 1 1 0 0,-1-1 0 0 0,-2 1 0 0 0,-21 5 2241 0 0,21-5-2219 0 0,-1 1 0 0 0,1 0 0 0 0,0 0 0 0 0,0 0 0 0 0,0 0 0 0 0,0 0 0 0 0,0 1 0 0 0,0 0 0 0 0,0 0 0 0 0,0 0 0 0 0,1 0 0 0 0,-1 1 0 0 0,1-1 0 0 0,-4 5 0 0 0,-5 6 418 0 0,6-7-708 0 0,0 0 1 0 0,0 1-1 0 0,1-1 0 0 0,0 1 1 0 0,0 1-1 0 0,0-1 0 0 0,1 1 0 0 0,0-1 1 0 0,1 1-1 0 0,-3 10 0 0 0,-23 73 180 0 0,23-67-298 0 0,4-17-26 0 0,-1 0-1 0 0,2 1 1 0 0,-1-1 0 0 0,1 1 0 0 0,0-1 0 0 0,1 1-1 0 0,-1-1 1 0 0,1 1 0 0 0,1 0 0 0 0,0-1 0 0 0,0 1-1 0 0,0-1 1 0 0,4 11 0 0 0,1-4 20 0 0,-3-4-21 0 0,0 0 1 0 0,1 0 0 0 0,1-1 0 0 0,-1 1-1 0 0,1-1 1 0 0,1 0 0 0 0,0-1 0 0 0,0 0-1 0 0,1 1 1 0 0,0-2 0 0 0,9 9 0 0 0,1-3-20 0 0,1 0 1 0 0,1-1 0 0 0,0-1-1 0 0,0-1 1 0 0,1 0 0 0 0,0-2-1 0 0,1 0 1 0 0,0-2 0 0 0,0 0-1 0 0,31 4 1 0 0,-44-9 8 0 0,0-1 1 0 0,0-1-1 0 0,0 1 1 0 0,0-1-1 0 0,0-1 1 0 0,0 1-1 0 0,0-1 0 0 0,-1-1 1 0 0,1 0-1 0 0,-1 0 1 0 0,1 0-1 0 0,-1-1 1 0 0,0 0-1 0 0,0 0 0 0 0,8-8 1 0 0,-10 8-5 0 0,0 0-1 0 0,0-1 1 0 0,0 0 0 0 0,0 0 0 0 0,-1 0-1 0 0,0-1 1 0 0,0 1 0 0 0,-1-1-1 0 0,1 0 1 0 0,-1 0 0 0 0,-1 0 0 0 0,1-1-1 0 0,-1 1 1 0 0,0 0 0 0 0,0-1 0 0 0,-1 0-1 0 0,0 1 1 0 0,1-11 0 0 0,-2-4 0 0 0,1 13 1 0 0,-1 0 1 0 0,0-1-1 0 0,0 1 1 0 0,0 0-1 0 0,-1 0 0 0 0,-1 1 1 0 0,1-1-1 0 0,-1 0 1 0 0,-5-11-1 0 0,-2 1 5 0 0,-2 0 0 0 0,0 1 0 0 0,-19-22-1 0 0,23 32-3 0 0,0 0 0 0 0,0 0 0 0 0,0 0 0 0 0,-1 1 0 0 0,0 0 0 0 0,-1 1-1 0 0,1 0 1 0 0,-1 0 0 0 0,-11-4 0 0 0,2 3 3 0 0,0 0 1 0 0,0 2-1 0 0,0 0 1 0 0,-1 1-1 0 0,1 0 1 0 0,-29 1-1 0 0,34 3-45 0 0,-1 0-1 0 0,0 0 1 0 0,1 1 0 0 0,-1 1 0 0 0,1 0-1 0 0,0 1 1 0 0,0 0 0 0 0,0 1-1 0 0,-16 9 1 0 0,-20 24-3051 0 0,48-38 2972 0 0,1 1 0 0 0,-1-1 0 0 0,1 0 0 0 0,-1 0 0 0 0,0 1 0 0 0,1-1 0 0 0,-1 0 0 0 0,1 1 0 0 0,-1-1 0 0 0,1 1 0 0 0,-1-1 0 0 0,1 1 0 0 0,-1-1 0 0 0,1 1 0 0 0,0-1 0 0 0,-1 1 0 0 0,1-1 0 0 0,0 1 0 0 0,-1-1 0 0 0,1 1 0 0 0,0 0 0 0 0,0-1 0 0 0,-1 1 0 0 0,1 0 0 0 0,0-1 0 0 0,0 1 0 0 0,0-1 0 0 0,0 1 0 0 0,0 0 0 0 0,0-1 0 0 0,0 1 0 0 0,0 0 0 0 0,0-1 0 0 0,0 1 0 0 0,0 0 0 0 0,0-1 0 0 0,1 1 0 0 0,-1 0 0 0 0,0-1 0 0 0,0 1 0 0 0,1-1 0 0 0,-1 1 0 0 0,0-1 0 0 0,1 1 0 0 0,-1-1 0 0 0,1 1 0 0 0,-1-1 0 0 0,1 1 0 0 0,-1-1 0 0 0,1 1 0 0 0,-1-1 0 0 0,1 0 0 0 0,-1 1 0 0 0,1-1 0 0 0,1 1 0 0 0,0 1-391 0 0,1 0 1 0 0,0-1-1 0 0,0 1 1 0 0,0-1-1 0 0,1 1 0 0 0,-1-1 1 0 0,0 0-1 0 0,0 0 0 0 0,1-1 1 0 0,4 1-1 0 0,3-1-851 0 0,7 0 176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5:55.0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2 784 0 0,'20'-2'11656'0'0,"-13"5"-11885"0"0,44 32 5265 0 0,23 31-3292 0 0,-61-54-1514 0 0,-2-2-126 0 0,0 1 1 0 0,-1 0-1 0 0,0 0 0 0 0,-1 1 1 0 0,15 24-1 0 0,14 33 170 0 0,-29-52-230 0 0,0 0-1 0 0,2 0 1 0 0,0-1-1 0 0,1-1 1 0 0,0 0-1 0 0,1 0 1 0 0,23 18-1 0 0,-31-28-58 0 0,0-1 0 0 0,1 0-1 0 0,0-1 1 0 0,-1 1 0 0 0,1-1 0 0 0,0 0-1 0 0,1-1 1 0 0,-1 1 0 0 0,0-1 0 0 0,1-1-1 0 0,-1 1 1 0 0,1-1 0 0 0,0 0 0 0 0,-1 0-1 0 0,1-1 1 0 0,0 0 0 0 0,11-1 0 0 0,-4-1-646 0 0,1-1 0 0 0,-1 0 0 0 0,-1-1 0 0 0,1 0 1 0 0,-1-1-1 0 0,1-1 0 0 0,16-9 0 0 0,-24 11-456 0 0,0-1 0 0 0,-1 0 0 0 0,0 0 0 0 0,0 0 0 0 0,0 0 0 0 0,-1-1 0 0 0,0 1-1 0 0,0-1 1 0 0,6-12 0 0 0,-6 12 433 0 0,5-10-1137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5:56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6 552 0 0,'19'-6'11668'0'0,"-22"11"-11419"0"0,2-5-232 0 0,1 1-1 0 0,-1-1 1 0 0,1 0-1 0 0,-1 1 1 0 0,1-1-1 0 0,0 1 0 0 0,-1-1 1 0 0,1 1-1 0 0,0-1 1 0 0,-1 1-1 0 0,1 0 1 0 0,0-1-1 0 0,-1 1 0 0 0,1-1 1 0 0,0 1-1 0 0,0 0 1 0 0,0-1-1 0 0,0 1 1 0 0,0-1-1 0 0,0 2 1 0 0,-1 3 181 0 0,0 0 0 0 0,0-1 0 0 0,0 1 0 0 0,-1 0 0 0 0,0-1 1 0 0,0 0-1 0 0,0 1 0 0 0,-4 6 0 0 0,2-5-134 0 0,0 0 0 0 0,1 0 0 0 0,-1 0 0 0 0,1 1 0 0 0,1 0 0 0 0,-1 0 0 0 0,1-1 0 0 0,1 1 0 0 0,-1 0 0 0 0,1 1 0 0 0,0-1 0 0 0,1 0-1 0 0,0 10 1 0 0,0-10-59 0 0,-1 0 7 0 0,1-1 0 0 0,0 1 0 0 0,1-1 0 0 0,0 1 0 0 0,0-1 0 0 0,0 0 0 0 0,4 11 0 0 0,4 31 37 0 0,-3-34-15 0 0,-4-9-27 0 0,-1 0 1 0 0,2 0-1 0 0,-1 0 1 0 0,0-1-1 0 0,1 1 1 0 0,0-1-1 0 0,6 7 1 0 0,7 6-21 0 0,-13-14 10 0 0,0 1 0 0 0,0-1 1 0 0,0 0-1 0 0,1 0 1 0 0,-1 0-1 0 0,1 0 0 0 0,0 0 1 0 0,0-1-1 0 0,8 4 0 0 0,110 30-55 0 0,-116-35 62 0 0,0-2-1 0 0,0 1 1 0 0,0-1 0 0 0,0 0 0 0 0,0 0 0 0 0,0-1-1 0 0,-1 1 1 0 0,1-1 0 0 0,8-5 0 0 0,-12 6-8 0 0,0 0 0 0 0,0 0 0 0 0,0 0 1 0 0,-1 0-1 0 0,1 0 0 0 0,0 0 0 0 0,-1-1 1 0 0,1 1-1 0 0,-1-1 0 0 0,0 1 0 0 0,1-1 1 0 0,-1 0-1 0 0,0 1 0 0 0,0-1 0 0 0,0 0 1 0 0,0 0-1 0 0,0 0 0 0 0,0 0 0 0 0,-1 0 1 0 0,1 0-1 0 0,0-3 0 0 0,4-10-74 0 0,-4 15 72 0 0,-1-1 0 0 0,1 0 1 0 0,-1 0-1 0 0,1 1 1 0 0,-1-1-1 0 0,1 0 0 0 0,-1 0 1 0 0,0 1-1 0 0,0-1 1 0 0,1 0-1 0 0,-1 0 0 0 0,0 0 1 0 0,0 0-1 0 0,0 0 1 0 0,0 1-1 0 0,0-1 0 0 0,0 0 1 0 0,0 0-1 0 0,0 0 1 0 0,0 0-1 0 0,0 0 0 0 0,-1 1 1 0 0,1-1-1 0 0,0 0 1 0 0,-1-1-1 0 0,0 0-5 0 0,-4-7-30 0 0,-1 0 0 0 0,0 0 0 0 0,0 1 0 0 0,-9-9-1 0 0,12 14 45 0 0,0 0 0 0 0,0 1 0 0 0,-1-1 0 0 0,1 1 0 0 0,0 0 0 0 0,-1 0 0 0 0,1 0 0 0 0,-1 0 0 0 0,0 1 0 0 0,0 0 0 0 0,1-1 0 0 0,-1 1 0 0 0,0 1 0 0 0,0-1 0 0 0,0 1 0 0 0,-5-1 0 0 0,-13 1 5 0 0,0 0 0 0 0,0 1 0 0 0,0 2 0 0 0,0 0 0 0 0,1 1 0 0 0,-1 2-1 0 0,-25 9 1 0 0,31-9-49 0 0,11-5-9 0 0,1 1-1 0 0,0-1 1 0 0,0 1-1 0 0,0 0 1 0 0,1 0-1 0 0,-6 4 1 0 0,1-1-116 0 0,6-4 8 0 0,0 0 0 0 0,1 1 0 0 0,-1-1 0 0 0,1 0 0 0 0,-1 0 0 0 0,1 1 0 0 0,-1-1 0 0 0,1 1 0 0 0,0-1 1 0 0,-1 1-1 0 0,1-1 0 0 0,0 1 0 0 0,-1 2 0 0 0,-4 5-1312 0 0,-7 10-3450 0 0,13-19 4809 0 0,0 0-1 0 0,0 1 1 0 0,0-1-1 0 0,0 1 1 0 0,0-1-1 0 0,0 1 1 0 0,0-1-1 0 0,0 1 1 0 0,0-1-1 0 0,0 1 1 0 0,0-1-1 0 0,0 1 0 0 0,0-1 1 0 0,1 1-1 0 0,-1-1 1 0 0,0 1-1 0 0,0-1 1 0 0,0 1-1 0 0,1-1 1 0 0,-1 0-1 0 0,0 1 1 0 0,1-1-1 0 0,-1 1 1 0 0,0-1-1 0 0,1 0 1 0 0,-1 1-1 0 0,0-1 0 0 0,1 0 1 0 0,-1 0-1 0 0,1 1 1 0 0,-1-1-1 0 0,1 0 1 0 0,-1 0-1 0 0,0 0 1 0 0,1 1-1 0 0,-1-1 1 0 0,1 0-1 0 0,-1 0 1 0 0,1 0-1 0 0,0 0 0 0 0,9 1-1205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5:57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97 424 0 0,'-2'0'249'0'0,"0"1"-1"0"0,1-1 1 0 0,-1 0 0 0 0,0 1-1 0 0,1-1 1 0 0,-1 1 0 0 0,0-1 0 0 0,1 1-1 0 0,-1 0 1 0 0,0-1 0 0 0,-1 3-1 0 0,1-2-34 0 0,0 0 0 0 0,1 0-1 0 0,-1 0 1 0 0,0 0 0 0 0,0 0 0 0 0,0-1-1 0 0,0 1 1 0 0,0-1 0 0 0,1 1 0 0 0,-1-1-1 0 0,-4 0 1 0 0,-46 16 9893 0 0,52-16-10005 0 0,0 0 1 0 0,0 0-1 0 0,1 1 0 0 0,-1-1 1 0 0,0 0-1 0 0,0 0 1 0 0,1 0-1 0 0,-1 0 1 0 0,0 0-1 0 0,0 0 0 0 0,1 0 1 0 0,-1 0-1 0 0,0 0 1 0 0,0 0-1 0 0,1 0 1 0 0,-1 0-1 0 0,48-3 590 0 0,-1-2 1 0 0,48-10-1 0 0,-57 6-731 0 0,67-24 0 0 0,-71 16-1371 0 0,-10-2-3665 0 0,-13-10-7248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5:57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49 408 0 0,'-17'-14'17669'0'0,"49"6"-16078"0"0,51-8-2107 0 0,-64 12 554 0 0,0 1 1 0 0,34 0 0 0 0,-46 3-15 0 0,-1 0 1 0 0,0 1-1 0 0,1 0 0 0 0,-1 0 1 0 0,0 0-1 0 0,1 1 0 0 0,-1 0 1 0 0,0 0-1 0 0,0 1 0 0 0,0-1 1 0 0,-1 1-1 0 0,8 6 0 0 0,-11-8-11 0 0,0 1 0 0 0,0 0 0 0 0,0-1-1 0 0,-1 1 1 0 0,1 0 0 0 0,0 0-1 0 0,-1 0 1 0 0,0 0 0 0 0,1 1-1 0 0,-1-1 1 0 0,0 0 0 0 0,0 0-1 0 0,-1 1 1 0 0,1-1 0 0 0,0 1-1 0 0,-1-1 1 0 0,1 1 0 0 0,-1-1-1 0 0,0 1 1 0 0,0-1 0 0 0,0 1 0 0 0,0-1-1 0 0,0 1 1 0 0,0-1 0 0 0,-1 1-1 0 0,1-1 1 0 0,-1 0 0 0 0,0 1-1 0 0,0-1 1 0 0,0 1 0 0 0,0-1-1 0 0,-2 3 1 0 0,0 1 20 0 0,-1 0 0 0 0,0 0 0 0 0,0 0 0 0 0,0-1 0 0 0,0 0 0 0 0,-1 0 0 0 0,0 0-1 0 0,0 0 1 0 0,-1-1 0 0 0,-8 6 0 0 0,-53 28 539 0 0,63-33-578 0 0,13-1 2 0 0,29 2 4 0 0,2 0 19 0 0,-13 3-19 0 0,16 8 3 0 0,-41-16-4 0 0,2 1 4 0 0,0 0 0 0 0,0 0 1 0 0,0 0-1 0 0,0 1 0 0 0,-1-1 1 0 0,1 1-1 0 0,-1 0 1 0 0,0 0-1 0 0,0 0 0 0 0,0 1 1 0 0,0-1-1 0 0,-1 1 0 0 0,1-1 1 0 0,2 6-1 0 0,-5-7-2 0 0,0-1-1 0 0,0 1 1 0 0,0 0-1 0 0,-1 0 1 0 0,1-1-1 0 0,0 1 1 0 0,-1 0 0 0 0,1-1-1 0 0,-1 1 1 0 0,1 0-1 0 0,-1-1 1 0 0,0 1 0 0 0,0-1-1 0 0,0 1 1 0 0,0-1-1 0 0,0 0 1 0 0,-2 2 0 0 0,-22 25 53 0 0,15-21-32 0 0,-1-1 0 0 0,0 0 0 0 0,0-1 0 0 0,-1 0 0 0 0,1-1 0 0 0,-1 0-1 0 0,0-1 1 0 0,-14 2 0 0 0,-11 4 1 0 0,14-3-107 0 0,-1-2 1 0 0,0-1 0 0 0,-41 1 0 0 0,6-4-3091 0 0,44 0 1585 0 0,4-2-1092 0 0,2-1-941 0 0,9 3 3409 0 0,-1 0 0 0 0,1 0 0 0 0,-1 0 0 0 0,1 0 0 0 0,-1 0 0 0 0,1 0 0 0 0,-1 1 0 0 0,1-1 0 0 0,-5 3-1705 0 0,24 9-3911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01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205 220 56 0 0,'-21'1'1557'0'0,"0"2"0"0"0,-35 7 0 0 0,18-2-66 0 0,-8 2 1436 0 0,23-5 2035 0 0,37-4-4046 0 0,110-7 1491 0 0,86-6-1663 0 0,43-10-303 0 0,-75 3-292 0 0,260-20-8 0 0,213-14-94 0 0,-229 21-61 0 0,-140-2-136 0 0,-219 25-122 0 0,48-15-1596 0 0,-77 16-3476 0 0,-57 19-3438 0 0,6-1 7304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02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 31 260 0 0,'65'-26'3675'0'0,"-64"26"-3590"0"0,-1 0 0 0 0,0-1-1 0 0,1 1 1 0 0,-1 0 0 0 0,0-1 0 0 0,0 1-1 0 0,1 0 1 0 0,-1-1 0 0 0,1 1 0 0 0,-1 0-1 0 0,0 0 1 0 0,1-1 0 0 0,-1 1 0 0 0,1 0-1 0 0,-1 0 1 0 0,0 0 0 0 0,1 0 0 0 0,-1 0-1 0 0,1 0 1 0 0,-1-1 0 0 0,1 1 0 0 0,-1 0 0 0 0,0 0-1 0 0,1 0 1 0 0,-1 0 0 0 0,1 1 0 0 0,-1-1-1 0 0,1 0 1 0 0,-1 0 0 0 0,1 0 0 0 0,-1 0-1 0 0,0 0 1 0 0,1 0 0 0 0,-1 1 0 0 0,1-1-1 0 0,-1 0 1 0 0,0 0 0 0 0,1 1 0 0 0,-1-1-1 0 0,0 0 1 0 0,1 1 0 0 0,-1-1 0 0 0,0 0-1 0 0,0 1 1 0 0,1-1 0 0 0,-1 1 57 0 0,0 0-1 0 0,0 0 1 0 0,0 0 0 0 0,0 0 0 0 0,0 0-1 0 0,0-1 1 0 0,0 1 0 0 0,-1 0-1 0 0,1 0 1 0 0,0 0 0 0 0,-1 0-1 0 0,1-1 1 0 0,0 1 0 0 0,-1 0 0 0 0,1 0-1 0 0,-2 1 1 0 0,1 1 209 0 0,0 1 1 0 0,0 0-1 0 0,1 0 1 0 0,-1 0-1 0 0,1 0 0 0 0,0-1 1 0 0,0 1-1 0 0,0 0 1 0 0,2 7-1 0 0,-1 3 617 0 0,-2 6-190 0 0,-1-1 0 0 0,-10 40 0 0 0,8-39-701 0 0,0 0 0 0 0,1 0 1 0 0,0 21-1 0 0,-7 40-5 0 0,5-30-59 0 0,4-41-12 0 0,-1 0-1 0 0,1 1 1 0 0,1-1 0 0 0,0 0-1 0 0,1 11 1 0 0,28 210 67 0 0,0-117-143 0 0,-29-111 71 0 0,1-1-1 0 0,0 1 1 0 0,-1 0-1 0 0,1 0 1 0 0,1-1-1 0 0,-1 1 1 0 0,0-1-1 0 0,0 1 1 0 0,1-1-1 0 0,0 1 1 0 0,-1-1-1 0 0,1 0 1 0 0,0 0-1 0 0,0 0 1 0 0,0 0-1 0 0,0 0 1 0 0,1 0-1 0 0,-1-1 1 0 0,0 1-1 0 0,1-1 1 0 0,-1 1-1 0 0,1-1 1 0 0,0 0-1 0 0,-1 0 1 0 0,1 0-1 0 0,0 0 1 0 0,0-1-1 0 0,-1 1 1 0 0,1-1-1 0 0,0 0 1 0 0,0 1-1 0 0,0-1 1 0 0,0-1-1 0 0,-1 1 1 0 0,1 0-1 0 0,0-1 1 0 0,0 1-1 0 0,0-1 1 0 0,-1 0 0 0 0,1 0-1 0 0,0 0 1 0 0,-1 0-1 0 0,1 0 1 0 0,-1-1-1 0 0,3-1 1 0 0,4-2 0 0 0,-5 3 3 0 0,0 0 0 0 0,0 1 0 0 0,0-2 0 0 0,0 1 0 0 0,-1 0 0 0 0,1-1 0 0 0,-1 0 0 0 0,0 0-1 0 0,0 0 1 0 0,0 0 0 0 0,0 0 0 0 0,0-1 0 0 0,-1 1 0 0 0,1-1 0 0 0,-1 1 0 0 0,3-7 0 0 0,0-8-28 0 0,0 0 0 0 0,-1-1 0 0 0,-2 1 0 0 0,3-38 0 0 0,-5 46 29 0 0,0 2 2 0 0,0 1 0 0 0,0 0 1 0 0,-1-1-1 0 0,1 1 0 0 0,-2 0 1 0 0,-2-12-1 0 0,3 17-2 0 0,0-1 1 0 0,-1 1 0 0 0,1 0-1 0 0,0 0 1 0 0,-1 0 0 0 0,1 0-1 0 0,-1 0 1 0 0,0 1 0 0 0,0-1-1 0 0,0 0 1 0 0,0 1 0 0 0,0-1-1 0 0,0 1 1 0 0,0 0-1 0 0,0 0 1 0 0,0 0 0 0 0,-1 0-1 0 0,1 0 1 0 0,0 0 0 0 0,-1 0-1 0 0,1 1 1 0 0,-1-1 0 0 0,-4 1-1 0 0,-1-1 1 0 0,0 1 1 0 0,1 1-1 0 0,-1-1 0 0 0,0 1 0 0 0,0 0 0 0 0,0 1 1 0 0,-10 4-1 0 0,-52 21 11 0 0,34-9-255 0 0,1 1 1 0 0,1 2 0 0 0,-58 45 0 0 0,70-46-3553 0 0,-27 29 0 0 0,48-48 3633 0 0,1-1-51 0 0,-1 1 0 0 0,0-1 0 0 0,1 1 0 0 0,-1-1 0 0 0,1 1 0 0 0,-1-1 0 0 0,1 1 0 0 0,-1-1 0 0 0,1 1 0 0 0,0 0 0 0 0,-1-1 0 0 0,1 1 0 0 0,-1 0 0 0 0,1-1 0 0 0,0 1 0 0 0,0 0 0 0 0,0-1 0 0 0,-1 1 0 0 0,1 0 0 0 0,0 0 0 0 0,0-1 0 0 0,0 1 0 0 0,0 0 0 0 0,0 0 0 0 0,0-1 0 0 0,0 1 0 0 0,0 0 0 0 0,1 1 0 0 0,7-1-1359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05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31 352 0 0,'-19'-20'3129'0'0,"19"19"-3036"0"0,0 1 0 0 0,0-1 1 0 0,0 1-1 0 0,-1-1 0 0 0,1 1 0 0 0,0-1 0 0 0,0 1 1 0 0,-1-1-1 0 0,1 1 0 0 0,0-1 0 0 0,-1 1 0 0 0,1-1 1 0 0,0 1-1 0 0,-1 0 0 0 0,1-1 0 0 0,-1 1 0 0 0,1 0 1 0 0,-1-1-1 0 0,1 1 0 0 0,-1 0 0 0 0,1 0 1 0 0,-1-1-1 0 0,1 1 0 0 0,-1 0 0 0 0,1 0 0 0 0,-1 0 1 0 0,1 0-1 0 0,-1 0 0 0 0,1 0 0 0 0,-1 0 0 0 0,0 0 1 0 0,1 0-1 0 0,-1 0 0 0 0,1 0 0 0 0,-1 0 0 0 0,1 0 1 0 0,-1 0-1 0 0,1 0 0 0 0,-1 0 0 0 0,1 1 0 0 0,-2-1 1 0 0,1 1-15 0 0,0-1 0 0 0,0 0 1 0 0,0 0-1 0 0,0 0 0 0 0,0 1 1 0 0,0-1-1 0 0,0 0 0 0 0,0 1 1 0 0,0-1-1 0 0,1 1 1 0 0,-1-1-1 0 0,0 1 0 0 0,0 0 1 0 0,0-1-1 0 0,1 1 0 0 0,-1 0 1 0 0,0 0-1 0 0,0-1 0 0 0,1 1 1 0 0,-1 0-1 0 0,0 1 1 0 0,-26 41 1054 0 0,25-37-1017 0 0,1 0 0 0 0,0 0 0 0 0,1 0 0 0 0,-1 0 0 0 0,1 0 0 0 0,0 0 0 0 0,2 11 0 0 0,-1 5 172 0 0,9 53 371 0 0,-10 190 256 0 0,-10-136-636 0 0,1 20 92 0 0,8-98-244 0 0,-1-27-89 0 0,2 0-1 0 0,1 0 1 0 0,1 0 0 0 0,7 39 0 0 0,7 0-30 0 0,-8-29-6 0 0,1-1 1 0 0,2 0-1 0 0,22 47 0 0 0,15 33 39 0 0,-36-85-26 0 0,13 42 0 0 0,-6-18-6 0 0,22 84 27 0 0,-14-39-62 0 0,-15-56 11 0 0,-8-25 13 0 0,0-1 0 0 0,1 1 0 0 0,1-1 0 0 0,11 21 0 0 0,32 50 18 0 0,-28-59-16 0 0,-18-25 1 0 0,-1 0-1 0 0,0 0 1 0 0,0 0 0 0 0,0 0 0 0 0,0 1 0 0 0,-1-1 0 0 0,1 0 0 0 0,0 1 0 0 0,-1 0 0 0 0,0-1-1 0 0,0 1 1 0 0,1 0 0 0 0,-2 0 0 0 0,1-1 0 0 0,1 5 0 0 0,-2-5-3 0 0,0 0 1 0 0,1 0-1 0 0,-1 0 1 0 0,1 0-1 0 0,-1 0 0 0 0,1 0 1 0 0,0 0-1 0 0,0 0 1 0 0,0 0-1 0 0,2 2 1 0 0,-1-2-14 0 0,-1 0 0 0 0,0-1 0 0 0,0 1 0 0 0,0 0 1 0 0,-1 0-1 0 0,1-1 0 0 0,0 1 0 0 0,-1 0 1 0 0,1 0-1 0 0,0 3 0 0 0,-1-4-229 0 0,-4-1-904 0 0,0-1 430 0 0,0 0-1 0 0,0 0 1 0 0,1 0 0 0 0,-1-1-1 0 0,0 1 1 0 0,1-1 0 0 0,0 0 0 0 0,-1 0-1 0 0,-3-3 1 0 0,-8-5-1372 0 0,-3 1 667 0 0,-1-2 160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20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112 151 40 0 0,'-3'0'539'0'0,"-2"0"99"0"0,-1 0 1 0 0,1 0 0 0 0,-1 0-1 0 0,1-1 1 0 0,-1 1 0 0 0,1-1-1 0 0,-1-1 1 0 0,1 1 0 0 0,-8-4-1 0 0,-19-1 3537 0 0,17 6-281 0 0,21 0-3740 0 0,16-6 333 0 0,7 5-152 0 0,0-2 0 0 0,32-8 0 0 0,11-1 11 0 0,-17 6-156 0 0,204-21 185 0 0,-23 19-370 0 0,177-12 19 0 0,-256 3-43 0 0,8-2-824 0 0,-55 14-2800 0 0,-107 5 3182 0 0,0 0 0 0 0,-1 0-1 0 0,1 0 1 0 0,0 1 0 0 0,0-1 0 0 0,-1 1 0 0 0,1-1-1 0 0,0 1 1 0 0,2 1 0 0 0,-5-2 287 0 0,1 1-1 0 0,-1-1 1 0 0,1 1 0 0 0,-1-1 0 0 0,1 1 0 0 0,-1-1 0 0 0,0 0-1 0 0,1 1 1 0 0,-1 0 0 0 0,0-1 0 0 0,0 1 0 0 0,1-1 0 0 0,-1 1-1 0 0,0-1 1 0 0,0 1 0 0 0,0 0 0 0 0,0-1 0 0 0,0 1 0 0 0,0-1-1 0 0,0 1 1 0 0,0 0 0 0 0,0-1 0 0 0,0 1 0 0 0,0-1 0 0 0,0 1-1 0 0,0-1 1 0 0,0 1 0 0 0,-1 0 0 0 0,1-1 0 0 0,0 1 0 0 0,0-1-1 0 0,-1 1 1 0 0,1-1 0 0 0,0 1 0 0 0,-1-1 0 0 0,1 1 0 0 0,0-1-1 0 0,-1 1 1 0 0,-1 6-1216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06.9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75 152 0 0,'-1'-2'160'0'0,"1"0"0"0"0,0 0 1 0 0,-1 0-1 0 0,0 1 0 0 0,1-1 0 0 0,-1 0 0 0 0,0 0 1 0 0,0 0-1 0 0,0 0 0 0 0,0 1 0 0 0,-1-1 0 0 0,1 0 1 0 0,-2-1-1 0 0,2 1 56 0 0,-1 1 1 0 0,1-1-1 0 0,-1 0 0 0 0,1 0 1 0 0,0 0-1 0 0,0 0 1 0 0,0 0-1 0 0,0 0 0 0 0,0 0 1 0 0,0 0-1 0 0,1-1 1 0 0,-1 1-1 0 0,0-4 0 0 0,1 4 147 0 0,0 1-303 0 0,0 1 0 0 0,0 0 0 0 0,-1-1 0 0 0,1 1 0 0 0,0-1 1 0 0,0 1-1 0 0,0 0 0 0 0,0-1 0 0 0,0 1 0 0 0,0 0 0 0 0,0-1 0 0 0,0 1 0 0 0,0-1 0 0 0,0 1 0 0 0,0 0 0 0 0,0-1 0 0 0,0 1 0 0 0,0-1 0 0 0,0 1 0 0 0,0 0 0 0 0,1-1 1 0 0,-1 1-1 0 0,0 0 0 0 0,0-1 0 0 0,0 1 0 0 0,1 0 0 0 0,-1-1 0 0 0,0 1 0 0 0,0 0 0 0 0,1 0 0 0 0,-1-1 0 0 0,0 1 0 0 0,0 0 0 0 0,1 0 0 0 0,-1-1 0 0 0,0 1 0 0 0,1 0 1 0 0,5-1 2376 0 0,-3 2-2130 0 0,-1-1 1 0 0,1 1-1 0 0,0 0 1 0 0,0 0-1 0 0,0 0 1 0 0,-1 0-1 0 0,1 1 0 0 0,0-1 1 0 0,-1 1-1 0 0,1 0 1 0 0,2 2-1 0 0,34 30 1115 0 0,-10-10-875 0 0,-19-15-423 0 0,0 0 0 0 0,-1 0 0 0 0,11 14 0 0 0,9 9 9 0 0,107 119 406 0 0,-88-91-329 0 0,-2 3 0 0 0,58 104 1 0 0,-95-146-165 0 0,-1 1 1 0 0,-1-1-1 0 0,7 34 0 0 0,-5-19 3 0 0,4 24 6 0 0,-2 0-1 0 0,-3 0 1 0 0,-3 0-1 0 0,-2 1 1 0 0,-11 112-1 0 0,-1-5 205 0 0,2-63-144 0 0,4-47-76 0 0,-18 101-1 0 0,10-95-24 0 0,7-38-10 0 0,-2 0 1 0 0,-9 31-1 0 0,-25 90-37 0 0,28-97 12 0 0,-24 68 0 0 0,28-91 30 0 0,8-23-10 0 0,-1 0 0 0 0,0 0 0 0 0,0 0 0 0 0,0 0-1 0 0,-1 0 1 0 0,1 0 0 0 0,-1-1 0 0 0,0 1 0 0 0,0 0-1 0 0,-1-1 1 0 0,-2 4 0 0 0,4-6-40 0 0,0 0 0 0 0,0 0-1 0 0,0 0 1 0 0,0 0 0 0 0,0 0-1 0 0,0 0 1 0 0,0 0 0 0 0,-1 0 0 0 0,1 0-1 0 0,0 0 1 0 0,-1-1 0 0 0,1 1 0 0 0,-1-1-1 0 0,1 1 1 0 0,-1-1 0 0 0,1 1-1 0 0,-1-1 1 0 0,1 0 0 0 0,-1 0 0 0 0,1 0-1 0 0,-1 0 1 0 0,1 0 0 0 0,-1 0-1 0 0,0 0 1 0 0,1 0 0 0 0,-1-1 0 0 0,1 1-1 0 0,-1 0 1 0 0,1-1 0 0 0,0 0 0 0 0,-1 1-1 0 0,1-1 1 0 0,-1 0 0 0 0,1 1-1 0 0,0-1 1 0 0,0 0 0 0 0,-1 0 0 0 0,1 0-1 0 0,0 0 1 0 0,0-1 0 0 0,-1 0 0 0 0,-38-38-6223 0 0,31 31 4513 0 0,1 0 0 0 0,-1 0-1 0 0,-1 1 1 0 0,-18-12 0 0 0,8 8 165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07.9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0 552 0 0,'-1'2'193'0'0,"1"-1"0"0"0,-1 0-1 0 0,0 1 1 0 0,1-1 0 0 0,-1 1 0 0 0,0-1 0 0 0,0 0-1 0 0,1 0 1 0 0,-1 0 0 0 0,0 1 0 0 0,0-1 0 0 0,-1 0-1 0 0,1 0 1 0 0,0 0 0 0 0,0 0 0 0 0,0-1 0 0 0,-1 1-1 0 0,1 0 1 0 0,0 0 0 0 0,-2 0 0 0 0,1-1 8 0 0,0 1 0 0 0,1 0-1 0 0,-1 0 1 0 0,1 0 0 0 0,-1 0 0 0 0,1 0 0 0 0,-1 0 0 0 0,1 0 0 0 0,0 0 0 0 0,0 1-1 0 0,-1-1 1 0 0,1 0 0 0 0,0 1 0 0 0,0-1 0 0 0,0 1 0 0 0,0-1 0 0 0,1 1 0 0 0,-1 0 0 0 0,0-1-1 0 0,1 1 1 0 0,-1 2 0 0 0,3 1 163 0 0,0 0 1 0 0,0-1-1 0 0,1 1 0 0 0,-1-1 1 0 0,1 1-1 0 0,5 5 0 0 0,8 5 188 0 0,1 0 0 0 0,0 0 0 0 0,35 21 0 0 0,-29-21-148 0 0,39 33 1 0 0,-51-35-254 0 0,1 0 0 0 0,-2 1 1 0 0,0 1-1 0 0,0 0 1 0 0,-1 0-1 0 0,-1 0 0 0 0,10 29 1 0 0,-8-20 296 0 0,-1-13-273 0 0,-8-10-165 0 0,0 0 1 0 0,-1 0 0 0 0,1-1 0 0 0,0 1 0 0 0,-1 0-1 0 0,1 0 1 0 0,0 0 0 0 0,-1 0 0 0 0,1 0 0 0 0,-1 0-1 0 0,1 0 1 0 0,-1 0 0 0 0,0 0 0 0 0,0 0 0 0 0,1 0-1 0 0,-1 0 1 0 0,0 0 0 0 0,0 0 0 0 0,0 1 0 0 0,0 0 0 0 0,4 7 278 0 0,0 0-2394 0 0,-4-8 2014 0 0,0-1-1 0 0,0 0 1 0 0,-1 0 0 0 0,1 0 0 0 0,0 0 0 0 0,0 0 0 0 0,-1 0 0 0 0,1 1 0 0 0,0-1 0 0 0,-1 0 0 0 0,1 0 0 0 0,0 0 0 0 0,0 0 0 0 0,-1 0 0 0 0,1 0 0 0 0,0 0-1 0 0,-1 0 1 0 0,1 0 0 0 0,0 0 0 0 0,0 0 0 0 0,-1-1 0 0 0,1 1 0 0 0,0 0 0 0 0,-1 0 0 0 0,1 0 0 0 0,0 0 0 0 0,0 0 0 0 0,-1-1 0 0 0,1 1 0 0 0,0 0 0 0 0,0 0-1 0 0,0 0 1 0 0,-1-1 0 0 0,1 1 0 0 0,0 0 0 0 0,0 0 0 0 0,-1-1 0 0 0,-1 0-428 0 0,0 1 0 0 0,0-1 1 0 0,-1 0-1 0 0,1 1 0 0 0,0 0 0 0 0,-1-1 1 0 0,1 1-1 0 0,-1 0 0 0 0,-3 1 0 0 0,-24-4-3144 0 0,12-3 2239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36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44 28 0 0,'0'-1'7'0'0,"0"1"-1"0"0,0 0 1 0 0,0 0 0 0 0,0 0-1 0 0,0 0 1 0 0,0-1-1 0 0,0 1 1 0 0,0 0 0 0 0,0 0-1 0 0,0 0 1 0 0,-1-1 0 0 0,1 1-1 0 0,0 0 1 0 0,0 0-1 0 0,0 0 1 0 0,0 0 0 0 0,0 0-1 0 0,0-1 1 0 0,-1 1 0 0 0,1 0-1 0 0,0 0 1 0 0,0 0-1 0 0,0 0 1 0 0,0 0 0 0 0,0 0-1 0 0,-1 0 1 0 0,1 0 0 0 0,0 0-1 0 0,0 0 1 0 0,0 0-1 0 0,-1-1 1 0 0,1 1 0 0 0,0 0-1 0 0,0 0 1 0 0,0 0 0 0 0,0 0-1 0 0,-1 0 1 0 0,1 0-1 0 0,0 0 1 0 0,0 1 0 0 0,0-1-1 0 0,-1 0 1 0 0,1 0 0 0 0,0 0-1 0 0,-14 4 207 0 0,-3 1 117 0 0,16-5-251 0 0,-26 0 330 0 0,25 0-402 0 0,-28-1 41 0 0,29 1-48 0 0,0-1-1 0 0,0 1 1 0 0,-1-1-1 0 0,1 0 1 0 0,1 1-1 0 0,-1-1 1 0 0,0 0-1 0 0,0 0 1 0 0,0 0-1 0 0,0 1 1 0 0,0-1-1 0 0,1 0 1 0 0,-1 0-1 0 0,0 0 1 0 0,1 0-1 0 0,-1 0 1 0 0,1-1-1 0 0,-1 1 1 0 0,1 0-1 0 0,-1 0 0 0 0,1 0 1 0 0,0 0-1 0 0,0 0 1 0 0,-1-3-1 0 0,1 3-2 0 0,0 0-9 0 0,0 0 0 0 0,0 0 0 0 0,0 0 0 0 0,1 0 0 0 0,-1 0 0 0 0,0 0 0 0 0,0 1 0 0 0,0-1 0 0 0,1 0 0 0 0,-1 0 0 0 0,1 0 0 0 0,-1 0 0 0 0,1 0 0 0 0,-1 1 0 0 0,1-1 0 0 0,-1 0 0 0 0,1 0 0 0 0,0 0 0 0 0,2-3-943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12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86 504 0 0,'29'0'5225'0'0,"-10"0"1426"0"0,-1-5-3610 0 0,33-3-557 0 0,-14 1-2094 0 0,345-44 347 0 0,-269 42-994 0 0,-87 6-195 0 0,-23 2 276 0 0,0 1 1 0 0,-1-1-1 0 0,1 1 0 0 0,0-1 1 0 0,0 1-1 0 0,-1 0 1 0 0,1 0-1 0 0,0 1 1 0 0,0-1-1 0 0,-1 0 1 0 0,1 1-1 0 0,0 0 0 0 0,2 1 1 0 0,-41 26-13166 0 0,17-18 11853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13.2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48 744 0 0,'-34'18'4291'0'0,"21"-10"-1303"0"0,31 4 1609 0 0,51-7-469 0 0,31-10-2517 0 0,164-29 0 0 0,-239 30-1546 0 0,223-34-190 0 0,-229 34 74 0 0,0-1-3362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14.7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17 328 0 0,'5'-2'300'0'0,"16"-2"3907"0"0,-21 4-4099 0 0,13 6 5337 0 0,-15 32 472 0 0,0-33-5757 0 0,0 1 0 0 0,1-1-1 0 0,0 0 1 0 0,0 0 0 0 0,0 1 0 0 0,0-1 0 0 0,1 1 0 0 0,0-1 0 0 0,0 1-1 0 0,0-1 1 0 0,1 1 0 0 0,0-1 0 0 0,3 10 0 0 0,1 28 361 0 0,-5-38-453 0 0,1 1 0 0 0,0 0 1 0 0,0 0-1 0 0,0-1 1 0 0,1 1-1 0 0,3 7 0 0 0,4 16 134 0 0,-7-25-182 0 0,-1-1 0 0 0,1 1 0 0 0,0 0-1 0 0,-1-1 1 0 0,2 1 0 0 0,-1-1 0 0 0,0 0-1 0 0,4 4 1 0 0,10 16 55 0 0,-12-16-71 0 0,0-1 0 0 0,1 0 0 0 0,0 0 0 0 0,0-1 0 0 0,0 1 0 0 0,1-1 1 0 0,-1 0-1 0 0,1-1 0 0 0,0 1 0 0 0,1-1 0 0 0,-1 0 0 0 0,10 4 0 0 0,7 2-23 0 0,0-1-1 0 0,33 9 1 0 0,-41-14 12 0 0,0-1 0 0 0,1 0 1 0 0,0-1-1 0 0,-1 0 0 0 0,1-2 1 0 0,0 1-1 0 0,0-2 0 0 0,-1 0 1 0 0,1-1-1 0 0,-1-1 0 0 0,1 0 1 0 0,-1-1-1 0 0,0-1 0 0 0,26-12 1 0 0,-35 13-14 0 0,-1 0 0 0 0,0 0 1 0 0,0-1-1 0 0,0 0 0 0 0,0 0 0 0 0,-1 0 1 0 0,0-1-1 0 0,0 1 0 0 0,0-1 0 0 0,-1 0 1 0 0,0 0-1 0 0,0 0 0 0 0,0-1 0 0 0,-1 1 1 0 0,3-12-1 0 0,-5 10 4 0 0,0 0 0 0 0,-1 0 0 0 0,1 0 0 0 0,-1 0 0 0 0,-1 0 0 0 0,0 0 0 0 0,0 0 0 0 0,0 0 0 0 0,-1 0 0 0 0,0 1 0 0 0,-1-1 0 0 0,-5-9 0 0 0,-2 3 9 0 0,0-1-1 0 0,-1 2 0 0 0,0-1 0 0 0,-1 2 0 0 0,0 0 1 0 0,-1 0-1 0 0,-1 1 0 0 0,-29-16 0 0 0,23 16 4 0 0,0 1 0 0 0,-1 1 0 0 0,-1 1 0 0 0,1 0 0 0 0,-1 2 0 0 0,-33-5 0 0 0,50 11-19 0 0,1 0-1 0 0,0 0 0 0 0,0 0 0 0 0,0 0 0 0 0,0 1 0 0 0,0 0 0 0 0,-1 0 0 0 0,1 1 0 0 0,1-1 0 0 0,-1 1 1 0 0,0 0-1 0 0,0 0 0 0 0,1 0 0 0 0,-1 1 0 0 0,1 0 0 0 0,-1 0 0 0 0,1 0 0 0 0,0 0 0 0 0,-3 4 0 0 0,3-2-413 0 0,-1-1 0 0 0,1 1 0 0 0,1 0 1 0 0,-1 0-1 0 0,1 1 0 0 0,0-1 0 0 0,0 0 0 0 0,0 1 0 0 0,-2 8 0 0 0,-7 11-3207 0 0,10-22 2912 0 0,0 0 0 0 0,0-1 0 0 0,1 1 0 0 0,-1 0 0 0 0,1 0 0 0 0,0 0 0 0 0,0 0 0 0 0,0 0 0 0 0,0 0 0 0 0,1 0 0 0 0,-1 5 0 0 0,1-3-659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15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71 28 0 0,'3'-2'375'0'0,"1"0"0"0"0,-1 0 0 0 0,1 0-1 0 0,-1-1 1 0 0,0 1 0 0 0,0-1 0 0 0,0 0 0 0 0,0 0 0 0 0,-1 0 0 0 0,1 0-1 0 0,-1-1 1 0 0,0 1 0 0 0,0 0 0 0 0,0-1 0 0 0,0 0 0 0 0,2-5 0 0 0,-4 8-174 0 0,1 0 0 0 0,-1 0 1 0 0,1 0-1 0 0,-1 0 0 0 0,1 0 1 0 0,0 0-1 0 0,-1 1 0 0 0,1-1 0 0 0,0 0 1 0 0,0 0-1 0 0,-1 1 0 0 0,1-1 1 0 0,0 0-1 0 0,0 1 0 0 0,0-1 1 0 0,0 1-1 0 0,0-1 0 0 0,0 1 1 0 0,4-1 1840 0 0,16 7 2325 0 0,-14-2-3898 0 0,23 13 544 0 0,0 1 0 0 0,35 28 0 0 0,109 94 46 0 0,-152-121-1015 0 0,1-2 0 0 0,1-1 0 0 0,1-1 0 0 0,0-1-1 0 0,1-1 1 0 0,46 16 0 0 0,-63-26-190 0 0,1 0 0 0 0,0-1 0 0 0,0-1 0 0 0,0 1 0 0 0,0-2 0 0 0,1 1 0 0 0,-1-1 0 0 0,11-2 0 0 0,-14 1-959 0 0,1 0 1 0 0,-1-1-1 0 0,1 0 1 0 0,-1 0 0 0 0,0-1-1 0 0,12-6 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16.0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12 164 0 0,'-10'-11'4917'0'0,"16"26"1030"0"0,16 18-2727 0 0,8 12-1443 0 0,-15-18-1270 0 0,8 15-157 0 0,-1 8-196 0 0,4 13-80 0 0,-9-8-314 0 0,15 61 497 0 0,-29-98-1988 0 0,0 1 1 0 0,-1 26 0 0 0,-2-77-8847 0 0,0 15 9366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16.5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96 108 780 0 0,'0'-3'9226'0'0,"-16"2"-6467"0"0,4 0-3622 0 0,7 1 902 0 0,1-1-1 0 0,0 1 1 0 0,0-1-1 0 0,-1 0 0 0 0,1 0 1 0 0,-7-3-1 0 0,10 4-36 0 0,-1 0 0 0 0,1-1 0 0 0,0 1 0 0 0,0-1 0 0 0,0 0 0 0 0,0 1-1 0 0,0-1 1 0 0,0 0 0 0 0,0 1 0 0 0,0-1 0 0 0,0 0 0 0 0,0 0 0 0 0,1 0 0 0 0,-1 0 0 0 0,0 0-1 0 0,0 0 1 0 0,1 0 0 0 0,-1 0 0 0 0,1 0 0 0 0,-1 0 0 0 0,1 0 0 0 0,-1-1 0 0 0,1 1 0 0 0,0 0 0 0 0,-1-2-1 0 0,-4-11-5 0 0,5 14 4 0 0,-1-1 0 0 0,1 1 0 0 0,-1-1-1 0 0,1 1 1 0 0,0-1 0 0 0,-1 1 0 0 0,1-1-1 0 0,0 0 1 0 0,-1 1 0 0 0,1-1 0 0 0,0 0-1 0 0,0 1 1 0 0,0-1 0 0 0,0 0 0 0 0,0 1 0 0 0,0-1-1 0 0,0 0 1 0 0,0 0 0 0 0,0 1 0 0 0,0-1-1 0 0,0 0 1 0 0,0 1 0 0 0,0-1 0 0 0,0 0-1 0 0,1 1 1 0 0,-1-2 0 0 0,3-2-1 0 0,-1 1 0 0 0,0 0 0 0 0,1-1-1 0 0,-1 1 1 0 0,1 0 0 0 0,0 0 0 0 0,0 0 0 0 0,0 1 0 0 0,4-3 0 0 0,-5 4 1 0 0,-1 0-1 0 0,0 0 1 0 0,1 1 0 0 0,-1-1-1 0 0,1 1 1 0 0,-1-1 0 0 0,1 1-1 0 0,-1 0 1 0 0,1-1 0 0 0,-1 1-1 0 0,1 0 1 0 0,-1 0 0 0 0,1 0 0 0 0,0 0-1 0 0,-1 0 1 0 0,1 1 0 0 0,-1-1-1 0 0,1 0 1 0 0,-1 1 0 0 0,1-1-1 0 0,-1 1 1 0 0,0-1 0 0 0,1 1-1 0 0,-1 0 1 0 0,1 0 0 0 0,-1-1-1 0 0,0 1 1 0 0,2 2 0 0 0,14 9 9 0 0,-15-11-9 0 0,0 0 1 0 0,0 1-1 0 0,0-1 1 0 0,0 1 0 0 0,-1 0-1 0 0,1-1 1 0 0,0 1-1 0 0,-1 0 1 0 0,1 0 0 0 0,2 3-1 0 0,19 32 16 0 0,-10-17 38 0 0,18 36 1 0 0,-20-30 42 0 0,18 43 193 0 0,-27-63-270 0 0,0 0 0 0 0,-1 1-1 0 0,0-1 1 0 0,0 0 0 0 0,-1 1 0 0 0,1-1-1 0 0,-1 0 1 0 0,0 1 0 0 0,-2 7 0 0 0,-5 22 19 0 0,-2-1 0 0 0,-23 62 1 0 0,32-97-41 0 0,-10 19 9 0 0,10-19-7 0 0,0-1-1 0 0,0 1 0 0 0,0 0 0 0 0,0 0 0 0 0,0 0 0 0 0,0-1 0 0 0,0 1 1 0 0,0 0-1 0 0,0 0 0 0 0,-1 0 0 0 0,1 0 0 0 0,0-1 0 0 0,0 1 1 0 0,0 0-1 0 0,0 0 0 0 0,0 0 0 0 0,-1 0 0 0 0,1 0 0 0 0,0-1 1 0 0,0 1-1 0 0,0 0 0 0 0,0 0 0 0 0,-1 0 0 0 0,1 0 0 0 0,0 0 0 0 0,0 0 1 0 0,0 0-1 0 0,-1 0 0 0 0,1 0 0 0 0,0 0 0 0 0,0 0 0 0 0,0 0 1 0 0,-1 0-1 0 0,1 0 0 0 0,0 0 0 0 0,0 0 0 0 0,0 0 0 0 0,-1 0 0 0 0,1 0 1 0 0,0 0-1 0 0,0 0 0 0 0,0 0 0 0 0,-1 1 0 0 0,1-1 0 0 0,0 0 1 0 0,0 0-1 0 0,-1 0 0 0 0,6-5-9 0 0,-1 0 1 0 0,1 0-1 0 0,0 0 1 0 0,0 0-1 0 0,0 1 0 0 0,6-4 1 0 0,0 4 6 0 0,0 1 0 0 0,1 1 0 0 0,-1-1 0 0 0,0 2 0 0 0,1 0 0 0 0,-1 0 0 0 0,1 1 0 0 0,12 2 0 0 0,16 3 14 0 0,39 10-1 0 0,-10-1-61 0 0,67 14-3341 0 0,-118-24 1877 0 0,13 2-4044 0 0,-23-6 4070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18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11 292 0 0,'9'16'15655'0'0,"22"-16"-14404"0"0,3-2-1234 0 0,0-2 0 0 0,44-10 0 0 0,-46 8 18 0 0,-28 6-35 0 0,-1-1 0 0 0,0 1 0 0 0,1 0 0 0 0,-1 0 1 0 0,0 0-1 0 0,1 1 0 0 0,-1-1 0 0 0,0 1 0 0 0,1 0 1 0 0,-1 0-1 0 0,0 0 0 0 0,0 0 0 0 0,6 3 0 0 0,33 28-5 0 0,-38-30 10 0 0,-3 0-5 0 0,0 0 0 0 0,1 0 1 0 0,-1 0-1 0 0,0-1 0 0 0,0 2 1 0 0,0-1-1 0 0,0 0 0 0 0,-1 0 0 0 0,1 0 1 0 0,0 0-1 0 0,-1 0 0 0 0,0 1 1 0 0,1-1-1 0 0,-1 0 0 0 0,0 0 1 0 0,0 1-1 0 0,0-1 0 0 0,0 0 1 0 0,-1 0-1 0 0,1 0 0 0 0,-1 1 1 0 0,1-1-1 0 0,-1 0 0 0 0,0 0 1 0 0,0 0-1 0 0,-2 4 0 0 0,2-3 2 0 0,0 0 1 0 0,-1 1-1 0 0,0-1 0 0 0,0 0 0 0 0,0 0 0 0 0,0 0 1 0 0,0 0-1 0 0,0-1 0 0 0,-1 1 0 0 0,0 0 0 0 0,1-1 1 0 0,-1 0-1 0 0,0 0 0 0 0,0 0 0 0 0,0 0 0 0 0,-4 2 1 0 0,-6 5 18 0 0,-4 2-64 0 0,14-11 41 0 0,-2 5-2 0 0,34-14-29 0 0,-15 6 38 0 0,-1 0 1 0 0,2 1-1 0 0,-1 0 1 0 0,0 1-1 0 0,0 1 1 0 0,0 0-1 0 0,0 1 1 0 0,17 3-1 0 0,-22-3 10 0 0,0 1-1 0 0,0 1 0 0 0,1 0 0 0 0,-2 0 0 0 0,1 0 0 0 0,0 1 0 0 0,-1 1 0 0 0,1-1 1 0 0,-1 1-1 0 0,-1 1 0 0 0,1-1 0 0 0,-1 2 0 0 0,8 6 0 0 0,-14-11 30 0 0,1 0 0 0 0,-1 0-1 0 0,0-1 1 0 0,0 1 0 0 0,0 0-1 0 0,0 0 1 0 0,0 0 0 0 0,0 1-1 0 0,0-1 1 0 0,-1 0-1 0 0,1 0 1 0 0,-1 0 0 0 0,1 1-1 0 0,-1-1 1 0 0,0 0 0 0 0,0 0-1 0 0,0 1 1 0 0,0-1 0 0 0,0 0-1 0 0,-1 0 1 0 0,1 1 0 0 0,-1-1-1 0 0,1 0 1 0 0,-3 4 0 0 0,1-2 32 0 0,0 1 0 0 0,0-1 0 0 0,-1 0 0 0 0,0 0 1 0 0,0 0-1 0 0,0 0 0 0 0,0 0 0 0 0,0-1 1 0 0,-9 6-1 0 0,-3 1-69 0 0,0-1 0 0 0,-2 0 0 0 0,1-1 0 0 0,-1-1-1 0 0,0-1 1 0 0,0-1 0 0 0,-1 0 0 0 0,1-1 0 0 0,-26 3 0 0 0,2-3-1026 0 0,16-2-4570 0 0,16 25-5301 0 0,17-17 9455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22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31 312 0 0,'9'-31'16868'0'0,"1"35"-16612"0"0,91 65 1134 0 0,-30-18-1302 0 0,5-6-59 0 0,116 50 0 0 0,-134-68 14 0 0,-13-6-1613 0 0,63 20 0 0 0,-107-40 1326 0 0,-1-1 0 0 0,1 0 0 0 0,0 1 0 0 0,0-1 0 0 0,0 0 0 0 0,0 0 0 0 0,0 1 0 0 0,0-1 0 0 0,0 0 0 0 0,0 0 0 0 0,0 0 0 0 0,0 0 0 0 0,0 0 0 0 0,0-1 0 0 0,0 1 0 0 0,0 0 0 0 0,0 0 0 0 0,0-1 0 0 0,0 1 0 0 0,0 0 0 0 0,1-1 0 0 0,-2 0 39 0 0,0 0 0 0 0,-1 1-1 0 0,1-1 1 0 0,0 1 0 0 0,0-1-1 0 0,0 0 1 0 0,0 1 0 0 0,0-1-1 0 0,-1 1 1 0 0,1-1 0 0 0,0 0-1 0 0,-1 1 1 0 0,1-1 0 0 0,0 1-1 0 0,-1-1 1 0 0,1 1 0 0 0,-3-2-822 0 0,3 1 821 0 0,-1 1 1 0 0,1 0 0 0 0,-1-1-1 0 0,1 1 1 0 0,-1 0 0 0 0,0 0-1 0 0,1-1 1 0 0,-2 1 0 0 0,-7-4-1496 0 0,-1 3 232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19.1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13 190 308 0 0,'-13'16'9201'0'0,"14"-16"-8847"0"0,0 0 0 0 0,0 1 0 0 0,0-1 0 0 0,-1 0 0 0 0,1 0 0 0 0,0 0 0 0 0,0 1 0 0 0,0-1 0 0 0,0 0 0 0 0,0 0 0 0 0,0 0 0 0 0,0-1 0 0 0,0 1 0 0 0,0 0 0 0 0,27-2 1395 0 0,174-18 1600 0 0,79 1-2206 0 0,-216 17-1006 0 0,668-59 184 0 0,-578 32-329 0 0,-63 10-18 0 0,-38 8-494 0 0,55-20-1 0 0,-73 22-133 0 0,-10 6-3808 0 0,-58 10-7650 0 0,13-3 10408 0 0,0 2 329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20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106 200 328 0 0,'0'-70'3507'0'0,"2"64"-2855"0"0,0 0-1 0 0,1 0 1 0 0,-1 0-1 0 0,8-9 1 0 0,-9 12-402 0 0,28-26 3000 0 0,-11 10-2006 0 0,-17 18-1036 0 0,1-1 0 0 0,-1 1 1 0 0,0 0-1 0 0,1 0 1 0 0,-1-1-1 0 0,0 1 0 0 0,0-1 1 0 0,1 1-1 0 0,-1-1 1 0 0,-1 0-1 0 0,1 1 1 0 0,0-1-1 0 0,0 0 0 0 0,0 0 1 0 0,-1 1-1 0 0,1-1 1 0 0,-1 0-1 0 0,0 0 0 0 0,1 0 1 0 0,-1 0-1 0 0,0-3 1443 0 0,0 5-1641 0 0,0 0 1 0 0,0 0 0 0 0,0 0 0 0 0,0 0 0 0 0,1 0-1 0 0,-1 0 1 0 0,0-1 0 0 0,0 1 0 0 0,0 0-1 0 0,0 0 1 0 0,1 0 0 0 0,-1 0 0 0 0,0 0 0 0 0,0 0-1 0 0,0 0 1 0 0,0 0 0 0 0,1 0 0 0 0,-1 0-1 0 0,0 1 1 0 0,0-1 0 0 0,0 0 0 0 0,0 0 0 0 0,1 0-1 0 0,-1 0 1 0 0,0 0 0 0 0,0 0 0 0 0,0 0 0 0 0,0 0-1 0 0,0 0 1 0 0,0 0 0 0 0,1 1 0 0 0,-1-1-1 0 0,0 0 1 0 0,0 0 0 0 0,0 0 0 0 0,0 0 0 0 0,0 0-1 0 0,0 0 1 0 0,0 1 0 0 0,0-1 0 0 0,0 0-1 0 0,0 0 1 0 0,1 0 0 0 0,-1 0 0 0 0,0 1 0 0 0,0-1-1 0 0,0 0 1 0 0,0 0 0 0 0,0 0 0 0 0,0 0-1 0 0,0 1 1 0 0,0-1 0 0 0,0 0 0 0 0,0 0 0 0 0,-1 0-1 0 0,1 0 1 0 0,0 1 0 0 0,5 14 302 0 0,-4-13-153 0 0,1 3-98 0 0,0 0-1 0 0,-1 0 1 0 0,1 0-1 0 0,-1 1 1 0 0,0-1 0 0 0,0 8-1 0 0,5 18 123 0 0,-5-25-147 0 0,0 0 0 0 0,0 0 1 0 0,-1 1-1 0 0,0-1 0 0 0,0 0 0 0 0,0 1 0 0 0,-1-1 0 0 0,0 0 0 0 0,-2 8 0 0 0,-3 29 155 0 0,-4 48 73 0 0,1 65-33 0 0,7-114-225 0 0,-13 67 0 0 0,5-39-21 0 0,-2 128-34 0 0,12-194 47 0 0,0-1 0 0 0,0 1-1 0 0,1-1 1 0 0,-1 0 0 0 0,1 1-1 0 0,-1-1 1 0 0,1 0-1 0 0,0 1 1 0 0,0-1 0 0 0,1 0-1 0 0,-1 0 1 0 0,1 0 0 0 0,-1 0-1 0 0,1 0 1 0 0,0 0 0 0 0,0 0-1 0 0,0-1 1 0 0,0 1 0 0 0,1 0-1 0 0,-1-1 1 0 0,1 0 0 0 0,0 0-1 0 0,-1 0 1 0 0,1 0 0 0 0,0 0-1 0 0,0-1 1 0 0,0 1 0 0 0,1-1-1 0 0,-1 1 1 0 0,0-1 0 0 0,0 0-1 0 0,7 0 1 0 0,-4 0-18 0 0,0 0 0 0 0,0-1 0 0 0,0 0 0 0 0,0-1 0 0 0,1 1 1 0 0,-1-1-1 0 0,0 0 0 0 0,0-1 0 0 0,-1 1 0 0 0,1-1 0 0 0,0 0 0 0 0,0-1 0 0 0,-1 1 0 0 0,1-1 0 0 0,-1 0 1 0 0,0-1-1 0 0,0 1 0 0 0,6-6 0 0 0,-4 1 6 0 0,0 0-1 0 0,0 0 1 0 0,0 0 0 0 0,-1-1 0 0 0,-1 1 0 0 0,1-2-1 0 0,-1 1 1 0 0,-1 0 0 0 0,0-1 0 0 0,0 0 0 0 0,-1 0-1 0 0,0 0 1 0 0,-1-1 0 0 0,0 1 0 0 0,1-18-1 0 0,-3 2 18 0 0,1 18-5 0 0,0 0 1 0 0,-1-1 0 0 0,0 1-1 0 0,0 0 1 0 0,-1-1 0 0 0,0 1-1 0 0,-1 0 1 0 0,0 0 0 0 0,0 0-1 0 0,-1 0 1 0 0,0 0-1 0 0,-4-9 1 0 0,1 9 4 0 0,5 5-4 0 0,-1 0 0 0 0,1 1-1 0 0,-1-1 1 0 0,0 1 0 0 0,1 0-1 0 0,-1 0 1 0 0,0-1 0 0 0,0 1-1 0 0,-1 0 1 0 0,1 1 0 0 0,0-1-1 0 0,-1 0 1 0 0,1 1 0 0 0,-1-1-1 0 0,1 1 1 0 0,-1 0 0 0 0,0 0-1 0 0,0 0 1 0 0,1 0 0 0 0,-1 0-1 0 0,0 0 1 0 0,0 1 0 0 0,0 0-1 0 0,-5-1 1 0 0,0 2 3 0 0,0 0-1 0 0,0 1 1 0 0,0-1-1 0 0,0 1 1 0 0,1 1-1 0 0,-1 0 1 0 0,0 0-1 0 0,1 0 1 0 0,0 1-1 0 0,0 0 1 0 0,-8 6-1 0 0,-12 10-11 0 0,-33 31-1 0 0,48-40 1 0 0,-7 9-757 0 0,0 0-1 0 0,1 2 0 0 0,-19 27 1 0 0,33-43 228 0 0,-9 11-2068 0 0,-3 4-2395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52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1 200 0 0,'-55'0'7935'0'0,"52"1"-7726"0"0,1 1 1 0 0,0 0-1 0 0,0 0 0 0 0,0-1 0 0 0,0 1 0 0 0,0 0 0 0 0,0 1 0 0 0,0-1 0 0 0,1 0 0 0 0,-1 0 0 0 0,1 1 0 0 0,-1-1 0 0 0,1 1 1 0 0,0-1-1 0 0,-1 4 0 0 0,2-5-114 0 0,-10 18 428 0 0,7-13-399 0 0,0 0 0 0 0,1-1 1 0 0,-1 1-1 0 0,1 0 0 0 0,0 1 1 0 0,0-1-1 0 0,1 0 0 0 0,0 0 1 0 0,0 8-1 0 0,-9 65 1345 0 0,0 31-349 0 0,12-66-753 0 0,1 0 0 0 0,16 73 0 0 0,33 87-8 0 0,-21-87-335 0 0,93 267-29 0 0,-115-360 12 0 0,12 36-22 0 0,4-1 0 0 0,35 64 0 0 0,-46-99 10 0 0,2 0 1 0 0,0 0-1 0 0,1-2 0 0 0,2 0 0 0 0,0-1 1 0 0,1-1-1 0 0,30 23 0 0 0,90 70-784 0 0,-132-107 129 0 0,-1 0 0 0 0,0 0-1 0 0,0 1 1 0 0,0 0 0 0 0,-1 1 0 0 0,0-1 0 0 0,-1 1 0 0 0,0 0 0 0 0,0 1 0 0 0,4 9 0 0 0,-8-15 49 0 0,5 12-1895 0 0,-6-14 2417 0 0,0-1-1 0 0,0 0 1 0 0,0 1 0 0 0,0-1-1 0 0,0 0 1 0 0,0 1-1 0 0,0-1 1 0 0,0 0 0 0 0,0 1-1 0 0,0-1 1 0 0,-1 0-1 0 0,1 1 1 0 0,0-1-1 0 0,0 0 1 0 0,0 1 0 0 0,0-1-1 0 0,0 0 1 0 0,-1 1-1 0 0,1-1 1 0 0,0 0 0 0 0,0 0-1 0 0,-1 1 1 0 0,1-1-1 0 0,0 0 1 0 0,0 0-1 0 0,-1 1 1 0 0,1-1 0 0 0,0 0-1 0 0,-1 0 1 0 0,1 0-1 0 0,0 1 1 0 0,0-1 0 0 0,-1 0-1 0 0,1 0 1 0 0,-1 0-1 0 0,1 0 1 0 0,0 0-1 0 0,-1 0 1 0 0,1 0 0 0 0,0 0-1 0 0,-1 0 1 0 0,1 0-1 0 0,0 0 1 0 0,-1 0 0 0 0,-7 0-1307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53.1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623 523 20 0 0,'3'2'250'0'0,"1"0"-1"0"0,-1 1 1 0 0,0 0 0 0 0,0 0-1 0 0,0 0 1 0 0,4 5-1 0 0,13 12 810 0 0,-20-21-1018 0 0,0 1 0 0 0,-1 0 1 0 0,1 0-1 0 0,0 0 0 0 0,0 0 0 0 0,-1 0 0 0 0,1 0 0 0 0,0 0 0 0 0,0 0 0 0 0,0 0 0 0 0,-1 0 1 0 0,1 0-1 0 0,0 0 0 0 0,0 0 0 0 0,-1 0 0 0 0,1 0 0 0 0,0 0 0 0 0,0 0 0 0 0,0 0 0 0 0,-1 0 1 0 0,1 0-1 0 0,0 0 0 0 0,0 0 0 0 0,0 0 0 0 0,-1 0 0 0 0,1 0 0 0 0,0 1 0 0 0,0-1 0 0 0,0 0 1 0 0,-1 0-1 0 0,1 0 0 0 0,0 0 0 0 0,0 1 0 0 0,0-1 0 0 0,0 0 0 0 0,0 0 0 0 0,-1 0 0 0 0,1 0 1 0 0,0 1-1 0 0,0-1 0 0 0,0 0 0 0 0,0 0 0 0 0,0 1 0 0 0,0-1 0 0 0,0 0 0 0 0,0 0 0 0 0,0 0 1 0 0,0 1-1 0 0,0-1 0 0 0,0 0 0 0 0,0 0 0 0 0,0 1 0 0 0,-29-8 1699 0 0,12 0-1441 0 0,0 0 0 0 0,1-2 0 0 0,-1 0 0 0 0,2 0 0 0 0,-1-1-1 0 0,1-1 1 0 0,-19-19 0 0 0,1 3-145 0 0,16 11-45 0 0,0 0 1 0 0,-25-34-1 0 0,13 15-44 0 0,-115-120-266 0 0,51 71-2144 0 0,70 65 1267 0 0,-52-41-3541 0 0,64 50 3611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54.4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3 492 0 0,'11'-3'7373'0'0,"-10"4"-7216"0"0,26 14 2419 0 0,29 24-1518 0 0,-54-37-794 0 0,20 15 221 0 0,-2 2 0 0 0,0 0-1 0 0,23 30 1 0 0,50 74 273 0 0,-55-70-524 0 0,-16-24-60 0 0,-2 1-1 0 0,-1 1 0 0 0,-1 0 1 0 0,-1 2-1 0 0,15 44 0 0 0,-10-13-64 0 0,-6-19-32 0 0,21 88-1 0 0,-22-26-62 0 0,3 112 0 0 0,-13 108-90 0 0,-5-270 68 0 0,-27 365 65 0 0,17-316-72 0 0,-3-6-16 0 0,-33 127 0 0 0,8-114 43 0 0,32-95-17 0 0,-1 0-1 0 0,-1 0 0 0 0,-1-1 0 0 0,0 0 0 0 0,-1-1 0 0 0,-16 20 0 0 0,21-29-183 0 0,-1 0 1 0 0,1-1-1 0 0,-2 1 0 0 0,1-1 0 0 0,0-1 0 0 0,-1 1 1 0 0,0-1-1 0 0,-11 6 0 0 0,15-10-133 0 0,1 0 0 0 0,-1 1 0 0 0,0-1-1 0 0,0-1 1 0 0,1 1 0 0 0,-1 0 0 0 0,0-1 0 0 0,0 1 0 0 0,0-1-1 0 0,0 0 1 0 0,0 0 0 0 0,0 0 0 0 0,0 0 0 0 0,0-1 0 0 0,0 1-1 0 0,0-1 1 0 0,1 0 0 0 0,-1 0 0 0 0,0 0 0 0 0,0 0 0 0 0,1 0-1 0 0,-1 0 1 0 0,0-1 0 0 0,1 1 0 0 0,-1-1 0 0 0,-2-3 0 0 0,-30-27-4172 0 0,32 20 3345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55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12 112 0 0,'3'-12'7040'0'0,"-3"12"-6932"0"0,-1 0 0 0 0,1 0 0 0 0,-1 0 0 0 0,1 0 1 0 0,-1 0-1 0 0,1 0 0 0 0,-1 0 0 0 0,1 0 1 0 0,-1 1-1 0 0,1-1 0 0 0,-1 0 0 0 0,1 0 0 0 0,0 0 1 0 0,-1 0-1 0 0,1 1 0 0 0,-1-1 0 0 0,1 0 0 0 0,0 1 1 0 0,-1-1-1 0 0,1 0 0 0 0,-1 1 0 0 0,1-1 0 0 0,0 0 1 0 0,-1 1-1 0 0,1-1 0 0 0,0 0 0 0 0,0 1 0 0 0,-1-1 1 0 0,1 1-1 0 0,0-1 0 0 0,0 1 0 0 0,0-1 0 0 0,0 1 1 0 0,-1-1-1 0 0,1 1 0 0 0,0-1 0 0 0,0 0 1 0 0,0 2-1 0 0,2 9 421 0 0,0 0 1 0 0,1 0 0 0 0,0 0 0 0 0,0 0 0 0 0,1-1-1 0 0,8 15 1 0 0,38 94 953 0 0,-33-74-1410 0 0,2 29-40 0 0,-8-31-33 0 0,-10-38-19 0 0,0 1 0 0 0,0 0 0 0 0,1-1 0 0 0,-1 1 0 0 0,1-1 0 0 0,0 1 0 0 0,6 8 1 0 0,-7-12-72 0 0,1 1-213 0 0,0-1-1 0 0,0 1 1 0 0,0 0-1 0 0,0 0 0 0 0,-1 0 1 0 0,1 0-1 0 0,-1 0 1 0 0,0 0-1 0 0,0 0 1 0 0,1 4-1 0 0,-6-28-8232 0 0,-2-1 6005 0 0,6 6 1285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6:56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88 119 248 0 0,'18'-2'1620'0'0,"-16"1"-1333"0"0,-1 1 0 0 0,1-1 0 0 0,0 1 0 0 0,0 0 0 0 0,-1 0 0 0 0,1 0 0 0 0,0 0 0 0 0,0 0 0 0 0,-1 0 0 0 0,1 0 0 0 0,0 1 0 0 0,-1-1 0 0 0,1 1 0 0 0,0-1 0 0 0,-1 1 0 0 0,3 1 0 0 0,-4-2-225 0 0,0 0-1 0 0,1 0 1 0 0,-1 0-1 0 0,0 0 1 0 0,0 0 0 0 0,0 0-1 0 0,1 0 1 0 0,-1 1-1 0 0,0-1 1 0 0,0 0-1 0 0,0 0 1 0 0,0 0-1 0 0,1 0 1 0 0,-1 1-1 0 0,0-1 1 0 0,0 0 0 0 0,0 0-1 0 0,0 0 1 0 0,0 1-1 0 0,0-1 1 0 0,0 0-1 0 0,0 0 1 0 0,0 0-1 0 0,0 1 1 0 0,1-1-1 0 0,-1 0 1 0 0,0 0 0 0 0,0 1-1 0 0,0-1 1 0 0,0 0-1 0 0,0 0 1 0 0,-1 0-1 0 0,1 1 1 0 0,0-1-1 0 0,0 0 1 0 0,0 0-1 0 0,0 1 1 0 0,0-1 0 0 0,0 0-1 0 0,0 0 1 0 0,0 0-1 0 0,0 0 1 0 0,-1 1-1 0 0,1-1 1 0 0,0 0-1 0 0,0 0 1 0 0,0 0-1 0 0,0 0 1 0 0,0 1 0 0 0,-1-1-1 0 0,1 0 1 0 0,0 0-1 0 0,-19 10 1866 0 0,12-7-1742 0 0,0-1 0 0 0,0 0 0 0 0,0 0 1 0 0,0-1-1 0 0,-9 1 0 0 0,14-2-181 0 0,-1 1 0 0 0,0-1 1 0 0,1 0-1 0 0,-1 0 0 0 0,0-1 0 0 0,1 1 0 0 0,-1 0 0 0 0,0-1 0 0 0,1 0 0 0 0,-1 1 1 0 0,0-1-1 0 0,1 0 0 0 0,0 0 0 0 0,-1-1 0 0 0,1 1 0 0 0,-1 0 0 0 0,1-1 0 0 0,0 0 1 0 0,0 1-1 0 0,-3-5 0 0 0,3 2-5 0 0,0 0 1 0 0,0-1-1 0 0,1 1 1 0 0,-1-1-1 0 0,1 0 0 0 0,0 1 1 0 0,1-1-1 0 0,-1 0 1 0 0,1 0-1 0 0,0 1 1 0 0,1-7-1 0 0,-1 8 0 0 0,0-1 0 0 0,1 1 0 0 0,0-1 0 0 0,0 1 0 0 0,0-1 0 0 0,0 1 0 0 0,1 0-1 0 0,-1 0 1 0 0,1-1 0 0 0,0 1 0 0 0,3-4 0 0 0,-3 5-1 0 0,-1 0 1 0 0,1 0-1 0 0,-1 0 0 0 0,1 0 1 0 0,0 1-1 0 0,0-1 0 0 0,0 1 1 0 0,0-1-1 0 0,0 1 0 0 0,0-1 1 0 0,0 1-1 0 0,0 0 0 0 0,0 0 1 0 0,1 0-1 0 0,-1 1 1 0 0,0-1-1 0 0,1 0 0 0 0,2 0 1 0 0,0 2 2 0 0,0-1 1 0 0,0 1 0 0 0,0 0 0 0 0,-1 0 0 0 0,1 1 0 0 0,-1-1 0 0 0,1 1 0 0 0,-1 0 0 0 0,0 0 0 0 0,1 1 0 0 0,-1-1-1 0 0,0 1 1 0 0,0 0 0 0 0,-1 0 0 0 0,1 0 0 0 0,-1 1 0 0 0,1-1 0 0 0,-1 1 0 0 0,0 0 0 0 0,3 6 0 0 0,-1-3 14 0 0,-1 1 0 0 0,0-1-1 0 0,0 1 1 0 0,-1 0 0 0 0,0 0 0 0 0,0 1 0 0 0,-1-1 0 0 0,0 0 0 0 0,0 1 0 0 0,-1-1 0 0 0,0 11 0 0 0,4 18 160 0 0,-3-32-144 0 0,-1 0 0 0 0,0 0-1 0 0,-1 0 1 0 0,1 1 0 0 0,-1-1-1 0 0,0 0 1 0 0,0 0 0 0 0,-2 8-1 0 0,0-3 18 0 0,-1 8-6 0 0,-1 0 0 0 0,0 0 0 0 0,-2-1 0 0 0,0 0 0 0 0,-1 0 0 0 0,0-1-1 0 0,-19 30 1 0 0,17-34-43 0 0,8-9-2 0 0,0 0 0 0 0,-1-1 0 0 0,1 1 0 0 0,-1 0 0 0 0,0-1 0 0 0,0 0 0 0 0,1 1 0 0 0,-2-1 0 0 0,1 0 0 0 0,0 0 1 0 0,0 0-1 0 0,-1 0 0 0 0,1-1 0 0 0,-1 1 0 0 0,0-1 0 0 0,1 1 0 0 0,-1-1 0 0 0,0 0 0 0 0,0 0 0 0 0,0 0 0 0 0,0-1 1 0 0,-5 2-1 0 0,8-2 1 0 0,-1-1 0 0 0,0 1 0 0 0,0 0 0 0 0,0 0 0 0 0,0 0 0 0 0,1-1 1 0 0,-1 1-1 0 0,0-1 0 0 0,0 1 0 0 0,0 0 0 0 0,1-1 0 0 0,-1 1 0 0 0,0-1 0 0 0,1 0 1 0 0,-1 1-1 0 0,0-1 0 0 0,1 1 0 0 0,-1-1 0 0 0,1 0 0 0 0,-1 0 0 0 0,1 1 0 0 0,-1-1 1 0 0,1 0-1 0 0,0 0 0 0 0,-1 1 0 0 0,1-1 0 0 0,0 0 0 0 0,0 0 0 0 0,-1 0 0 0 0,1 0 1 0 0,0 0-1 0 0,0 1 0 0 0,0-1 0 0 0,0 0 0 0 0,0 0 0 0 0,0 0 0 0 0,0 0 0 0 0,1 0 1 0 0,-1 0-1 0 0,0 1 0 0 0,0-1 0 0 0,1 0 0 0 0,-1 0 0 0 0,0 0 0 0 0,1 1 0 0 0,-1-1 1 0 0,1 0-1 0 0,-1 0 0 0 0,1 1 0 0 0,-1-1 0 0 0,1 0 0 0 0,0 1 0 0 0,-1-1 0 0 0,2 0 1 0 0,5-2-1 0 0,0 1 0 0 0,1 0 1 0 0,-1 0-1 0 0,1 1 1 0 0,-1 0-1 0 0,1 1 1 0 0,-1-1-1 0 0,1 1 1 0 0,0 1-1 0 0,13 1 0 0 0,15 1-8 0 0,10-1 28 0 0,0 2 1 0 0,63 15 0 0 0,-4 0-693 0 0,-94-18 130 0 0,31 6-1574 0 0,-20 1-2337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7:23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0 260 0 0,'-2'5'809'0'0,"-1"0"-1"0"0,1 0 1 0 0,-1 0 0 0 0,0-1 0 0 0,0 1-1 0 0,-1-1 1 0 0,1 0 0 0 0,-8 7 0 0 0,-17 20 12733 0 0,42-29-13391 0 0,280-22 1016 0 0,-159 7-1147 0 0,-87 7-201 0 0,-34 4-409 0 0,1 0 1 0 0,-1 1-1 0 0,1 0 1 0 0,-1 1-1 0 0,19 3 0 0 0,-33-3 472 0 0,1 0-1 0 0,-1 0 0 0 0,1 0 1 0 0,-1-1-1 0 0,1 1 0 0 0,-1 0 0 0 0,0 1 1 0 0,1-1-1 0 0,-1 0 0 0 0,1 0 1 0 0,-1 0-1 0 0,0 0 0 0 0,1 0 0 0 0,-1 0 1 0 0,1 0-1 0 0,-1 0 0 0 0,0 1 1 0 0,1-1-1 0 0,-1 0 0 0 0,0 0 0 0 0,1 1 1 0 0,-1-1-1 0 0,0 0 0 0 0,1 0 1 0 0,-1 1-1 0 0,0-1 0 0 0,0 0 1 0 0,1 1-1 0 0,-1-1 0 0 0,0 0 0 0 0,0 1 1 0 0,1-1-1 0 0,-1 1 0 0 0,0-1 1 0 0,0 0-1 0 0,0 1 0 0 0,0-1 0 0 0,0 1 1 0 0,0-1-1 0 0,0 0 0 0 0,0 1 1 0 0,0-1-1 0 0,0 1 0 0 0,0-1 0 0 0,0 1 1 0 0,0-1-1 0 0,0 0 0 0 0,0 1 1 0 0,0-1-1 0 0,0 1 0 0 0,-1-1 0 0 0,1 0 1 0 0,0 1-1 0 0,0-1 0 0 0,0 0 1 0 0,-1 1-1 0 0,1-1 0 0 0,0 0 0 0 0,0 1 1 0 0,-1-1-1 0 0,1 0 0 0 0,0 1 1 0 0,-1-1-1 0 0,1 0 0 0 0,0 0 1 0 0,-1 0-1 0 0,0 1 0 0 0,-24 17-5443 0 0,7-12 3432 0 0,-1-1 362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7:24.3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1 268 0 0,'-8'3'640'0'0,"1"0"-1"0"0,-1 0 1 0 0,1 1 0 0 0,0 0-1 0 0,-13 9 1 0 0,-9 5 2114 0 0,28-17-2477 0 0,0-1-1 0 0,0 1 1 0 0,0-1-1 0 0,0 1 1 0 0,-1-1 0 0 0,1 1-1 0 0,0 0 1 0 0,1-1-1 0 0,-1 1 1 0 0,0 0 0 0 0,0 0-1 0 0,0 0 1 0 0,0 0-1 0 0,1 0 1 0 0,-1 0 0 0 0,0 0-1 0 0,1 0 1 0 0,-1 0-1 0 0,1 0 1 0 0,-1 0 0 0 0,1 0-1 0 0,-1 2 1 0 0,31 3 3328 0 0,237-16 137 0 0,-75 1-3508 0 0,-3 1-3395 0 0,-151 8-3403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7:25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194 22 608 0 0,'17'-11'9784'0'0,"-22"11"-8636"0"0,0 1 0 0 0,0-1 0 0 0,0 1 0 0 0,0 0 0 0 0,0 1 0 0 0,0-1 0 0 0,-9 5 0 0 0,8-3-984 0 0,-1 0-1 0 0,1 1 0 0 0,0 0 0 0 0,0 0 1 0 0,1 1-1 0 0,-1 0 0 0 0,1 0 0 0 0,0 0 0 0 0,0 1 1 0 0,1-1-1 0 0,-1 1 0 0 0,1 0 0 0 0,1 0 1 0 0,-1 1-1 0 0,-4 10 0 0 0,1-3-43 0 0,6-12-106 0 0,-1 0 0 0 0,1 0-1 0 0,0 0 1 0 0,0 0 0 0 0,0 0 0 0 0,1 0 0 0 0,-1 0-1 0 0,0 1 1 0 0,1-1 0 0 0,-1 0 0 0 0,1 3-1 0 0,0 7 3 0 0,0 0-1 0 0,0 0 0 0 0,2-1 1 0 0,-1 1-1 0 0,6 17 0 0 0,-5-24-18 0 0,0 0 0 0 0,0-1 0 0 0,0 0-1 0 0,1 1 1 0 0,0-1 0 0 0,-1 0 0 0 0,1 0 0 0 0,1 0-1 0 0,-1-1 1 0 0,1 1 0 0 0,-1-1 0 0 0,1 0 0 0 0,0 0-1 0 0,0 0 1 0 0,6 3 0 0 0,-2-2-25 0 0,0-1 0 0 0,0 0 1 0 0,1 0-1 0 0,-1-1 0 0 0,0 0 0 0 0,1 0 0 0 0,0-1 0 0 0,-1 0 0 0 0,1 0 1 0 0,0-1-1 0 0,0-1 0 0 0,-1 1 0 0 0,1-1 0 0 0,0-1 0 0 0,-1 1 0 0 0,1-1 1 0 0,-1-1-1 0 0,0 0 0 0 0,12-6 0 0 0,-11 5-55 0 0,0 0 0 0 0,0-1 0 0 0,-1-1 0 0 0,0 1 0 0 0,0-1 0 0 0,0 0 0 0 0,-1-1 0 0 0,0 0 0 0 0,0 0 0 0 0,-1-1 0 0 0,0 0 0 0 0,0 0 0 0 0,0 0 0 0 0,-1-1 0 0 0,-1 1 0 0 0,0-1 0 0 0,4-12 0 0 0,-7 18 61 0 0,0 0 1 0 0,0-1 0 0 0,0 1 0 0 0,-1-1-1 0 0,0 0 1 0 0,0 1 0 0 0,0-1-1 0 0,0 1 1 0 0,0-1 0 0 0,-1 1 0 0 0,1-1-1 0 0,-1 1 1 0 0,0-1 0 0 0,0 1 0 0 0,-1 0-1 0 0,-2-6 1 0 0,1 4 11 0 0,0 0-1 0 0,-1 0 1 0 0,0 0 0 0 0,0 1-1 0 0,0-1 1 0 0,-1 1 0 0 0,1 0-1 0 0,-1 1 1 0 0,-6-4 0 0 0,-4-2 10 0 0,-1 1 0 0 0,0 0-1 0 0,0 1 1 0 0,-1 1 0 0 0,-28-6 0 0 0,29 9 32 0 0,0 0 0 0 0,0 1 0 0 0,0 1 0 0 0,-1 0 0 0 0,1 1 0 0 0,-29 4 0 0 0,40-3-219 0 0,-1 0 0 0 0,0 0 0 0 0,0 0 0 0 0,1 1 0 0 0,-1 0 0 0 0,1 0 0 0 0,-1 1 0 0 0,1-1 0 0 0,0 1 0 0 0,0 0 0 0 0,0 1 0 0 0,0-1 0 0 0,1 1 0 0 0,-1 0 0 0 0,1 0 0 0 0,0 1 0 0 0,0-1 0 0 0,1 1 0 0 0,-1 0 0 0 0,1-1 0 0 0,-3 7 0 0 0,5-8-518 0 0,0 1-1 0 0,1-1 0 0 0,-1 0 0 0 0,1 0 0 0 0,-1 1 1 0 0,1-1-1 0 0,0 0 0 0 0,0 0 0 0 0,1 1 0 0 0,-1-1 1 0 0,1 0-1 0 0,0 0 0 0 0,0 1 0 0 0,0-1 1 0 0,0 0-1 0 0,0 0 0 0 0,0 0 0 0 0,1 0 0 0 0,2 3 1 0 0,4-1-587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23.0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112 383 368 0 0,'-103'11'4888'0'0,"94"-10"-4044"0"0,10 1 82 0 0,-1-2-902 0 0,0 0 0 0 0,0 0 0 0 0,0 1 0 0 0,1-1 0 0 0,-1 0 0 0 0,0 0 0 0 0,0 0 0 0 0,0 0 0 0 0,0 0 0 0 0,1 0-1 0 0,-1 0 1 0 0,0 0 0 0 0,0 0 0 0 0,0 0 0 0 0,0 0 0 0 0,1 0 0 0 0,-1 0 0 0 0,0 0 0 0 0,0 0 0 0 0,0 0 0 0 0,0 0 0 0 0,1 0 0 0 0,-1 0 0 0 0,0 0 0 0 0,0-1-1 0 0,0 1 1 0 0,0 0 0 0 0,1 0 0 0 0,-1 0 0 0 0,0 0 0 0 0,0 0 0 0 0,0 0 0 0 0,0 0 0 0 0,0-1 0 0 0,0 1 0 0 0,1 0 0 0 0,-1 0 0 0 0,0 0 0 0 0,0 0-1 0 0,0-1 1 0 0,0 1 0 0 0,0 0 0 0 0,0 0 0 0 0,0 0 0 0 0,0 0 0 0 0,0-1 0 0 0,0 1 0 0 0,0 0 0 0 0,0 0 0 0 0,31-12 8561 0 0,109-55-6751 0 0,-43 23-1393 0 0,169-71-90 0 0,-103 47-379 0 0,-23 14-351 0 0,-79 32-986 0 0,-51 15-602 0 0,-45 3-7040 0 0,33 4 9084 0 0,-37 5-4540 0 0,20 1 2765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7:25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52 904 0 0,'1'-2'427'0'0,"0"-1"-1"0"0,0 0 1 0 0,0 1-1 0 0,0-1 1 0 0,1 1 0 0 0,-1-1-1 0 0,1 1 1 0 0,-1 0-1 0 0,1 0 1 0 0,0-1 0 0 0,0 1-1 0 0,0 1 1 0 0,0-1-1 0 0,1 0 1 0 0,-1 0 0 0 0,0 1-1 0 0,1-1 1 0 0,3-1-1 0 0,-4 2 332 0 0,1-1-1 0 0,0 1 1 0 0,0 0-1 0 0,0 0 0 0 0,1 0 1 0 0,-1 0-1 0 0,0 0 1 0 0,0 1-1 0 0,0-1 0 0 0,5 1 1 0 0,-5 0-555 0 0,-1 0-1 0 0,1 1 1 0 0,0-1 0 0 0,-1 1 0 0 0,1 0 0 0 0,0-1 0 0 0,-1 1-1 0 0,1 1 1 0 0,-1-1 0 0 0,1 0 0 0 0,-1 0 0 0 0,0 1 0 0 0,5 3 0 0 0,107 98 1865 0 0,-47-35-1942 0 0,-30-34-127 0 0,-25-22-43 0 0,1 0 0 0 0,1-1 0 0 0,25 17 1 0 0,-37-27-4 0 0,0 0-120 0 0,0 1 0 0 0,0-1 0 0 0,0 0 0 0 0,1 0 0 0 0,-1 0 0 0 0,0 0 0 0 0,1-1 0 0 0,-1 1 0 0 0,3 0 0 0 0,-4-1-23 0 0,0-1 0 0 0,-1 1 1 0 0,1 0-1 0 0,0-1 1 0 0,-1 1-1 0 0,1-1 0 0 0,0 1 1 0 0,-1-1-1 0 0,1 1 1 0 0,-1-1-1 0 0,1 1 0 0 0,-1-1 1 0 0,1 1-1 0 0,-1-1 1 0 0,1 0-1 0 0,-1 1 0 0 0,1-1 1 0 0,-1 0-1 0 0,0 0 1 0 0,1 1-1 0 0,-1-1 0 0 0,0 0 1 0 0,0 0-1 0 0,0 1 1 0 0,0-1-1 0 0,1 0 0 0 0,-1 0 1 0 0,0 1-1 0 0,0-1 1 0 0,0 0-1 0 0,-1 0 0 0 0,1 0 1 0 0,0 1-1 0 0,0-1 1 0 0,-1-1-1 0 0,-8-33-6984 0 0,1 12 3772 0 0,6 2 1462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7:26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36 28 0 0,'-19'-8'1169'0'0,"15"7"-1008"0"0,1 0 1 0 0,0-1-1 0 0,0 1 0 0 0,1-1 0 0 0,-1 1 1 0 0,0-1-1 0 0,0 0 0 0 0,-4-4 0 0 0,-10-4 4825 0 0,27 17-1409 0 0,-10-6-3465 0 0,0-1 0 0 0,0 0 0 0 0,1 0 1 0 0,-1 1-1 0 0,0-1 0 0 0,0 0 0 0 0,0 0 0 0 0,0 1 0 0 0,0-1 1 0 0,0 0-1 0 0,0 1 0 0 0,0-1 0 0 0,0 0 0 0 0,0 1 0 0 0,0-1 1 0 0,0 0-1 0 0,0 1 0 0 0,0-1 0 0 0,0 0 0 0 0,0 1 0 0 0,-1-1-69 0 0,1 0 0 0 0,0 0 0 0 0,0 1 0 0 0,0-1 0 0 0,0 0 0 0 0,0 0 0 0 0,0 0 0 0 0,0 1 0 0 0,0-1 0 0 0,0 0 0 0 0,0 0 0 0 0,0 0 0 0 0,0 1 0 0 0,0-1 0 0 0,0 0 0 0 0,0 0 0 0 0,0 0 0 0 0,0 1 0 0 0,0-1 0 0 0,1 0 0 0 0,-1 0 0 0 0,0 0 0 0 0,0 1 0 0 0,0-1 0 0 0,0 0 0 0 0,0 0 0 0 0,0 0 0 0 0,1 0 0 0 0,-1 1 0 0 0,0-1 0 0 0,0 0 0 0 0,0 0 0 0 0,0 0 0 0 0,1 0 0 0 0,-1 0 0 0 0,0 0 0 0 0,0 0 0 0 0,0 1 0 0 0,1-1 0 0 0,-1 0 0 0 0,0 0 0 0 0,0 0 0 0 0,0 0 0 0 0,1 0 0 0 0,-1 0 0 0 0,0 0 0 0 0,0 0 0 0 0,0 0 0 0 0,1 0 0 0 0,-1 0 0 0 0,0 0 0 0 0,0 0 0 0 0,0 0-1 0 0,1-1 1 0 0,-1 1 0 0 0,13 6 3574 0 0,13-4-3038 0 0,-18 0-559 0 0,-1-1 0 0 0,1-1 0 0 0,0 1 0 0 0,0-1 1 0 0,13-2-1 0 0,12-4-36 0 0,0 2 0 0 0,50-1 0 0 0,-70 5 21 0 0,0 0-1 0 0,0 1 1 0 0,0 1-1 0 0,0 0 1 0 0,0 1 0 0 0,0 1-1 0 0,-1 0 1 0 0,1 0-1 0 0,15 9 1 0 0,-24-11-5 0 0,-1 0 1 0 0,0 0 0 0 0,0 1-1 0 0,0-1 1 0 0,0 1 0 0 0,0-1-1 0 0,0 1 1 0 0,-1 0-1 0 0,1 0 1 0 0,-1 1 0 0 0,2 2-1 0 0,-3-4 0 0 0,0-1 1 0 0,-1 1-1 0 0,1-1 0 0 0,-1 1 0 0 0,1-1 0 0 0,-1 1 0 0 0,1 0 0 0 0,-1-1 0 0 0,0 1 0 0 0,0 0 0 0 0,0-1 0 0 0,0 1 1 0 0,0-1-1 0 0,0 1 0 0 0,-1 0 0 0 0,1-1 0 0 0,0 1 0 0 0,-1-1 0 0 0,1 1 0 0 0,-1 0 0 0 0,0-1 0 0 0,1 1 0 0 0,-1-1 1 0 0,0 0-1 0 0,0 1 0 0 0,0-1 0 0 0,-1 2 0 0 0,-18 21 0 0 0,14-16 1 0 0,-1 1 0 0 0,0-2 0 0 0,-11 10 0 0 0,-28 19 31 0 0,46-36-33 0 0,0 0-1 0 0,0 0 1 0 0,-1 0 0 0 0,1 0 0 0 0,0 1 0 0 0,0-1-1 0 0,0 0 1 0 0,0 0 0 0 0,0 0 0 0 0,0 0 0 0 0,0 0-1 0 0,0 0 1 0 0,0 0 0 0 0,-1 0 0 0 0,1 0-1 0 0,0 1 1 0 0,0-1 0 0 0,0 0 0 0 0,0 0 0 0 0,0 0-1 0 0,0 0 1 0 0,0 0 0 0 0,0 0 0 0 0,0 0 0 0 0,0 1-1 0 0,0-1 1 0 0,0 0 0 0 0,0 0 0 0 0,0 0 0 0 0,0 0-1 0 0,0 0 1 0 0,0 0 0 0 0,0 1 0 0 0,0-1-1 0 0,0 0 1 0 0,0 0 0 0 0,0 0 0 0 0,0 0 0 0 0,0 0-1 0 0,0 0 1 0 0,0 0 0 0 0,0 1 0 0 0,1-1 0 0 0,-1 0-1 0 0,0 0 1 0 0,0 0 0 0 0,0 0 0 0 0,0 0 0 0 0,0 0-1 0 0,0 0 1 0 0,0 0 0 0 0,20 1-27 0 0,-2-5 23 0 0,2 0-8 0 0,0 0 1 0 0,22 0-1 0 0,-39 4 15 0 0,1 0 0 0 0,0-1 0 0 0,0 2 0 0 0,0-1 0 0 0,-1 0 0 0 0,1 1 0 0 0,0 0 0 0 0,0 0 0 0 0,-1 0 0 0 0,1 0 0 0 0,0 0 0 0 0,-1 1-1 0 0,0 0 1 0 0,1 0 0 0 0,-1 0 0 0 0,0 0 0 0 0,5 4 0 0 0,-7-4 2 0 0,0 1-1 0 0,-1-1 1 0 0,1 0-1 0 0,-1 1 1 0 0,0-1-1 0 0,0 1 1 0 0,0-1-1 0 0,0 0 1 0 0,0 1-1 0 0,0-1 1 0 0,0 1-1 0 0,-1-1 1 0 0,1 0-1 0 0,-1 1 1 0 0,0-1-1 0 0,0 0 1 0 0,0 1-1 0 0,0-1 1 0 0,0 0-1 0 0,-3 4 1 0 0,-42 28-7 0 0,-13 8 19 0 0,31-25-121 0 0,18-11-196 0 0,1 1 0 0 0,-1-2 0 0 0,-1 1 1 0 0,1-1-1 0 0,-1-1 0 0 0,1 0 0 0 0,-1-1 0 0 0,-21 5 1 0 0,31-8 84 0 0,1-1 1 0 0,-1 1-1 0 0,1 0 1 0 0,-1 0-1 0 0,1 0 1 0 0,-1 0-1 0 0,0-1 1 0 0,1 1-1 0 0,-1 0 1 0 0,1-1-1 0 0,-6-9-4093 0 0,6 10 4093 0 0,0-1 1 0 0,0 1-1 0 0,0-1 1 0 0,0 0-1 0 0,0 1 1 0 0,0-1-1 0 0,0 1 1 0 0,0-1 0 0 0,1 1-1 0 0,-1-1 1 0 0,0 0-1 0 0,0 1 1 0 0,0-1-1 0 0,1 1 1 0 0,-1-1-1 0 0,12-25-4087 0 0,2 14 2598 0 0,-3-4 343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7:26.9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297 11 392 0 0,'-21'-10'16542'0'0,"22"10"-16466"0"0,0 0 1 0 0,0 1-1 0 0,0 0 1 0 0,0-1-1 0 0,0 1 1 0 0,-1-1-1 0 0,1 1 1 0 0,0 0-1 0 0,0-1 1 0 0,-1 1-1 0 0,1 0 1 0 0,0 0-1 0 0,-1 0 0 0 0,1 0 1 0 0,-1-1-1 0 0,1 1 1 0 0,-1 0-1 0 0,0 0 1 0 0,1 0-1 0 0,-1 0 1 0 0,0 0-1 0 0,0 0 1 0 0,1 0-1 0 0,-1 0 1 0 0,0 0-1 0 0,0 0 1 0 0,0 0-1 0 0,0 0 1 0 0,-1 0-1 0 0,1 0 1 0 0,0 0-1 0 0,0 0 1 0 0,-1 2-1 0 0,1 1-2 0 0,-1 0 0 0 0,1 1-1 0 0,-1-1 1 0 0,0 0 0 0 0,-1 0-1 0 0,1 0 1 0 0,-4 7 0 0 0,3-8-56 0 0,1 0 0 0 0,-1 0 0 0 0,1 0 0 0 0,0 1 0 0 0,0-1 0 0 0,0 0 0 0 0,1 0 0 0 0,-2 6 0 0 0,-6 22 82 0 0,1-17-63 0 0,2 0 0 0 0,-1 0 0 0 0,2 0 0 0 0,-4 20 0 0 0,6-27-27 0 0,-1 0 0 0 0,1 0 0 0 0,-1 0 0 0 0,-5 8 1 0 0,5-8-8 0 0,-1 0 1 0 0,1 0 0 0 0,1-1 0 0 0,-4 12 0 0 0,-13 94-18 0 0,19-108 13 0 0,0 0-1 0 0,0 0 1 0 0,0 1 0 0 0,0-1-1 0 0,0 0 1 0 0,1 0-1 0 0,0 0 1 0 0,0 1-1 0 0,0-1 1 0 0,0 0 0 0 0,1 0-1 0 0,0 0 1 0 0,-1-1-1 0 0,5 7 1 0 0,-3-5-2 0 0,1 1 0 0 0,0-1 0 0 0,-1 0 0 0 0,2-1 0 0 0,-1 1 0 0 0,0-1 0 0 0,1 0 0 0 0,0 0 0 0 0,6 4 1 0 0,-3-4-47 0 0,1-1 1 0 0,-1 0 0 0 0,1 0-1 0 0,0-1 1 0 0,-1 0 0 0 0,1-1 0 0 0,0 0-1 0 0,0 0 1 0 0,0-1 0 0 0,0 0 0 0 0,0-1-1 0 0,0 0 1 0 0,0 0 0 0 0,0-1 0 0 0,0 0-1 0 0,-1 0 1 0 0,1-1 0 0 0,-1 0 0 0 0,1-1-1 0 0,-1 0 1 0 0,0 0 0 0 0,-1-1-1 0 0,1 0 1 0 0,-1 0 0 0 0,0-1 0 0 0,0 1-1 0 0,7-9 1 0 0,-13 13 34 0 0,0 0 0 0 0,0-1 0 0 0,0 1 1 0 0,0 0-1 0 0,-1 0 0 0 0,1 0 0 0 0,0-1 0 0 0,-1 1 0 0 0,1 0 0 0 0,-1-1 0 0 0,1 1 1 0 0,-1 0-1 0 0,1-1 0 0 0,-1 1 0 0 0,0-1 0 0 0,0 1 0 0 0,0-1 0 0 0,0 1 0 0 0,0 0 0 0 0,0-1 1 0 0,0 1-1 0 0,-1-2 0 0 0,1 0 6 0 0,-2 1 1 0 0,1 0 0 0 0,0-1-1 0 0,0 1 1 0 0,-1 0-1 0 0,1 0 1 0 0,-1 0 0 0 0,1 0-1 0 0,-1 0 1 0 0,0 0-1 0 0,-3-2 1 0 0,-5-3 6 0 0,0 0 0 0 0,-1 1 1 0 0,1 1-1 0 0,-15-6 0 0 0,15 7-22 0 0,-1 0 1 0 0,1 1-1 0 0,-1 0 1 0 0,0 1-1 0 0,0 0 0 0 0,0 1 1 0 0,0 0-1 0 0,0 1 0 0 0,0 0 1 0 0,0 0-1 0 0,0 2 0 0 0,-21 3 1 0 0,19-1-648 0 0,-1 0 1 0 0,1 1-1 0 0,-22 12 0 0 0,20-9-1620 0 0,0 1-1 0 0,-24 20 1 0 0,-36 21-4369 0 0,55-30 5013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7:27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60 868 0 0,'-6'8'11012'0'0,"52"0"-5672"0"0,32-5-3013 0 0,-36 0-1473 0 0,48-4 0 0 0,406-25 186 0 0,-215 11-1025 0 0,-36 3-36 0 0,211-14-1519 0 0,-352 25-1771 0 0,-61 1-1059 0 0,-82 22-8662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7:28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37 252 0 0,'38'-37'9838'0'0,"-38"43"-7592"0"0,-4 0-890 0 0,3-5-1256 0 0,1-1 0 0 0,0 0 0 0 0,-1 1 0 0 0,1-1 0 0 0,-1 1 0 0 0,1-1 0 0 0,-1 0 0 0 0,1 1 0 0 0,0-1 1 0 0,-1 1-1 0 0,1-1 0 0 0,0 1 0 0 0,0 0 0 0 0,-1-1 0 0 0,1 1 0 0 0,0-1 0 0 0,0 1 0 0 0,0-1 0 0 0,0 1 0 0 0,0 0 0 0 0,0-1 0 0 0,0 1 0 0 0,0-1 0 0 0,0 1 0 0 0,0 0 0 0 0,0-1 0 0 0,0 1 0 0 0,0-1 0 0 0,0 1 0 0 0,1-1 0 0 0,-1 1 0 0 0,0 0 0 0 0,0-1 1 0 0,1 2-1 0 0,1 2 126 0 0,0 0 0 0 0,0 0 1 0 0,-1 1-1 0 0,0-1 0 0 0,1 0 1 0 0,-2 1-1 0 0,2 7 0 0 0,2 10-43 0 0,-2-14-153 0 0,-1 0 0 0 0,-1 0 1 0 0,1 0-1 0 0,-1-1 0 0 0,0 1 0 0 0,-1 0 0 0 0,0 0 0 0 0,-3 13 1 0 0,-2 31 58 0 0,6-44-80 0 0,-1 1 0 0 0,-1-1 0 0 0,1 0-1 0 0,-4 11 1 0 0,2-11 1 0 0,1 1-1 0 0,0-1 1 0 0,1 1-1 0 0,-1 11 1 0 0,1 4-15 0 0,-1 1 1 0 0,-1-1 0 0 0,-1 0-1 0 0,-1-1 1 0 0,-9 24 0 0 0,9-30 2 0 0,1 1-1 0 0,-4 29 1 0 0,-2 10 13 0 0,9-53-15 0 0,0 0 0 0 0,0 0 0 0 0,1 0 0 0 0,-1 0 0 0 0,1 0 1 0 0,0 0-1 0 0,0 0 0 0 0,0 0 0 0 0,1 0 0 0 0,-1 0 0 0 0,1 0 0 0 0,0 0 0 0 0,3 8 0 0 0,-3-11 2 0 0,0 1-1 0 0,0-1 1 0 0,0 0-1 0 0,0 1 0 0 0,0-1 1 0 0,1 0-1 0 0,-1 0 0 0 0,0 0 1 0 0,1 0-1 0 0,-1 0 1 0 0,1 0-1 0 0,-1 0 0 0 0,1-1 1 0 0,-1 1-1 0 0,1 0 1 0 0,0-1-1 0 0,-1 1 0 0 0,1-1 1 0 0,0 0-1 0 0,-1 0 0 0 0,1 1 1 0 0,0-1-1 0 0,-1 0 1 0 0,1-1-1 0 0,0 1 0 0 0,0 0 1 0 0,-1 0-1 0 0,1-1 0 0 0,0 1 1 0 0,-1-1-1 0 0,1 1 1 0 0,-1-1-1 0 0,1 0 0 0 0,2-1 1 0 0,8-2-40 0 0,1-1 0 0 0,-1 0 1 0 0,1-1-1 0 0,-1 0 0 0 0,-1-1 1 0 0,1 0-1 0 0,-1-1 0 0 0,-1 0 0 0 0,0-1 1 0 0,15-16-1 0 0,1-8-330 0 0,-16 22 181 0 0,-2-1 1 0 0,0 1-1 0 0,7-14 0 0 0,-11 17 109 0 0,0 0 1 0 0,-1-1-1 0 0,0 1 1 0 0,0-1-1 0 0,-1 0 1 0 0,1-9-1 0 0,-2 15 76 0 0,-1 0 1 0 0,0 0-1 0 0,0 0 0 0 0,0 0 0 0 0,0 0 0 0 0,0 0 0 0 0,-1 0 1 0 0,1 0-1 0 0,-1 0 0 0 0,0 0 0 0 0,1 0 0 0 0,-2 0 0 0 0,1 0 0 0 0,0 1 1 0 0,0-1-1 0 0,-1 0 0 0 0,0 1 0 0 0,1-1 0 0 0,-1 1 0 0 0,0 0 1 0 0,0 0-1 0 0,-3-3 0 0 0,1 1 0 0 0,0 1 0 0 0,-1 0 0 0 0,1 0 0 0 0,-1 0 0 0 0,1 1 0 0 0,-1-1 0 0 0,0 1 0 0 0,0 0 0 0 0,0 1 0 0 0,0-1 0 0 0,0 1 0 0 0,0 0 0 0 0,-1 0 0 0 0,1 0 0 0 0,0 1 0 0 0,0 0-1 0 0,-1 0 1 0 0,1 0 0 0 0,0 1 0 0 0,-1 0 0 0 0,1 0 0 0 0,0 0 0 0 0,0 1 0 0 0,0-1 0 0 0,0 1 0 0 0,0 0 0 0 0,-5 4 0 0 0,5-4-53 0 0,-105 66-3213 0 0,96-57 1292 0 0,1 0 1 0 0,-25 25 0 0 0,11-16-2780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7:29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32 540 0 0,'29'-32'13368'0'0,"-29"37"-12100"0"0,2 6 222 0 0,0-8-1417 0 0,0 0 0 0 0,-1 0 0 0 0,1 0 0 0 0,-1 0 0 0 0,1 0 0 0 0,-1 0 0 0 0,0 1 0 0 0,0-1 0 0 0,0 1 0 0 0,-1-1 0 0 0,1 5 0 0 0,1 46 3 0 0,-2-43-55 0 0,0-2-20 0 0,1 9-5 0 0,-2 1 0 0 0,0 0 0 0 0,-6 28 0 0 0,5-7-65 0 0,2-37-81 0 0,0 1 0 0 0,1-1 1 0 0,-2 1-1 0 0,1-1 0 0 0,0 1 0 0 0,-1-1 1 0 0,1 1-1 0 0,-1-1 0 0 0,0 0 1 0 0,0 1-1 0 0,-2 4 0 0 0,2-7-106 0 0,1-1 0 0 0,-1 1 0 0 0,1 0 0 0 0,0 0 0 0 0,-1 0 0 0 0,0 0 0 0 0,1-1-1 0 0,-1 1 1 0 0,0 0 0 0 0,1-1 0 0 0,-1 1 0 0 0,0 0 0 0 0,1-1 0 0 0,-1 1 0 0 0,0-1 0 0 0,0 1 0 0 0,0-1 0 0 0,0 0-1 0 0,0 1 1 0 0,0-1 0 0 0,1 0 0 0 0,-1 1 0 0 0,0-1 0 0 0,0 0 0 0 0,0 0 0 0 0,0 0 0 0 0,0 0 0 0 0,0 0 0 0 0,0 0 0 0 0,0 0-1 0 0,0 0 1 0 0,0 0 0 0 0,0-1 0 0 0,0 1 0 0 0,0 0 0 0 0,0-1 0 0 0,0 1 0 0 0,1 0 0 0 0,-1-1 0 0 0,0 1 0 0 0,0-1 0 0 0,0 0-1 0 0,1 1 1 0 0,-1-1 0 0 0,0 1 0 0 0,1-1 0 0 0,-1 0 0 0 0,0 0 0 0 0,1 1 0 0 0,-1-1 0 0 0,1 0 0 0 0,-1 0 0 0 0,0-1 0 0 0,-7-8-1094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7:29.7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209 55 376 0 0,'2'0'443'0'0,"-1"0"1"0"0,1 0-1 0 0,0 0 0 0 0,-1 0 1 0 0,1 0-1 0 0,0 0 0 0 0,-1 1 1 0 0,1-1-1 0 0,-1 1 0 0 0,1-1 1 0 0,0 1-1 0 0,-1 0 0 0 0,3 1 1 0 0,-3-1-338 0 0,-1-1 0 0 0,0 1 1 0 0,0-1-1 0 0,1 1 0 0 0,-1-1 1 0 0,0 1-1 0 0,0 0 0 0 0,0-1 0 0 0,1 1 1 0 0,-1 0-1 0 0,0-1 0 0 0,0 1 1 0 0,0-1-1 0 0,0 1 0 0 0,0 0 1 0 0,0-1-1 0 0,-1 1 0 0 0,1 0 1 0 0,0-1-1 0 0,0 1 0 0 0,0-1 1 0 0,0 1-1 0 0,-1 0 0 0 0,1-1 1 0 0,0 1-1 0 0,-1-1 0 0 0,1 1 1 0 0,0-1-1 0 0,-1 1 0 0 0,1-1 1 0 0,-1 1-1 0 0,1-1 0 0 0,-1 0 1 0 0,1 1-1 0 0,-1 0 0 0 0,-5 6 751 0 0,-9 7 69 0 0,12-12-889 0 0,0 0 0 0 0,0 0-1 0 0,-1-1 1 0 0,1 1 0 0 0,0-1 0 0 0,-1 0 0 0 0,1 0-1 0 0,-1 0 1 0 0,1-1 0 0 0,-1 1 0 0 0,0-1-1 0 0,1 0 1 0 0,-1 0 0 0 0,1 0 0 0 0,-1 0 0 0 0,0 0-1 0 0,-4-2 1 0 0,-19-5 134 0 0,19 6-113 0 0,0-2 1 0 0,-1 1-1 0 0,1-1 0 0 0,0 0 1 0 0,-10-6-1 0 0,1 2 9 0 0,15 6-60 0 0,0 1 0 0 0,-1-1-1 0 0,1 0 1 0 0,0 0 0 0 0,0 0 0 0 0,0 0-1 0 0,0 0 1 0 0,1 0 0 0 0,-1-1 0 0 0,0 1 0 0 0,0-1-1 0 0,1 1 1 0 0,-3-4 0 0 0,2 4-4 0 0,1-1 0 0 0,0 0 0 0 0,0 0 0 0 0,0 1 0 0 0,1-1 0 0 0,-1 0 0 0 0,0 0 0 0 0,1 0 0 0 0,-1 0 0 0 0,1 1 0 0 0,-1-4 0 0 0,2 3-4 0 0,-1 1 1 0 0,1 0 0 0 0,-1 0 0 0 0,1 0 0 0 0,-1 0-1 0 0,1-1 1 0 0,0 1 0 0 0,-1 0 0 0 0,1 0 0 0 0,0 0-1 0 0,0 0 1 0 0,0 0 0 0 0,0 1 0 0 0,0-1 0 0 0,0 0-1 0 0,0 0 1 0 0,0 1 0 0 0,0-1 0 0 0,0 0-1 0 0,2 0 1 0 0,3-3-7 0 0,-4 3 7 0 0,0 0-1 0 0,-1-1 1 0 0,1 1 0 0 0,0 0 0 0 0,0 0 0 0 0,0 0-1 0 0,0 1 1 0 0,0-1 0 0 0,0 0 0 0 0,0 1 0 0 0,0-1-1 0 0,0 1 1 0 0,0 0 0 0 0,0 0 0 0 0,0-1 0 0 0,0 1 0 0 0,0 1-1 0 0,0-1 1 0 0,5 1 0 0 0,5 3 95 0 0,-1 0 0 0 0,1 1-1 0 0,-1 0 1 0 0,0 1 0 0 0,0 0 0 0 0,0 1 0 0 0,-1 0 0 0 0,0 1 0 0 0,0 0-1 0 0,-1 1 1 0 0,0-1 0 0 0,-1 2 0 0 0,0-1 0 0 0,8 13 0 0 0,-12-15-76 0 0,-1 0 1 0 0,0 0-1 0 0,0 0 1 0 0,-1 0-1 0 0,1 0 1 0 0,-2 0-1 0 0,1 1 1 0 0,-1-1-1 0 0,0 1 1 0 0,-1-1-1 0 0,1 1 1 0 0,-1-1-1 0 0,-1 1 1 0 0,-1 9-1 0 0,1-12 23 0 0,1 0-1 0 0,-1-1 1 0 0,0 1 0 0 0,0-1-1 0 0,0 1 1 0 0,-1-1 0 0 0,0 1-1 0 0,0-1 1 0 0,0 0-1 0 0,0 0 1 0 0,0 0 0 0 0,-1 0-1 0 0,0 0 1 0 0,0-1 0 0 0,0 1-1 0 0,0-1 1 0 0,-1 0 0 0 0,1 0-1 0 0,-1 0 1 0 0,0 0 0 0 0,0 0-1 0 0,0-1 1 0 0,0 0 0 0 0,-6 3-1 0 0,6-5-41 0 0,-1 1 1 0 0,0-1-1 0 0,1 0 0 0 0,-1 0 1 0 0,0 0-1 0 0,1-1 0 0 0,-1 1 0 0 0,1-1 1 0 0,-1 0-1 0 0,1-1 0 0 0,-1 1 1 0 0,1-1-1 0 0,0 0 0 0 0,-1 0 0 0 0,1 0 1 0 0,0 0-1 0 0,0-1 0 0 0,1 0 1 0 0,-5-4-1 0 0,-14-7 9 0 0,22 11-43 0 0,9 2 19 0 0,11 0 4 0 0,20 9 15 0 0,87 13 42 0 0,-108-19-96 0 0,0-1-1 0 0,1-1 0 0 0,-1 0 0 0 0,32-6 0 0 0,-16 2-402 0 0,-28 3 0 0 0,0 1 1 0 0,0-1-1 0 0,0 0 0 0 0,0 0 1 0 0,-1-1-1 0 0,1 0 0 0 0,0 0 1 0 0,-1-1-1 0 0,1 1 1 0 0,-1-1-1 0 0,9-6 0 0 0,-6 2-1160 0 0,-9 7 1403 0 0,1-1-1 0 0,0 1 1 0 0,0-1-1 0 0,-1 1 1 0 0,1-1-1 0 0,-1 1 1 0 0,1-1-1 0 0,0 1 1 0 0,-1-1-1 0 0,1 0 1 0 0,-1 1-1 0 0,1-1 0 0 0,-1 0 1 0 0,0 0-1 0 0,1 1 1 0 0,-1-1-1 0 0,0 0 1 0 0,1 0-1 0 0,-1 0 1 0 0,0 0-1 0 0,0 1 1 0 0,0-1-1 0 0,0 0 1 0 0,0 0-1 0 0,0 0 1 0 0,0 0-1 0 0,0-1 1 0 0,0-3-1319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8:02.3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6 420 0 0,'-25'-3'7189'0'0,"12"1"-3627"0"0,6 2-2248 0 0,15 1-654 0 0,149 30 3221 0 0,75 28-3077 0 0,-165-38-1116 0 0,-2 2 0 0 0,100 51 0 0 0,-165-74 249 0 0,0 0 1 0 0,0 0 0 0 0,-21 12-6550 0 0,8-10 5175 0 0,0-2-1 0 0,0 0 0 0 0,0 0 0 0 0,0-1 1 0 0,-24-6-1 0 0,8 2 117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8:02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0 216 76 0 0,'5'3'454'0'0,"-4"-2"-259"0"0,0-1 0 0 0,0 1 0 0 0,0-1-1 0 0,-1 1 1 0 0,1-1 0 0 0,0 1 0 0 0,0-1-1 0 0,0 0 1 0 0,0 1 0 0 0,0-1-1 0 0,0 0 1 0 0,1 0 0 0 0,-1 0 0 0 0,0 0-1 0 0,0 0 1 0 0,0 0 0 0 0,0 0 0 0 0,0 0-1 0 0,0 0 1 0 0,0 0 0 0 0,0 0 0 0 0,0-1-1 0 0,0 1 1 0 0,0 0 0 0 0,0-1-1 0 0,0 1 1 0 0,0-1 0 0 0,0 1 0 0 0,-1-1-1 0 0,1 0 1 0 0,0 1 0 0 0,0-1 0 0 0,0-1-1 0 0,41-21 2934 0 0,69-29-1 0 0,-44 25-2428 0 0,67-21-407 0 0,-66 25-862 0 0,-40 13-1407 0 0,49-11 1 0 0,-66 19 1169 0 0,1-1-258 0 0,0 1 0 0 0,0 0 0 0 0,0 1 0 0 0,0 0 0 0 0,0 1 0 0 0,19 2-1 0 0,-2 7-377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8:03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1 108 0 0,'2'15'8233'0'0,"1"-13"-7885"0"0,-3-2-298 0 0,1 0-1 0 0,-1 0 1 0 0,0 0-1 0 0,0 0 0 0 0,1 1 1 0 0,-1-1-1 0 0,0 0 1 0 0,0 0-1 0 0,1 0 1 0 0,-1 0-1 0 0,0 1 1 0 0,0-1-1 0 0,0 0 0 0 0,1 0 1 0 0,-1 1-1 0 0,0-1 1 0 0,0 0-1 0 0,0 0 1 0 0,0 1-1 0 0,1-1 0 0 0,-1 0 1 0 0,0 1-1 0 0,0-1 1 0 0,0 0-1 0 0,0 0 1 0 0,0 1-1 0 0,0-1 0 0 0,0 0 1 0 0,0 1-1 0 0,0-1 1 0 0,0 0-1 0 0,0 1 1 0 0,0-1-1 0 0,0 0 1 0 0,0 1-1 0 0,3 1 341 0 0,0 0 0 0 0,0-1 0 0 0,0 1 0 0 0,0-1 0 0 0,0 1 0 0 0,7 1 0 0 0,7 3 175 0 0,-1 1 0 0 0,0 1 0 0 0,-1 1 0 0 0,0 0-1 0 0,0 1 1 0 0,14 13 0 0 0,20 12-200 0 0,111 84 51 0 0,-33-23-392 0 0,-69-54-264 0 0,-58-42 139 0 0,1 0 1 0 0,-1 0-1 0 0,1 0 0 0 0,-1 1 0 0 0,0-1 0 0 0,1 0 1 0 0,-1 0-1 0 0,0 1 0 0 0,1-1 0 0 0,-1 0 0 0 0,0 1 0 0 0,1-1 1 0 0,-1 0-1 0 0,0 1 0 0 0,1-1 0 0 0,-1 0 0 0 0,0 1 1 0 0,0-1-1 0 0,0 1 0 0 0,1-1 0 0 0,-1 0 0 0 0,0 1 0 0 0,0-1 1 0 0,0 1-1 0 0,0-1 0 0 0,0 1 0 0 0,0-1 0 0 0,0 1 1 0 0,0-1-1 0 0,0 1 0 0 0,0-1 0 0 0,0 1 0 0 0,0-1 1 0 0,0 1-1 0 0,-17 3-3261 0 0,-34-10-2181 0 0,45 5 4696 0 0,-13-2-973 0 0,0 2 278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8:24.9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185 469 676 0 0,'16'-4'6871'0'0,"-21"7"-5525"0"0,3-1-979 0 0,0 0 0 0 0,0 0-1 0 0,0 1 1 0 0,0-1-1 0 0,0 1 1 0 0,1-1 0 0 0,-1 1-1 0 0,1-1 1 0 0,0 1-1 0 0,-1 0 1 0 0,1 0-1 0 0,0 0 1 0 0,1 0 0 0 0,-2 3-1 0 0,1-1-203 0 0,0-1-1 0 0,0 0 1 0 0,-1 1-1 0 0,0-1 1 0 0,0 0 0 0 0,0 0-1 0 0,-4 5 1 0 0,-2 2 47 0 0,0 0 1 0 0,1 1 0 0 0,-6 12-1 0 0,-7 10-4 0 0,-11 36 43 0 0,19-52-220 0 0,1 0 1 0 0,1 1-1 0 0,1 1 1 0 0,-13 39 0 0 0,20-51-33 0 0,1 0 1 0 0,0 0 0 0 0,1 1-1 0 0,0-1 1 0 0,1 11 0 0 0,0 8-114 0 0,-1-26 115 0 0,0-1-1 0 0,0 0 1 0 0,0 0 0 0 0,0 0 0 0 0,0 0 0 0 0,0 0 0 0 0,0 0 0 0 0,1 0 0 0 0,-1 1 0 0 0,0-1 0 0 0,0 0 0 0 0,0 0 0 0 0,0 0 0 0 0,0 0 0 0 0,0 0 0 0 0,0 0 0 0 0,0 0 0 0 0,0 0 0 0 0,0 0 0 0 0,0 1 0 0 0,1-1 0 0 0,-1 0 0 0 0,0 0 0 0 0,0 0-1 0 0,0 0 1 0 0,0 0 0 0 0,0 0 0 0 0,0 0 0 0 0,1 0 0 0 0,-1 0 0 0 0,0 0 0 0 0,0 0 0 0 0,0 0 0 0 0,0 0 0 0 0,0 0 0 0 0,0 0 0 0 0,0 0 0 0 0,1 0 0 0 0,-1 0 0 0 0,0 0 0 0 0,0 0 0 0 0,0 0 0 0 0,0 0 0 0 0,0 0 0 0 0,0 0 0 0 0,0 0 0 0 0,1-1-1 0 0,-1 1 1 0 0,0 0 0 0 0,0 0 0 0 0,0 0 0 0 0,0 0 0 0 0,0 0 0 0 0,0 0 0 0 0,0 0 0 0 0,0 0 0 0 0,12-9-44 0 0,9-11 9 0 0,53-70-1157 0 0,-4-3 1 0 0,-4-3-1 0 0,86-170 0 0 0,-128 220 953 0 0,-5 8 63 0 0,28-43 0 0 0,26-27 47 0 0,-71 105 126 0 0,1-1-8 0 0,0 0 0 0 0,0-1 0 0 0,0 1 0 0 0,0-1 0 0 0,-1 0 0 0 0,0 0 0 0 0,0 0 0 0 0,0 0 0 0 0,-1 0 0 0 0,1 0 0 0 0,-1 0 0 0 0,-1-1 0 0 0,1-5 0 0 0,-5 7-47 0 0,0 0-20 0 0,11 3 39 0 0,-6 1 86 0 0,-1 0-28 0 0,0 1 1 0 0,0 0-1 0 0,0-1 1 0 0,0 1-1 0 0,0 0 1 0 0,0-1 0 0 0,0 1-1 0 0,0 0 1 0 0,0 0-1 0 0,0-1 1 0 0,0 1-1 0 0,1 0 1 0 0,-1-1-1 0 0,0 1 1 0 0,0 0 0 0 0,1-1-1 0 0,-1 1 1 0 0,0-1-1 0 0,1 1 1 0 0,-1 0-1 0 0,1-1 1 0 0,-1 1-1 0 0,1-1 1 0 0,-1 1 0 0 0,1-1-1 0 0,-1 1 1 0 0,1-1-1 0 0,-1 0 1 0 0,1 1-1 0 0,0-1 1 0 0,-1 0-1 0 0,1 1 1 0 0,1-1 0 0 0,5 8 381 0 0,-6-7-386 0 0,-1 0-1 0 0,1-1 1 0 0,-1 1 0 0 0,1 0-1 0 0,-1-1 1 0 0,1 1-1 0 0,-1 0 1 0 0,1-1 0 0 0,-1 1-1 0 0,1-1 1 0 0,0 1-1 0 0,-1-1 1 0 0,1 0 0 0 0,0 1-1 0 0,-1-1 1 0 0,1 0-1 0 0,0 1 1 0 0,0-1 0 0 0,-1 0-1 0 0,1 0 1 0 0,0 0-1 0 0,0 1 1 0 0,0-1 0 0 0,-1 0-1 0 0,1 0 1 0 0,0 0-1 0 0,0 0 1 0 0,1-1 0 0 0,34 2 349 0 0,-26-2-203 0 0,172 7 1359 0 0,143 10-507 0 0,-132-5-827 0 0,62-3-26 0 0,160-6 694 0 0,146-49-796 0 0,-536 44-46 0 0,-1 2 0 0 0,0 1-1 0 0,1 1 1 0 0,-1 1 0 0 0,38 8-1 0 0,-61-10-2 0 0,0 0-3 0 0,0 0 1 0 0,-1 0-1 0 0,1 0 1 0 0,0 1-1 0 0,0-1 1 0 0,-1 0-1 0 0,1 0 0 0 0,0 0 1 0 0,-1 1-1 0 0,1-1 1 0 0,0 0-1 0 0,-1 1 1 0 0,1-1-1 0 0,0 0 1 0 0,-1 1-1 0 0,1-1 0 0 0,-1 1 1 0 0,1-1-1 0 0,-1 1 1 0 0,1-1-1 0 0,-1 1 1 0 0,1 0-1 0 0,-1-1 1 0 0,1 1-1 0 0,-1 0 0 0 0,0-1 1 0 0,1 1-1 0 0,-1 0 1 0 0,0-1-1 0 0,0 1 1 0 0,0 0-1 0 0,1 1 1 0 0,-1-1 56 0 0,-32 2 249 0 0,-40-1 0 0 0,32 9-173 0 0,-16 0 200 0 0,55-11-297 0 0,-20 0-85 0 0,15 0 43 0 0,4 0 7 0 0,-15 6 14 0 0,5 1-21 0 0,1 1 0 0 0,1 1-1 0 0,0-1 1 0 0,-16 18 0 0 0,13-12 4 0 0,-6 10-6 0 0,-35 57 17 0 0,31-42-28 0 0,13-19 0 0 0,-1 0 0 0 0,-1-1 0 0 0,0-1 0 0 0,-2 0 0 0 0,-28 30 0 0 0,26-31-288 0 0,-5 3-1615 0 0,-17-25-11464 0 0,36 1 11831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8:03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26 506 1004 0 0,'-21'-3'2999'0'0,"20"3"-2903"0"0,1-1 1 0 0,0 1-1 0 0,-1 0 1 0 0,1 0-1 0 0,0-1 1 0 0,0 1-1 0 0,-1 0 1 0 0,1 0-1 0 0,0-1 1 0 0,0 1-1 0 0,-1 0 1 0 0,1 0-1 0 0,0-1 1 0 0,0 1-1 0 0,0 0 1 0 0,0-1-1 0 0,0 1 1 0 0,-1 0-1 0 0,1-1 1 0 0,0 1-1 0 0,0 0 1 0 0,0-1-1 0 0,0 1 1 0 0,0-1-1 0 0,0 1 1 0 0,0 0-1 0 0,0-1 1 0 0,0 1-1 0 0,0 0 0 0 0,0-1 1 0 0,2-3 471 0 0,0 1 0 0 0,0-1 0 0 0,0 1 0 0 0,1 0 0 0 0,-1-1 0 0 0,1 1 0 0 0,3-3 0 0 0,-2 1-180 0 0,91-92 4279 0 0,58-52-3923 0 0,-56 45-3314 0 0,-65 57-1505 0 0,-8-3-4099 0 0,-23 40 6536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58:12.95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1 776 0 0,'17'7'2006'0'0,"-16"-6"-1919"0"0,0 0 0 0 0,0 0 0 0 0,1 0 1 0 0,-1 0-1 0 0,1 0 0 0 0,-1-1 1 0 0,0 1-1 0 0,1-1 0 0 0,-1 1 0 0 0,1-1 1 0 0,-1 0-1 0 0,3 1 0 0 0,9 3 791 0 0,-11-4-755 0 0,-1 1 0 0 0,0-1 0 0 0,0 1 0 0 0,0-1 0 0 0,0 1 0 0 0,1-1 0 0 0,-1 0 0 0 0,0 0 0 0 0,0 1 0 0 0,0-1 0 0 0,1 0 0 0 0,-1 0 0 0 0,0 0 0 0 0,0-1 0 0 0,1 1 0 0 0,-1 0 0 0 0,0 0 0 0 0,0-1 0 0 0,0 1 0 0 0,1 0 0 0 0,0-2 0 0 0,4 1 336 0 0,0-1 0 0 0,0 1 0 0 0,0-1-1 0 0,0 2 1 0 0,1-1 0 0 0,-1 1 0 0 0,0 0 0 0 0,0 0 0 0 0,1 0 0 0 0,-1 1-1 0 0,9 2 1 0 0,25 1 930 0 0,-2-2-476 0 0,49 9 1 0 0,-19-1-685 0 0,53-1-120 0 0,-116-9-106 0 0,-1 1 0 0 0,1-1 0 0 0,0 0-1 0 0,-1 0 1 0 0,1 0 0 0 0,8-3 0 0 0,16 0 91 0 0,-16 1 224 0 0,-27-1 405 0 0,-51 2-399 0 0,-138 6 185 0 0,202-5-509 0 0,-180 12 97 0 0,138-7-77 0 0,-19 1-83 0 0,102-1-56 0 0,208 6 183 0 0,-87-6-38 0 0,-143-7-8 0 0,-11 0 26 0 0,-11 1 29 0 0,-45-4-35 0 0,-15 4-13 0 0,-103 3 175 0 0,134 0-54 0 0,0 2 1 0 0,-63 15-1 0 0,96-19-144 0 0,-1 0 0 0 0,0 0-1 0 0,1 0 1 0 0,-1 0 0 0 0,0 0-1 0 0,1 0 1 0 0,-1 0 0 0 0,0 0-1 0 0,1 1 1 0 0,-1-1 0 0 0,1 0-1 0 0,-1 0 1 0 0,0 1 0 0 0,1-1-1 0 0,-1 1 1 0 0,1-1 0 0 0,-1 0-1 0 0,1 1 1 0 0,-1-1 0 0 0,1 1-1 0 0,-1-1 1 0 0,1 1 0 0 0,0 0-1 0 0,-1-1 1 0 0,1 1 0 0 0,0-1-1 0 0,-1 1 1 0 0,1 0 0 0 0,0-1-1 0 0,0 1 1 0 0,-1-1 0 0 0,1 1-1 0 0,0 0 1 0 0,0-1 0 0 0,0 1-1 0 0,0 0 1 0 0,0 0 0 0 0,1 0-13 0 0,0 0 0 0 0,-1 0 0 0 0,1 0 1 0 0,0 0-1 0 0,0-1 0 0 0,0 1 0 0 0,0 0 1 0 0,0 0-1 0 0,0-1 0 0 0,0 1 0 0 0,0-1 0 0 0,0 1 1 0 0,0-1-1 0 0,0 0 0 0 0,0 1 0 0 0,0-1 1 0 0,0 0-1 0 0,1 0 0 0 0,-1 1 0 0 0,0-1 0 0 0,0 0 1 0 0,0 0-1 0 0,2-1 0 0 0,6 1-642 0 0,0 0 0 0 0,0-1-1 0 0,0 0 1 0 0,0 0 0 0 0,0-1-1 0 0,0 0 1 0 0,0-1 0 0 0,-1 0 0 0 0,12-5-1 0 0,-15 5 25 0 0,0 0-1 0 0,-1 0 0 0 0,1-1 0 0 0,-1 0 1 0 0,23-26-3779 0 0,-25 25 3778 0 0,1 0 0 0 0,0-1 1 0 0,2-7-1 0 0,4-13-1169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18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81 640 0 0,'17'4'3920'0'0,"-14"-3"-3525"0"0,-1-1-1 0 0,1 1 1 0 0,-1 0-1 0 0,1-1 1 0 0,0 0-1 0 0,-1 1 1 0 0,1-1-1 0 0,-1 0 1 0 0,1-1-1 0 0,3 1 0 0 0,43-10 3767 0 0,-12 2-2223 0 0,1 2-1 0 0,65-4 1 0 0,252 4-1054 0 0,-36-20-1238 0 0,-132 9-3540 0 0,-167 15 2826 0 0,-15 1 427 0 0,1 0 0 0 0,0 0 0 0 0,-1 1-1 0 0,1 0 1 0 0,0 0 0 0 0,5 2 0 0 0,-46 18-8528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18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558 27 756 0 0,'-33'-7'2270'0'0,"23"5"-1006"0"0,1 0 0 0 0,-1-1 1 0 0,1 0-1 0 0,-15-6 4583 0 0,25 19-3166 0 0,5-1-2260 0 0,0 0 0 0 0,-1 1 1 0 0,0-1-1 0 0,0 1 0 0 0,-1 0 1 0 0,4 14-1 0 0,5-4-238 0 0,-3-7-110 0 0,7 21-50 0 0,-1 0-1 0 0,-2 1 0 0 0,-2 0 0 0 0,-1 1 1 0 0,7 43-1 0 0,-13-41 18 0 0,1 62-1 0 0,-2-62-9 0 0,-2-31-28 0 0,-1 1 1 0 0,0 0-1 0 0,-1-1 1 0 0,0 12 0 0 0,0-17-4 0 0,-1 0-1 0 0,1 0 1 0 0,-1 0 0 0 0,1 0 0 0 0,-1 0 0 0 0,0 0 0 0 0,0 0 0 0 0,0-1-1 0 0,0 1 1 0 0,0 0 0 0 0,0 0 0 0 0,0-1 0 0 0,0 1 0 0 0,-1-1 0 0 0,1 1 0 0 0,-1-1-1 0 0,1 1 1 0 0,-1-1 0 0 0,1 0 0 0 0,-4 2 0 0 0,-12 5 5 0 0,0 0 0 0 0,0-1 1 0 0,-1-1-1 0 0,1-1 0 0 0,-1 0 0 0 0,-1-1 0 0 0,-17 1 1 0 0,-133 2 56 0 0,151-7-57 0 0,-3-1-10 0 0,1 0 0 0 0,0-1 0 0 0,-1-1 0 0 0,1-1 0 0 0,0-1 0 0 0,1-1 0 0 0,-1 0 0 0 0,-30-16 0 0 0,46 20-32 0 0,-1-1 1 0 0,0 0-1 0 0,1 0 0 0 0,0 0 1 0 0,0 0-1 0 0,0-1 0 0 0,-4-4 0 0 0,7 7-31 0 0,0 0 1 0 0,0 0-1 0 0,-1-1 0 0 0,1 1 0 0 0,1 0 0 0 0,-1-1 0 0 0,0 1 0 0 0,0-1 0 0 0,0 1 0 0 0,1-1 0 0 0,-1 1 0 0 0,1-1 0 0 0,-1 0 0 0 0,1 1 0 0 0,0-1 0 0 0,-1 0 0 0 0,1 1 0 0 0,0-1 0 0 0,0 0 0 0 0,0 1 0 0 0,1-1 0 0 0,-1 0 0 0 0,0 1 0 0 0,1-3 0 0 0,2 0-458 0 0,-1 0 0 0 0,1 0 0 0 0,0 0 1 0 0,1 0-1 0 0,-1 0 0 0 0,1 1 0 0 0,0-1 0 0 0,0 1 0 0 0,0 0 0 0 0,0 0 1 0 0,0 1-1 0 0,1-1 0 0 0,-1 1 0 0 0,1 0 0 0 0,-1 0 0 0 0,7-1 1 0 0,9-3-1588 0 0,0 1 0 0 0,33-5 1 0 0,-15 5 483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19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11 884 0 0,'-16'16'9188'0'0,"15"-15"-8678"0"0,1 1 0 0 0,-1-1 1 0 0,1 0-1 0 0,0 0 1 0 0,-1 3-1 0 0,2-2-300 0 0,-1-1-1 0 0,1 1 1 0 0,-1 0 0 0 0,1 0-1 0 0,-1 0 1 0 0,1-1-1 0 0,0 1 1 0 0,0 0 0 0 0,0-1-1 0 0,0 1 1 0 0,0-1-1 0 0,0 1 1 0 0,1-1 0 0 0,-1 0-1 0 0,0 1 1 0 0,4 1 0 0 0,15 22 340 0 0,-11-20-525 0 0,-1 0 0 0 0,1-1-1 0 0,0 0 1 0 0,0 0 0 0 0,1-1-1 0 0,-1 0 1 0 0,13 2 0 0 0,-1-3-99 0 0,0 0 0 0 0,39-2 0 0 0,-50-1 40 0 0,0 0-1 0 0,0 0 1 0 0,0-1-1 0 0,0-1 1 0 0,0 0 0 0 0,0 0-1 0 0,17-9 1 0 0,-25 11 28 0 0,0 0 1 0 0,0 0 0 0 0,0 0-1 0 0,0 0 1 0 0,-1-1-1 0 0,1 1 1 0 0,0-1 0 0 0,-1 1-1 0 0,1-1 1 0 0,-1 1-1 0 0,1-1 1 0 0,-1 0 0 0 0,0 0-1 0 0,2-3 1 0 0,-3 4 5 0 0,0 0 1 0 0,0 0 0 0 0,0 0-1 0 0,0 1 1 0 0,0-1 0 0 0,0 0-1 0 0,0 0 1 0 0,0 0 0 0 0,0 0-1 0 0,0 0 1 0 0,0 0 0 0 0,0 0-1 0 0,-1 0 1 0 0,1 0 0 0 0,-1 0-1 0 0,1 0 1 0 0,0 0-1 0 0,-1 0 1 0 0,1 1 0 0 0,-1-1-1 0 0,0 0 1 0 0,0-1 0 0 0,-4-2 9 0 0,0 0 1 0 0,0 0-1 0 0,0 1 1 0 0,-1 0-1 0 0,1 0 1 0 0,-1 0-1 0 0,0 0 0 0 0,-9-2 1 0 0,-7-1 122 0 0,1 1 0 0 0,-1 1 0 0 0,-1 0 1 0 0,1 2-1 0 0,0 1 0 0 0,-1 0 0 0 0,1 2 0 0 0,0 1 1 0 0,-1 0-1 0 0,1 2 0 0 0,0 0 0 0 0,1 2 0 0 0,-1 0 0 0 0,1 1 1 0 0,-21 11-1 0 0,33-13-82 0 0,0 0 0 0 0,0 0 0 0 0,0 1 1 0 0,1 0-1 0 0,-10 9 0 0 0,15-12-39 0 0,0-1 0 0 0,0 1 0 0 0,0 1-1 0 0,1-1 1 0 0,-1 0 0 0 0,1 0 0 0 0,0 1 0 0 0,0 0-1 0 0,0-1 1 0 0,1 1 0 0 0,-1 0 0 0 0,1 0 0 0 0,0 0-1 0 0,0 0 1 0 0,0 0 0 0 0,0 6 0 0 0,1-6-8 0 0,0-1-1 0 0,0 1 1 0 0,0 0 0 0 0,1 0-1 0 0,0 0 1 0 0,-1-1 0 0 0,1 1-1 0 0,1 0 1 0 0,-1 0 0 0 0,1-1 0 0 0,-1 1-1 0 0,1-1 1 0 0,4 6 0 0 0,-1-4-15 0 0,0 0 1 0 0,0 0-1 0 0,0 0 0 0 0,1-1 1 0 0,0 0-1 0 0,0 0 1 0 0,7 3-1 0 0,3 1-256 0 0,-1-1-1 0 0,1-1 0 0 0,0-1 1 0 0,0 0-1 0 0,1-1 1 0 0,0-1-1 0 0,28 2 1 0 0,126-4-4933 0 0,-93-2 2032 0 0,49 1-3897 0 0,-98 0 5727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19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146 341 1148 0 0,'-2'1'615'0'0,"0"0"-1"0"0,0 0 1 0 0,0 0-1 0 0,0-1 0 0 0,0 1 1 0 0,0-1-1 0 0,0 1 1 0 0,0-1-1 0 0,0 1 1 0 0,0-1-1 0 0,0 0 1 0 0,-8-6 3331 0 0,16-6-1987 0 0,14-13 700 0 0,26-47 0 0 0,-42 63-2520 0 0,1 0 0 0 0,-1 0 0 0 0,-1 0 0 0 0,0-1 0 0 0,0 0 0 0 0,-1 1 0 0 0,0-1 1 0 0,0-12-1 0 0,8-48-67 0 0,-10 66-153 0 0,0 0 0 0 0,0 0 0 0 0,0 0 0 0 0,-1 0 1 0 0,0 0-1 0 0,0 1 0 0 0,0-1 0 0 0,0 0 0 0 0,-2-4 1 0 0,0 2-231 0 0,3 5 177 0 0,0 0 0 0 0,0 1 0 0 0,-1-1 0 0 0,1 0 0 0 0,0 0 0 0 0,-1 0 0 0 0,1 1 0 0 0,-1-1 0 0 0,1 0 0 0 0,-1 0 0 0 0,1 1 0 0 0,-1-1 1 0 0,0 0-1 0 0,1 1 0 0 0,-1-1 0 0 0,0 1 0 0 0,1-1 0 0 0,-1 1 0 0 0,0-1 0 0 0,0 1 0 0 0,0-1 0 0 0,1 1 0 0 0,-1 0 0 0 0,0-1 0 0 0,0 1 0 0 0,0 0 0 0 0,0 0 0 0 0,0 0 0 0 0,0 0 0 0 0,1 0 0 0 0,-1 0 0 0 0,0 0 0 0 0,0 0 0 0 0,0 0 0 0 0,0 0 0 0 0,0 0 0 0 0,-1 1 0 0 0,-3 0-444 0 0,0 0 0 0 0,0 1 0 0 0,1-1 0 0 0,-1 1 0 0 0,0 0-1 0 0,1 1 1 0 0,0-1 0 0 0,-1 1 0 0 0,1 0 0 0 0,0 0 0 0 0,0 0 0 0 0,1 0-1 0 0,-4 4 1 0 0,-15 12-1256 0 0,14-13 1428 0 0,1 0 0 0 0,0 0 0 0 0,0 1 0 0 0,0 0 1 0 0,1 1-1 0 0,-9 13 0 0 0,-22 51 1695 0 0,36-71-1206 0 0,1 0 0 0 0,-1 0-1 0 0,1 0 1 0 0,0 0 0 0 0,-1-1 0 0 0,1 1-1 0 0,0 0 1 0 0,0 0 0 0 0,0 0 0 0 0,0 0-1 0 0,0 0 1 0 0,0 0 0 0 0,0 0 0 0 0,0 0 0 0 0,0 0-1 0 0,0 0 1 0 0,0 0 0 0 0,1 0 0 0 0,-1-1-1 0 0,0 1 1 0 0,1 0 0 0 0,-1 0 0 0 0,0 0-1 0 0,1 0 1 0 0,0 1 0 0 0,1-1 106 0 0,-1 0 0 0 0,1 1-1 0 0,0-1 1 0 0,-1 0 0 0 0,1 0 0 0 0,0 0-1 0 0,0 0 1 0 0,-1 0 0 0 0,1-1 0 0 0,0 1 0 0 0,3 0-1 0 0,6 2 881 0 0,0-2-1 0 0,-1 0 0 0 0,19 0 0 0 0,15-3 376 0 0,0-3 0 0 0,-1-2 0 0 0,54-14 0 0 0,38-7-806 0 0,-24 9-683 0 0,68-10-2898 0 0,-59 22-4447 0 0,-112 7 6350 0 0,1 0-1 0 0,-1 1 1 0 0,1 1-1 0 0,-1-1 1 0 0,15 6-1 0 0,-11-2-397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19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 86 572 0 0,'-21'1'3394'0'0,"17"0"-2815"0"0,1 0 0 0 0,-1-1-1 0 0,0 0 1 0 0,1 0-1 0 0,-1 0 1 0 0,0 0-1 0 0,1-1 1 0 0,-5 0 0 0 0,-3-2 1109 0 0,0 2 0 0 0,0-1 0 0 0,-13 1 1 0 0,10 1-236 0 0,6 0-987 0 0,1 0-1 0 0,0 0 0 0 0,-1 1 1 0 0,1 0-1 0 0,-1 0 0 0 0,1 0 0 0 0,0 1 1 0 0,-8 3-1 0 0,3 0-253 0 0,0 0 1 0 0,0 1-1 0 0,0 1 0 0 0,0 0 0 0 0,1 0 1 0 0,0 1-1 0 0,-17 17 0 0 0,27-24-205 0 0,0 0 0 0 0,0 0 0 0 0,0 0 0 0 0,0 1 0 0 0,0-1 0 0 0,0 0 0 0 0,0 0 0 0 0,1 1 0 0 0,-1-1 0 0 0,0 0 0 0 0,1 1 1 0 0,-1-1-1 0 0,1 1 0 0 0,-1-1 0 0 0,1 1 0 0 0,0-1 0 0 0,0 1 0 0 0,0-1 0 0 0,0 1 0 0 0,0-1 0 0 0,0 1 0 0 0,0-1 0 0 0,0 1 0 0 0,1 2 0 0 0,0-2-10 0 0,1 0 1 0 0,-1 0-1 0 0,0 0 1 0 0,1 0-1 0 0,0 0 1 0 0,-1-1-1 0 0,1 1 0 0 0,0 0 1 0 0,0-1-1 0 0,0 0 1 0 0,0 1-1 0 0,0-1 1 0 0,0 0-1 0 0,3 1 0 0 0,4 2-42 0 0,1-1 0 0 0,0 0 0 0 0,-1 0 0 0 0,1-1 0 0 0,0 0 0 0 0,16 0 0 0 0,10-4-247 0 0,-1-1 0 0 0,0-2 0 0 0,0-1 0 0 0,0-2 0 0 0,-1-2 0 0 0,0 0-1 0 0,-1-3 1 0 0,33-16 0 0 0,-55 23 223 0 0,0-1-1 0 0,0 0 1 0 0,-1-1-1 0 0,0 0 1 0 0,-1 0-1 0 0,1-1 1 0 0,-1 0-1 0 0,7-11 1 0 0,-15 19 70 0 0,0 0 0 0 0,0 0 0 0 0,0 0 1 0 0,0 0-1 0 0,0 0 0 0 0,0 0 0 0 0,0-1 0 0 0,-1 1 0 0 0,1 0 1 0 0,-1-1-1 0 0,1 1 0 0 0,-1 0 0 0 0,1-1 0 0 0,-1 1 0 0 0,0 0 1 0 0,1-1-1 0 0,-1 1 0 0 0,0-1 0 0 0,0 1 0 0 0,0 0 1 0 0,0-1-1 0 0,0 1 0 0 0,-1-1 0 0 0,1 1 0 0 0,0-1 0 0 0,-1 1 1 0 0,1 0-1 0 0,-1-1 0 0 0,1 1 0 0 0,-1 0 0 0 0,0 0 0 0 0,1-1 1 0 0,-1 1-1 0 0,0 0 0 0 0,0 0 0 0 0,0 0 0 0 0,0 0 0 0 0,0 0 1 0 0,0 0-1 0 0,0 0 0 0 0,0 0 0 0 0,0 0 0 0 0,-1 1 1 0 0,1-1-1 0 0,0 0 0 0 0,0 1 0 0 0,-3-1 0 0 0,-7-3 11 0 0,-1 0 0 0 0,0 1 0 0 0,1 1-1 0 0,-21-2 1 0 0,25 3-21 0 0,-15 1-688 0 0,1 1 0 0 0,-1 1 0 0 0,1 1 0 0 0,0 0 0 0 0,-1 2 0 0 0,-27 10 0 0 0,37-12-234 0 0,9-2 414 0 0,-5 1-526 0 0,1-1-1 0 0,-1 2 1 0 0,1-1-1 0 0,0 1 1 0 0,0 0-1 0 0,0 1 1 0 0,1 0-1 0 0,-9 5 1 0 0,15-9 941 0 0,0 1 0 0 0,0-1 0 0 0,0 0 0 0 0,-1 1 1 0 0,1-1-1 0 0,0 1 0 0 0,0-1 0 0 0,0 0 0 0 0,0 1 0 0 0,0-1 1 0 0,0 0-1 0 0,0 1 0 0 0,0-1 0 0 0,0 1 0 0 0,0-1 1 0 0,0 0-1 0 0,0 1 0 0 0,0-1 0 0 0,0 0 0 0 0,0 1 0 0 0,0-1 1 0 0,0 1-1 0 0,0-1 0 0 0,0 0 0 0 0,1 1 0 0 0,-1-1 0 0 0,0 0 1 0 0,0 1-1 0 0,8 4-999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0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12 336 0 0,'84'-12'14577'0'0,"-82"26"-10318"0"0,-9 22-3582 0 0,4-26 547 0 0,3 2-981 0 0,1 0 0 0 0,0 0 0 0 0,0 0-1 0 0,1 0 1 0 0,4 15 0 0 0,-4-24-241 0 0,0 8-85 0 0,1-1 1 0 0,1 0-1 0 0,-1 0 0 0 0,2 0 1 0 0,0-1-1 0 0,8 14 0 0 0,-1-3-1095 0 0,-11-18 901 0 0,-1 0 0 0 0,1-1 0 0 0,0 1 0 0 0,0-1 0 0 0,0 1 0 0 0,0 0 0 0 0,0-1 0 0 0,0 1 0 0 0,0-1 0 0 0,0 0 1 0 0,1 1-1 0 0,-1-1 0 0 0,0 0 0 0 0,1 0 0 0 0,-1 0 0 0 0,1 0 0 0 0,-1 0 0 0 0,1 0 0 0 0,2 1 0 0 0,5 0-2665 0 0,-6-1 2011 0 0,0 0 0 0 0,0 0 1 0 0,1 0-1 0 0,-1 0 0 0 0,0-1 1 0 0,1 0-1 0 0,-1 1 0 0 0,1-1 1 0 0,-1 0-1 0 0,5-1 0 0 0,9 0-581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0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229 269 348 0 0,'0'0'232'0'0,"0"1"0"0"0,0 0 0 0 0,0 0 0 0 0,0 0 0 0 0,0 0-1 0 0,1 0 1 0 0,-1-1 0 0 0,0 1 0 0 0,1 0 0 0 0,-1 0 0 0 0,1 0 0 0 0,-1-1 0 0 0,1 1 0 0 0,-1 0 0 0 0,1-1-1 0 0,-1 1 1 0 0,1 0 0 0 0,-1-1 0 0 0,1 1 0 0 0,0-1 0 0 0,0 1 0 0 0,-1-1 0 0 0,1 1 0 0 0,0-1 0 0 0,0 1-1 0 0,1-1 1 0 0,1 2 288 0 0,-1-1 124 0 0,0-1 0 0 0,-1 1 0 0 0,1-1-1 0 0,0 0 1 0 0,-1 1 0 0 0,1-1 0 0 0,0 0 0 0 0,0 0-1 0 0,-1 0 1 0 0,1 0 0 0 0,0 0 0 0 0,0-1 0 0 0,-1 1-1 0 0,1-1 1 0 0,2 0 0 0 0,2-1-2 0 0,0-1-1 0 0,0 1 1 0 0,0-1-1 0 0,9-7 1 0 0,-11 8-548 0 0,-1 0 1 0 0,1 0-1 0 0,-1-1 0 0 0,0 0 1 0 0,0 1-1 0 0,0-1 1 0 0,0 0-1 0 0,0-1 0 0 0,-1 1 1 0 0,1 0-1 0 0,-1-1 0 0 0,0 0 1 0 0,0 1-1 0 0,0-1 1 0 0,-1 0-1 0 0,1 0 0 0 0,1-7 1 0 0,-4 5-48 0 0,-1-1 1 0 0,1 1-1 0 0,-1 0 1 0 0,0 0 0 0 0,-1 0-1 0 0,1 0 1 0 0,-1 0-1 0 0,0 1 1 0 0,-1-1-1 0 0,1 1 1 0 0,-1 0 0 0 0,-7-8-1 0 0,2 3-43 0 0,1-1-160 0 0,-1 1 0 0 0,0 0 0 0 0,-1 1-1 0 0,0 0 1 0 0,-1 1 0 0 0,0 0 0 0 0,-19-11-1 0 0,21 14-387 0 0,-1 1 0 0 0,0-1 0 0 0,0 2 0 0 0,-1 0 1 0 0,1 0-1 0 0,-12-2 0 0 0,16 5 130 0 0,0 1-1 0 0,0-1 1 0 0,0 1 0 0 0,0 0 0 0 0,0 0 0 0 0,0 0 0 0 0,0 1 0 0 0,1 0 0 0 0,-1 0 0 0 0,1 1 0 0 0,-1 0 0 0 0,1-1-1 0 0,0 2 1 0 0,0-1 0 0 0,0 1 0 0 0,0-1 0 0 0,1 2 0 0 0,-1-1 0 0 0,1 0 0 0 0,0 1 0 0 0,1-1 0 0 0,-1 1 0 0 0,1 0 0 0 0,0 1-1 0 0,-4 8 1 0 0,7-10 501 0 0,1 1-1 0 0,0 0 0 0 0,0-1 0 0 0,0 1 0 0 0,0 0 1 0 0,1-1-1 0 0,0 0 0 0 0,0 1 0 0 0,0-1 0 0 0,0 0 1 0 0,1 0-1 0 0,6 7 0 0 0,-3-6 345 0 0,0-1 0 0 0,1 0 0 0 0,0-1 0 0 0,0 1 0 0 0,0-1 0 0 0,0-1 0 0 0,0 1 0 0 0,0-1 0 0 0,1-1 0 0 0,-1 1 0 0 0,15 0 0 0 0,9-1 904 0 0,48-4 0 0 0,-66 3-1082 0 0,491-52-490 0 0,-437 44-5530 0 0,114 4 1 0 0,-132 4 2743 0 0,-19 0 1565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1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412 27 352 0 0,'-16'-1'2979'0'0,"0"-1"1"0"0,-28-6-1 0 0,28 4-535 0 0,0 2 0 0 0,-31-3 1 0 0,31 5-1068 0 0,10-1-1056 0 0,0 1-1 0 0,0 0 1 0 0,0 0 0 0 0,0 1-1 0 0,0 0 1 0 0,0 0-1 0 0,1 0 1 0 0,-1 0 0 0 0,0 1-1 0 0,1 0 1 0 0,-11 5-1 0 0,3 1-109 0 0,3-3-120 0 0,1 0-1 0 0,-1 1 1 0 0,2 0 0 0 0,-1 0-1 0 0,1 1 1 0 0,-11 10 0 0 0,-3 7-11 0 0,17-21-81 0 0,1 1 1 0 0,0 0 0 0 0,0 0-1 0 0,0 0 1 0 0,0 1 0 0 0,1-1-1 0 0,-1 1 1 0 0,1 0 0 0 0,0 0-1 0 0,1 0 1 0 0,-1 0 0 0 0,1 1-1 0 0,0-1 1 0 0,1 1 0 0 0,-1-1-1 0 0,1 1 1 0 0,-1 7 0 0 0,2-12-9 0 0,0 0 0 0 0,0 0 0 0 0,1 0 0 0 0,-1 0 0 0 0,0 0 0 0 0,0 0 0 0 0,1-1 0 0 0,-1 1 0 0 0,1 0 0 0 0,-1 0 0 0 0,1 0 0 0 0,-1 0 0 0 0,1-1 0 0 0,-1 1 0 0 0,1 0 0 0 0,0 0 0 0 0,-1-1 0 0 0,1 1 1 0 0,0 0-1 0 0,0-1 0 0 0,-1 1 0 0 0,1-1 0 0 0,0 1 0 0 0,0-1 0 0 0,0 0 0 0 0,0 1 0 0 0,0-1 0 0 0,0 0 0 0 0,-1 1 0 0 0,1-1 0 0 0,2 0 0 0 0,34 2-230 0 0,-28-3 194 0 0,25-1-229 0 0,-1-3 0 0 0,0 0 0 0 0,0-2 0 0 0,58-21-1 0 0,-68 21 75 0 0,35-14-463 0 0,63-32 0 0 0,-107 46 579 0 0,21-15-77 0 0,-33 20 154 0 0,0 1 0 0 0,-1 0 0 0 0,1-1-1 0 0,0 1 1 0 0,-1-1 0 0 0,1 0-1 0 0,-1 1 1 0 0,1-1 0 0 0,-1 0-1 0 0,0 0 1 0 0,0 0 0 0 0,0 0 0 0 0,0 0-1 0 0,0 0 1 0 0,1-3 0 0 0,-3 4 6 0 0,1-1 0 0 0,-1 1 0 0 0,0-1 0 0 0,1 1 0 0 0,-1 0 0 0 0,0 0 0 0 0,0-1 0 0 0,0 1 0 0 0,0 0 0 0 0,0 0 0 0 0,0 0 0 0 0,0 0 0 0 0,0 0-1 0 0,-1 0 1 0 0,1 0 0 0 0,0 1 0 0 0,0-1 0 0 0,-1 0 0 0 0,1 1 0 0 0,-1-1 0 0 0,1 1 0 0 0,0-1 0 0 0,-1 1 0 0 0,1-1 0 0 0,-4 1 0 0 0,-40-7-12 0 0,30 6 20 0 0,0 2 1 0 0,0-1 0 0 0,0 2-1 0 0,-18 4 1 0 0,-9 1-30 0 0,3-1-333 0 0,0 2 1 0 0,-57 20 0 0 0,-14 16-5202 0 0,106-43 5004 0 0,-29 17-3182 0 0,32-18 3568 0 0,0 0 1 0 0,1 1-1 0 0,-1-1 0 0 0,0 0 0 0 0,1 1 1 0 0,-1-1-1 0 0,0 0 0 0 0,1 1 0 0 0,-1-1 1 0 0,1 1-1 0 0,-1-1 0 0 0,1 1 0 0 0,-1-1 0 0 0,1 1 1 0 0,-1-1-1 0 0,1 1 0 0 0,-1 0 0 0 0,1-1 1 0 0,0 1-1 0 0,-1 0 0 0 0,1-1 0 0 0,0 1 1 0 0,0 0-1 0 0,-1-1 0 0 0,1 1 0 0 0,0 0 1 0 0,0 0-1 0 0,0-1 0 0 0,0 1 0 0 0,0 0 1 0 0,0-1-1 0 0,0 1 0 0 0,0 0 0 0 0,0 0 1 0 0,0-1-1 0 0,1 1 0 0 0,-1 0 0 0 0,0-1 1 0 0,1 2-1 0 0,7 3-1169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7:57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0 452 0 0,'-11'1'4866'0'0,"-6"8"-1380"0"0,13-7-2386 0 0,-1 0 1 0 0,1 1-1 0 0,-1-1 1 0 0,1 1-1 0 0,0 0 1 0 0,0 0-1 0 0,-6 7 1 0 0,8-8-986 0 0,1 0 0 0 0,0 1 1 0 0,0-1-1 0 0,0 0 0 0 0,0 1 0 0 0,0-1 1 0 0,1 1-1 0 0,-1-1 0 0 0,1 1 1 0 0,-1-1-1 0 0,1 1 0 0 0,0-1 1 0 0,0 1-1 0 0,0-1 0 0 0,1 1 0 0 0,-1-1 1 0 0,0 1-1 0 0,1-1 0 0 0,0 1 1 0 0,0-1-1 0 0,-1 0 0 0 0,1 1 1 0 0,1-1-1 0 0,-1 0 0 0 0,0 0 0 0 0,0 1 1 0 0,1-1-1 0 0,-1 0 0 0 0,1 0 1 0 0,0-1-1 0 0,2 3 0 0 0,3 2-106 0 0,-3-2-56 0 0,1 1-1 0 0,0-1 0 0 0,0 0 1 0 0,0-1-1 0 0,1 1 0 0 0,-1-1 0 0 0,1 0 1 0 0,0-1-1 0 0,0 1 0 0 0,0-1 1 0 0,8 2-1 0 0,-6-2-152 0 0,1-1 0 0 0,0 0 0 0 0,0 0 1 0 0,0-1-1 0 0,1 0 0 0 0,-1-1 0 0 0,0 0 0 0 0,0 0 0 0 0,-1-1 0 0 0,1 0 1 0 0,12-5-1 0 0,-15 3-35 0 0,1 1-11 0 0,-1-1 0 0 0,1 0 1 0 0,-1 0-1 0 0,9-9 0 0 0,-14 12 221 0 0,1 0 0 0 0,-1 0-1 0 0,0-1 1 0 0,0 1-1 0 0,0-1 1 0 0,0 1-1 0 0,0-1 1 0 0,-1 1-1 0 0,1-1 1 0 0,0 1-1 0 0,-1-1 1 0 0,1 0-1 0 0,-1 1 1 0 0,1-1-1 0 0,-1 0 1 0 0,0 0-1 0 0,0 1 1 0 0,0-1-1 0 0,0 0 1 0 0,0 0 0 0 0,0 1-1 0 0,0-1 1 0 0,-1 0-1 0 0,1 1 1 0 0,-1-4-1 0 0,-2 1 42 0 0,1 0 0 0 0,0 0 0 0 0,-1 0 0 0 0,0 1 0 0 0,0-1-1 0 0,0 1 1 0 0,0-1 0 0 0,-1 1 0 0 0,1 0 0 0 0,-1 0 0 0 0,0 1 0 0 0,0-1-1 0 0,0 1 1 0 0,0 0 0 0 0,0 0 0 0 0,0 0 0 0 0,-1 0 0 0 0,1 1 0 0 0,-9-2 0 0 0,-4-1 266 0 0,0 1 1 0 0,0 0 0 0 0,-34 1 0 0 0,35 3-214 0 0,0 1 0 0 0,0 1 0 0 0,0 0 0 0 0,0 1 0 0 0,1 1 0 0 0,0 1 1 0 0,0 0-1 0 0,0 1 0 0 0,0 0 0 0 0,1 1 0 0 0,1 1 0 0 0,-15 11 0 0 0,25-17-123 0 0,-1 0 1 0 0,1 1-1 0 0,0-1 1 0 0,1 1-1 0 0,-1-1 1 0 0,1 1-1 0 0,-1 0 1 0 0,-2 6-1 0 0,5-9-35 0 0,-1 0-1 0 0,0 0 1 0 0,1 0-1 0 0,-1 0 1 0 0,1 0-1 0 0,-1 0 1 0 0,1 0 0 0 0,0 1-1 0 0,0-1 1 0 0,-1 0-1 0 0,1 0 1 0 0,0 0-1 0 0,0 0 1 0 0,0 0 0 0 0,0 1-1 0 0,0-1 1 0 0,0 0-1 0 0,0 0 1 0 0,1 0-1 0 0,-1 0 1 0 0,0 0 0 0 0,1 1-1 0 0,-1-1 1 0 0,1 0-1 0 0,-1 0 1 0 0,1 0-1 0 0,-1 0 1 0 0,1 0 0 0 0,0 0-1 0 0,-1-1 1 0 0,1 1-1 0 0,0 0 1 0 0,0 0-1 0 0,0 0 1 0 0,0-1 0 0 0,-1 1-1 0 0,1 0 1 0 0,2 0-1 0 0,6 2-745 0 0,-1-1-1 0 0,0 0 1 0 0,1-1-1 0 0,-1 0 1 0 0,1-1-1 0 0,-1 1 1 0 0,1-1-1 0 0,8-2 0 0 0,10-1-1747 0 0,34-10 1 0 0,-25 7 1320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24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125 110 28 0 0,'0'0'28'0'0,"0"-1"0"0"0,0 1 0 0 0,-1 0 0 0 0,1-1 0 0 0,0 1 0 0 0,0 0 0 0 0,0-1 0 0 0,0 1 0 0 0,-1 0 0 0 0,1 0 0 0 0,0-1 0 0 0,0 1 0 0 0,0 0 0 0 0,-1-1 0 0 0,1 1 1 0 0,0 0-1 0 0,0 0 0 0 0,-1 0 0 0 0,1-1 0 0 0,0 1 0 0 0,-1 0 0 0 0,1 0 0 0 0,0 0 0 0 0,-1 0 0 0 0,1 0 0 0 0,0 0 0 0 0,-1 0 0 0 0,1-1 0 0 0,0 1 0 0 0,-1 0 0 0 0,1 0 0 0 0,-1 0 0 0 0,1 0 6 0 0,-1 0-1 0 0,1 0 1 0 0,-1 0 0 0 0,1 0 0 0 0,0 0-1 0 0,-1 0 1 0 0,1 0 0 0 0,-1 0-1 0 0,1 0 1 0 0,0 0 0 0 0,-1 0 0 0 0,1-1-1 0 0,-1 1 1 0 0,1 0 0 0 0,0 0-1 0 0,-1 0 1 0 0,1-1 0 0 0,0 1 0 0 0,-1 0-1 0 0,1-1 1 0 0,0 1 0 0 0,0 0-1 0 0,-1-1 1 0 0,1 1 0 0 0,0 0-1 0 0,0-1 1 0 0,0 1 0 0 0,-1 0 0 0 0,1-1-1 0 0,0 1 1 0 0,0-1 0 0 0,0 1-1 0 0,0 0 1 0 0,0-1 0 0 0,0 0 221 0 0,1-22 2841 0 0,3 22-2816 0 0,-3 0-188 0 0,-1 1 1 0 0,1 0-1 0 0,0 0 1 0 0,0-1 0 0 0,0 1-1 0 0,-1-1 1 0 0,1 1-1 0 0,0-1 1 0 0,0 1 0 0 0,-1-1-1 0 0,1 1 1 0 0,-1-1-1 0 0,1 0 1 0 0,0 1-1 0 0,-1-1 1 0 0,1 0 0 0 0,-1 1-1 0 0,1-1 1 0 0,-1 0-1 0 0,1-1 1 0 0,-1 1-51 0 0,0 1 0 0 0,0-1 0 0 0,1 1-1 0 0,-1-1 1 0 0,0 1 0 0 0,1-1 0 0 0,-1 1 0 0 0,0-1 0 0 0,1 1-1 0 0,-1-1 1 0 0,1 1 0 0 0,-1-1 0 0 0,1 1 0 0 0,-1 0 0 0 0,1-1-1 0 0,-1 1 1 0 0,1 0 0 0 0,-1-1 0 0 0,1 1 0 0 0,-1 0 0 0 0,1 0-1 0 0,0-1 1 0 0,8-6 646 0 0,-6 1-115 0 0,-2 5-477 0 0,-1 1-1 0 0,1-1 0 0 0,0 0 0 0 0,-1 1 0 0 0,1-1 0 0 0,-1 0 0 0 0,0 1 0 0 0,1-1 0 0 0,-1 0 1 0 0,0 0-1 0 0,1 1 0 0 0,-1-1 0 0 0,0 0 0 0 0,0 0 0 0 0,0 0 0 0 0,1 1 0 0 0,-1-1 1 0 0,0 0-1 0 0,0-1 0 0 0,-1 1-40 0 0,1 0 0 0 0,-1 1 1 0 0,1-1-1 0 0,-1 1 0 0 0,1-1 0 0 0,-1 1 1 0 0,1-1-1 0 0,-1 1 0 0 0,1-1 0 0 0,-1 1 1 0 0,0-1-1 0 0,1 1 0 0 0,-1 0 1 0 0,0-1-1 0 0,1 1 0 0 0,-1 0 0 0 0,0 0 1 0 0,0-1-1 0 0,1 1 0 0 0,-2 0 1 0 0,-1-1 111 0 0,8 1 313 0 0,-3 0-443 0 0,-2-1-19 0 0,6-5 246 0 0,-8 7-35 0 0,0 0-210 0 0,0 1 132 0 0,0 0 0 0 0,1 0 0 0 0,0 1 1 0 0,-1-1-1 0 0,1 0 0 0 0,0 0 1 0 0,0 1-1 0 0,1-1 0 0 0,-1 1 0 0 0,0-1 1 0 0,1 1-1 0 0,-1-1 0 0 0,1 1 1 0 0,0-1-1 0 0,0 1 0 0 0,0-1 0 0 0,0 4 1 0 0,0 0-159 0 0,0-1 1 0 0,0 0 0 0 0,-1 1-1 0 0,0-1 1 0 0,-3 7 0 0 0,-6 11-17 0 0,2-7 16 0 0,1 0-1 0 0,0 0 1 0 0,1 1 0 0 0,1 0-1 0 0,0 0 1 0 0,2 0 0 0 0,0 0-1 0 0,-2 26 1 0 0,5-33 16 0 0,1 0-11 0 0,-1-1-1 0 0,0 1 1 0 0,-1-1 0 0 0,0 1 0 0 0,-6 18-1 0 0,-2 21 34 0 0,6-43-26 0 0,0-1 1 0 0,0 1-1 0 0,0-1 1 0 0,-1 0-1 0 0,1 0 1 0 0,-7 6 0 0 0,10-7-3 0 0,0-3-3 0 0,0-1 0 0 0,0 1 0 0 0,0-1 1 0 0,0 0-1 0 0,0 1 0 0 0,0-1 1 0 0,0 1-1 0 0,0-1 0 0 0,-1 0 0 0 0,1 1 1 0 0,0-1-1 0 0,0 1 0 0 0,0-1 0 0 0,0 0 1 0 0,0 1-1 0 0,-1-1 0 0 0,1 0 0 0 0,0 1 1 0 0,0-1-1 0 0,-1 0 0 0 0,1 1 1 0 0,0-1-1 0 0,-1 0 0 0 0,1 0 0 0 0,0 1 1 0 0,0-1-1 0 0,-1 0 0 0 0,1 0 0 0 0,-1 0 1 0 0,1 1-1 0 0,0-1 0 0 0,-1 0 1 0 0,1 0-1 0 0,0 0 0 0 0,-1 0 0 0 0,1 0 1 0 0,-1 0-1 0 0,-1 1 23 0 0,-1 1 2 0 0,-1 0 47 0 0,1-10 111 0 0,3 7-149 0 0,1-1-31 0 0,-1 1 0 0 0,0-1 0 0 0,0 0 0 0 0,1 1 1 0 0,-1-1-1 0 0,1 1 0 0 0,-1-1 0 0 0,1 1 0 0 0,0-1 0 0 0,0 1 1 0 0,-1 0-1 0 0,1-1 0 0 0,0 1 0 0 0,0 0 0 0 0,0 0 1 0 0,2-2-1 0 0,5-9-6 0 0,18-19-7 0 0,6-40-5 0 0,-21 42 18 0 0,-8 23-2 0 0,-1 1 1 0 0,0-1-1 0 0,0 1 1 0 0,0-1-1 0 0,-1 0 1 0 0,1 0-1 0 0,0-11 1 0 0,-3 3-4 0 0,0 0 0 0 0,-1 0 1 0 0,0 0-1 0 0,-1 0 0 0 0,-6-17 0 0 0,5 6 2 0 0,4 23 0 0 0,0 0 1 0 0,0 0 0 0 0,0 0-1 0 0,-1 0 1 0 0,1 0 0 0 0,-1 0-1 0 0,1 0 1 0 0,-1 0 0 0 0,-1-4-1 0 0,-8-22-265 0 0,9 27 167 0 0,1-1 1 0 0,-1 0-1 0 0,1 1 0 0 0,-1-1 1 0 0,1 0-1 0 0,0 0 0 0 0,-1 1 1 0 0,1-1-1 0 0,0 0 0 0 0,0 0 1 0 0,0 1-1 0 0,1-1 0 0 0,-1 0 1 0 0,0 0-1 0 0,1 1 0 0 0,-1-1 1 0 0,1 0-1 0 0,-1 1 0 0 0,1-1 1 0 0,0 0-1 0 0,0 1 0 0 0,0-1 1 0 0,0 1-1 0 0,1-3 0 0 0,1-1-380 0 0,-2 5 458 0 0,-1 0 0 0 0,0-1 0 0 0,0 1 0 0 0,0 0 1 0 0,0 0-1 0 0,0-1 0 0 0,0 1 0 0 0,0 0 0 0 0,0 0 0 0 0,1-1 0 0 0,-1 1 0 0 0,0 0 1 0 0,0 0-1 0 0,0 0 0 0 0,0-1 0 0 0,1 1 0 0 0,-1 0 0 0 0,0 0 0 0 0,0 0 0 0 0,1-1 1 0 0,-1 1-1 0 0,0 0 0 0 0,0 0 0 0 0,1 0 0 0 0,-1 0 0 0 0,0 0 0 0 0,0 0 1 0 0,1 0-1 0 0,-1 0 0 0 0,0 0 0 0 0,1 0 0 0 0,-1 0 0 0 0,0 0 0 0 0,0 0 0 0 0,1 0 1 0 0,-1 0-1 0 0,0 0 0 0 0,0 0 0 0 0,1 0 0 0 0,-1 0 0 0 0,0 0 0 0 0,1 0 0 0 0,-1 1 1 0 0,1-2-107 0 0,0 1 1 0 0,-1 0 0 0 0,1 0 0 0 0,0 0 0 0 0,0 0 0 0 0,-1 0 0 0 0,1 1 0 0 0,0-1-1 0 0,0 0 1 0 0,-1 0 0 0 0,1 0 0 0 0,0 1 0 0 0,-1-1 0 0 0,1 0 0 0 0,0 1 0 0 0,-1-1-1 0 0,1 0 1 0 0,-1 1 0 0 0,1-1 0 0 0,0 1 0 0 0,-1-1 0 0 0,1 1 0 0 0,-1-1 0 0 0,1 1-1 0 0,0 1 1 0 0,-1-1 20 0 0,0 0-1 0 0,0-1 0 0 0,0 1 0 0 0,0 0 0 0 0,0 0 0 0 0,0 0 0 0 0,-1 0 0 0 0,1-1 1 0 0,0 1-1 0 0,0 0 0 0 0,-1 0 0 0 0,1 0 0 0 0,0-1 0 0 0,-1 1 0 0 0,1 0 0 0 0,-1 0 1 0 0,1-1-1 0 0,-1 1 0 0 0,1 0 0 0 0,-1-1 0 0 0,1 1 0 0 0,-1-1 0 0 0,0 1 0 0 0,1-1 1 0 0,-2 1-1 0 0,-25 31-2857 0 0,5-4 464 0 0,4-8 1390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1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479 3 108 0 0,'17'-3'7030'0'0,"-24"6"-5050"0"0,-2 1-1183 0 0,1 1 0 0 0,0 0 1 0 0,1 0-1 0 0,-1 0 0 0 0,1 1 0 0 0,0 0 0 0 0,0 0 0 0 0,1 1 1 0 0,0 0-1 0 0,-9 13 0 0 0,-6 11-225 0 0,1 2 1 0 0,1 0-1 0 0,3 1 1 0 0,0 1-1 0 0,-15 52 1 0 0,24-71-669 0 0,0 1 0 0 0,-1-1 0 0 0,-1-1 0 0 0,-1 1 0 0 0,0-1 0 0 0,-1-1 0 0 0,-17 18 0 0 0,-6 10-819 0 0,24-32 456 0 0,1 1-1 0 0,-1-2 1 0 0,-1 1 0 0 0,0-1-1 0 0,-20 12 1 0 0,-32 16-4117 0 0,55-32 3609 0 0,38-44-8632 0 0,-3 19 8406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1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48 652 0 0,'37'-47'20281'0'0,"-93"89"-17454"0"0,18-20-2310 0 0,1 3 1 0 0,-41 35-1 0 0,65-48-370 0 0,1 0 0 0 0,-14 20-1 0 0,0-2-10 0 0,25-29-137 0 0,1 0 0 0 0,-1-1 1 0 0,0 1-1 0 0,0 0 0 0 0,1-1 0 0 0,-1 1 1 0 0,0 0-1 0 0,1 0 0 0 0,-1 0 1 0 0,1 0-1 0 0,-1 0 0 0 0,1-1 1 0 0,0 1-1 0 0,-1 0 0 0 0,1 0 0 0 0,0 0 1 0 0,0 0-1 0 0,-1 0 0 0 0,1 0 1 0 0,0 0-1 0 0,0 0 0 0 0,0 0 1 0 0,0 0-1 0 0,0 0 0 0 0,1 2 0 0 0,0-3-5 0 0,-1 1-1 0 0,1 0 0 0 0,0 0 1 0 0,0-1-1 0 0,0 1 0 0 0,0 0 1 0 0,0-1-1 0 0,0 1 0 0 0,0-1 0 0 0,0 1 1 0 0,0-1-1 0 0,0 1 0 0 0,0-1 1 0 0,0 0-1 0 0,0 0 0 0 0,0 1 1 0 0,0-1-1 0 0,2 0 0 0 0,7 0-46 0 0,0 0 0 0 0,1 0 0 0 0,16-3 0 0 0,84-21-534 0 0,-2-6 1 0 0,119-47-1 0 0,-220 74 544 0 0,19-7-236 0 0,109-41-1048 0 0,-51 10-2524 0 0,-84 40 3561 0 0,0 1-1 0 0,0-1 0 0 0,0 0 0 0 0,0 0 1 0 0,0 0-1 0 0,0 0 0 0 0,-1 0 0 0 0,1 0 0 0 0,0 0 1 0 0,-1 0-1 0 0,1 0 0 0 0,-1 0 0 0 0,1 0 1 0 0,0-2-1 0 0,-1 3 160 0 0,0-1-1 0 0,0 1 1 0 0,0 0 0 0 0,0-1 0 0 0,0 1-1 0 0,0 0 1 0 0,0-1 0 0 0,0 1 0 0 0,0 0-1 0 0,0-1 1 0 0,0 1 0 0 0,0 0 0 0 0,0-1-1 0 0,0 1 1 0 0,0 0 0 0 0,0-1 0 0 0,-1 1-1 0 0,-37 2-9166 0 0,29 3 7642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2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30 253 224 0 0,'3'31'15570'0'0,"-6"-8"-11194"0"0,3-18-4167 0 0,0 0-1 0 0,0 0 1 0 0,-1-1 0 0 0,0 1-1 0 0,1 0 1 0 0,-1 0 0 0 0,-1-1-1 0 0,-1 7 1 0 0,-7 37 130 0 0,0-9-428 0 0,10-39 7 0 0,0 1 0 0 0,0-1 0 0 0,-1 1 0 0 0,1 0 0 0 0,0-1 0 0 0,0 1 0 0 0,-1-1 0 0 0,1 1 0 0 0,0 0 0 0 0,0-1 0 0 0,0 1 0 0 0,0 0-1 0 0,0-1 1 0 0,0 1 0 0 0,0 0 0 0 0,0-1 0 0 0,0 1 0 0 0,1 0 0 0 0,-1-1 0 0 0,0 1 0 0 0,0-1 0 0 0,0 1 0 0 0,1 0 0 0 0,-1-1 0 0 0,0 1 0 0 0,1 0 0 0 0,7-21-7706 0 0,-7 13 6614 0 0,1 0 1 0 0,-1 1 0 0 0,1 0 0 0 0,0-1 0 0 0,1 1-1 0 0,0 0 1 0 0,3-6 0 0 0,12-10-736 0 0</inkml:trace>
  <inkml:trace contextRef="#ctx0" brushRef="#br0" timeOffset="1">106 108 1084 0 0,'-45'8'17767'0'0,"52"-5"-16590"0"0,10-5-731 0 0,0-1 1 0 0,-1 0-1 0 0,1-1 1 0 0,-1-1-1 0 0,31-13 1 0 0,3-1-306 0 0,13-4-644 0 0,33-10-2875 0 0,-85 31 1553 0 0,0-1 0 0 0,0 2-1 0 0,19-1 1 0 0,-28 1 1303 0 0,0 1 0 0 0,1 0 1 0 0,-1 0-1 0 0,0 1 0 0 0,1-1 0 0 0,-1 1 1 0 0,0-1-1 0 0,0 1 0 0 0,0-1 1 0 0,1 1-1 0 0,-1 0 0 0 0,0 0 0 0 0,0 0 1 0 0,0 1-1 0 0,3 1 0 0 0,4 7-1564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2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364 18 160 0 0,'-8'3'1268'0'0,"-1"-1"1"0"0,1-1-1 0 0,-1 1 0 0 0,1-2 0 0 0,-1 1 1 0 0,0-1-1 0 0,1 0 0 0 0,-12-2 1 0 0,-8 1 1861 0 0,-36 5 2378 0 0,52-1-5146 0 0,1 0-1 0 0,0 0 1 0 0,0 1 0 0 0,0 0-1 0 0,1 1 1 0 0,-12 6-1 0 0,12-5-286 0 0,1 1 0 0 0,-1-1 0 0 0,1 1-1 0 0,-15 16 1 0 0,20-20-56 0 0,1 1-1 0 0,0-1 0 0 0,0 1 0 0 0,1 0 0 0 0,-1 0 1 0 0,1 0-1 0 0,0 0 0 0 0,0 0 0 0 0,0 1 0 0 0,0-1 1 0 0,1 0-1 0 0,0 1 0 0 0,0-1 0 0 0,-1 10 0 0 0,2-13-19 0 0,1 1 0 0 0,-1-1 0 0 0,0 1 0 0 0,1-1-1 0 0,0 0 1 0 0,-1 1 0 0 0,1-1 0 0 0,0 0 0 0 0,0 1-1 0 0,0-1 1 0 0,0 0 0 0 0,0 0 0 0 0,0 0-1 0 0,0 0 1 0 0,0 0 0 0 0,0 0 0 0 0,1 0 0 0 0,-1 0-1 0 0,0 0 1 0 0,1 0 0 0 0,-1-1 0 0 0,0 1-1 0 0,1-1 1 0 0,-1 1 0 0 0,1-1 0 0 0,-1 1 0 0 0,1-1-1 0 0,-1 0 1 0 0,1 0 0 0 0,1 0 0 0 0,52 4-62 0 0,-50-4 56 0 0,25-1-116 0 0,0-1-1 0 0,-1-2 1 0 0,0-1-1 0 0,45-14 1 0 0,-20 2-333 0 0,74-36 0 0 0,-122 50 443 0 0,-1 1-1 0 0,1-1 1 0 0,0 0-1 0 0,-1 0 1 0 0,1-1-1 0 0,-1 0 1 0 0,0 0-1 0 0,0 0 1 0 0,0 0-1 0 0,-1-1 1 0 0,0 0-1 0 0,0 0 1 0 0,4-6-1 0 0,-7 9 15 0 0,-1 1 0 0 0,0 0 0 0 0,0 0 0 0 0,0 0 1 0 0,0-1-1 0 0,0 1 0 0 0,0 0 0 0 0,0 0 0 0 0,0 0 0 0 0,-1-1 0 0 0,1 1 0 0 0,0 0 1 0 0,-1 0-1 0 0,1 0 0 0 0,-1 0 0 0 0,1 0 0 0 0,-1 0 0 0 0,1-1 0 0 0,-1 1 0 0 0,0 1 1 0 0,0-1-1 0 0,0 0 0 0 0,1 0 0 0 0,-1 0 0 0 0,0 0 0 0 0,0 1 0 0 0,0-1 0 0 0,0 0 1 0 0,0 1-1 0 0,0-1 0 0 0,0 0 0 0 0,-1 1 0 0 0,1 0 0 0 0,-1-1 0 0 0,-5-2 21 0 0,-1 0-1 0 0,1 0 1 0 0,0 0-1 0 0,-10-1 1 0 0,-1 3-204 0 0,1 1 0 0 0,0 1 0 0 0,0 0 0 0 0,0 1 0 0 0,0 1 0 0 0,-33 10 0 0 0,30-8-407 0 0,6-2 100 0 0,-69 19-3080 0 0,74-19 2397 0 0,-1 1 0 0 0,1 0-1 0 0,0 0 1 0 0,0 1 0 0 0,0 0 0 0 0,-9 7 0 0 0,16-10 703 0 0,1-2 348 0 0,1 0 1 0 0,-1 1-1 0 0,1-1 0 0 0,0 0 0 0 0,-1 0 0 0 0,1 0 0 0 0,-1 1 1 0 0,1-1-1 0 0,0 0 0 0 0,-1 0 0 0 0,1 1 0 0 0,0-1 0 0 0,-1 0 1 0 0,1 1-1 0 0,0-1 0 0 0,0 1 0 0 0,-1-1 0 0 0,1 0 0 0 0,0 1 1 0 0,0-1-1 0 0,0 1 0 0 0,0-1 0 0 0,-1 0 0 0 0,1 1 1 0 0,0-1-1 0 0,0 1 0 0 0,0-1 0 0 0,0 1 0 0 0,0-1 0 0 0,0 1 1 0 0,0-1-1 0 0,0 0 0 0 0,0 1 0 0 0,0-1 0 0 0,1 1 0 0 0,-1-1 1 0 0,0 1-1 0 0,0-1 0 0 0,0 0 0 0 0,1 1 0 0 0,7 5-1183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3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28 608 0 0,'27'-8'1993'0'0,"-14"3"460"0"0,1 1 0 0 0,-1 1 0 0 0,1 0-1 0 0,18-1 1 0 0,-17 12 1537 0 0,10 11-2238 0 0,-25-18-1650 0 0,126 95 1512 0 0,-118-91-1746 0 0,-1 0 1 0 0,1-1-1 0 0,0 1 1 0 0,9 2 0 0 0,-3-2-1090 0 0,-1-1 0 0 0,1 0 0 0 0,0-1 0 0 0,15 1 1 0 0,-1-2-1754 0 0,0-1 1 0 0,0-2 0 0 0,34-4-1 0 0,-16-1 734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3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55 284 0 0,'-28'-10'3522'0'0,"25"10"-2816"0"0,0-1 1 0 0,0 0 0 0 0,0 0-1 0 0,0 0 1 0 0,0 0 0 0 0,1 0-1 0 0,-1 0 1 0 0,0-1 0 0 0,1 1-1 0 0,-1-1 1 0 0,-10-9 3250 0 0,12 10-3492 0 0,0 1-1 0 0,0-1 0 0 0,0 1 1 0 0,-1-1-1 0 0,1 1 0 0 0,0-1 1 0 0,-2 1-1 0 0,-16 2 2904 0 0,12 2-3164 0 0,0 0-1 0 0,0 0 0 0 0,0 1 1 0 0,-6 5-1 0 0,-14 9 417 0 0,19-14-540 0 0,1 0 1 0 0,0 1-1 0 0,0 0 1 0 0,-8 9 0 0 0,-2 2 5 0 0,9-10-84 0 0,1 0 1 0 0,0 0-1 0 0,1 1 1 0 0,0 0-1 0 0,0 0 1 0 0,-8 15-1 0 0,13-21-3 0 0,1-1 0 0 0,0 0 0 0 0,0 1 0 0 0,0-1-1 0 0,0 0 1 0 0,0 1 0 0 0,0-1 0 0 0,0 0 0 0 0,0 1-1 0 0,0-1 1 0 0,0 0 0 0 0,1 1 0 0 0,-1-1 0 0 0,1 0 0 0 0,-1 0-1 0 0,1 1 1 0 0,-1-1 0 0 0,1 0 0 0 0,0 0 0 0 0,0 0-1 0 0,-1 0 1 0 0,1 0 0 0 0,2 2 0 0 0,-1-1-12 0 0,1 1 0 0 0,-1-1-1 0 0,1 0 1 0 0,-1 0 0 0 0,1-1 0 0 0,0 1-1 0 0,5 2 1 0 0,5 0-89 0 0,0-1-1 0 0,0 0 1 0 0,0 0 0 0 0,1-2-1 0 0,-1 1 1 0 0,1-2-1 0 0,0 0 1 0 0,22-3-1 0 0,9-3-324 0 0,52-16 0 0 0,-92 21 397 0 0,36-11-283 0 0,0-1-1 0 0,-1-1 1 0 0,66-35-1 0 0,-97 43 276 0 0,-1 1-1 0 0,0-2 1 0 0,14-12 0 0 0,-19 16 35 0 0,0 1 0 0 0,-1-1 1 0 0,1 0-1 0 0,-1 0 1 0 0,0 0-1 0 0,0 0 1 0 0,0 0-1 0 0,0 0 0 0 0,0-1 1 0 0,-1 1-1 0 0,0-1 1 0 0,1 1-1 0 0,-1-1 1 0 0,0-5-1 0 0,-1 7 6 0 0,0 0 0 0 0,-1 0 1 0 0,1 0-1 0 0,-1 1 0 0 0,1-1 0 0 0,-1 0 0 0 0,0 0 1 0 0,0 1-1 0 0,0-1 0 0 0,0 0 0 0 0,0 1 1 0 0,0-1-1 0 0,0 1 0 0 0,-1-1 0 0 0,1 1 0 0 0,-1 0 1 0 0,1 0-1 0 0,-1-1 0 0 0,1 1 0 0 0,-1 0 1 0 0,1 0-1 0 0,-1 0 0 0 0,0 1 0 0 0,0-1 0 0 0,0 0 1 0 0,1 1-1 0 0,-1-1 0 0 0,0 1 0 0 0,0 0 0 0 0,-4-1 1 0 0,-7-1 12 0 0,-1 1 0 0 0,0 0 0 0 0,-15 1 0 0 0,20 0-9 0 0,-32 3-325 0 0,1 1 0 0 0,0 3 0 0 0,0 1-1 0 0,-72 24 1 0 0,42-11-1304 0 0,-18 9-3019 0 0,68-23-2212 0 0,30-10 5858 0 0,0-1 0 0 0,0-1-1 0 0,0 1 1 0 0,12-9 0 0 0,-6 4 308 0 0,20-11-294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3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25 587 32 0 0,'43'-37'695'0'0,"-9"8"189"0"0,34-39 1 0 0,-47 44-534 0 0,23-24 1122 0 0,-2-2 0 0 0,51-79 1 0 0,-81 108-744 0 0,6-11 1731 0 0,2 1 0 0 0,35-43 0 0 0,-51 69-2226 0 0,0 1 0 0 0,1 0-1 0 0,-1 1 1 0 0,1-1 0 0 0,0 1 0 0 0,0 0 0 0 0,1 0-1 0 0,-1 0 1 0 0,0 1 0 0 0,1 0 0 0 0,0 0 0 0 0,10-2-1 0 0,-14 3-200 0 0,-1 1-1 0 0,0 0 1 0 0,0-1-1 0 0,1 1 1 0 0,-1 0-1 0 0,0 0 1 0 0,0 0-1 0 0,1 0 1 0 0,-1 0 0 0 0,0 1-1 0 0,0-1 1 0 0,0 0-1 0 0,1 0 1 0 0,-1 1-1 0 0,0-1 1 0 0,0 1-1 0 0,0-1 1 0 0,0 1-1 0 0,0 0 1 0 0,1-1-1 0 0,-1 1 1 0 0,0 0-1 0 0,-1 0 1 0 0,1 0-1 0 0,0-1 1 0 0,0 1-1 0 0,0 0 1 0 0,0 0-1 0 0,0 2 1 0 0,0-1 0 0 0,0 0 1 0 0,0 0-1 0 0,0 0 1 0 0,0 0-1 0 0,-1 0 0 0 0,1 0 1 0 0,0 0-1 0 0,-1 0 1 0 0,0 0-1 0 0,0 0 0 0 0,0 0 1 0 0,0 0-1 0 0,0 0 1 0 0,0 0-1 0 0,-1 4 0 0 0,-6 15-7 0 0,-1 0 0 0 0,-1-1 0 0 0,-1 1 0 0 0,-1-2-1 0 0,0 0 1 0 0,-20 25 0 0 0,-258 311-130 0 0,268-331 53 0 0,-127 151-1687 0 0,118-121-472 0 0,20-33 743 0 0,9-21 1317 0 0,1 1 0 0 0,-1 0 0 0 0,1 0 0 0 0,-1 0 0 0 0,1 0 0 0 0,-1 0 0 0 0,1 0 0 0 0,-1 0 1 0 0,1 0-1 0 0,0 0 0 0 0,0 0 0 0 0,-1 0 0 0 0,1 0 0 0 0,0 0 0 0 0,0 0 0 0 0,0 0 0 0 0,0 0 0 0 0,0 0 1 0 0,1 0-1 0 0,-1 0 0 0 0,0 0 0 0 0,0 1 0 0 0,1-1 0 0 0,-1 0 0 0 0,0-1 0 0 0,1 1 0 0 0,-1 0 0 0 0,1 0 0 0 0,-1 0 1 0 0,1 0-1 0 0,0 0 0 0 0,-1 0 0 0 0,1-1 0 0 0,0 1 0 0 0,0 0 0 0 0,-1 0 0 0 0,1-1 0 0 0,0 1 0 0 0,0-1 1 0 0,0 1-1 0 0,0-1 0 0 0,0 1 0 0 0,2 0 0 0 0,3 0-603 0 0,-1 1-1 0 0,1-1 1 0 0,0-1 0 0 0,-1 1 0 0 0,1-1-1 0 0,0 0 1 0 0,11-1 0 0 0,10-4-569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4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259 125 1008 0 0,'28'-10'2314'0'0,"-24"8"-975"0"0,0 1-1 0 0,0-1 1 0 0,0 1 0 0 0,0 0-1 0 0,0 0 1 0 0,8 0-1 0 0,-10 1-1044 0 0,0 0 0 0 0,0 1 0 0 0,0-1 0 0 0,0 1 0 0 0,0-1 0 0 0,0 1-1 0 0,-1 0 1 0 0,1 0 0 0 0,0 0 0 0 0,0 0 0 0 0,-1 0 0 0 0,1 0-1 0 0,0 0 1 0 0,-1 1 0 0 0,1-1 0 0 0,-1 1 0 0 0,2 2 0 0 0,1-2-271 0 0,-1 1 1 0 0,1-1-1 0 0,-1 1 0 0 0,1-1 1 0 0,0 0-1 0 0,0-1 1 0 0,0 1-1 0 0,1-1 1 0 0,-1 1-1 0 0,0-1 1 0 0,0 0-1 0 0,1-1 1 0 0,-1 1-1 0 0,0-1 0 0 0,9 0 1 0 0,8-1-132 0 0,37-4 1 0 0,-47 3 10 0 0,0 0 0 0 0,0 0 0 0 0,0-1 0 0 0,0 0 0 0 0,0-1 0 0 0,-1-1 0 0 0,0 1 0 0 0,1-1 1 0 0,-2-1-1 0 0,1 0 0 0 0,15-13 0 0 0,-23 18 94 0 0,-1 0 1 0 0,1 0-1 0 0,-1-1 0 0 0,0 1 1 0 0,0 0-1 0 0,0 0 1 0 0,1-1-1 0 0,-1 1 0 0 0,0-1 1 0 0,-1 1-1 0 0,1-1 0 0 0,0 1 1 0 0,0-1-1 0 0,-1 1 1 0 0,1-1-1 0 0,-1 0 0 0 0,1 1 1 0 0,-1-1-1 0 0,0 0 0 0 0,0 1 1 0 0,1-1-1 0 0,-1 0 1 0 0,-1 0-1 0 0,1 1 0 0 0,0-1 1 0 0,0 0-1 0 0,0 1 0 0 0,-1-1 1 0 0,1 0-1 0 0,-1 1 1 0 0,0-1-1 0 0,1 0 0 0 0,-1 1 1 0 0,-1-2-1 0 0,0 0 35 0 0,0 1-1 0 0,-1 0 1 0 0,1 0-1 0 0,-1 0 1 0 0,1 0 0 0 0,-1 0-1 0 0,0 1 1 0 0,0-1 0 0 0,0 1-1 0 0,0 0 1 0 0,0 0-1 0 0,0 0 1 0 0,0 0 0 0 0,0 0-1 0 0,0 1 1 0 0,0-1-1 0 0,-1 1 1 0 0,-4 0 0 0 0,-30 2 137 0 0,1 2 1 0 0,-1 2-1 0 0,1 1 1 0 0,1 2 0 0 0,0 2-1 0 0,0 1 1 0 0,1 2 0 0 0,0 1-1 0 0,1 1 1 0 0,1 2-1 0 0,-38 28 1 0 0,54-34-81 0 0,0 1 1 0 0,1 1-1 0 0,0 0 0 0 0,1 1 1 0 0,0 1-1 0 0,-13 20 1 0 0,26-35-79 0 0,1 1 1 0 0,0 0-1 0 0,0 0 1 0 0,0 0 0 0 0,0 0-1 0 0,0 0 1 0 0,0 0-1 0 0,0 0 1 0 0,1 0 0 0 0,-1 0-1 0 0,1 0 1 0 0,-1 1-1 0 0,1-1 1 0 0,0 0 0 0 0,0 0-1 0 0,0 0 1 0 0,0 1-1 0 0,1-1 1 0 0,-1 0 0 0 0,0 0-1 0 0,1 0 1 0 0,1 3-1 0 0,-1-2-3 0 0,1 0 0 0 0,0 0-1 0 0,0 0 1 0 0,0-1 0 0 0,1 1 0 0 0,-1-1-1 0 0,1 1 1 0 0,-1-1 0 0 0,1 0-1 0 0,0 0 1 0 0,0 0 0 0 0,5 2-1 0 0,4 1-53 0 0,-1 0 0 0 0,1-1 0 0 0,0 0 1 0 0,0-1-1 0 0,1 0 0 0 0,17 1 0 0 0,17-3-1501 0 0,0-2-1 0 0,0-2 1 0 0,67-12 0 0 0,134-43-9617 0 0,-231 54 10533 0 0,49-12-1283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4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518 81 592 0 0,'-50'5'3561'0'0,"-7"1"2908"0"0,28-7-1835 0 0,19 0-4061 0 0,0 0 1 0 0,0 1-1 0 0,0 0 0 0 0,0 1 1 0 0,1 0-1 0 0,-1 0 0 0 0,-15 5 1 0 0,-20 13 202 0 0,0 2 0 0 0,-56 36 0 0 0,81-45-701 0 0,9-5-39 0 0,1-1 0 0 0,-1 2 0 0 0,-8 8-1 0 0,16-14-32 0 0,1 0-1 0 0,0 0 1 0 0,0 0-1 0 0,0 1 1 0 0,0-1-1 0 0,1 1 1 0 0,-1 0-1 0 0,1-1 1 0 0,-1 1-1 0 0,1 0 1 0 0,0 0-1 0 0,0 0 1 0 0,0 0-1 0 0,1 0 1 0 0,-1 0-1 0 0,1 0 1 0 0,-1 3-1 0 0,1-4-4 0 0,0 0-1 0 0,0-1 1 0 0,0 1 0 0 0,0-1 0 0 0,0 1-1 0 0,0 0 1 0 0,1-1 0 0 0,-1 1-1 0 0,1-1 1 0 0,-1 1 0 0 0,1-1 0 0 0,-1 1-1 0 0,1-1 1 0 0,0 0 0 0 0,0 1-1 0 0,-1-1 1 0 0,3 2 0 0 0,0-1-6 0 0,0 0 0 0 0,0 0-1 0 0,0 0 1 0 0,0-1 0 0 0,0 0 0 0 0,1 1 0 0 0,3 0 0 0 0,-5-2 4 0 0,13 4-47 0 0,0 0-1 0 0,0-2 1 0 0,0 1-1 0 0,0-2 1 0 0,1 0 0 0 0,-1-1-1 0 0,28-4 1 0 0,110-25-647 0 0,-120 21 506 0 0,65-14-372 0 0,-2-6 0 0 0,0-3 0 0 0,148-71 0 0 0,-236 98 553 0 0,48-28-54 0 0,-53 30 63 0 0,1 0-1 0 0,-1-1 1 0 0,0 1-1 0 0,1-1 0 0 0,-1 0 1 0 0,-1 0-1 0 0,1 0 0 0 0,0 0 1 0 0,-1 0-1 0 0,0-1 0 0 0,1 1 1 0 0,2-7-1 0 0,-5 9 5 0 0,0 0 0 0 0,0 0 0 0 0,1 0 1 0 0,-1 0-1 0 0,0 0 0 0 0,0 0 0 0 0,0 0 0 0 0,0 0 0 0 0,0 0 1 0 0,0 0-1 0 0,0 0 0 0 0,-1 0 0 0 0,1 0 0 0 0,0 0 0 0 0,0 0 0 0 0,-1 0 1 0 0,1 0-1 0 0,-1 0 0 0 0,1 0 0 0 0,-1 0 0 0 0,1 0 0 0 0,-1 1 0 0 0,-1-3 1 0 0,0 2 3 0 0,0-1 1 0 0,0 0 0 0 0,0 1-1 0 0,-1 0 1 0 0,1-1 0 0 0,-1 1-1 0 0,1 0 1 0 0,0 0 0 0 0,-4-1-1 0 0,-6 0 24 0 0,0-1 0 0 0,-1 1 0 0 0,-12 0 0 0 0,23 2-26 0 0,-42-1 33 0 0,0 2-1 0 0,1 2 1 0 0,-71 14-1 0 0,-126 44-530 0 0,191-44-1184 0 0,0 2-1 0 0,-84 46 1 0 0,122-57 359 0 0,-1 0 0 0 0,2 0 0 0 0,-17 16 0 0 0,22-19 584 0 0,4-4 636 0 0,1-1 0 0 0,-1 0-1 0 0,0 1 1 0 0,1-1 0 0 0,-1 1-1 0 0,1-1 1 0 0,0 1 0 0 0,-1-1-1 0 0,1 1 1 0 0,-1 0 0 0 0,1-1-1 0 0,0 1 1 0 0,-1-1 0 0 0,1 1-1 0 0,0 0 1 0 0,0-1 0 0 0,0 1-1 0 0,-1 0 1 0 0,1-1 0 0 0,0 1 0 0 0,0 0-1 0 0,0-1 1 0 0,0 1 0 0 0,0 0-1 0 0,0-1 1 0 0,0 1 0 0 0,0 0-1 0 0,1 0 1 0 0,13 15-2685 0 0,-13-16 2740 0 0,8 10-1325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5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535 11 688 0 0,'29'-11'11808'0'0,"-24"21"-9513"0"0,-5-10-2248 0 0,0 0 0 0 0,1 0 1 0 0,-1 0-1 0 0,0 1 0 0 0,1-1 0 0 0,-1 0 0 0 0,0 1 1 0 0,0-1-1 0 0,0 0 0 0 0,1 1 0 0 0,-1-1 1 0 0,0 0-1 0 0,0 1 0 0 0,0-1 0 0 0,1 0 0 0 0,-1 1 1 0 0,0-1-1 0 0,0 1 0 0 0,0-1 0 0 0,0 0 0 0 0,0 1 1 0 0,0-1-1 0 0,0 1 0 0 0,0-1 0 0 0,0 0 0 0 0,0 1 1 0 0,0-1-1 0 0,0 0 0 0 0,0 1 0 0 0,-1-1 1 0 0,1 1-1 0 0,0-1 0 0 0,0 1 0 0 0,-62 112 3208 0 0,20-42-2723 0 0,31-53-444 0 0,-1-1 1 0 0,-19 23 0 0 0,-3 3-8 0 0,-109 145 20 0 0,42-68-124 0 0,33-42-160 0 0,42-48-125 0 0,16-19-433 0 0,0 0-1 0 0,-11 18 1 0 0,69-52-9590 0 0,9-30 5847 0 0,-20 22 2682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36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96 247 464 0 0,'-1'-2'337'0'0,"0"-1"0"0"0,-1 0 0 0 0,1 1-1 0 0,-1-1 1 0 0,1 1 0 0 0,-1-1 0 0 0,3-15 7480 0 0,29 39-6600 0 0,-24-12-1115 0 0,-5-8-69 0 0,0 1 0 0 0,1-1-1 0 0,-1 1 1 0 0,0-1-1 0 0,0 1 1 0 0,0-1 0 0 0,-1 1-1 0 0,1 0 1 0 0,0 0 0 0 0,-1-1-1 0 0,1 4 1 0 0,9 34 479 0 0,-10-34-487 0 0,0-1-10 0 0,0 1 1 0 0,0-1-1 0 0,0 0 1 0 0,0 1-1 0 0,-1-1 0 0 0,0 1 1 0 0,0-1-1 0 0,0 0 1 0 0,0 1-1 0 0,-4 4 1 0 0,-3 16 8 0 0,7-22-22 0 0,1 0 0 0 0,-1 0 0 0 0,0-1 0 0 0,0 1 0 0 0,0 0 0 0 0,0 0 0 0 0,0-1 0 0 0,-1 1 0 0 0,-1 2 0 0 0,-26 41 25 0 0,23-35-15 0 0,-1 0 0 0 0,0 0 0 0 0,0-1 0 0 0,-1 0 1 0 0,-13 13-1 0 0,10-7-12 0 0,11-15 9 0 0,0-1-1 0 0,0 1 1 0 0,-1-1 0 0 0,1 1-1 0 0,0 0 1 0 0,0-1-1 0 0,-1 1 1 0 0,1-1-1 0 0,-1 1 1 0 0,1-1-1 0 0,0 1 1 0 0,-1-1-1 0 0,1 1 1 0 0,-1-1-1 0 0,1 1 1 0 0,-1-1-1 0 0,1 0 1 0 0,-1 1-1 0 0,0-1 1 0 0,1 0-1 0 0,-1 1 1 0 0,1-1-1 0 0,-1 0 1 0 0,0 0-1 0 0,1 1 1 0 0,-1-1-1 0 0,0 0 1 0 0,1 0-1 0 0,-1 0 1 0 0,0 0-1 0 0,0 0 1 0 0,-1 0 294 0 0,2-27 199 0 0,2 5-494 0 0,0-1-1 0 0,1 1 1 0 0,0 0 0 0 0,2 0 0 0 0,1 1 0 0 0,1 0 0 0 0,13-30 0 0 0,57-116-41 0 0,-70 149 34 0 0,-2 7 2 0 0,-1 0-1 0 0,2 0 1 0 0,-1 0-1 0 0,2 0 0 0 0,-1 1 1 0 0,1 0-1 0 0,11-11 1 0 0,-6 9-10 0 0,-9 8 49 0 0,1 1 1 0 0,-1-1-1 0 0,1 1 0 0 0,0 0 0 0 0,0 0 1 0 0,0 0-1 0 0,0 0 0 0 0,0 1 0 0 0,1-1 1 0 0,-1 1-1 0 0,1 0 0 0 0,0 1 0 0 0,8-3 1 0 0,5 3 66 0 0,-1 1 0 0 0,1 1 0 0 0,-1 1 1 0 0,0 0-1 0 0,0 1 0 0 0,0 1 1 0 0,0 0-1 0 0,28 13 0 0 0,-28-12-84 0 0,-10-2-21 0 0,1 0 1 0 0,-1 1 0 0 0,1-1-1 0 0,-1 1 1 0 0,0 1-1 0 0,-1-1 1 0 0,1 1 0 0 0,-1 0-1 0 0,0 1 1 0 0,0-1-1 0 0,0 1 1 0 0,-1 1 0 0 0,0-1-1 0 0,0 1 1 0 0,-1 0-1 0 0,0 0 1 0 0,6 13-1 0 0,-10-15 0 0 0,0 0-1 0 0,0-1 0 0 0,0 1 0 0 0,-1 0 0 0 0,0-1 0 0 0,0 1 0 0 0,-1 0 0 0 0,1-1 0 0 0,-1 0 0 0 0,0 1 0 0 0,0-1 0 0 0,0 0 0 0 0,-1 0 0 0 0,1 0 0 0 0,-4 4 0 0 0,-3 4 2 0 0,-1-1-1 0 0,0 0 1 0 0,-1 0 0 0 0,0-1-1 0 0,0 0 1 0 0,-1-1 0 0 0,-1 0-1 0 0,1-1 1 0 0,-1 0 0 0 0,-1-1-1 0 0,-15 6 1 0 0,-47 20 34 0 0,51-25-37 0 0,21-6 3 0 0,-1 0 0 0 0,1 0 1 0 0,-1-1-1 0 0,0 1 0 0 0,0-1 0 0 0,1 0 0 0 0,-1 0 0 0 0,0-1 0 0 0,0 0 1 0 0,0 0-1 0 0,0 0 0 0 0,0 0 0 0 0,0-1 0 0 0,0 1 0 0 0,0-1 0 0 0,0 0 1 0 0,1-1-1 0 0,-10-3 0 0 0,12 4-11 0 0,-1-1 1 0 0,0 0 0 0 0,1 1-1 0 0,-1-1 1 0 0,1 0-1 0 0,0 0 1 0 0,0 0-1 0 0,0-1 1 0 0,0 1 0 0 0,0 0-1 0 0,0-1 1 0 0,0 0-1 0 0,1 1 1 0 0,-1-1-1 0 0,1 0 1 0 0,0 0 0 0 0,0 1-1 0 0,0-1 1 0 0,0 0-1 0 0,1 0 1 0 0,-1 0-1 0 0,1 0 1 0 0,-1 0 0 0 0,1 0-1 0 0,0 0 1 0 0,0-1-1 0 0,1-2 1 0 0,-1 5 3 0 0,1 0 1 0 0,-1 1-1 0 0,1-1 1 0 0,-1 1-1 0 0,1-1 1 0 0,-1 1-1 0 0,1 0 1 0 0,-1-1-1 0 0,1 1 1 0 0,0-1-1 0 0,-1 1 1 0 0,1 0-1 0 0,-1 0 1 0 0,1-1-1 0 0,0 1 1 0 0,-1 0 0 0 0,1 0-1 0 0,0 0 1 0 0,-1 0-1 0 0,1 0 1 0 0,0 0-1 0 0,-1 0 1 0 0,1 0-1 0 0,0 0 1 0 0,-1 0-1 0 0,2 0 1 0 0,18 1-7 0 0,26 11 82 0 0,0 1 0 0 0,-1 3 0 0 0,-1 2 0 0 0,-1 1 0 0 0,60 37 0 0 0,-17-19-284 0 0,-29-17-2098 0 0,-19-8-3992 0 0,-31-11 5111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5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354 142 840 0 0,'-10'-3'1138'0'0,"0"0"0"0"0,-1 1 0 0 0,1 1 0 0 0,-1 0 0 0 0,0 0 0 0 0,1 1 0 0 0,-1 1 0 0 0,-18 2 0 0 0,-16-1 3398 0 0,31-3-1314 0 0,14 1-3180 0 0,0-1 0 0 0,0 0 1 0 0,0 1-1 0 0,1-1 0 0 0,-1 1 1 0 0,0-1-1 0 0,0 1 0 0 0,0-1 1 0 0,1 1-1 0 0,-1-1 0 0 0,0 1 1 0 0,1-1-1 0 0,-1 1 0 0 0,0-1 1 0 0,1 1-1 0 0,-1 0 0 0 0,0-1 1 0 0,1 1-1 0 0,-1 0 0 0 0,1-1 1 0 0,-1 1-1 0 0,1 0 0 0 0,-1-1 1 0 0,1 1-1 0 0,-1 0 0 0 0,2-1 0 0 0,84-30 281 0 0,-53 22-287 0 0,123-31-15 0 0,-80 24-31 0 0,-48 8-19 0 0,1 2-1 0 0,1 0 1 0 0,-1 3-1 0 0,1 0 1 0 0,0 2-1 0 0,36 2 1 0 0,-65-1 25 0 0,1 0-1 0 0,-1 0 1 0 0,1 1 0 0 0,0-1-1 0 0,-1 0 1 0 0,1 0 0 0 0,-1 1-1 0 0,1-1 1 0 0,-1 1 0 0 0,1-1 0 0 0,-1 1-1 0 0,1 0 1 0 0,-1-1 0 0 0,0 1-1 0 0,1 0 1 0 0,-1 0 0 0 0,0 0-1 0 0,0 0 1 0 0,1 0 0 0 0,-1 0 0 0 0,0 0-1 0 0,0 1 1 0 0,0-1 0 0 0,1 3-1 0 0,-2-3 6 0 0,0 1 0 0 0,0 0 0 0 0,0-1 0 0 0,-1 1 0 0 0,1 0 0 0 0,0-1 0 0 0,-1 1 0 0 0,1 0 0 0 0,-1-1-1 0 0,0 1 1 0 0,1-1 0 0 0,-1 1 0 0 0,0-1 0 0 0,0 1 0 0 0,0-1 0 0 0,0 0 0 0 0,0 1 0 0 0,-2 1 0 0 0,-7 7 20 0 0,0-1 1 0 0,-1 0 0 0 0,0-1 0 0 0,-20 12 0 0 0,-85 39 516 0 0,-242 87 1 0 0,277-117-348 0 0,-66 22 31 0 0,119-43-309 0 0,25-7-173 0 0,6-2-95 0 0,43-12-1277 0 0,555-133-16330 0 0,-534 131 16891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6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174 174 300 0 0,'47'0'16680'0'0,"-48"0"-16471"0"0,0 0-34 0 0,0 0 1 0 0,0 0 0 0 0,0 0-1 0 0,0 1 1 0 0,0-1-1 0 0,0 1 1 0 0,0-1-1 0 0,0 0 1 0 0,0 1-1 0 0,0-1 1 0 0,1 1-1 0 0,-1 0 1 0 0,0-1-1 0 0,0 1 1 0 0,0 0 0 0 0,1 0-1 0 0,-1-1 1 0 0,0 1-1 0 0,1 0 1 0 0,-1 0-1 0 0,0 1 1 0 0,-5 6 188 0 0,6-7-351 0 0,0-1-1 0 0,0 1 0 0 0,0 0 0 0 0,0-1 1 0 0,0 1-1 0 0,0-1 0 0 0,0 1 1 0 0,1-1-1 0 0,-1 1 0 0 0,0-1 0 0 0,0 1 1 0 0,1-1-1 0 0,-1 1 0 0 0,0-1 1 0 0,1 1-1 0 0,-1-1 0 0 0,0 1 0 0 0,1-1 1 0 0,-1 1-1 0 0,1-1 0 0 0,-1 0 0 0 0,0 1 1 0 0,1-1-1 0 0,-1 0 0 0 0,1 0 1 0 0,-1 1-1 0 0,1-1 0 0 0,0 0 0 0 0,-1 0 1 0 0,1 0-1 0 0,-1 1 0 0 0,1-1 1 0 0,-1 0-1 0 0,2 0 0 0 0,25 9 66 0 0,2-6-100 0 0,1-2 1 0 0,0 0-1 0 0,0-2 0 0 0,54-9 0 0 0,120-36-594 0 0,-108 22 77 0 0,-55 14 222 0 0,-1-2 0 0 0,0-1 0 0 0,-2-3 0 0 0,50-26 0 0 0,-86 42 315 0 0,-1-1-1 0 0,0 0 0 0 0,0 1 1 0 0,0-1-1 0 0,0 0 0 0 0,0 1 1 0 0,0-1-1 0 0,0 0 0 0 0,0 0 1 0 0,0 0-1 0 0,0 0 0 0 0,-1 0 1 0 0,1 0-1 0 0,0 0 0 0 0,-1 0 0 0 0,1 0 1 0 0,0-1-1 0 0,-1 1 0 0 0,0 0 1 0 0,1 0-1 0 0,-1 0 0 0 0,0-1 1 0 0,1 1-1 0 0,-1 0 0 0 0,0-3 1 0 0,0 3 7 0 0,-1 0 0 0 0,1 0 0 0 0,-1 0 1 0 0,1 0-1 0 0,-1 0 0 0 0,0 0 0 0 0,0 0 1 0 0,1 0-1 0 0,-1 0 0 0 0,0 0 0 0 0,0 0 1 0 0,0 1-1 0 0,0-1 0 0 0,0 0 0 0 0,0 1 1 0 0,0-1-1 0 0,0 0 0 0 0,0 1 0 0 0,0-1 1 0 0,0 1-1 0 0,0 0 0 0 0,0-1 1 0 0,-1 1-1 0 0,1 0 0 0 0,0 0 0 0 0,0-1 1 0 0,0 1-1 0 0,-2 0 0 0 0,-19-1 118 0 0,-1 0 0 0 0,1 2 0 0 0,-42 5 0 0 0,-69 21 297 0 0,64-12-230 0 0,-33 7 36 0 0,2 5 0 0 0,-175 71 0 0 0,260-92-222 0 0,-1 1 0 0 0,2 1 0 0 0,-1 0 1 0 0,1 0-1 0 0,0 2 0 0 0,1 0 0 0 0,0 0 0 0 0,1 1 0 0 0,-15 17 0 0 0,26-27-5 0 0,-1 1-1 0 0,1-1 1 0 0,0 1-1 0 0,0-1 1 0 0,0 1 0 0 0,0 0-1 0 0,1-1 1 0 0,-1 1-1 0 0,0 0 1 0 0,1-1 0 0 0,-1 1-1 0 0,1 0 1 0 0,0 0 0 0 0,-1 0-1 0 0,1 0 1 0 0,0-1-1 0 0,0 1 1 0 0,0 0 0 0 0,0 0-1 0 0,0 0 1 0 0,1 0-1 0 0,-1 0 1 0 0,1 2 0 0 0,1-1-4 0 0,0-1 1 0 0,-1 1-1 0 0,1-1 0 0 0,0 1 1 0 0,0-1-1 0 0,0 0 1 0 0,1 0-1 0 0,-1 0 1 0 0,0 0-1 0 0,1 0 0 0 0,-1 0 1 0 0,6 2-1 0 0,4 2-40 0 0,1-1-1 0 0,0 0 0 0 0,-1-1 1 0 0,28 5-1 0 0,40 2-1353 0 0,0-3-1 0 0,0-4 1 0 0,113-9 0 0 0,-76-6-3856 0 0,194-44 0 0 0,-150 27 2138 0 0,-84 17 2075 0 0,-65 9 1217 0 0,0 0 0 0 0,0 0 0 0 0,1 1 0 0 0,-1 1 0 0 0,0 0 0 0 0,18 3-1 0 0,-30-3-131 0 0,1 0-1 0 0,-1 0 1 0 0,0 0-1 0 0,0 0 0 0 0,0 0 1 0 0,1 0-1 0 0,-1 0 1 0 0,0 0-1 0 0,0 0 0 0 0,0 0 1 0 0,1 0-1 0 0,-1 0 1 0 0,0 1-1 0 0,0-1 0 0 0,0 0 1 0 0,0 0-1 0 0,0 0 1 0 0,1 0-1 0 0,-1 1 0 0 0,0-1 1 0 0,0 0-1 0 0,0 0 1 0 0,0 0-1 0 0,0 0 0 0 0,0 1 1 0 0,0-1-1 0 0,0 0 1 0 0,0 0-1 0 0,0 0 0 0 0,0 1 1 0 0,0-1-1 0 0,1 0 1 0 0,-1 0-1 0 0,0 0 0 0 0,-1 1 1 0 0,1-1-1 0 0,0 0 1 0 0,0 0-1 0 0,0 0 0 0 0,0 1 1 0 0,0-1-1 0 0,0 0 1 0 0,0 0-1 0 0,0 0 0 0 0,0 1 1 0 0,0-1-1 0 0,0 0 1 0 0,0 0-1 0 0,-1 0 0 0 0,1 0 1 0 0,0 0-1 0 0,0 1 0 0 0,0-1 1 0 0,0 0-1 0 0,0 0 1 0 0,-1 0-1 0 0,1 0 0 0 0,0 0 1 0 0,0 0-1 0 0,-1 1 1 0 0,-12 9 891 0 0,9-8-425 0 0,-9 8 1410 0 0,-1-1 1 0 0,-24 12-1 0 0,16-9 1419 0 0,21-12-3232 0 0,1 1-1 0 0,0-1 1 0 0,-1 1-1 0 0,1-1 1 0 0,0 0-1 0 0,-1 1 1 0 0,1-1-1 0 0,0 0 0 0 0,-1 0 1 0 0,1 1-1 0 0,-1-1 1 0 0,1 0-1 0 0,0 0 1 0 0,-1 0-1 0 0,1 1 1 0 0,-1-1-1 0 0,1 0 1 0 0,-1 0-1 0 0,1 0 0 0 0,-1 0 1 0 0,1 0-1 0 0,-1 0 1 0 0,1 0-1 0 0,-1 0 1 0 0,1 0-1 0 0,0 0 1 0 0,-1 0-1 0 0,1 0 1 0 0,-1 0-1 0 0,1 0 0 0 0,-1-1 1 0 0,1 1-1 0 0,-1 0 1 0 0,1 0-1 0 0,-1-1 1 0 0,5-14 2932 0 0,0 2-3126 0 0,-4 10 109 0 0,1 0 0 0 0,-1 0 0 0 0,1 0 0 0 0,0 0 0 0 0,0 0 0 0 0,1 0 0 0 0,-1 0 0 0 0,2-3 0 0 0,4-9 17 0 0,-1-7-34 0 0,-1-1-1 0 0,-1 1 1 0 0,-1-1-1 0 0,-1 0 1 0 0,-1-41-1 0 0,-2 51-331 0 0,0 0 1 0 0,-1 0 0 0 0,-1 0-1 0 0,-8-25 1 0 0,-3 16-2272 0 0,14 21 2437 0 0,0 1-1 0 0,-1-1 0 0 0,1 1 1 0 0,0-1-1 0 0,-1 1 0 0 0,1 0 0 0 0,0-1 1 0 0,-1 1-1 0 0,1-1 0 0 0,-1 1 1 0 0,1 0-1 0 0,-1-1 0 0 0,1 1 1 0 0,-1 0-1 0 0,1 0 0 0 0,-1-1 1 0 0,1 1-1 0 0,-1 0 0 0 0,1 0 1 0 0,-1 0-1 0 0,1 0 0 0 0,-1 0 1 0 0,1 0-1 0 0,-1-1 0 0 0,1 1 1 0 0,-1 0-1 0 0,1 1 0 0 0,-1-1 1 0 0,0 0-1 0 0,1 0 0 0 0,-1 0 0 0 0,1 0 1 0 0,-1 0-1 0 0,1 0 0 0 0,-2 1 1 0 0,-9 9-2605 0 0,9-9 2518 0 0,1 0-1 0 0,0 0 1 0 0,-1 1-1 0 0,1-1 1 0 0,0 0-1 0 0,0 1 1 0 0,-1-1-1 0 0,1 1 1 0 0,0-1-1 0 0,0 1 1 0 0,1-1-1 0 0,-1 1 0 0 0,0-1 1 0 0,0 3-1 0 0,-3 8-273 0 0,0 1 0 0 0,2-1 0 0 0,-4 25 0 0 0,4 42 5525 0 0,2-77-4737 0 0,0 0-73 0 0,0-1 0 0 0,0 0-1 0 0,0 0 1 0 0,1 0 0 0 0,-1 1 0 0 0,0-1 0 0 0,1 0 0 0 0,-1 0 0 0 0,0 0 0 0 0,1 0 0 0 0,-1 0 0 0 0,1 0 0 0 0,0 0-1 0 0,-1 0 1 0 0,1 0 0 0 0,0 0 0 0 0,0 0 0 0 0,-1 0 0 0 0,1 0 0 0 0,0 0 0 0 0,0-1 0 0 0,0 1 0 0 0,1 1-1 0 0,1-1 117 0 0,0 0 0 0 0,0 1 0 0 0,0-1-1 0 0,0 0 1 0 0,1-1 0 0 0,-1 1-1 0 0,0-1 1 0 0,6 1 0 0 0,6-1 430 0 0,1 0 0 0 0,27-6 0 0 0,-39 5-662 0 0,189-41 1060 0 0,5-1-2993 0 0,-162 38-1650 0 0,60-2 0 0 0,-84 8 2038 0 0,-1 0 0 0 0,0 0 0 0 0,14 4 0 0 0,15 3-1631 0 0,-13-7 1957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7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307 68 644 0 0,'19'-10'8747'0'0,"-49"4"-550"0"0,16 6-7521 0 0,1 1 0 0 0,0 1 0 0 0,0 0 0 0 0,1 1 0 0 0,-1 0 0 0 0,0 1 0 0 0,1 0 0 0 0,0 1 0 0 0,-23 13 0 0 0,10-2-530 0 0,0 1 1 0 0,1 1 0 0 0,-30 29-1 0 0,52-45-146 0 0,1 0-1 0 0,-1 0 0 0 0,1-1 1 0 0,-1 1-1 0 0,1 0 0 0 0,0 0 1 0 0,-1 1-1 0 0,1-1 0 0 0,0 0 1 0 0,1 0-1 0 0,-1 0 0 0 0,0 1 1 0 0,1-1-1 0 0,-1 1 0 0 0,1-1 1 0 0,-1 0-1 0 0,1 3 0 0 0,0-3-4 0 0,1 0-1 0 0,-1-1 0 0 0,0 1 0 0 0,0-1 0 0 0,1 1 0 0 0,-1-1 0 0 0,1 1 1 0 0,0-1-1 0 0,-1 0 0 0 0,1 1 0 0 0,0-1 0 0 0,0 0 0 0 0,0 1 1 0 0,0-1-1 0 0,0 0 0 0 0,0 0 0 0 0,0 0 0 0 0,0 0 0 0 0,0 0 1 0 0,1 0-1 0 0,-1 0 0 0 0,0 0 0 0 0,1-1 0 0 0,-1 1 0 0 0,0 0 0 0 0,1-1 1 0 0,-1 1-1 0 0,3 0 0 0 0,11 2-88 0 0,-1-1 0 0 0,1 0 0 0 0,0-1 0 0 0,0 0 1 0 0,-1-1-1 0 0,1-1 0 0 0,27-5 0 0 0,106-30-854 0 0,-115 27 701 0 0,137-49-866 0 0,-146 48 935 0 0,0-2 1 0 0,-1-1-1 0 0,0-1 0 0 0,38-30 1 0 0,-60 43 173 0 0,1 0-1 0 0,-1 0 1 0 0,0-1 0 0 0,1 1-1 0 0,-1 0 1 0 0,0-1 0 0 0,0 1-1 0 0,0-1 1 0 0,0 1 0 0 0,0-1 0 0 0,0 1-1 0 0,-1-1 1 0 0,1 0 0 0 0,0 0-1 0 0,-1 1 1 0 0,1-1 0 0 0,-1 0-1 0 0,0 0 1 0 0,1-3 0 0 0,-2 4 6 0 0,1 0 1 0 0,-1-1 0 0 0,1 1 0 0 0,-1 0-1 0 0,1-1 1 0 0,-1 1 0 0 0,0 0-1 0 0,1 0 1 0 0,-1 0 0 0 0,0 0-1 0 0,0-1 1 0 0,0 1 0 0 0,0 0 0 0 0,0 1-1 0 0,0-1 1 0 0,0 0 0 0 0,0 0-1 0 0,0 0 1 0 0,0 1 0 0 0,-1-1-1 0 0,1 0 1 0 0,0 1 0 0 0,-1-1-1 0 0,1 1 1 0 0,0 0 0 0 0,-3-1 0 0 0,-14-3 28 0 0,1 0 1 0 0,-1 2 0 0 0,-1 0 0 0 0,1 1 0 0 0,-20 1 0 0 0,-94 13-95 0 0,94-8-31 0 0,-8 2-978 0 0,-62 19 0 0 0,7 5-4564 0 0,71-17 1721 0 0,30-13 3753 0 0,-1-1 0 0 0,1 0 1 0 0,-1 0-1 0 0,0 1 0 0 0,1-1 0 0 0,-1 0 1 0 0,1 1-1 0 0,-1-1 0 0 0,0 1 0 0 0,1-1 1 0 0,-1 1-1 0 0,1-1 0 0 0,0 1 0 0 0,-1-1 1 0 0,1 1-1 0 0,-1-1 0 0 0,1 1 0 0 0,0 0 1 0 0,-1-1-1 0 0,1 1 0 0 0,0 0 0 0 0,0-1 1 0 0,-1 1-1 0 0,1 0 0 0 0,0-1 0 0 0,0 1 1 0 0,0 0-1 0 0,0-1 0 0 0,0 1 0 0 0,0 0 1 0 0,0-1-1 0 0,0 1 0 0 0,0 0 0 0 0,0-1 1 0 0,1 1-1 0 0,-1 0 0 0 0,0-1 0 0 0,0 1 1 0 0,1 0-1 0 0,0 1 0 0 0,7 3-1330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7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31 548 0 0,'105'-26'7420'0'0,"-101"25"-6409"0"0,-1 0-1 0 0,1 0 1 0 0,-1 1 0 0 0,1-1 0 0 0,-1 1-1 0 0,8 0 1 0 0,-11 0-868 0 0,0 0 0 0 0,1 0 0 0 0,-1 0 1 0 0,1 0-1 0 0,-1 0 0 0 0,1 0 0 0 0,-1 1 0 0 0,1-1 0 0 0,-1 0 0 0 0,0 0 1 0 0,1 1-1 0 0,-1-1 0 0 0,0 0 0 0 0,1 0 0 0 0,-1 1 0 0 0,0-1 0 0 0,1 0 1 0 0,-1 1-1 0 0,0-1 0 0 0,1 1 0 0 0,-1-1 0 0 0,0 0 0 0 0,0 1 0 0 0,1 0 0 0 0,-1 0-34 0 0,0 1-1 0 0,0-1 1 0 0,0 0-1 0 0,0 0 1 0 0,0 1-1 0 0,0-1 1 0 0,0 0-1 0 0,-1 1 1 0 0,1-1-1 0 0,0 0 1 0 0,-1 0 0 0 0,1 1-1 0 0,-2 1 1 0 0,-4 7 46 0 0,0-1 1 0 0,0 1 0 0 0,-1-1 0 0 0,-1 0 0 0 0,1 0 0 0 0,-17 13 0 0 0,-24 28-107 0 0,46-47-92 0 0,0-1 0 0 0,0 1 0 0 0,1 0 0 0 0,-1 0 0 0 0,1 1 0 0 0,-1-1 0 0 0,1 0 0 0 0,0 0 0 0 0,0 1 0 0 0,0-1 0 0 0,1 1 0 0 0,-1-1-1 0 0,1 0 1 0 0,0 1 0 0 0,0 6 0 0 0,0-8-92 0 0,1 0-1 0 0,0 0 1 0 0,-1 0-1 0 0,1 0 1 0 0,0-1-1 0 0,0 1 1 0 0,0 0 0 0 0,0 0-1 0 0,0-1 1 0 0,0 1-1 0 0,1-1 1 0 0,-1 1-1 0 0,1-1 1 0 0,-1 1-1 0 0,1-1 1 0 0,-1 0-1 0 0,1 0 1 0 0,0 0-1 0 0,-1 0 1 0 0,1 0 0 0 0,0 0-1 0 0,0 0 1 0 0,0 0-1 0 0,0-1 1 0 0,0 1-1 0 0,0-1 1 0 0,0 1-1 0 0,0-1 1 0 0,0 0-1 0 0,3 0 1 0 0,33 0-2454 0 0,0-1 0 0 0,1-2 1 0 0,-1-1-1 0 0,42-12 0 0 0,-58 12 1839 0 0,35-10-1053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7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486 41 364 0 0,'-1'-1'239'0'0,"1"0"0"0"0,0 0 0 0 0,0 0 0 0 0,0 0 0 0 0,-1 0 0 0 0,1 0 0 0 0,0 0 0 0 0,-1 0 0 0 0,1 1 0 0 0,-1-1 1 0 0,1 0-1 0 0,-1 0 0 0 0,1 0 0 0 0,-1 1 0 0 0,0-1 0 0 0,1 0 0 0 0,-1 1 0 0 0,0-1 0 0 0,1 0 0 0 0,-1 1 0 0 0,0-1 0 0 0,-1 0 0 0 0,-23-10 6396 0 0,7 4-2276 0 0,15 6-4042 0 0,1 0-1 0 0,0 1 0 0 0,0-1 1 0 0,-1 1-1 0 0,1 0 0 0 0,0-1 1 0 0,-1 1-1 0 0,1 0 0 0 0,-1 0 1 0 0,1 0-1 0 0,0 1 0 0 0,-1-1 1 0 0,1 1-1 0 0,0-1 0 0 0,-1 1 1 0 0,-2 1-1 0 0,-42 19-148 0 0,28-12 190 0 0,-25 11-225 0 0,1 1 0 0 0,1 2 0 0 0,1 2 0 0 0,-72 59 0 0 0,109-82-133 0 0,1 1 0 0 0,0 1 0 0 0,0-1 0 0 0,0 0 0 0 0,0 1 0 0 0,0-1 0 0 0,1 1 0 0 0,0 0 0 0 0,0 0 0 0 0,0 0 0 0 0,0 0 0 0 0,1 0 0 0 0,-1 1 0 0 0,1-1 0 0 0,-1 8 0 0 0,2-10-41 0 0,0 0 0 0 0,0 1 1 0 0,1-1-1 0 0,-1 0 0 0 0,1 0 1 0 0,-1 0-1 0 0,1 0 0 0 0,0 1 1 0 0,0-1-1 0 0,0 0 0 0 0,0 0 1 0 0,0 0-1 0 0,1-1 0 0 0,-1 1 1 0 0,0 0-1 0 0,1 0 0 0 0,-1-1 1 0 0,1 1-1 0 0,0-1 0 0 0,0 1 1 0 0,-1-1-1 0 0,1 0 0 0 0,0 0 1 0 0,0 1-1 0 0,0-1 0 0 0,0-1 1 0 0,0 1-1 0 0,1 0 0 0 0,-1 0 1 0 0,0-1-1 0 0,2 1 0 0 0,7 1-471 0 0,0 0-1 0 0,0 0 0 0 0,0-1 0 0 0,0 0 1 0 0,0-1-1 0 0,0-1 0 0 0,17-2 0 0 0,77-21-4300 0 0,-55 11 2244 0 0,18-5-2051 0 0,84-34 0 0 0,-115 37 3585 0 0</inkml:trace>
  <inkml:trace contextRef="#ctx0" brushRef="#br0" timeOffset="1">820 111 120 0 0,'19'-6'1304'0'0,"-13"4"105"0"0,0 0-1 0 0,1 0 0 0 0,-1 0 1 0 0,0 1-1 0 0,10 0 0 0 0,-16 1-1225 0 0,1 0 0 0 0,0 0 0 0 0,-1 0-1 0 0,1 0 1 0 0,-1 1 0 0 0,1-1 0 0 0,-1 0-1 0 0,1 0 1 0 0,-1 1 0 0 0,1-1 0 0 0,-1 1 0 0 0,1-1-1 0 0,-1 0 1 0 0,1 1 0 0 0,-1-1 0 0 0,1 1-1 0 0,-1-1 1 0 0,0 1 0 0 0,1-1 0 0 0,-1 1 0 0 0,0-1-1 0 0,0 1 1 0 0,1 0 0 0 0,-1-1 0 0 0,0 1-1 0 0,0-1 1 0 0,0 1 0 0 0,0 0 0 0 0,1-1-1 0 0,-1 1 1 0 0,0-1 0 0 0,0 1 0 0 0,0 0 0 0 0,0-1-1 0 0,-1 1 1 0 0,1 0 0 0 0,0-1 0 0 0,0 2-1 0 0,-1 0 47 0 0,1 0 0 0 0,0 0 0 0 0,-1 0 0 0 0,1-1 0 0 0,-1 1 0 0 0,1 0 0 0 0,-1 0 0 0 0,0 0 0 0 0,0-1 0 0 0,0 1 0 0 0,-2 2 0 0 0,-72 77 3153 0 0,-20-1-2616 0 0,65-55-985 0 0,72-55-16396 0 0,-36 25 15711 0 0,0 0 0 0 0,6-7 0 0 0,9-10-1124 0 0,6-4 360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8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33 368 0 0,'0'-1'287'0'0,"0"0"0"0"0,0-1 0 0 0,0 1 0 0 0,0 0 0 0 0,-1-1 0 0 0,1 1 1 0 0,0 0-1 0 0,-1-1 0 0 0,1 1 0 0 0,-1 0 0 0 0,1 0 0 0 0,-1-1 0 0 0,0 1 0 0 0,1 0 0 0 0,-1 0 0 0 0,0 0 0 0 0,0 0 0 0 0,0 0 0 0 0,0 0 0 0 0,0 0 0 0 0,0 0 1 0 0,0 0-1 0 0,0 1 0 0 0,0-1 0 0 0,-1 0 0 0 0,1 1 0 0 0,0-1 0 0 0,0 1 0 0 0,-1-1 0 0 0,1 1 0 0 0,0-1 0 0 0,-1 1 0 0 0,1 0 0 0 0,0 0 0 0 0,-1 0 1 0 0,1 0-1 0 0,0 0 0 0 0,-12 4 4169 0 0,13-3-4395 0 0,0-1 0 0 0,0 1 0 0 0,0-1 0 0 0,0 0 0 0 0,0 1 0 0 0,0-1 0 0 0,0 1 0 0 0,0-1 0 0 0,0 1 0 0 0,0-1 0 0 0,0 0 0 0 0,1 1 0 0 0,-1-1 0 0 0,0 1-1 0 0,0-1 1 0 0,0 0 0 0 0,0 1 0 0 0,1-1 0 0 0,-1 0 0 0 0,0 1 0 0 0,0-1 0 0 0,1 0 0 0 0,-1 1 0 0 0,0-1 0 0 0,0 0 0 0 0,1 0 0 0 0,-1 1 0 0 0,0-1 0 0 0,1 0 0 0 0,10 17 1027 0 0,-7-14-1113 0 0,-1-1 0 0 0,1 1 1 0 0,-1 0-1 0 0,0 0 0 0 0,0 0 1 0 0,4 5-1 0 0,16 16-1781 0 0,60 42-12423 0 0,-72-51 12635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8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383 77 884 0 0,'-23'0'3218'0'0,"-80"1"5663"0"0,74 0-7397 0 0,0 2-1 0 0,1 0 1 0 0,-38 10-1 0 0,61-11-1320 0 0,0-1-1 0 0,-1 1 1 0 0,1 0-1 0 0,0 0 1 0 0,0 0-1 0 0,0 1 1 0 0,0 0-1 0 0,0 0 1 0 0,1 0-1 0 0,-1 0 1 0 0,1 1 0 0 0,0 0-1 0 0,0 0 1 0 0,0 0-1 0 0,1 0 1 0 0,-1 1-1 0 0,1-1 1 0 0,-3 7-1 0 0,-2 5 151 0 0,7-13-272 0 0,-1 0 0 0 0,1 0 0 0 0,0-1-1 0 0,0 1 1 0 0,0 0 0 0 0,0 0 0 0 0,1 0 0 0 0,-1 0 0 0 0,1 0 0 0 0,-1 5 0 0 0,1-7-36 0 0,0 0 1 0 0,0 1-1 0 0,0-1 0 0 0,0 0 0 0 0,0 0 1 0 0,1 0-1 0 0,-1 1 0 0 0,0-1 1 0 0,1 0-1 0 0,-1 0 0 0 0,0 0 0 0 0,1 1 1 0 0,0-1-1 0 0,-1 0 0 0 0,1 0 1 0 0,0 0-1 0 0,-1 0 0 0 0,1 0 0 0 0,0 0 1 0 0,1 1-1 0 0,24 7-25 0 0,-14-6 10 0 0,2 0-94 0 0,0 0-1 0 0,0-2 1 0 0,0 0 0 0 0,0 0 0 0 0,0-1 0 0 0,0-1 0 0 0,24-4 0 0 0,4-4-548 0 0,50-16 1 0 0,-46 13 168 0 0,-30 8 246 0 0,1 0 1 0 0,-1-1-1 0 0,21-9 1 0 0,-7-1-83 0 0,44-22-311 0 0,-67 33 605 0 0,0 0 0 0 0,0-1 0 0 0,0 0 0 0 0,-1 0 0 0 0,0-1 0 0 0,0 0-1 0 0,6-8 1 0 0,-11 13 35 0 0,0 0 0 0 0,0 0 0 0 0,0 0-1 0 0,-1 0 1 0 0,1 0 0 0 0,-1-1 0 0 0,1 1-1 0 0,-1 0 1 0 0,1 0 0 0 0,-1-1 0 0 0,0 1-1 0 0,1 0 1 0 0,-1-1 0 0 0,0 1 0 0 0,0 0-1 0 0,0-1 1 0 0,0 1 0 0 0,0 0 0 0 0,0 0-1 0 0,0-1 1 0 0,-1 1 0 0 0,1 0 0 0 0,0-1 0 0 0,-1 1-1 0 0,0-2 1 0 0,-1 1 23 0 0,0-1 1 0 0,0 1-1 0 0,0 0 0 0 0,0 0 0 0 0,0 0 1 0 0,0 0-1 0 0,0 0 0 0 0,-1 1 0 0 0,1-1 1 0 0,-1 1-1 0 0,-3-3 0 0 0,-4 0 93 0 0,0 0-1 0 0,-1 1 0 0 0,1 0 1 0 0,-1 0-1 0 0,-18-2 1 0 0,-1 4-41 0 0,0 1 1 0 0,0 1 0 0 0,1 1-1 0 0,-1 2 1 0 0,1 1 0 0 0,-52 16-1 0 0,46-9-1176 0 0,1 1 0 0 0,-58 32 0 0 0,88-43 700 0 0,1 0-1 0 0,-1 0 1 0 0,0 0 0 0 0,1 1-1 0 0,-1-1 1 0 0,1 1 0 0 0,0 0-1 0 0,0 0 1 0 0,0 1 0 0 0,0-1-1 0 0,1 0 1 0 0,-5 8-1 0 0,7-11 301 0 0,0 1-1 0 0,0-1 1 0 0,-1 1-1 0 0,1-1 0 0 0,0 1 1 0 0,0-1-1 0 0,0 1 0 0 0,0-1 1 0 0,0 1-1 0 0,0-1 1 0 0,0 1-1 0 0,0-1 0 0 0,0 0 1 0 0,0 1-1 0 0,1-1 1 0 0,-1 1-1 0 0,0-1 0 0 0,0 1 1 0 0,0-1-1 0 0,1 1 0 0 0,-1-1 1 0 0,0 0-1 0 0,0 1 1 0 0,1-1-1 0 0,-1 1 0 0 0,0-1 1 0 0,1 0-1 0 0,-1 1 0 0 0,0-1 1 0 0,1 1-1 0 0,19 8-2035 0 0,23-1-848 0 0,-6-8 1373 0 0,1-4 244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 28 736 0 0,'3'-2'542'0'0,"0"1"-1"0"0,-1-1 1 0 0,1 0-1 0 0,0 1 1 0 0,0 0 0 0 0,1 0-1 0 0,-1 0 1 0 0,0 0-1 0 0,0 0 1 0 0,0 0 0 0 0,1 1-1 0 0,-1 0 1 0 0,0 0-1 0 0,1 0 1 0 0,-1 0 0 0 0,0 0-1 0 0,0 1 1 0 0,6 1-1 0 0,-25 31 5163 0 0,7 11-4106 0 0,4-32-1447 0 0,0-1 1 0 0,-1 1-1 0 0,-1-1 1 0 0,0 0-1 0 0,0-1 1 0 0,-1 0-1 0 0,0 0 1 0 0,-1 0-1 0 0,0-1 1 0 0,-19 14-1 0 0,-8 4 130 0 0,-71 37 1 0 0,89-54-196 0 0,-20 9-180 0 0,31-17-450 0 0,25-13-270 0 0,240-133-4370 0 0,-64 41 1944 0 0,-143 80 4056 0 0,104-34 0 0 0,-150 55-487 0 0,-1 1 0 0 0,0 0 0 0 0,0 0 1 0 0,1 1-1 0 0,-1-1 0 0 0,1 1 0 0 0,5 0 0 0 0,-10 0-254 0 0,1 0-1 0 0,-1 0 1 0 0,1 0-1 0 0,-1 0 1 0 0,0 1-1 0 0,1-1 1 0 0,-1 0 0 0 0,1 0-1 0 0,-1 0 1 0 0,1 1-1 0 0,-1-1 1 0 0,0 0-1 0 0,1 1 1 0 0,-1-1 0 0 0,1 0-1 0 0,-1 1 1 0 0,0-1-1 0 0,1 0 1 0 0,-1 1 0 0 0,0-1-1 0 0,0 1 1 0 0,1-1-1 0 0,-1 1 1 0 0,0 0-1 0 0,0 0-8 0 0,1 0 0 0 0,-1 1 0 0 0,0-1 0 0 0,-1 0-1 0 0,1 1 1 0 0,0-1 0 0 0,0 0 0 0 0,0 0 0 0 0,-1 1-1 0 0,1-1 1 0 0,-1 0 0 0 0,1 0 0 0 0,-1 2 0 0 0,-3 3 10 0 0,-1 0 1 0 0,1 0 0 0 0,-1-1 0 0 0,0 0 0 0 0,-1 0-1 0 0,-10 8 1 0 0,-5 5 12 0 0,-32 30-136 0 0,-87 60 1 0 0,100-81-158 0 0,-23 17-1127 0 0,46-33 402 0 0,-7 7-1119 0 0,17-5-2171 0 0,47-18-3764 0 0,-13-5 6614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9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689 4 492 0 0,'-22'2'11799'0'0,"1"6"-5563"0"0,20-8-6118 0 0,-1 1 0 0 0,1 0-1 0 0,0 0 1 0 0,-1 0 0 0 0,1 0-1 0 0,0 0 1 0 0,0 0 0 0 0,0 0 0 0 0,0 0-1 0 0,0 0 1 0 0,0 1 0 0 0,0-1 0 0 0,0 0-1 0 0,0 1 1 0 0,1-1 0 0 0,-1 1 0 0 0,1-1-1 0 0,-1 0 1 0 0,1 1 0 0 0,-1 0-1 0 0,1-1 1 0 0,0 1 0 0 0,-1 2 0 0 0,2-2-110 0 0,0 0 1 0 0,-1 0-1 0 0,1 0 1 0 0,0 0 0 0 0,0-1-1 0 0,0 1 1 0 0,0 0 0 0 0,0 0-1 0 0,0-1 1 0 0,1 1-1 0 0,-1-1 1 0 0,0 1 0 0 0,1-1-1 0 0,-1 0 1 0 0,1 1 0 0 0,0-1-1 0 0,-1 0 1 0 0,1 0-1 0 0,0 0 1 0 0,0 0 0 0 0,0 0-1 0 0,0-1 1 0 0,0 1 0 0 0,2 0-1 0 0,7 3-117 0 0,-1-1 0 0 0,1-1-1 0 0,14 3 1 0 0,-7-4-161 0 0,0-1-1 0 0,-1 0 1 0 0,1-1 0 0 0,-1-1-1 0 0,0-1 1 0 0,1 0-1 0 0,-1-1 1 0 0,-1-1 0 0 0,1-1-1 0 0,-1 0 1 0 0,23-13-1 0 0,-38 19 265 0 0,0 0 0 0 0,-1-1 0 0 0,1 1 0 0 0,-1 0 0 0 0,1 0-1 0 0,-1-1 1 0 0,1 1 0 0 0,-1 0 0 0 0,1-1 0 0 0,-1 1 0 0 0,1 0-1 0 0,-1-1 1 0 0,1 1 0 0 0,-1-1 0 0 0,0 1 0 0 0,1-1 0 0 0,-1 1-1 0 0,0-1 1 0 0,0 1 0 0 0,1-1 0 0 0,-1 0 0 0 0,0 1 0 0 0,0-1 0 0 0,0 1-1 0 0,1-1 1 0 0,-1 1 0 0 0,0-1 0 0 0,0 0 0 0 0,0 1 0 0 0,0-2-1 0 0,-1 1 6 0 0,1 0 0 0 0,-1 0-1 0 0,0 0 1 0 0,0 0-1 0 0,1 0 1 0 0,-1 0 0 0 0,0 0-1 0 0,0 1 1 0 0,0-1-1 0 0,0 0 1 0 0,0 1 0 0 0,0-1-1 0 0,0 0 1 0 0,-2 0 0 0 0,-3-2 29 0 0,0 1 1 0 0,0-1 0 0 0,-1 1 0 0 0,1 1 0 0 0,-8-2 0 0 0,-31-1 93 0 0,0 3-1 0 0,0 2 1 0 0,0 1 0 0 0,0 3-1 0 0,0 1 1 0 0,-82 24-1 0 0,66-11-134 0 0,0 3-1 0 0,2 3 0 0 0,1 2 1 0 0,-70 44-1 0 0,108-58 38 0 0,-38 30 0 0 0,53-38-25 0 0,-1 0 1 0 0,1 0 0 0 0,1 0-1 0 0,-1 0 1 0 0,1 1 0 0 0,-1 0-1 0 0,2-1 1 0 0,-1 2-1 0 0,1-1 1 0 0,0 0 0 0 0,-4 12-1 0 0,6-16-11 0 0,1 0-1 0 0,0 0 0 0 0,-1 0 0 0 0,1 0 1 0 0,0 0-1 0 0,0 0 0 0 0,0 0 1 0 0,0 0-1 0 0,1 0 0 0 0,-1 0 0 0 0,1 0 1 0 0,-1 0-1 0 0,1 0 0 0 0,-1-1 0 0 0,1 1 1 0 0,0 0-1 0 0,0 0 0 0 0,0 0 1 0 0,0-1-1 0 0,2 4 0 0 0,0-3-55 0 0,0 1 0 0 0,-1-1 0 0 0,1 0 0 0 0,0 0-1 0 0,0 0 1 0 0,1 0 0 0 0,-1-1 0 0 0,0 1 0 0 0,1-1 0 0 0,5 2-1 0 0,5 0-359 0 0,1 0-1 0 0,0-1 1 0 0,0 0-1 0 0,19-2 1 0 0,33-4-2275 0 0,0-2 0 0 0,0-4 0 0 0,0-3 0 0 0,76-25 0 0 0,-76 18 1235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29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909 24 1112 0 0,'0'-1'166'0'0,"0"0"1"0"0,0 0-1 0 0,0 0 1 0 0,0 0-1 0 0,-1 0 0 0 0,1 0 1 0 0,0 0-1 0 0,-1 0 1 0 0,1 0-1 0 0,-1 0 0 0 0,1 0 1 0 0,-1 0-1 0 0,1 0 0 0 0,-1 0 1 0 0,0 0-1 0 0,1 1 1 0 0,-1-1-1 0 0,0 0 0 0 0,0 1 1 0 0,0-1-1 0 0,0 0 0 0 0,1 1 1 0 0,-1-1-1 0 0,0 1 1 0 0,0-1-1 0 0,0 1 0 0 0,0-1 1 0 0,0 1-1 0 0,0 0 0 0 0,0 0 1 0 0,0-1-1 0 0,0 1 1 0 0,0 0-1 0 0,-1 0 0 0 0,-44 1 2473 0 0,30 0-1327 0 0,0 1-510 0 0,-1 0-1 0 0,1 2 0 0 0,-1-1 0 0 0,1 2 1 0 0,1 0-1 0 0,-17 8 0 0 0,-9 3 255 0 0,-49 21 612 0 0,69-28-1451 0 0,0 0 1 0 0,0 1-1 0 0,1 1 0 0 0,-28 19 0 0 0,47-29-215 0 0,0 0 0 0 0,0 0 0 0 0,0 0 0 0 0,0 0 0 0 0,0 0 0 0 0,0 0 0 0 0,0 0 0 0 0,0 0 0 0 0,1 0 0 0 0,-1 0 0 0 0,0 0 0 0 0,0 0 0 0 0,1 1 0 0 0,-1-1 0 0 0,0 2 0 0 0,1-2-3 0 0,0 0-1 0 0,0 0 1 0 0,0-1-1 0 0,0 1 0 0 0,0 0 1 0 0,0 0-1 0 0,1-1 1 0 0,-1 1-1 0 0,0 0 0 0 0,0 0 1 0 0,1-1-1 0 0,-1 1 1 0 0,0 0-1 0 0,1-1 0 0 0,-1 1 1 0 0,1-1-1 0 0,-1 1 1 0 0,0 0-1 0 0,1-1 0 0 0,0 1 1 0 0,2 1-12 0 0,0 0 0 0 0,-1 0 0 0 0,1 0 0 0 0,0-1 0 0 0,0 0 0 0 0,0 1 0 0 0,0-1 0 0 0,0 0 0 0 0,5 1 1 0 0,113 11-336 0 0,-30-5 261 0 0,-87-7 83 0 0,-1 0 1 0 0,1 0-1 0 0,0 0 1 0 0,-1 0 0 0 0,1 1-1 0 0,-1-1 1 0 0,0 1-1 0 0,1 0 1 0 0,4 4-1 0 0,-7-5 3 0 0,-1-1 0 0 0,1 1 0 0 0,0-1 0 0 0,-1 1 0 0 0,1-1-1 0 0,0 1 1 0 0,-1 0 0 0 0,1 0 0 0 0,-1-1 0 0 0,0 1 0 0 0,1 0 0 0 0,-1 0-1 0 0,1-1 1 0 0,-1 1 0 0 0,0 0 0 0 0,0 0 0 0 0,1 0 0 0 0,-1 0 0 0 0,0-1-1 0 0,0 1 1 0 0,0 0 0 0 0,0 0 0 0 0,0 0 0 0 0,0 0 0 0 0,0 0 0 0 0,0 0-1 0 0,-1-1 1 0 0,1 1 0 0 0,0 0 0 0 0,0 0 0 0 0,-1 0 0 0 0,1 0 0 0 0,0-1-1 0 0,-1 1 1 0 0,1 0 0 0 0,-1 0 0 0 0,1-1 0 0 0,-1 1 0 0 0,0 0 0 0 0,1-1-1 0 0,-1 1 1 0 0,1-1 0 0 0,-1 1 0 0 0,0-1 0 0 0,0 1 0 0 0,1-1 0 0 0,-2 1-1 0 0,-25 18 43 0 0,-1-2 0 0 0,0-1 0 0 0,-1-2-1 0 0,-1 0 1 0 0,-36 11 0 0 0,-163 37-48 0 0,187-52-203 0 0,20-6-1121 0 0,-1 0 0 0 0,-40 1 0 0 0,39-5-2861 0 0,1-1 0 0 0,-38-6-1 0 0,49 3 2233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36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 17 840 0 0,'-13'0'2058'0'0,"9"-1"-1261"0"0,0 1 0 0 0,0 0 0 0 0,0 0 0 0 0,1 0 0 0 0,-1 0 0 0 0,0 1 0 0 0,0 0 0 0 0,0 0 0 0 0,-5 2 2271 0 0,-1 13 1045 0 0,11-13-4066 0 0,0 0 0 0 0,0-1-1 0 0,0 1 1 0 0,0 0 0 0 0,1-1-1 0 0,-1 0 1 0 0,1 1 0 0 0,-1-1-1 0 0,1 0 1 0 0,0 0 0 0 0,0 1-1 0 0,0-2 1 0 0,0 1 0 0 0,0 0-1 0 0,1 0 1 0 0,-1-1 0 0 0,0 1-1 0 0,1-1 1 0 0,-1 0 0 0 0,5 2-1 0 0,6 3-53 0 0,0 0 0 0 0,24 7 0 0 0,-11-7-64 0 0,1-2 0 0 0,-1 0 0 0 0,1-2-1 0 0,0-1 1 0 0,-1-2 0 0 0,43-5 0 0 0,-10-7-350 0 0,-55 13 402 0 0,-1-2 1 0 0,1 1-1 0 0,-1 0 1 0 0,1-1 0 0 0,-1 1-1 0 0,0-1 1 0 0,1 0-1 0 0,-1 0 1 0 0,0-1-1 0 0,0 1 1 0 0,-1 0 0 0 0,6-6-1 0 0,-8 7 18 0 0,0 0 0 0 0,1 0 0 0 0,-1 0-1 0 0,0-1 1 0 0,1 1 0 0 0,-1 0 0 0 0,0 0-1 0 0,0 0 1 0 0,0 0 0 0 0,0-1 0 0 0,0 1 0 0 0,0 0-1 0 0,0 0 1 0 0,0 0 0 0 0,-1 0 0 0 0,1 0-1 0 0,0-1 1 0 0,-1 1 0 0 0,1 0 0 0 0,-1 0 0 0 0,1 0-1 0 0,-1 0 1 0 0,1 0 0 0 0,-1 0 0 0 0,0 0-1 0 0,0 0 1 0 0,1 1 0 0 0,-1-1 0 0 0,0 0 0 0 0,0 0-1 0 0,0 1 1 0 0,0-1 0 0 0,0 0 0 0 0,0 1 0 0 0,0-1-1 0 0,-1 0 1 0 0,-39-17 84 0 0,17 12 49 0 0,0 1-1 0 0,0 1 1 0 0,0 1-1 0 0,0 0 1 0 0,0 2 0 0 0,-44 4-1 0 0,49 0-85 0 0,1 0 0 0 0,0 1-1 0 0,0 0 1 0 0,0 2 0 0 0,1 0 0 0 0,-1 1 0 0 0,1 1-1 0 0,1 0 1 0 0,-25 17 0 0 0,37-22-46 0 0,0 0 0 0 0,0 1-1 0 0,0-1 1 0 0,0 1 0 0 0,0 0 0 0 0,1 0 0 0 0,-1 0-1 0 0,1 0 1 0 0,0 1 0 0 0,1-1 0 0 0,-1 1 0 0 0,1 0 0 0 0,0 0-1 0 0,0 0 1 0 0,0 0 0 0 0,1 0 0 0 0,0 0 0 0 0,0 0-1 0 0,0 0 1 0 0,0 7 0 0 0,1-7-15 0 0,1-1 1 0 0,-1 1-1 0 0,1-1 1 0 0,0 0-1 0 0,0 1 1 0 0,1-1-1 0 0,-1 0 1 0 0,1 0-1 0 0,0 0 1 0 0,0 0-1 0 0,1 0 1 0 0,-1-1-1 0 0,1 1 1 0 0,0 0-1 0 0,-1-1 0 0 0,1 0 1 0 0,1 0-1 0 0,-1 0 1 0 0,1 0-1 0 0,-1 0 1 0 0,1-1-1 0 0,0 0 1 0 0,-1 1-1 0 0,10 2 1 0 0,-3-1-263 0 0,1 0 1 0 0,1-1-1 0 0,-1 0 1 0 0,1-1-1 0 0,-1 0 0 0 0,1-1 1 0 0,-1 0-1 0 0,20-2 1 0 0,10-3-2026 0 0,43-9-1 0 0,-55 8 903 0 0,100-25-5003 0 0,-77 16 4569 0 0,-13 4 519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33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6 320 0 0,'-20'-3'3295'0'0,"18"3"-2957"0"0,0-1-1 0 0,0 1 1 0 0,0-1 0 0 0,0 1 0 0 0,0 0 0 0 0,0-1 0 0 0,0 1 0 0 0,0 0-1 0 0,0 1 1 0 0,0-1 0 0 0,0 0 0 0 0,0 1 0 0 0,1-1 0 0 0,-1 1 0 0 0,0-1-1 0 0,0 1 1 0 0,-3 1 0 0 0,-60 24 6484 0 0,63-23-5898 0 0,8-1-696 0 0,9-1-98 0 0,140-18 900 0 0,-103 14-879 0 0,229 0-12 0 0,-149 5-107 0 0,-81-2-62 0 0,176 6-367 0 0,-186 3 176 0 0,-41-9 216 0 0,1 0 0 0 0,0 0 0 0 0,0 0 1 0 0,-1 0-1 0 0,1 1 0 0 0,0-1 0 0 0,0 0 0 0 0,-1 0 0 0 0,1 1 0 0 0,0-1 1 0 0,-1 1-1 0 0,1-1 0 0 0,0 0 0 0 0,-1 1 0 0 0,1-1 0 0 0,0 1 0 0 0,-1 0 1 0 0,1-1-1 0 0,-1 1 0 0 0,1-1 0 0 0,-1 1 0 0 0,0 0 0 0 0,1-1 1 0 0,-1 1-1 0 0,0 0 0 0 0,1 0 0 0 0,-1-1 0 0 0,0 1 0 0 0,0 0 0 0 0,0 0 1 0 0,1-1-1 0 0,-1 1 0 0 0,0 0 0 0 0,0 0 0 0 0,0 0 0 0 0,0-1 1 0 0,0 1-1 0 0,-1 0 0 0 0,1 0 0 0 0,0-1 0 0 0,0 1 0 0 0,0 0 0 0 0,-1 0 1 0 0,1-1-1 0 0,0 1 0 0 0,-1 0 0 0 0,1 0 0 0 0,-1 0 0 0 0,-9 11-3 0 0,0-1 0 0 0,-1 1 0 0 0,0-2 0 0 0,-1 0 0 0 0,0 0 0 0 0,-27 15 0 0 0,-93 44 36 0 0,95-51-20 0 0,-16 10 3 0 0,-55 24 6 0 0,107-52-20 0 0,-1 1 1 0 0,1-1 0 0 0,0 0 0 0 0,0 1-1 0 0,0-1 1 0 0,0 1 0 0 0,0-1 0 0 0,0 1-1 0 0,0 0 1 0 0,0-1 0 0 0,1 1 0 0 0,-1 0-1 0 0,0-1 1 0 0,0 1 0 0 0,0 0 0 0 0,1 0-1 0 0,-1 0 1 0 0,0 0 0 0 0,1 0 0 0 0,-1 0-1 0 0,1 0 1 0 0,-1 0 0 0 0,1 0 0 0 0,0 0-1 0 0,-1 2 1 0 0,22-2-13 0 0,2 0 14 0 0,0 0 1 0 0,0 2 0 0 0,-1 1-1 0 0,1 1 1 0 0,22 8 0 0 0,-44-13 8 0 0,1 0 0 0 0,-1 1 0 0 0,0-1 0 0 0,1 1 1 0 0,-1-1-1 0 0,0 1 0 0 0,0 0 0 0 0,0 0 0 0 0,1-1 1 0 0,-1 1-1 0 0,0 0 0 0 0,0 0 0 0 0,0 0 0 0 0,-1 0 1 0 0,1 0-1 0 0,0 0 0 0 0,0 0 0 0 0,0 1 0 0 0,-1-1 1 0 0,1 0-1 0 0,-1 0 0 0 0,1 1 0 0 0,-1-1 0 0 0,1 0 1 0 0,-1 1-1 0 0,0-1 0 0 0,1 0 0 0 0,-1 1 0 0 0,0-1 1 0 0,0 0-1 0 0,0 1 0 0 0,0-1 0 0 0,0 1 0 0 0,-1-1 1 0 0,1 0-1 0 0,0 1 0 0 0,-1-1 0 0 0,1 0 0 0 0,-1 0 1 0 0,1 1-1 0 0,-1-1 0 0 0,-1 2 0 0 0,-1 4 75 0 0,-1-1-1 0 0,0 0 1 0 0,-1 0-1 0 0,1 0 1 0 0,-1-1-1 0 0,-8 8 1 0 0,-13 9 130 0 0,-1-1 1 0 0,-1 0-1 0 0,-1-2 1 0 0,0-2 0 0 0,-2 0-1 0 0,0-2 1 0 0,0-2-1 0 0,-42 13 1 0 0,25-16-454 0 0,44-9 111 0 0,1-1-1 0 0,-1 1 1 0 0,1-1 0 0 0,-1 0-1 0 0,0 0 1 0 0,1-1 0 0 0,-1 1-1 0 0,0-1 1 0 0,1 0-1 0 0,-1 1 1 0 0,-3-3 0 0 0,6 2-29 0 0,0 1 0 0 0,0-1 0 0 0,0 0 0 0 0,0 0 0 0 0,0 0 0 0 0,0 0 0 0 0,1 0 0 0 0,-1 0 0 0 0,0 0 1 0 0,1 0-1 0 0,-1 0 0 0 0,1 0 0 0 0,-1-1 0 0 0,1 1 0 0 0,-1 0 0 0 0,1 0 0 0 0,0-1 0 0 0,0 1 0 0 0,-1 0 0 0 0,1 0 0 0 0,0-1 0 0 0,0 1 1 0 0,0 0-1 0 0,1 0 0 0 0,-1-1 0 0 0,0 1 0 0 0,0 0 0 0 0,1 0 0 0 0,-1 0 0 0 0,1-1 0 0 0,-1 1 0 0 0,1 0 0 0 0,-1 0 0 0 0,1 0 1 0 0,0 0-1 0 0,1-2 0 0 0,29-39-5151 0 0,-30 41 5108 0 0,16-22-2594 0 0,-14 18 2281 0 0,0 1 1 0 0,0 0 0 0 0,0 0 0 0 0,1 0-1 0 0,6-6 1 0 0,15-6-905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33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17 448 0 0,'1'-1'157'0'0,"-1"1"-1"0"0,1 0 1 0 0,-1 0-1 0 0,1-1 1 0 0,-1 1-1 0 0,1 0 1 0 0,-1-1-1 0 0,1 1 1 0 0,-1 0-1 0 0,0-1 1 0 0,1 1-1 0 0,-1 0 1 0 0,1-1 0 0 0,-1 1-1 0 0,0-1 1 0 0,1 1-1 0 0,-1-1 1 0 0,0 1-1 0 0,1-1 1 0 0,-1 1-1 0 0,0-1 1 0 0,0 0-1 0 0,0 1 1 0 0,0-1-1 0 0,1 1 1 0 0,-1-1-1 0 0,0 1 1 0 0,0-1 0 0 0,0-3 1384 0 0,-8 9 1900 0 0,53 8-593 0 0,-38-12-2548 0 0,0 0 0 0 0,0 1 0 0 0,0 0 0 0 0,0 0-1 0 0,0 0 1 0 0,-1 1 0 0 0,1 0 0 0 0,-1 0 0 0 0,0 0 0 0 0,0 1 0 0 0,8 6 0 0 0,-12-7-190 0 0,-1-1 1 0 0,0 0-1 0 0,1 1 1 0 0,-1-1-1 0 0,0 1 1 0 0,0 0-1 0 0,0-1 0 0 0,0 1 1 0 0,-1 0-1 0 0,1 0 1 0 0,-1 0-1 0 0,1-1 1 0 0,-1 1-1 0 0,0 0 1 0 0,0 0-1 0 0,-1 0 1 0 0,1 0-1 0 0,-2 5 0 0 0,-1 7 234 0 0,-2 0-1 0 0,-7 19 0 0 0,3-9 48 0 0,-8 19-30 0 0,-1-2 0 0 0,-25 43 1 0 0,-23 49-264 0 0,59-118-241 0 0,-1-1 1 0 0,0 0-1 0 0,-17 20 1 0 0,19-26-760 0 0,0 0 1 0 0,-1-1-1 0 0,0 0 0 0 0,-13 12 0 0 0,19-20 470 0 0,1 1 216 0 0,-1-1-1 0 0,1 0 1 0 0,-1 1 0 0 0,0-1 0 0 0,1 0-1 0 0,-1 0 1 0 0,1 0 0 0 0,-1 0 0 0 0,1 0-1 0 0,-1 0 1 0 0,0 0 0 0 0,1 0 0 0 0,-1 0-1 0 0,1 0 1 0 0,-1 0 0 0 0,0 0 0 0 0,1 0-1 0 0,-1 0 1 0 0,1 0 0 0 0,-1 0 0 0 0,1-1-1 0 0,-1 1 1 0 0,0 0 0 0 0,1 0 0 0 0,-1-1-1 0 0,-2-2-1296 0 0,-7-18-2623 0 0,7 13 2556 0 0,-3-3 165 0 0,4-4 219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34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76 980 0 0,'-38'0'8047'0'0,"66"1"-2584"0"0,-3 4-3949 0 0,0 0 0 0 0,31 0 0 0 0,1 1-768 0 0,15-1-453 0 0,0-2 1 0 0,1-4 0 0 0,85-12-1 0 0,-104 8-398 0 0,146-25-2235 0 0,13 0-5732 0 0,-173 26 3861 0 0,52-13 1 0 0,-71 12 2672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34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487 135 380 0 0,'-10'0'1453'0'0,"1"-1"-1"0"0,0-1 1 0 0,-1 0 0 0 0,1 0-1 0 0,0 0 1 0 0,-12-6 0 0 0,10 4 410 0 0,-1 0 0 0 0,-22-4 1 0 0,-82-19 567 0 0,115 27-2428 0 0,0 0 0 0 0,0 0 0 0 0,0 0 0 0 0,0-1 0 0 0,0 1 0 0 0,0 0 0 0 0,0-1 1 0 0,0 1-1 0 0,0 0 0 0 0,0-1 0 0 0,0 1 0 0 0,0-1 0 0 0,0 1 0 0 0,1-1 0 0 0,-1 0 0 0 0,0 1 1 0 0,0-1-1 0 0,1 0 0 0 0,-1 1 0 0 0,0-3 0 0 0,0 3-2 0 0,1-1-1 0 0,0 0 1 0 0,0 1-1 0 0,0-1 1 0 0,0 0-1 0 0,0 0 1 0 0,0 1-1 0 0,0-1 1 0 0,0 0-1 0 0,1 1 1 0 0,-1-1-1 0 0,0 0 1 0 0,0 1 0 0 0,1-1-1 0 0,-1 0 1 0 0,0 1-1 0 0,1-1 1 0 0,-1 0-1 0 0,0 1 1 0 0,1-1-1 0 0,0 0 1 0 0,2-2-4 0 0,0 0 0 0 0,0 0 0 0 0,1 0 0 0 0,-1 0 0 0 0,1 0-1 0 0,0 1 1 0 0,7-4 0 0 0,-1 2-7 0 0,1 0-1 0 0,-1 0 0 0 0,0 2 0 0 0,1-1 1 0 0,0 1-1 0 0,0 1 0 0 0,14-1 0 0 0,-18 2 10 0 0,-1 0 1 0 0,1 1-1 0 0,0 0 0 0 0,0 1 0 0 0,-1-1 0 0 0,1 1 1 0 0,-1 0-1 0 0,0 1 0 0 0,1 0 0 0 0,-1 0 0 0 0,0 0 1 0 0,10 8-1 0 0,-12-8 1 0 0,1 0 2 0 0,-1 0-1 0 0,0 0 0 0 0,0 1 0 0 0,0-1 0 0 0,0 1 0 0 0,-1 0 0 0 0,1 0 0 0 0,-1 0 1 0 0,4 8-1 0 0,7 12-1 0 0,-12-21 0 0 0,0 1 0 0 0,1 0 0 0 0,-1 0 0 0 0,-1 0 0 0 0,1 0 0 0 0,-1 0 0 0 0,1 1 0 0 0,0 5 0 0 0,-1-2 0 0 0,1 0 0 0 0,-1 0 0 0 0,0 1 0 0 0,-1-1-1 0 0,0 0 1 0 0,0 1 0 0 0,-1-1 0 0 0,0 0-1 0 0,-1 0 1 0 0,0 0 0 0 0,0 0 0 0 0,0 0 0 0 0,-1 0-1 0 0,0 0 1 0 0,-7 11 0 0 0,-1-2 7 0 0,0 1 2 0 0,0-1-1 0 0,-2 0 1 0 0,1-1-1 0 0,-24 22 1 0 0,4-10 12 0 0,0-3 0 0 0,-2 0 0 0 0,-1-2 0 0 0,0-2 0 0 0,-67 29 0 0 0,66-34 25 0 0,19-7-12 0 0,0-2 1 0 0,0 0-1 0 0,-28 7 0 0 0,35-16-5 0 0,16-6-24 0 0,17-9-23 0 0,19-6-5 0 0,0 2 1 0 0,1 2 0 0 0,1 2 0 0 0,1 2-1 0 0,0 2 1 0 0,1 2 0 0 0,75-8 0 0 0,-87 18-342 0 0,0 1-1 0 0,0 3 1 0 0,55 9 0 0 0,-47-5-1411 0 0,72 3 0 0 0,-1-13-2380 0 0,0-5-1 0 0,194-39 1 0 0,-248 35 2912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34.9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10 376 0 0,'-18'5'2858'0'0,"16"-5"-2532"0"0,0 0 0 0 0,1 0 0 0 0,-1 1 0 0 0,1-1 0 0 0,-1 1 0 0 0,0-1 0 0 0,1 1 0 0 0,-1-1 0 0 0,1 1-1 0 0,-1 0 1 0 0,1-1 0 0 0,-1 1 0 0 0,1 0 0 0 0,0 0 0 0 0,-1 0 0 0 0,1 0 0 0 0,0 0 0 0 0,-9 11 3678 0 0,17-9-2946 0 0,3-1-561 0 0,0-1 0 0 0,0 0 0 0 0,0-1 0 0 0,0 0 0 0 0,0-1 0 0 0,17-2 0 0 0,2-1-203 0 0,109-8-242 0 0,164-10 480 0 0,-205 19-3292 0 0,111 12 0 0 0,-201-9 2202 0 0,-4 0 178 0 0,0 0 0 0 0,0 0 0 0 0,0 1 0 0 0,0-1-1 0 0,0 1 1 0 0,0-1 0 0 0,0 1 0 0 0,0 0 0 0 0,-1 0 0 0 0,1 0 0 0 0,0 1-1 0 0,0-1 1 0 0,-1 1 0 0 0,1-1 0 0 0,3 4 0 0 0,-6-5 235 0 0,0 1 1 0 0,0-1 0 0 0,1 1-1 0 0,-1-1 1 0 0,0 1-1 0 0,0-1 1 0 0,0 1 0 0 0,0 0-1 0 0,0-1 1 0 0,0 1-1 0 0,1-1 1 0 0,-1 1-1 0 0,-1 0 1 0 0,1-1 0 0 0,0 1-1 0 0,0-1 1 0 0,0 1-1 0 0,0-1 1 0 0,0 1 0 0 0,0 0-1 0 0,-1-1 1 0 0,1 1-1 0 0,0-1 1 0 0,0 1-1 0 0,-1-1 1 0 0,1 1 0 0 0,-1 0-1 0 0,-15 10-1415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35.2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60 264 0 0,'-8'2'460'0'0,"-4"1"1416"0"0,0 1-1 0 0,-21 9 1 0 0,39-11-773 0 0,0-1 0 0 0,1 0 1 0 0,-1-1-1 0 0,0 0 0 0 0,9 0 1 0 0,196-13 3518 0 0,-116 10-4430 0 0,217-19-3162 0 0,-2-19-10260 0 0,-262 35 11789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35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786 57 520 0 0,'-2'-22'6342'0'0,"-2"19"-5752"0"0,1 0 1 0 0,-1-1-1 0 0,0 2 0 0 0,-1-1 1 0 0,1 0-1 0 0,0 1 1 0 0,-1 0-1 0 0,1 0 0 0 0,-1 0 1 0 0,0 1-1 0 0,0-1 1 0 0,1 1-1 0 0,-1 0 0 0 0,-8 0 1 0 0,-12-1 566 0 0,-44 3 0 0 0,27 0-39 0 0,22 0-990 0 0,1 0 0 0 0,0 2 0 0 0,0 0-1 0 0,0 1 1 0 0,-29 10 0 0 0,-89 45 189 0 0,132-57-294 0 0,-100 62 325 0 0,94-58-331 0 0,0 1-1 0 0,0 0 0 0 0,1 1 1 0 0,-10 9-1 0 0,17-14-19 0 0,0 0 0 0 0,0 0 0 0 0,0 1 1 0 0,1-1-1 0 0,-1 0 0 0 0,1 1 0 0 0,0 0 0 0 0,0-1 1 0 0,0 1-1 0 0,1 0 0 0 0,-1 0 0 0 0,1 0 0 0 0,0 0 1 0 0,0 0-1 0 0,0 0 0 0 0,0 5 0 0 0,2-7-3 0 0,-1-1 0 0 0,1 1 0 0 0,0 0 0 0 0,0 0 0 0 0,-1-1 0 0 0,1 1 0 0 0,0-1 0 0 0,0 1 0 0 0,1-1 0 0 0,-1 1 0 0 0,0-1 0 0 0,1 1 0 0 0,-1-1 0 0 0,0 0-1 0 0,1 0 1 0 0,-1 0 0 0 0,1 0 0 0 0,0 0 0 0 0,-1 0 0 0 0,1 0 0 0 0,0 0 0 0 0,2 0 0 0 0,42 13-304 0 0,17-7-580 0 0,83 1 0 0 0,-113-8 679 0 0,0 2 0 0 0,0 1 0 0 0,61 13 0 0 0,-86-13 205 0 0,-1-1 0 0 0,1 1 0 0 0,0 1 0 0 0,-1-1 0 0 0,0 1 0 0 0,0 1 0 0 0,0-1 0 0 0,0 1 0 0 0,-1 1 0 0 0,0-1 0 0 0,0 1 0 0 0,0 0 0 0 0,0 0 0 0 0,-1 1 0 0 0,7 10 0 0 0,-12-15 8 0 0,1 0 0 0 0,0 0 0 0 0,-1-1 0 0 0,1 1 1 0 0,-1 0-1 0 0,0 0 0 0 0,0 0 0 0 0,0-1 0 0 0,0 1 0 0 0,0 0 0 0 0,0 0 0 0 0,0 0 0 0 0,0 0 0 0 0,-1-1 0 0 0,1 1 0 0 0,-1 0 0 0 0,1 0 0 0 0,-1-1 0 0 0,0 1 0 0 0,0 0 0 0 0,0-1 0 0 0,0 1 0 0 0,0-1 1 0 0,0 1-1 0 0,0-1 0 0 0,0 0 0 0 0,0 1 0 0 0,-1-1 0 0 0,1 0 0 0 0,-1 0 0 0 0,1 0 0 0 0,-1 0 0 0 0,1 0 0 0 0,-3 1 0 0 0,-7 4 42 0 0,-1 0 0 0 0,0-1 0 0 0,-24 7 0 0 0,16-5 40 0 0,-13 4 43 0 0,0-2 0 0 0,-1-1 0 0 0,-36 4-1 0 0,-107 4-166 0 0,141-14-107 0 0,18-1-549 0 0,1 0 0 0 0,-1-2 0 0 0,0 0 0 0 0,1-1 0 0 0,-1 0 0 0 0,-28-9 0 0 0,22-3-4729 0 0,23 14 5239 0 0,0-1 0 0 0,1 0 1 0 0,-1 1-1 0 0,1-1 1 0 0,-1 0-1 0 0,1 0 0 0 0,-1 1 1 0 0,1-1-1 0 0,0 0 1 0 0,-1 0-1 0 0,1 1 0 0 0,0-1 1 0 0,0 0-1 0 0,0 0 1 0 0,-1 0-1 0 0,1 0 0 0 0,0 1 1 0 0,0-1-1 0 0,0 0 1 0 0,0 0-1 0 0,0 0 0 0 0,1 0 1 0 0,-1 0-1 0 0,0 1 1 0 0,0-1-1 0 0,1 0 0 0 0,-1 0 1 0 0,1-1-1 0 0,7-8-1436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38.2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527 53 604 0 0,'6'-4'638'0'0,"1"1"0"0"0,0 0 0 0 0,0 0 0 0 0,0 1 0 0 0,0 0-1 0 0,0 0 1 0 0,12-1 1035 0 0,-19 3-1575 0 0,-1-1 0 0 0,1 1 0 0 0,0 0 0 0 0,0-1 0 0 0,0 1 0 0 0,0 0 0 0 0,-1 0 0 0 0,1-1 0 0 0,0 1 0 0 0,0 0 0 0 0,0 0 0 0 0,-1-1 0 0 0,1 1 0 0 0,0 0 0 0 0,0 0 0 0 0,-1 0 0 0 0,1-1 0 0 0,0 1 1 0 0,-1 0-1 0 0,1 0 0 0 0,0 0 0 0 0,0 0 0 0 0,-1 0 0 0 0,1 0 0 0 0,0 0 0 0 0,-1 0 0 0 0,1 0 0 0 0,0 0 0 0 0,-1 0 0 0 0,1 0 0 0 0,0 0 0 0 0,-1 0 0 0 0,1 0 0 0 0,0 0 0 0 0,-1 0 0 0 0,1 0 0 0 0,-1 0 0 0 0,-15 3 2344 0 0,12-2-2402 0 0,-52 9 2606 0 0,14-4-2021 0 0,-1 3-1 0 0,2 1 0 0 0,-81 30 0 0 0,90-26-485 0 0,23-11-116 0 0,0 1-1 0 0,0 0 0 0 0,0 0 1 0 0,1 1-1 0 0,-1-1 0 0 0,1 2 1 0 0,1 0-1 0 0,-1 0 0 0 0,1 0 1 0 0,-12 13-1 0 0,18-17-22 0 0,0-1 0 0 0,1 1 0 0 0,-1 0 0 0 0,1-1 0 0 0,-1 1 0 0 0,1 0 0 0 0,-1-1 0 0 0,1 1 0 0 0,0 0 0 0 0,0-1 0 0 0,0 1 0 0 0,0 0 0 0 0,0 0 0 0 0,0-1 0 0 0,1 1 0 0 0,-1 0 0 0 0,0 0 0 0 0,1-1 0 0 0,0 1 0 0 0,-1-1 1 0 0,1 1-1 0 0,0 0 0 0 0,0-1 0 0 0,-1 1 0 0 0,1-1 0 0 0,1 0 0 0 0,-1 1 0 0 0,0-1 0 0 0,0 0 0 0 0,2 2 0 0 0,2 2-6 0 0,0 0 1 0 0,0-1-1 0 0,0 1 1 0 0,1-1-1 0 0,0 0 1 0 0,9 4-1 0 0,126 52-161 0 0,72 37-515 0 0,-209-95 673 0 0,0 1 1 0 0,-1-1-1 0 0,0 0 0 0 0,1 1 0 0 0,-1 0 0 0 0,0 0 1 0 0,0 0-1 0 0,0 0 0 0 0,-1 1 0 0 0,1-1 0 0 0,-1 1 0 0 0,0-1 1 0 0,0 1-1 0 0,2 4 0 0 0,-4-7 10 0 0,0 0 0 0 0,1 1 0 0 0,-1-1 0 0 0,0 1 0 0 0,0-1 0 0 0,0 0 0 0 0,0 1 0 0 0,0-1 0 0 0,0 0 0 0 0,0 1 0 0 0,0-1 0 0 0,0 1 0 0 0,-1-1 0 0 0,1 0 0 0 0,0 1 0 0 0,-1-1 0 0 0,0 0 0 0 0,0 2 0 0 0,-1-1 3 0 0,1 0 0 0 0,-1-1 0 0 0,1 1 0 0 0,-1-1 0 0 0,0 1 0 0 0,0-1 0 0 0,0 1 0 0 0,0-1 0 0 0,0 0 0 0 0,0 0 0 0 0,0 0 0 0 0,0 0 0 0 0,0 0 0 0 0,-4 0 0 0 0,-24 6-2 0 0,0-1 1 0 0,0-2-1 0 0,0-1 1 0 0,-50-1-1 0 0,-120-18-14 0 0,187 16-9 0 0,-11-2-65 0 0,23 2 79 0 0,1 0 0 0 0,-1 0-1 0 0,1 0 1 0 0,-1 0 0 0 0,1 0-1 0 0,-1 0 1 0 0,1 0 0 0 0,-1-1 0 0 0,1 1-1 0 0,-1 0 1 0 0,1 0 0 0 0,-1-1-1 0 0,1 1 1 0 0,-1 0 0 0 0,1 0 0 0 0,-1-1-1 0 0,1 1 1 0 0,0 0 0 0 0,-1-1-1 0 0,1 1 1 0 0,-1-1 0 0 0,1 1 0 0 0,0-1-1 0 0,0 1 1 0 0,-1 0 0 0 0,1-1-1 0 0,0 1 1 0 0,0-1 0 0 0,-1 0 0 0 0,3-1-21 0 0,-1 0 1 0 0,1 1 0 0 0,0-1 0 0 0,-1 1-1 0 0,1 0 1 0 0,0 0 0 0 0,0-1 0 0 0,0 1 0 0 0,0 0-1 0 0,0 0 1 0 0,0 1 0 0 0,3-2 0 0 0,6-3-63 0 0,33-17-120 0 0,1 3 0 0 0,52-16 0 0 0,-24 9-121 0 0,-7 1-30 0 0,10-1-195 0 0,-2-4-1 0 0,119-67 1 0 0,-128 52 423 0 0,-59 40 127 0 0,0 0-1 0 0,-1 0 1 0 0,1 0-1 0 0,-1-1 1 0 0,0 1 0 0 0,-1-1-1 0 0,8-12 1 0 0,-12 16 7 0 0,1 0 1 0 0,0-1-1 0 0,-1 1 1 0 0,1 0-1 0 0,-1 0 1 0 0,0 0 0 0 0,0-1-1 0 0,0 1 1 0 0,0 0-1 0 0,0 0 1 0 0,0-1 0 0 0,0 1-1 0 0,-1 0 1 0 0,1 0-1 0 0,-1 0 1 0 0,0 0-1 0 0,0-1 1 0 0,0 1 0 0 0,0 0-1 0 0,0 0 1 0 0,0 1-1 0 0,0-1 1 0 0,-1 0-1 0 0,1 0 1 0 0,0 1 0 0 0,-1-1-1 0 0,0 0 1 0 0,1 1-1 0 0,-1 0 1 0 0,0-1 0 0 0,0 1-1 0 0,0 0 1 0 0,-3-2-1 0 0,-6-3 21 0 0,1 1 0 0 0,-1 0-1 0 0,0 1 1 0 0,-22-6 0 0 0,-6 2 53 0 0,1 2 0 0 0,-2 1 0 0 0,1 2-1 0 0,-67 4 1 0 0,29 6-22 0 0,-107 21-1 0 0,148-20-476 0 0,1 1 0 0 0,-56 23 1 0 0,70-22-1284 0 0,0 1 0 0 0,-35 23 0 0 0,54-33 1452 0 0,0 0 0 0 0,0 1 1 0 0,0-1-1 0 0,0 1 0 0 0,0-1 0 0 0,1 1 0 0 0,-1 0 1 0 0,1 0-1 0 0,-1 0 0 0 0,1 0 0 0 0,-1 0 0 0 0,1 0 1 0 0,0 0-1 0 0,0 0 0 0 0,0 1 0 0 0,0-1 0 0 0,1 0 0 0 0,-1 1 1 0 0,0-1-1 0 0,1 1 0 0 0,0 2 0 0 0,0 7-1201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38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0 28 0 0,'1'1'464'0'0,"27"24"11408"0"0,-31-23-11306 0 0,0 0 1 0 0,-1-1-1 0 0,1 1 0 0 0,0-1 1 0 0,-1 0-1 0 0,1 0 0 0 0,-1 0 1 0 0,1-1-1 0 0,-5 1 1 0 0,-48 4-737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39.3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815 0 292 0 0,'46'0'15430'0'0,"-226"16"-10696"0"0,162-15-4704 0 0,0 0 0 0 0,0 1 0 0 0,0 1 0 0 0,0 0 0 0 0,1 2 0 0 0,-1 0 0 0 0,1 0 0 0 0,0 2 1 0 0,-26 14-1 0 0,13-5-57 0 0,-9 6-4 0 0,-40 29 1 0 0,69-44 32 0 0,0 1-1 0 0,0 0 1 0 0,1 1 0 0 0,0 1 0 0 0,0-1 0 0 0,1 1 0 0 0,1 0-1 0 0,-11 19 1 0 0,16-27-3 0 0,1 1 0 0 0,0 0 1 0 0,-1-1-1 0 0,1 1 0 0 0,0 0 0 0 0,1 0 0 0 0,-1 0 0 0 0,0 0 0 0 0,1 0 0 0 0,0 0 0 0 0,-1 0 1 0 0,1 0-1 0 0,1 0 0 0 0,-1 0 0 0 0,0 0 0 0 0,1 0 0 0 0,1 6 0 0 0,-1-7-9 0 0,1 1 0 0 0,-1-1 0 0 0,1 0 0 0 0,-1 1 0 0 0,1-1 0 0 0,0 0 0 0 0,0 0 0 0 0,0 0 0 0 0,0-1 0 0 0,1 1-1 0 0,-1 0 1 0 0,0-1 0 0 0,1 0 0 0 0,-1 1 0 0 0,1-1 0 0 0,-1 0 0 0 0,1 0 0 0 0,0 0 0 0 0,2 0 0 0 0,16 4-185 0 0,-1-1 1 0 0,1-1-1 0 0,0-1 0 0 0,39-1 0 0 0,86-14-577 0 0,15 0 368 0 0,-158 13 398 0 0,0 0-1 0 0,-1 0 1 0 0,1 0-1 0 0,0 0 1 0 0,0 1-1 0 0,0-1 0 0 0,0 1 1 0 0,-1 0-1 0 0,1-1 1 0 0,0 1-1 0 0,-1 1 1 0 0,1-1-1 0 0,0 0 0 0 0,-1 1 1 0 0,0-1-1 0 0,1 1 1 0 0,-1-1-1 0 0,0 1 1 0 0,4 4-1 0 0,-6-6 7 0 0,0 1 0 0 0,0-1 0 0 0,0 1 0 0 0,0-1 0 0 0,0 0 1 0 0,0 1-1 0 0,0-1 0 0 0,0 1 0 0 0,0-1 0 0 0,0 1 0 0 0,0-1 0 0 0,0 1 0 0 0,0-1 0 0 0,-1 1 0 0 0,1-1 1 0 0,0 0-1 0 0,0 1 0 0 0,0-1 0 0 0,-1 1 0 0 0,1-1 0 0 0,0 0 0 0 0,0 1 0 0 0,-1-1 0 0 0,1 0 0 0 0,0 1 0 0 0,-1-1 1 0 0,1 0-1 0 0,-1 1 0 0 0,-15 13 21 0 0,10-8-12 0 0,0-1-3 0 0,1-1 0 0 0,-1 1 0 0 0,0-1 0 0 0,0-1 0 0 0,0 1 0 0 0,-1-1 0 0 0,1 0 0 0 0,-1 0 0 0 0,0-1-1 0 0,-7 2 1 0 0,-25 11 36 0 0,-12 4 118 0 0,0-2 0 0 0,-1-2 0 0 0,-107 17 0 0 0,91-20-102 0 0,35-7-220 0 0,-1-1 0 0 0,1-1 0 0 0,-1-2 1 0 0,-44-3-1 0 0,72 1-216 0 0,1 0 1 0 0,0 0 0 0 0,0-1-1 0 0,0 0 1 0 0,-7-3-1 0 0,11 5 254 0 0,1 0 0 0 0,-1 0 0 0 0,1-1-1 0 0,-1 1 1 0 0,0 0 0 0 0,1 0-1 0 0,-1 0 1 0 0,1-1 0 0 0,-1 1 0 0 0,1 0-1 0 0,0-1 1 0 0,-1 1 0 0 0,1-1-1 0 0,-1 1 1 0 0,1 0 0 0 0,0-1 0 0 0,-1 1-1 0 0,1-1 1 0 0,0 1 0 0 0,-1-1-1 0 0,1 1 1 0 0,0-1 0 0 0,0 1 0 0 0,-1-1-1 0 0,1 1 1 0 0,0-1 0 0 0,0 0-1 0 0,0 1 1 0 0,0-1 0 0 0,0 1 0 0 0,0-1-1 0 0,0 1 1 0 0,0-1 0 0 0,0 0-1 0 0,0 1 1 0 0,0-1 0 0 0,0 1-1 0 0,0-1 1 0 0,1 1 0 0 0,-1-1 0 0 0,0 0-1 0 0,0 1 1 0 0,1-1 0 0 0,-1 1-1 0 0,0 0 1 0 0,0-1 0 0 0,1 1 0 0 0,-1-1-1 0 0,1 1 1 0 0,-1-1 0 0 0,0 1-1 0 0,1 0 1 0 0,-1-1 0 0 0,1 1 0 0 0,-1 0-1 0 0,1-1 1 0 0,-1 1 0 0 0,1 0-1 0 0,-1 0 1 0 0,1-1 0 0 0,0 1 0 0 0,-1 0-1 0 0,1 0 1 0 0,0 0 0 0 0,14-8-1979 0 0,1 1 0 0 0,30-10 1 0 0,-10 7 681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37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262 37 648 0 0,'-31'-9'8584'0'0,"-5"8"-3588"0"0,-37 13-804 0 0,52-7-3210 0 0,14-4-830 0 0,-1 1 1 0 0,1 0-1 0 0,0 0 1 0 0,0 1-1 0 0,0 0 1 0 0,0 0-1 0 0,1 1 0 0 0,-1 0 1 0 0,1 0-1 0 0,0 0 1 0 0,-7 7-1 0 0,12-10-150 0 0,0 0 0 0 0,0 0 0 0 0,0 0 0 0 0,0 0 0 0 0,0 0 0 0 0,0 0 0 0 0,0 1 0 0 0,1-1 0 0 0,-1 0 0 0 0,0 1 0 0 0,1-1 0 0 0,-1 1 0 0 0,1-1 0 0 0,-1 0 0 0 0,1 1 0 0 0,-1-1 0 0 0,1 1 0 0 0,0-1 0 0 0,0 1 0 0 0,0 0 0 0 0,0-1 0 0 0,0 1 0 0 0,0-1 0 0 0,1 1 0 0 0,-1-1 0 0 0,0 1 0 0 0,1-1 0 0 0,-1 0 0 0 0,1 1 0 0 0,-1-1 0 0 0,1 1 0 0 0,0-1 0 0 0,0 0 0 0 0,0 1 0 0 0,-1-1 0 0 0,1 0 0 0 0,0 0 0 0 0,1 0 0 0 0,1 2 0 0 0,1 1-32 0 0,0 0 1 0 0,0-1 0 0 0,0 1-1 0 0,1-1 1 0 0,-1 0 0 0 0,1 0-1 0 0,0-1 1 0 0,0 1 0 0 0,0-1-1 0 0,8 2 1 0 0,3-1-158 0 0,0 0-1 0 0,1-2 1 0 0,-1 0 0 0 0,0 0-1 0 0,0-2 1 0 0,1 0 0 0 0,-1-1-1 0 0,25-6 1 0 0,-14 0-5 0 0,0 0 0 0 0,-1-2 0 0 0,-1-1 0 0 0,33-19 0 0 0,-53 27 189 0 0,-1 0 0 0 0,1-1-1 0 0,-1 1 1 0 0,1-1-1 0 0,6-8 1 0 0,-10 11 6 0 0,0 0-1 0 0,0 1 1 0 0,-1-1 0 0 0,1 0-1 0 0,0 0 1 0 0,-1 0-1 0 0,1 0 1 0 0,0 1 0 0 0,-1-1-1 0 0,1 0 1 0 0,-1 0-1 0 0,0 0 1 0 0,1 0 0 0 0,-1 0-1 0 0,0 0 1 0 0,1 0 0 0 0,-1-1-1 0 0,0 1 1 0 0,0 0-1 0 0,0 0 1 0 0,0 0 0 0 0,0 0-1 0 0,0 0 1 0 0,0 0 0 0 0,-1 0-1 0 0,1 0 1 0 0,0 0-1 0 0,0 0 1 0 0,-1 0 0 0 0,1 0-1 0 0,-1 0 1 0 0,1 0-1 0 0,-1 0 1 0 0,1 0 0 0 0,-2-1-1 0 0,-6-4 36 0 0,1 2-1 0 0,-1-1 0 0 0,0 1 1 0 0,0 0-1 0 0,-1 0 0 0 0,1 1 1 0 0,-1 0-1 0 0,0 1 0 0 0,0 0 1 0 0,0 0-1 0 0,0 1 0 0 0,0 0 1 0 0,0 1-1 0 0,0 0 1 0 0,-14 1-1 0 0,6 1-180 0 0,1 0 0 0 0,-1 1 0 0 0,1 1 0 0 0,0 1 0 0 0,0 0 0 0 0,0 1 0 0 0,-25 13 0 0 0,30-13-276 0 0,5-3-270 0 0,0 0 0 0 0,0 0 0 0 0,0 1 0 0 0,-9 7 0 0 0,14-10 451 0 0,0 0 0 0 0,0 0-1 0 0,0 0 1 0 0,1 0 0 0 0,-1 0 0 0 0,0 0 0 0 0,0 0 0 0 0,1 0 0 0 0,-1 0-1 0 0,1 0 1 0 0,-1 1 0 0 0,1-1 0 0 0,-1 0 0 0 0,1 0 0 0 0,0 0 0 0 0,0 1-1 0 0,-1-1 1 0 0,1 0 0 0 0,0 0 0 0 0,0 1 0 0 0,0-1 0 0 0,0 0 0 0 0,1 0-1 0 0,-1 1 1 0 0,0-1 0 0 0,0 0 0 0 0,1 0 0 0 0,-1 1 0 0 0,1-1 0 0 0,-1 0-1 0 0,2 2 1 0 0,0-1-119 0 0,0-1 0 0 0,0 1 0 0 0,0 0 1 0 0,0-1-1 0 0,1 0 0 0 0,-1 0 0 0 0,0 0 0 0 0,1 0 0 0 0,-1 0 0 0 0,1 0 0 0 0,-1 0 0 0 0,1-1 0 0 0,4 1 0 0 0,12 0-783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39.7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233 1 776 0 0,'-154'32'7753'0'0,"99"-22"-3842"0"0,31-9 586 0 0,37-1-3813 0 0,188 5 1478 0 0,220 0-3153 0 0,-244-10-2796 0 0,-2 0-7724 0 0,-165 6 9731 0 0,-8 3 346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40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7 648 0 0,'-75'26'7367'0'0,"103"-20"-2301"0"0,139-12-1005 0 0,1-8-3918 0 0,68-3-4132 0 0,-24 15-5332 0 0,-164 3 7378 0 0,0-1 363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40.7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354 5 416 0 0,'-9'-5'17452'0'0,"8"11"-17298"0"0,1-1-1 0 0,-1 1 1 0 0,-1-1 0 0 0,1 0-1 0 0,-1 1 1 0 0,0-1-1 0 0,0 0 1 0 0,0 0 0 0 0,-1 0-1 0 0,0-1 1 0 0,0 1-1 0 0,0 0 1 0 0,0-1-1 0 0,-6 6 1 0 0,-9 9 170 0 0,-38 30-1 0 0,22-21-69 0 0,-20 16-71 0 0,-15 13 13 0 0,55-43-186 0 0,0 0 0 0 0,1 1 0 0 0,-21 30 1 0 0,34-44-12 0 0,0-1 1 0 0,-1 1 0 0 0,1-1-1 0 0,0 1 1 0 0,0-1 0 0 0,0 1-1 0 0,-1-1 1 0 0,1 1 0 0 0,0-1-1 0 0,0 1 1 0 0,0-1 0 0 0,0 1-1 0 0,0-1 1 0 0,0 1 0 0 0,0-1-1 0 0,0 1 1 0 0,0-1 0 0 0,1 1-1 0 0,-1-1 1 0 0,0 1 0 0 0,0-1-1 0 0,0 1 1 0 0,1-1 0 0 0,-1 1-1 0 0,0-1 1 0 0,0 1 0 0 0,1-1-1 0 0,-1 0 1 0 0,0 1 0 0 0,1-1-1 0 0,-1 1 1 0 0,0-1 0 0 0,1 0-1 0 0,-1 1 1 0 0,1-1 0 0 0,-1 0-1 0 0,1 0 1 0 0,-1 1 0 0 0,1-1-1 0 0,-1 0 1 0 0,1 0 0 0 0,-1 0-1 0 0,1 0 1 0 0,-1 1 0 0 0,1-1-1 0 0,-1 0 1 0 0,1 0 0 0 0,-1 0-1 0 0,1 0 1 0 0,0 0 0 0 0,31 2-38 0 0,-30-2 37 0 0,24-2-7 0 0,0-2 0 0 0,0-1 0 0 0,-1-1 1 0 0,0 0-1 0 0,0-2 0 0 0,31-15 0 0 0,3 1-7 0 0,32-18-1 0 0,-29 11 4 0 0,118-62-17 0 0,-105 42 83 0 0,-56 33-16 0 0,-19 14 1 0 0,-8 9 5 0 0,-39 20 61 0 0,-22 28-37 0 0,3 4-1 0 0,-85 96 1 0 0,130-132-78 0 0,-1 0-5 0 0,2 1 1 0 0,0 1-1 0 0,1 0 0 0 0,1 1 0 0 0,-15 32 0 0 0,32-55-33 0 0,0 0 0 0 0,0 0 0 0 0,0 0 0 0 0,0 0 0 0 0,0 0 0 0 0,0 0 0 0 0,1 0 0 0 0,0 0 0 0 0,0 0 0 0 0,0 1 0 0 0,0-1 0 0 0,0 3 0 0 0,1-5-13 0 0,-1 0-1 0 0,1 0 1 0 0,-1 0 0 0 0,1 0 0 0 0,-1 0 0 0 0,1 0 0 0 0,0 0 0 0 0,-1 0 0 0 0,1 0-1 0 0,0 0 1 0 0,0 0 0 0 0,0-1 0 0 0,0 1 0 0 0,0 0 0 0 0,-1-1 0 0 0,1 1 0 0 0,0-1-1 0 0,1 1 1 0 0,-1-1 0 0 0,0 1 0 0 0,0-1 0 0 0,0 0 0 0 0,0 0 0 0 0,0 1 0 0 0,0-1 0 0 0,0 0-1 0 0,0 0 1 0 0,1 0 0 0 0,-1 0 0 0 0,0 0 0 0 0,0 0 0 0 0,0 0 0 0 0,0-1 0 0 0,0 1-1 0 0,0 0 1 0 0,0-1 0 0 0,2 0 0 0 0,43-13-3709 0 0,-1-1 0 0 0,-1-3 0 0 0,49-26 0 0 0,-62 29 1956 0 0,5-1 297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41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 43 448 0 0,'-5'-4'1355'0'0,"0"0"1"0"0,0 1-1 0 0,-1-1 0 0 0,1 1 0 0 0,-1 0 1 0 0,-10-4-1 0 0,7 5-126 0 0,7 1-821 0 0,0 0 0 0 0,0 0-1 0 0,0 0 1 0 0,0 1 0 0 0,0-1-1 0 0,0 1 1 0 0,-1 0-1 0 0,1 0 1 0 0,0-1 0 0 0,0 1-1 0 0,0 1 1 0 0,0-1-1 0 0,-1 0 1 0 0,1 0 0 0 0,-3 2-1 0 0,-2 3 19 0 0,0 1-1 0 0,0-1 1 0 0,1 2 0 0 0,0-1-1 0 0,0 1 1 0 0,-5 7-1 0 0,-2 4-282 0 0,1 0 0 0 0,1 1 0 0 0,0 0-1 0 0,2 1 1 0 0,-10 26 0 0 0,18-43-145 0 0,0 1-1 0 0,0-1 1 0 0,1 0 0 0 0,-1 1 0 0 0,1-1 0 0 0,-1 1-1 0 0,1-1 1 0 0,0 0 0 0 0,0 1 0 0 0,1-1-1 0 0,-1 1 1 0 0,1-1 0 0 0,0 0 0 0 0,0 1-1 0 0,0-1 1 0 0,0 0 0 0 0,0 0 0 0 0,1 0-1 0 0,-1 0 1 0 0,1 0 0 0 0,0 0 0 0 0,0 0-1 0 0,0 0 1 0 0,0-1 0 0 0,1 1 0 0 0,-1-1-1 0 0,1 1 1 0 0,-1-1 0 0 0,1 0 0 0 0,0 0 0 0 0,4 2-1 0 0,1 0-33 0 0,1-1 0 0 0,0 0 0 0 0,0 0-1 0 0,0-1 1 0 0,0 0 0 0 0,0-1 0 0 0,0 0 0 0 0,1 0-1 0 0,-1-1 1 0 0,16-1 0 0 0,22-5-337 0 0,-1-2 1 0 0,-1-2-1 0 0,1-2 0 0 0,-2-2 0 0 0,0-2 1 0 0,62-31-1 0 0,-92 40 283 0 0,-1-1 0 0 0,0 0 0 0 0,0-1 0 0 0,0 0 0 0 0,-2-1 0 0 0,1 0 0 0 0,-1-1 0 0 0,-1-1 1 0 0,17-22-1 0 0,-26 33 94 0 0,0-1-1 0 0,0 1 1 0 0,0-1 0 0 0,0 1 0 0 0,0-1 0 0 0,-1 0 0 0 0,1 1 0 0 0,-1-1 0 0 0,1 0 0 0 0,-1 1 0 0 0,0-1 0 0 0,1 0 0 0 0,-1 0 0 0 0,0 1 0 0 0,0-1-1 0 0,0 0 1 0 0,-1 0 0 0 0,1 1 0 0 0,0-1 0 0 0,-1 0 0 0 0,1 1 0 0 0,-1-1 0 0 0,1 0 0 0 0,-2-2 0 0 0,0 2 8 0 0,0-1-1 0 0,0 1 1 0 0,-1 0 0 0 0,1 0 0 0 0,-1 0 0 0 0,1 0-1 0 0,-1 0 1 0 0,1 0 0 0 0,-1 1 0 0 0,0-1 0 0 0,0 1-1 0 0,-5-2 1 0 0,-5-1 13 0 0,-1 1 0 0 0,0 0 0 0 0,0 0 0 0 0,0 2 0 0 0,-18-1 0 0 0,11 3-274 0 0,0 1 1 0 0,1 0-1 0 0,-1 2 0 0 0,-31 9 1 0 0,-78 34-4557 0 0,73-24 1437 0 0,30-12 428 0 0,-45 26 0 0 0,54-26 2084 0 0,-20 10-689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43.2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44 64 0 0,'-20'10'2216'0'0,"20"-12"-2063"0"0,0 1 1 0 0,0 0-1 0 0,-1 0 1 0 0,1 0-1 0 0,-1 0 1 0 0,1 0-1 0 0,-1 0 1 0 0,1 0 0 0 0,-1 0-1 0 0,0 1 1 0 0,1-1-1 0 0,-1 0 1 0 0,0 0-1 0 0,0 0 1 0 0,1 1-1 0 0,-1-1 1 0 0,0 0 0 0 0,0 1-1 0 0,0-1 1 0 0,0 1-1 0 0,0-1 1 0 0,0 1-1 0 0,0-1 1 0 0,0 1-1 0 0,0 0 1 0 0,0-1 0 0 0,0 1-1 0 0,-1 0 1 0 0,-4 0 2477 0 0,36-22-1112 0 0,-12 12 4202 0 0,-30 11-3742 0 0,-28 16-880 0 0,33-14-990 0 0,-1-1 0 0 0,0 2 0 0 0,0-1 0 0 0,1 1 0 0 0,0 0 1 0 0,0 1-1 0 0,0 0 0 0 0,-7 6 0 0 0,-4 3 90 0 0,16-13-182 0 0,0 0 1 0 0,1 0-1 0 0,-1 0 1 0 0,0 0-1 0 0,1 1 1 0 0,-1-1-1 0 0,0 1 1 0 0,1-1-1 0 0,0 1 1 0 0,-3 3-1 0 0,-44 64 311 0 0,46-65-319 0 0,-3 5 5 0 0,1 1 0 0 0,-1-1 1 0 0,-3 15-1 0 0,7-20-18 0 0,1 0 1 0 0,-1 0-1 0 0,1 1 0 0 0,0-1 1 0 0,0 0-1 0 0,0 0 0 0 0,1 1 1 0 0,0-1-1 0 0,-1 0 0 0 0,3 7 1 0 0,-2-8-1 0 0,0 0 1 0 0,0 0-1 0 0,0 0 1 0 0,0 0 0 0 0,0 0-1 0 0,0 0 1 0 0,1-1-1 0 0,-1 1 1 0 0,1 0 0 0 0,0-1-1 0 0,0 1 1 0 0,0-1-1 0 0,0 0 1 0 0,0 1 0 0 0,1-1-1 0 0,-1 0 1 0 0,1 0-1 0 0,-1-1 1 0 0,1 1-1 0 0,0 0 1 0 0,0-1 0 0 0,-1 0-1 0 0,1 0 1 0 0,0 0-1 0 0,0 0 1 0 0,4 1 0 0 0,10 2-21 0 0,1-1 0 0 0,-1-1-1 0 0,0 0 1 0 0,1-1 0 0 0,-1-1 0 0 0,0 0 0 0 0,1-2 0 0 0,-1 0 0 0 0,20-5 0 0 0,-14 1 3 0 0,-1 0 0 0 0,0-2 0 0 0,0 0-1 0 0,-1-2 1 0 0,0 0 0 0 0,27-18 0 0 0,-43 24 18 0 0,-1 1 0 0 0,1-1 0 0 0,-1 0 0 0 0,1 0 0 0 0,-1 0 0 0 0,-1 0 0 0 0,1-1 0 0 0,-1 0 0 0 0,1 1 0 0 0,-1-1 0 0 0,-1-1 0 0 0,1 1 0 0 0,-1 0 0 0 0,0-1 0 0 0,2-7 0 0 0,-3 10 4 0 0,0-1 0 0 0,-1 1 0 0 0,0-1 0 0 0,0 1 0 0 0,0-1 0 0 0,0 1 0 0 0,-1-1 0 0 0,1 1 0 0 0,-1-1 0 0 0,0 1-1 0 0,0-1 1 0 0,0 1 0 0 0,0 0 0 0 0,-1 0 0 0 0,1 0 0 0 0,-1-1 0 0 0,0 1 0 0 0,0 1 0 0 0,0-1 0 0 0,0 0 0 0 0,-1 0 0 0 0,1 1 0 0 0,-1-1-1 0 0,1 1 1 0 0,-1 0 0 0 0,-3-2 0 0 0,-2-2-5 0 0,1 1 0 0 0,0 0 0 0 0,-1 1 0 0 0,0 0 0 0 0,0 0 0 0 0,-1 1 0 0 0,1 0 0 0 0,-1 0 0 0 0,1 1 0 0 0,-1 0 0 0 0,0 1 0 0 0,0 0 0 0 0,0 0 0 0 0,-11 1 0 0 0,3 0-303 0 0,-1 2 0 0 0,1 0 0 0 0,-1 1 0 0 0,1 1 0 0 0,-28 9 0 0 0,14-1-1496 0 0,0 2 0 0 0,-30 17-1 0 0,58-29 1424 0 0,0-1 0 0 0,0 1 0 0 0,-1-1 0 0 0,2 1 0 0 0,-1 0 0 0 0,0 0 0 0 0,0 1 0 0 0,1-1 0 0 0,-1 0 0 0 0,1 1 0 0 0,0 0-1 0 0,-1-1 1 0 0,1 1 0 0 0,1 0 0 0 0,-1 0 0 0 0,0 0 0 0 0,1 0 0 0 0,-1 0 0 0 0,1 1 0 0 0,-1 5 0 0 0,2-8 234 0 0,1 0 0 0 0,-1 0 0 0 0,1 0 0 0 0,0 0 0 0 0,0 0 0 0 0,0-1 0 0 0,0 1 0 0 0,-1 0 0 0 0,1 0 0 0 0,0-1 0 0 0,0 1 0 0 0,0 0 0 0 0,1-1 0 0 0,-1 1 0 0 0,0-1 0 0 0,0 1 0 0 0,0-1 1 0 0,0 0-1 0 0,2 1 0 0 0,26 6-1517 0 0,-2-6 785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43.6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35 148 0 0,'122'-31'5309'0'0,"-121"30"-5033"0"0,0 1 1 0 0,0-1-1 0 0,1 1 1 0 0,-1 0-1 0 0,0-1 1 0 0,0 1 0 0 0,0 0-1 0 0,0 0 1 0 0,0 0-1 0 0,0 0 1 0 0,0 0-1 0 0,0 0 1 0 0,1 0 0 0 0,-1 0-1 0 0,0 1 1 0 0,0-1-1 0 0,0 0 1 0 0,0 1-1 0 0,0-1 1 0 0,0 0 0 0 0,0 1-1 0 0,0-1 1 0 0,0 1-1 0 0,0 0 1 0 0,1 0-1 0 0,-2 1-16 0 0,0 0 0 0 0,0-1 1 0 0,0 1-1 0 0,0 0 0 0 0,0 0 0 0 0,0-1 0 0 0,0 1 0 0 0,-1 0 0 0 0,1-1 0 0 0,-1 1 0 0 0,1 0 0 0 0,-1-1 0 0 0,0 1 0 0 0,-1 2 0 0 0,-10 20 844 0 0,7-16-845 0 0,1 0 0 0 0,1 0 0 0 0,-5 15 0 0 0,3-8-38 0 0,-1-1 0 0 0,-10 21 0 0 0,-3 9-11 0 0,-20 40-83 0 0,31-63-125 0 0,-1-1 0 0 0,-1 0 0 0 0,-16 25 0 0 0,-16 33-82 0 0,26-51-54 0 0,13-23-159 0 0,0 0-1 0 0,1 1 0 0 0,-1-1 1 0 0,1 1-1 0 0,0 0 0 0 0,0 0 1 0 0,0 0-1 0 0,1 0 0 0 0,-2 6 1 0 0,5-12-243 0 0,0 1 0 0 0,0 0 0 0 0,0 0 0 0 0,0-1 0 0 0,0 1 1 0 0,0-1-1 0 0,-1 0 0 0 0,1 1 0 0 0,0-1 0 0 0,0 0 0 0 0,-1 0 1 0 0,1 0-1 0 0,-1 0 0 0 0,3-2 0 0 0,32-28-4043 0 0,-13 14 2674 0 0,4-3 357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44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479 1 372 0 0,'12'5'6158'0'0,"-37"6"-1921"0"0,1 0-513 0 0,15-6-2306 0 0,8-5-1380 0 0,1 0-1 0 0,-1 0 1 0 0,1 0 0 0 0,-1 1 0 0 0,0-1 0 0 0,1 0 0 0 0,-1 0 0 0 0,1 0 0 0 0,-1 1-1 0 0,1-1 1 0 0,-1 0 0 0 0,1 1 0 0 0,0-1 0 0 0,-1 0 0 0 0,1 1 0 0 0,-1-1 0 0 0,1 1 0 0 0,0-1-1 0 0,-1 1 1 0 0,1-1 0 0 0,0 1 0 0 0,-1-1 0 0 0,1 1 0 0 0,0-1 0 0 0,0 1 0 0 0,-1 0 0 0 0,1 0-231 0 0,-6 5-1693 0 0,0 1-1 0 0,0 0 1 0 0,-8 13 0 0 0,8-11 130 0 0,-34 39-4108 0 0,23-32 4494 0 0</inkml:trace>
  <inkml:trace contextRef="#ctx0" brushRef="#br0" timeOffset="1">115 534 468 0 0,'0'3'655'0'0,"-1"1"-1"0"0,-1 0 1 0 0,1-1 0 0 0,0 1-1 0 0,-1-1 1 0 0,0 1 0 0 0,1-1 0 0 0,-1 0-1 0 0,-1 0 1 0 0,1 0 0 0 0,0 0-1 0 0,-5 4 1 0 0,6-6-418 0 0,-2 21 5534 0 0,-35 37-1403 0 0,36-58-4418 0 0,-13 17-200 0 0,8-12-1289 0 0,-8-33-9638 0 0,14 26 10782 0 0,0-1 1 0 0,0 0-1 0 0,0 0 1 0 0,0 0-1 0 0,1 1 1 0 0,-1-1 0 0 0,1 0-1 0 0,-1 0 1 0 0,1-3-1 0 0,0-10-1271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44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 60 724 0 0,'-53'8'4742'0'0,"44"-8"-3811"0"0,0 1 0 0 0,0 1 0 0 0,0-1 0 0 0,0 1 0 0 0,0 1 0 0 0,0 0 0 0 0,-10 4 1 0 0,38-5 2158 0 0,80 0-2047 0 0,-42-7-839 0 0,332-16 320 0 0,-109 10-1401 0 0,-177 5-617 0 0,33-10-3290 0 0,-4-10-4215 0 0,-112 20 7573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45.0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18 300 0 0,'-103'-11'10484'0'0,"87"8"-5836"0"0,30 1-1690 0 0,69 4-2156 0 0,-39 0-753 0 0,70-6 0 0 0,-75 2-39 0 0,40 3 1 0 0,-28 0-76 0 0,-50-2 64 0 0,0 1-1 0 0,0 0 0 0 0,0 0 1 0 0,0 0-1 0 0,1 1 0 0 0,-1-1 0 0 0,0 0 1 0 0,0 0-1 0 0,0 1 0 0 0,0-1 1 0 0,0 0-1 0 0,0 1 0 0 0,0-1 1 0 0,0 1-1 0 0,1 0 0 0 0,-2 0 0 0 0,0-1 1 0 0,1 0-1 0 0,-1 1 0 0 0,0-1 1 0 0,0 0-1 0 0,0 1 0 0 0,1-1 1 0 0,-1 1-1 0 0,0-1 0 0 0,0 1 1 0 0,0-1-1 0 0,0 0 0 0 0,0 1 0 0 0,0-1 1 0 0,0 1-1 0 0,0-1 0 0 0,0 1 1 0 0,0-1-1 0 0,0 1 0 0 0,0-1 1 0 0,0 0-1 0 0,0 1 0 0 0,0 0 1 0 0,-1 1-4 0 0,0 0 0 0 0,0 0 0 0 0,0 0 0 0 0,0 0 1 0 0,-1 0-1 0 0,1 0 0 0 0,0-1 0 0 0,-1 1 0 0 0,0-1 1 0 0,-2 3-1 0 0,-27 17 5 0 0,-1-2 0 0 0,-1-2 0 0 0,-48 20 0 0 0,-38 19-2 0 0,89-42-4 0 0,25-12 4 0 0,0 0 0 0 0,0 1-1 0 0,0-1 1 0 0,1 1-1 0 0,-1 0 1 0 0,1 0-1 0 0,-1 0 1 0 0,-4 6-1 0 0,9-9 2 0 0,-1 1 0 0 0,1-1 0 0 0,0 1-1 0 0,0-1 1 0 0,-1 0 0 0 0,1 1 0 0 0,0-1-1 0 0,0 1 1 0 0,-1-1 0 0 0,1 1 0 0 0,0-1-1 0 0,0 1 1 0 0,0-1 0 0 0,0 1 0 0 0,0-1-1 0 0,0 1 1 0 0,0-1 0 0 0,0 1 0 0 0,0-1-1 0 0,0 1 1 0 0,0-1 0 0 0,0 1 0 0 0,0-1-1 0 0,1 1 1 0 0,-1-1 0 0 0,0 1 0 0 0,0-1-1 0 0,0 1 1 0 0,1-1 0 0 0,-1 0 0 0 0,0 1-1 0 0,1-1 1 0 0,-1 1 0 0 0,0-1 0 0 0,1 0-1 0 0,-1 1 1 0 0,0-1 0 0 0,1 0 0 0 0,-1 1-1 0 0,1-1 1 0 0,-1 0 0 0 0,1 0 0 0 0,-1 1-1 0 0,1-1 1 0 0,-1 0 0 0 0,0 0 0 0 0,1 0-1 0 0,-1 0 1 0 0,1 0 0 0 0,0 0 0 0 0,29 9-16 0 0,-30-9 17 0 0,67 11 32 0 0,-40-8-62 0 0,0 1 0 0 0,0 2-1 0 0,0 0 1 0 0,-1 2 0 0 0,0 1 0 0 0,33 16-1 0 0,-51-20 23 0 0,-1-1 0 0 0,1 2 0 0 0,-1-1-1 0 0,0 1 1 0 0,10 10 0 0 0,-16-15 12 0 0,1 0 0 0 0,-1 0 0 0 0,0 1 1 0 0,0-1-1 0 0,0 1 0 0 0,0-1 0 0 0,0 0 0 0 0,0 1 1 0 0,-1 0-1 0 0,1-1 0 0 0,0 1 0 0 0,-1-1 0 0 0,1 1 0 0 0,-1 0 1 0 0,0 0-1 0 0,1-1 0 0 0,-1 1 0 0 0,0 0 0 0 0,0 0 0 0 0,0-1 1 0 0,0 1-1 0 0,-1 0 0 0 0,1-1 0 0 0,0 1 0 0 0,-1 0 0 0 0,1-1 1 0 0,-1 1-1 0 0,0 0 0 0 0,1-1 0 0 0,-1 1 0 0 0,0-1 1 0 0,0 1-1 0 0,0-1 0 0 0,-2 3 0 0 0,-4 3 41 0 0,-1 0 0 0 0,0 0 0 0 0,0-1 0 0 0,-1 0 0 0 0,0-1 0 0 0,0 0 0 0 0,0 0 0 0 0,-15 5 0 0 0,-87 23 122 0 0,74-23-156 0 0,-76 13-151 0 0,52-13-1487 0 0,46-9-2074 0 0,28-8-556 0 0,31-9-1413 0 0,-16 7 3811 0 0,9 3 317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45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159 2 672 0 0,'-30'0'3166'0'0,"10"-1"-128"0"0,1 1 1 0 0,-35 5-1 0 0,36-3-392 0 0,0 1 1261 0 0,36 5-2342 0 0,15-3-1410 0 0,0 0-1 0 0,0-3 0 0 0,0 0 0 0 0,63-7 1 0 0,-61 3-184 0 0,272-11-2097 0 0,-288 12 1413 0 0,24 1-1560 0 0,-41 0 1967 0 0,1 0 0 0 0,-1 0 0 0 0,0 0 0 0 0,0 1 0 0 0,0-1 0 0 0,0 1-1 0 0,0-1 1 0 0,0 1 0 0 0,0 0 0 0 0,0 0 0 0 0,0 0 0 0 0,0 0 0 0 0,0 0 0 0 0,2 2-1 0 0,-4-2 204 0 0,0-1 0 0 0,1 0 0 0 0,-1 1-1 0 0,0-1 1 0 0,0 0 0 0 0,0 0 0 0 0,0 1-1 0 0,0-1 1 0 0,0 0 0 0 0,0 1-1 0 0,0-1 1 0 0,0 0 0 0 0,0 0 0 0 0,-1 1-1 0 0,1-1 1 0 0,0 0 0 0 0,0 1 0 0 0,0-1-1 0 0,0 0 1 0 0,0 0 0 0 0,0 1-1 0 0,-1-1 1 0 0,-2 2-1343 0 0,3-2 1343 0 0,-1 0 0 0 0,1 0 0 0 0,0 0-1 0 0,-1 1 1 0 0,-16 5-1776 0 0,13-5 1183 0 0,-37 20-3033 0 0,6-10 2380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37.6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275 1 20 0 0,'10'5'9968'0'0,"-11"4"-8495"0"0,1-7-1248 0 0,0 1 0 0 0,0 0 0 0 0,0-1 0 0 0,0 1 0 0 0,0 0 0 0 0,0-1-1 0 0,1 1 1 0 0,-1 0 0 0 0,1-1 0 0 0,0 1 0 0 0,-1-1 0 0 0,1 1 0 0 0,1-1-1 0 0,-1 1 1 0 0,0-1 0 0 0,0 0 0 0 0,1 1 0 0 0,0-1 0 0 0,-1 0-1 0 0,1 0 1 0 0,3 3 0 0 0,12 11 126 0 0,32 27 166 0 0,11 4-287 0 0,-55-43-224 0 0,-1 0 1 0 0,1 1-1 0 0,-1 0 1 0 0,0 0-1 0 0,0 0 1 0 0,-1 0-1 0 0,1 0 1 0 0,-1 1-1 0 0,4 10 1 0 0,-6-14-6 0 0,-1 0 0 0 0,0 0 0 0 0,0 0 0 0 0,0 1 1 0 0,0-1-1 0 0,0 0 0 0 0,-1 0 0 0 0,1 0 0 0 0,-1 0 0 0 0,1 0 0 0 0,-1 1 0 0 0,0-1 1 0 0,0 0-1 0 0,0 0 0 0 0,0 0 0 0 0,0-1 0 0 0,0 1 0 0 0,0 0 0 0 0,-1 0 1 0 0,1-1-1 0 0,-1 1 0 0 0,1-1 0 0 0,-3 3 0 0 0,-2 1-3 0 0,-1 0 1 0 0,1 0-1 0 0,-1-1 1 0 0,-13 7-1 0 0,-14 5-31 0 0,0-3-1 0 0,0 0 0 0 0,-41 7 0 0 0,57-16-56 0 0,-1 0-1 0 0,1-2 0 0 0,-1-1 0 0 0,0 0 0 0 0,0-1 0 0 0,0-1 0 0 0,-35-6 0 0 0,52 7 82 0 0,0 0-1 0 0,0-1 1 0 0,-1 1-1 0 0,1-1 1 0 0,0 1 0 0 0,0-1-1 0 0,0 0 1 0 0,0 0-1 0 0,0 1 1 0 0,0-2-1 0 0,1 1 1 0 0,-1 0 0 0 0,0 0-1 0 0,0 0 1 0 0,1-1-1 0 0,-1 1 1 0 0,1-1-1 0 0,-1 1 1 0 0,1-1-1 0 0,0 0 1 0 0,-1 0 0 0 0,1 1-1 0 0,0-1 1 0 0,0 0-1 0 0,0 0 1 0 0,1 0-1 0 0,-1 0 1 0 0,0 0 0 0 0,0-4-1 0 0,1 3-40 0 0,1 0 0 0 0,0 0-1 0 0,-1 0 1 0 0,1 0 0 0 0,0 0-1 0 0,0 0 1 0 0,1 0 0 0 0,-1 0 0 0 0,1 0-1 0 0,-1 1 1 0 0,1-1 0 0 0,0 0-1 0 0,0 1 1 0 0,0 0 0 0 0,0-1 0 0 0,0 1-1 0 0,1 0 1 0 0,-1 0 0 0 0,6-3-1 0 0,9-6-696 0 0,0 1-1 0 0,1 0 0 0 0,1 1 1 0 0,37-11-1 0 0,83-15-4870 0 0,-59 16 2009 0 0,-34 5 2123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45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170 167 680 0 0,'-56'15'1571'0'0,"-58"21"5991"0"0,133-35-5846 0 0,28-5 13 0 0,277-39 1859 0 0,-224 27-3463 0 0,305-54-5114 0 0,-282 37 284 0 0,-32 7 765 0 0,-46 14 2475 0 0,-5-3 209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46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0 552 0 0,'-62'10'2880'0'0,"30"-6"1232"0"0,-36 10 0 0 0,52-8-1064 0 0,15 1-432 0 0,22 4 358 0 0,-6-4-3259 0 0,-4-2 323 0 0,1-2 0 0 0,0 0 0 0 0,0 0-1 0 0,0-1 1 0 0,20 1 0 0 0,-16-1-28 0 0,172 16-46 0 0,-184-18 34 0 0,9 1-29 0 0,0 1 1 0 0,-1 0 0 0 0,1 0 0 0 0,0 1-1 0 0,-1 1 1 0 0,23 9 0 0 0,-35-13 29 0 0,1 0 1 0 0,-1 0-1 0 0,1 1 0 0 0,-1-1 1 0 0,1 0-1 0 0,-1 1 0 0 0,1-1 1 0 0,-1 0-1 0 0,1 1 0 0 0,-1-1 1 0 0,1 1-1 0 0,-1-1 0 0 0,0 0 1 0 0,1 1-1 0 0,-1-1 0 0 0,0 1 1 0 0,1 0-1 0 0,-1-1 1 0 0,0 1-1 0 0,0-1 0 0 0,1 1 1 0 0,-1-1-1 0 0,0 1 0 0 0,0-1 1 0 0,0 1-1 0 0,0 0 0 0 0,0-1 1 0 0,0 1-1 0 0,0-1 0 0 0,0 1 1 0 0,0 0-1 0 0,0-1 1 0 0,0 2-1 0 0,-1-1 2 0 0,0 1 0 0 0,0-1 0 0 0,0 1 1 0 0,0-1-1 0 0,0 1 0 0 0,-1-1 0 0 0,1 0 0 0 0,0 1 0 0 0,-1-1 1 0 0,1 0-1 0 0,-3 1 0 0 0,-4 3 8 0 0,0 0 0 0 0,-1 0 0 0 0,-16 5 1 0 0,-123 48 160 0 0,41-15 141 0 0,105-42-308 0 0,-1 0 0 0 0,1 0 0 0 0,-1 0 1 0 0,1 0-1 0 0,0 1 0 0 0,-1-1 0 0 0,1 1 0 0 0,0-1 0 0 0,0 1 1 0 0,-2 2-1 0 0,4-4-4 0 0,0 0 0 0 0,0 1 0 0 0,-1-1 0 0 0,1 0 0 0 0,0 0-1 0 0,0 1 1 0 0,0-1 0 0 0,0 0 0 0 0,0 0 0 0 0,0 1 0 0 0,0-1 0 0 0,0 0 0 0 0,0 0 0 0 0,0 1 0 0 0,0-1 0 0 0,0 0 0 0 0,0 0 0 0 0,0 1 0 0 0,0-1 0 0 0,0 0-1 0 0,0 0 1 0 0,0 1 0 0 0,0-1 0 0 0,0 0 0 0 0,0 0 0 0 0,0 1 0 0 0,1-1 0 0 0,-1 0 0 0 0,0 0 0 0 0,0 1 0 0 0,0-1 0 0 0,0 0 0 0 0,1 0 0 0 0,15 7-63 0 0,71-2-350 0 0,-33-2 112 0 0,-33-2 142 0 0,-1 0-1 0 0,25 6 1 0 0,-17-1-1 0 0,42 11-43 0 0,-65-15 204 0 0,1 0-1 0 0,-1 0 0 0 0,0 1 1 0 0,0 0-1 0 0,0 0 1 0 0,0 0-1 0 0,0 1 0 0 0,0 0 1 0 0,5 6-1 0 0,-8-8 15 0 0,0 0 0 0 0,0 0 1 0 0,0 0-1 0 0,-1 0 0 0 0,1 0 0 0 0,-1 1 0 0 0,0-1 1 0 0,1 1-1 0 0,-1-1 0 0 0,0 1 0 0 0,1 4 0 0 0,-2-6 11 0 0,0 1-1 0 0,-1 0 0 0 0,1-1 1 0 0,0 1-1 0 0,-1-1 0 0 0,1 1 0 0 0,-1 0 1 0 0,1-1-1 0 0,-1 1 0 0 0,0-1 0 0 0,1 0 1 0 0,-1 1-1 0 0,0-1 0 0 0,0 0 1 0 0,0 1-1 0 0,0-1 0 0 0,0 0 0 0 0,-1 0 1 0 0,1 0-1 0 0,0 0 0 0 0,0 0 1 0 0,-3 2-1 0 0,-13 7 172 0 0,1-1-1 0 0,-2 0 1 0 0,1-2 0 0 0,-1 0 0 0 0,-1 0 0 0 0,-28 5 0 0 0,19-4-73 0 0,-68 13-87 0 0,76-17-912 0 0,0-1 0 0 0,0-1 1 0 0,0-1-1 0 0,0 0 0 0 0,-26-4 0 0 0,-7 1-4296 0 0,15-3-153 0 0,17 1 2717 0 0,2 3 684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57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915 114 200 0 0,'-30'0'2892'0'0,"22"4"-2477"0"0,-1-1 0 0 0,1 2 0 0 0,0-1 0 0 0,-10 8 0 0 0,5-3 477 0 0,9-8-410 0 0,0 1 1 0 0,-1-1-1 0 0,1 0 0 0 0,0 0 0 0 0,-1-1 1 0 0,1 1-1 0 0,-1-1 0 0 0,1 0 0 0 0,-1 0 1 0 0,1 0-1 0 0,-1-1 0 0 0,1 0 1 0 0,-1 0-1 0 0,1 0 0 0 0,-6-2 0 0 0,9 2-435 0 0,1 1 0 0 0,-1-1 0 0 0,1 0 0 0 0,0 1 0 0 0,-1-1 0 0 0,1 0 0 0 0,0 1 0 0 0,-1-1 0 0 0,1 0 0 0 0,0 1 0 0 0,0-1 0 0 0,0 0 0 0 0,0 1 0 0 0,0-1 0 0 0,0 0 0 0 0,0 0 0 0 0,0 1 0 0 0,0-1 0 0 0,0 0 0 0 0,0 0 0 0 0,0 1 0 0 0,0-1 0 0 0,1 0 0 0 0,-1 1 0 0 0,0-1 0 0 0,1 0 0 0 0,-1 1 0 0 0,1-2 0 0 0,9-18 38 0 0,-10 20-51 0 0,1-2-28 0 0,1 1-1 0 0,-1-1 0 0 0,0 1 0 0 0,0-1 1 0 0,1 1-1 0 0,-1 0 0 0 0,1 0 0 0 0,0 0 0 0 0,-1 0 1 0 0,4-1-1 0 0,13-11 29 0 0,-13 8-27 0 0,0 1 0 0 0,0 0 1 0 0,1 0-1 0 0,0 1 1 0 0,-1 0-1 0 0,1 0 0 0 0,10-4 1 0 0,45-13 25 0 0,-38 13-23 0 0,1 1 0 0 0,0 1-1 0 0,0 1 1 0 0,43-2-1 0 0,-51 6 34 0 0,-1 0-1 0 0,0 2 1 0 0,1-1-1 0 0,-1 2 0 0 0,18 5 1 0 0,-30-7-36 0 0,1 0 1 0 0,-1 0 0 0 0,0 0-1 0 0,0 0 1 0 0,1 1 0 0 0,-1 0-1 0 0,0-1 1 0 0,0 1 0 0 0,-1 0-1 0 0,1 1 1 0 0,0-1-1 0 0,-1 0 1 0 0,1 1 0 0 0,-1 0-1 0 0,0-1 1 0 0,0 1 0 0 0,0 0-1 0 0,0 0 1 0 0,0 0 0 0 0,-1 0-1 0 0,0 0 1 0 0,1 1 0 0 0,-1-1-1 0 0,0 0 1 0 0,0 1 0 0 0,-1-1-1 0 0,1 1 1 0 0,-1 6-1 0 0,3 15 37 0 0,-3-22-30 0 0,1 1 1 0 0,-1-1-1 0 0,0 1 1 0 0,0 0-1 0 0,0-1 0 0 0,0 1 1 0 0,-2 5-1 0 0,-3 11 180 0 0,-2-1-1 0 0,0 1 1 0 0,-1-1-1 0 0,-1-1 1 0 0,-1 0-1 0 0,0 0 1 0 0,-1-1-1 0 0,-18 20 1 0 0,-18 18 454 0 0,-55 49 0 0 0,49-51-348 0 0,-91 87 229 0 0,125-121-475 0 0,1 1 1 0 0,-17 23 0 0 0,-7 9 16 0 0,20-26-53 0 0,2 1 1 0 0,1 1 0 0 0,1 0-1 0 0,1 2 1 0 0,-21 51-1 0 0,26-53-17 0 0,-22 52 9 0 0,-45 156 0 0 0,73-210-15 0 0,0-6 5 0 0,2 1 0 0 0,0-1 0 0 0,1 1 0 0 0,-1 41 0 0 0,4-57 0 0 0,1 1-1 0 0,0-1 0 0 0,-1 0 1 0 0,2 0-1 0 0,-1 1 1 0 0,1-1-1 0 0,-1 0 0 0 0,1 0 1 0 0,1 0-1 0 0,-1-1 0 0 0,1 1 1 0 0,0-1-1 0 0,0 1 0 0 0,0-1 1 0 0,0 0-1 0 0,1 0 0 0 0,0 0 1 0 0,0 0-1 0 0,0-1 0 0 0,0 0 1 0 0,0 0-1 0 0,1 0 0 0 0,-1 0 1 0 0,10 3-1 0 0,9 3-28 0 0,1-2-1 0 0,0 0 1 0 0,0-2 0 0 0,1 0-1 0 0,-1-2 1 0 0,1-1 0 0 0,0-1-1 0 0,0-1 1 0 0,0-1-1 0 0,0-1 1 0 0,-1-1 0 0 0,1-1-1 0 0,46-15 1 0 0,-65 17 20 0 0,0 0 1 0 0,-1-1-1 0 0,1 0 0 0 0,10-6 1 0 0,-15 8 7 0 0,1 0 0 0 0,-1 0 0 0 0,1 0 0 0 0,-1-1 0 0 0,0 1 0 0 0,1 0 0 0 0,-1-1 0 0 0,0 1 0 0 0,0-1 0 0 0,0 1 0 0 0,0-1 0 0 0,0 0 0 0 0,-1 1 0 0 0,1-1 0 0 0,0 0 0 0 0,-1 0 0 0 0,1 1 0 0 0,-1-1 0 0 0,0 0 0 0 0,1-2 0 0 0,-2 3 4 0 0,1-1 0 0 0,0 1 0 0 0,-1-1 1 0 0,1 1-1 0 0,-1-1 0 0 0,0 1 0 0 0,0 0 0 0 0,1 0 1 0 0,-1-1-1 0 0,0 1 0 0 0,0 0 0 0 0,0 0 0 0 0,0 0 1 0 0,0 0-1 0 0,-1 0 0 0 0,1 0 0 0 0,0 0 0 0 0,0 0 1 0 0,-1 0-1 0 0,1 1 0 0 0,0-1 0 0 0,-1 0 0 0 0,1 1 1 0 0,-1-1-1 0 0,1 1 0 0 0,-1 0 0 0 0,1-1 1 0 0,-1 1-1 0 0,-2 0 0 0 0,-49-4 222 0 0,40 5-195 0 0,-1 0-1 0 0,1 1 0 0 0,0 1 1 0 0,0 0-1 0 0,0 1 1 0 0,0 0-1 0 0,1 1 0 0 0,-1 1 1 0 0,1 0-1 0 0,0 0 1 0 0,1 1-1 0 0,0 1 0 0 0,0 0 1 0 0,-15 14-1 0 0,2 1-17 0 0,2 0 0 0 0,1 1 0 0 0,0 1 0 0 0,2 1 0 0 0,-17 31 1 0 0,26-37 17 0 0,0 0 0 0 0,1 1 0 0 0,0 1 0 0 0,2 0 0 0 0,1 0 0 0 0,1 0 0 0 0,1 0 0 0 0,0 1 0 0 0,1 24 0 0 0,2 26 36 0 0,13 108 0 0 0,-11-172-68 0 0,37 206 17 0 0,0-8 23 0 0,-37-199-35 0 0,1 5 3 0 0,-1 1 0 0 0,0-1 0 0 0,-1 1 0 0 0,0-1 0 0 0,-1 1 0 0 0,-5 20 0 0 0,0-8-1 0 0,-2-1-1 0 0,0 0 1 0 0,-19 36-1 0 0,20-49-3 0 0,0 0-1 0 0,-1 0 1 0 0,0 0-1 0 0,-1-1 1 0 0,-1-1-1 0 0,0 1 1 0 0,0-1-1 0 0,-15 10 1 0 0,4-4 4 0 0,-1-1 1 0 0,-1-1-1 0 0,0-1 1 0 0,-46 18-1 0 0,59-27-67 0 0,0-1 0 0 0,0 0-1 0 0,-1 0 1 0 0,1-1-1 0 0,0-1 1 0 0,-1 0 0 0 0,0 0-1 0 0,1-1 1 0 0,-1-1-1 0 0,1 1 1 0 0,-1-2 0 0 0,1 1-1 0 0,0-1 1 0 0,-1-1 0 0 0,-10-4-1 0 0,19 6-93 0 0,0 0 0 0 0,0-1 0 0 0,-1 1 0 0 0,1 0 0 0 0,0-1 0 0 0,0 1 0 0 0,1-1-1 0 0,-1 0 1 0 0,0 0 0 0 0,1 0 0 0 0,-1 0 0 0 0,1 0 0 0 0,-1 0 0 0 0,1 0 0 0 0,0 0 0 0 0,0 0 0 0 0,0-1-1 0 0,0 1 1 0 0,0 0 0 0 0,1-1 0 0 0,-1 1 0 0 0,1-1 0 0 0,-1 1 0 0 0,1 0 0 0 0,0-1 0 0 0,0 1 0 0 0,0-1-1 0 0,0 1 1 0 0,1-1 0 0 0,0-3 0 0 0,2-9-1958 0 0,0 1 0 0 0,1-1 0 0 0,13-27 0 0 0,-12 28 413 0 0,5-12-448 0 0,-1-1 297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59.4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279 5 104 0 0,'-19'-5'7383'0'0,"-8"17"-660"0"0,19-6-3139 0 0,24-9-2786 0 0,1-1-772 0 0,1 2 1 0 0,-1 0-1 0 0,1 2 1 0 0,0 0-1 0 0,-1 0 1 0 0,19 4-1 0 0,34 0-15 0 0,-15-2-67 0 0,108 17 0 0 0,-162-19 51 0 0,0 0 1 0 0,1 0-1 0 0,-1 1 1 0 0,0-1-1 0 0,0 0 1 0 0,0 1-1 0 0,0-1 1 0 0,1 1-1 0 0,-1-1 1 0 0,0 1-1 0 0,0-1 1 0 0,0 1-1 0 0,0 0 1 0 0,0 0-1 0 0,0-1 1 0 0,1 2-1 0 0,-2-1 3 0 0,0-1 0 0 0,0 1 1 0 0,0-1-1 0 0,0 1 0 0 0,1-1 0 0 0,-1 1 0 0 0,0-1 1 0 0,0 1-1 0 0,0-1 0 0 0,0 1 0 0 0,0-1 0 0 0,0 1 0 0 0,-1-1 1 0 0,1 1-1 0 0,0 0 0 0 0,0-1 0 0 0,0 0 0 0 0,0 1 1 0 0,-1-1-1 0 0,1 1 0 0 0,0-1 0 0 0,0 1 0 0 0,-1-1 0 0 0,1 1 1 0 0,-1 0-1 0 0,-29 23-32 0 0,27-22 33 0 0,-288 162 569 0 0,123-76 29 0 0,168-88-598 0 0,0 0 1 0 0,0 0-1 0 0,0 0 0 0 0,0 0 1 0 0,0 1-1 0 0,1-1 0 0 0,-1 0 1 0 0,0 0-1 0 0,0 0 0 0 0,0 0 1 0 0,0 0-1 0 0,0 0 1 0 0,0 0-1 0 0,0 0 0 0 0,0 0 1 0 0,0 0-1 0 0,0 0 0 0 0,1 0 1 0 0,-1 0-1 0 0,0 1 0 0 0,0-1 1 0 0,0 0-1 0 0,0 0 0 0 0,0 0 1 0 0,0 0-1 0 0,0 0 1 0 0,0 0-1 0 0,0 0 0 0 0,0 0 1 0 0,0 1-1 0 0,0-1 0 0 0,0 0 1 0 0,0 0-1 0 0,0 0 0 0 0,0 0 1 0 0,0 0-1 0 0,0 0 1 0 0,0 0-1 0 0,0 0 0 0 0,0 1 1 0 0,0-1-1 0 0,0 0 0 0 0,0 0 1 0 0,0 0-1 0 0,0 0 0 0 0,0 0 1 0 0,0 0-1 0 0,-1 0 1 0 0,1 0-1 0 0,0 0 0 0 0,0 1 1 0 0,0-1-1 0 0,0 0 0 0 0,0 0 1 0 0,0 0-1 0 0,0 0 0 0 0,0 0 1 0 0,0 0-1 0 0,0 0 0 0 0,-1 0 1 0 0,1 0-1 0 0,9 1-4 0 0,22-6 8 0 0,-1 1 0 0 0,1 1-1 0 0,0 2 1 0 0,0 1 0 0 0,0 2 0 0 0,59 10-1 0 0,-82-10 0 0 0,1 0-1 0 0,0 0 1 0 0,-1 1-1 0 0,9 5 0 0 0,-15-8 0 0 0,0 1-1 0 0,-1 0 0 0 0,1 0 0 0 0,-1 0 1 0 0,1 0-1 0 0,-1 1 0 0 0,1-1 0 0 0,-1 0 0 0 0,1 0 1 0 0,-1 1-1 0 0,0-1 0 0 0,0 1 0 0 0,0-1 0 0 0,0 1 1 0 0,0 0-1 0 0,0-1 0 0 0,0 1 0 0 0,-1 0 0 0 0,1 0 1 0 0,-1-1-1 0 0,1 1 0 0 0,-1 0 0 0 0,1 3 0 0 0,-1-3 2 0 0,0 0 0 0 0,0 1 0 0 0,0-1-1 0 0,0 0 1 0 0,-1 0 0 0 0,1 0-1 0 0,0 0 1 0 0,-1 0 0 0 0,0 0 0 0 0,1-1-1 0 0,-1 1 1 0 0,0 0 0 0 0,0 0-1 0 0,0 0 1 0 0,0 0 0 0 0,0-1 0 0 0,0 1-1 0 0,-1-1 1 0 0,1 1 0 0 0,-1-1-1 0 0,1 1 1 0 0,-1-1 0 0 0,-3 2 0 0 0,-10 12 14 0 0,-1-2 18 0 0,0 0 0 0 0,-1 0-1 0 0,0-2 1 0 0,-34 18 0 0 0,-83 30 160 0 0,-19-11-116 0 0,96-36-403 0 0,54-12 111 0 0,0 1 0 0 0,0-1 1 0 0,0 0-1 0 0,0 0 0 0 0,0 0 1 0 0,0 0-1 0 0,0 0 0 0 0,0-1 1 0 0,0 1-1 0 0,0-1 0 0 0,0 0 1 0 0,0 0-1 0 0,1 0 0 0 0,-1 0 1 0 0,0 0-1 0 0,-4-4 0 0 0,6 4 86 0 0,1 1-1 0 0,-1-1 0 0 0,1 1 0 0 0,0-1 0 0 0,0 1 0 0 0,-1-1 0 0 0,1 0 0 0 0,0 1 1 0 0,0-1-1 0 0,0 0 0 0 0,0 1 0 0 0,-1-1 0 0 0,1 1 0 0 0,0-1 0 0 0,0 0 0 0 0,0 1 1 0 0,1-1-1 0 0,-1 0 0 0 0,0 1 0 0 0,0-1 0 0 0,0 0 0 0 0,0 1 0 0 0,0-1 0 0 0,1 1 1 0 0,-1-1-1 0 0,0 0 0 0 0,1 1 0 0 0,-1-1 0 0 0,0 1 0 0 0,1-1 0 0 0,-1 1 0 0 0,1-1 1 0 0,-1 1-1 0 0,1-1 0 0 0,-1 1 0 0 0,2-1 0 0 0,19-14-2652 0 0,-19 14 2554 0 0,77-47-5917 0 0,-34 26 4635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3:59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0 288 0 0,'-5'0'957'0'0,"0"0"-1"0"0,0 0 1 0 0,0 1-1 0 0,1-1 1 0 0,-1 1-1 0 0,0 0 1 0 0,0 0-1 0 0,-5 3 1 0 0,7-3-658 0 0,1 1 0 0 0,0-1 0 0 0,-1 1 1 0 0,1 0-1 0 0,0 0 0 0 0,0 0 0 0 0,0 1 1 0 0,0-1-1 0 0,1 0 0 0 0,-1 1 0 0 0,1-1 1 0 0,-1 1-1 0 0,1-1 0 0 0,-1 5 0 0 0,-35 52 2062 0 0,28-42-2015 0 0,-1 0 0 0 0,-1 0 0 0 0,-24 29-1 0 0,20-28-258 0 0,1 0-1 0 0,-15 26 1 0 0,22-32-155 0 0,1-1 1 0 0,0 1-1 0 0,0 0 1 0 0,1 0-1 0 0,1 1 1 0 0,0 0-1 0 0,1 0 1 0 0,0 0-1 0 0,1 0 1 0 0,-1 18-1 0 0,8-16-1116 0 0,-1-3-3651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0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85 135 560 0 0,'-45'3'2316'0'0,"42"-3"-1969"0"0,0 0-1 0 0,0 1 0 0 0,0-1 0 0 0,0 1 0 0 0,0 0 1 0 0,0 0-1 0 0,0 0 0 0 0,0 0 0 0 0,1 0 0 0 0,-1 1 0 0 0,-4 2 1 0 0,6-3-303 0 0,1-1 1 0 0,0 0-1 0 0,0 0 1 0 0,0 0-1 0 0,0 0 0 0 0,0 0 1 0 0,0 1-1 0 0,0-1 1 0 0,0 0-1 0 0,0 0 1 0 0,0 0-1 0 0,0 0 1 0 0,0 0-1 0 0,0 1 1 0 0,0-1-1 0 0,0 0 1 0 0,0 0-1 0 0,0 0 1 0 0,0 0-1 0 0,0 0 0 0 0,1 0 1 0 0,-1 1-1 0 0,0-1 1 0 0,0 0-1 0 0,0 0 1 0 0,0 0-1 0 0,0 0 1 0 0,0 0 44 0 0,0 0-45 0 0,0 1 1 0 0,1-1-1 0 0,-1 0 1 0 0,0 0-1 0 0,0 0 1 0 0,0 0-1 0 0,0 0 0 0 0,0 0 1 0 0,0 0-1 0 0,1 0 1 0 0,-1 0-1 0 0,0 0 1 0 0,0 0-1 0 0,0 0 1 0 0,0 0-1 0 0,0 0 1 0 0,1 0-1 0 0,-1 0 1 0 0,14 4 1760 0 0,16-2 562 0 0,157-10 2980 0 0,94-28-3949 0 0,-59-16-3072 0 0,-111 24-2660 0 0,13-8-8156 0 0,-113 35 11157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0.6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450 108 484 0 0,'6'2'5000'0'0,"-27"0"-1389"0"0,-40-1 1291 0 0,45-3-4094 0 0,-74-14 1475 0 0,84 14-2239 0 0,-1 0-1 0 0,1 0 1 0 0,0 0 0 0 0,-1-1 0 0 0,1 0 0 0 0,1 0-1 0 0,-1-1 1 0 0,0 1 0 0 0,1-1 0 0 0,-9-8 0 0 0,13 11-45 0 0,0 0 1 0 0,0 1-1 0 0,1-1 1 0 0,-1 0-1 0 0,0 1 1 0 0,1-1-1 0 0,-1 0 1 0 0,0 0-1 0 0,1 0 1 0 0,-1 1-1 0 0,1-1 1 0 0,0 0-1 0 0,-1 0 1 0 0,1 0-1 0 0,0 0 0 0 0,-1 0 1 0 0,1 0-1 0 0,0 0 1 0 0,0 0-1 0 0,0 0 1 0 0,0 0-1 0 0,0 0 1 0 0,0 0-1 0 0,0 0 1 0 0,0 0-1 0 0,0 0 1 0 0,1 0-1 0 0,-1 0 1 0 0,0 0-1 0 0,1 0 1 0 0,0-1-1 0 0,1 0 3 0 0,-1 1 0 0 0,1-1 0 0 0,0 1-1 0 0,0-1 1 0 0,0 1 0 0 0,0 0 0 0 0,0 0-1 0 0,1 0 1 0 0,-1 0 0 0 0,0 0-1 0 0,1 0 1 0 0,3 0 0 0 0,9-2 11 0 0,1 1-1 0 0,0 0 1 0 0,16 1-1 0 0,-24 1-25 0 0,0 0 0 0 0,-1 1 0 0 0,1 0 0 0 0,-1 0 1 0 0,1 1-1 0 0,-1-1 0 0 0,0 2 0 0 0,1-1 0 0 0,9 6 0 0 0,-13-6 5 0 0,0 1 1 0 0,0-1 0 0 0,-1 1 0 0 0,1 0-1 0 0,-1 0 1 0 0,0 0 0 0 0,0 0-1 0 0,0 1 1 0 0,0-1 0 0 0,-1 1 0 0 0,1-1-1 0 0,-1 1 1 0 0,0 0 0 0 0,0 0-1 0 0,-1 0 1 0 0,1 0 0 0 0,1 6 0 0 0,-2-1 8 0 0,0 0 0 0 0,0 0 0 0 0,-1 0 0 0 0,0-1 0 0 0,-1 1 0 0 0,1 0 0 0 0,-2 0 0 0 0,1 0 0 0 0,-1-1 0 0 0,-1 1 0 0 0,0 0 0 0 0,0-1 0 0 0,0 0 1 0 0,-1 0-1 0 0,-1 0 0 0 0,1 0 0 0 0,-1-1 0 0 0,-9 11 0 0 0,-5 5 5 0 0,0-1 0 0 0,-2-1 0 0 0,-1-1 0 0 0,-34 25 0 0 0,50-40-4 0 0,-96 66-15 0 0,89-63 16 0 0,0-1 0 0 0,-1 0 0 0 0,0-1 1 0 0,0 0-1 0 0,-1-1 0 0 0,-15 3 0 0 0,11-10 3 0 0,19 2-6 0 0,-1 0-1 0 0,1 0 0 0 0,0 0 0 0 0,-1 0 1 0 0,1 0-1 0 0,0 0 0 0 0,-1 0 0 0 0,1 0 1 0 0,0 0-1 0 0,-1-1 0 0 0,1 1 0 0 0,0 0 1 0 0,-1 0-1 0 0,1 0 0 0 0,0 0 0 0 0,-1 0 1 0 0,1-1-1 0 0,0 1 0 0 0,0 0 0 0 0,-1 0 1 0 0,1-1-1 0 0,0 1 0 0 0,0 0 0 0 0,0 0 1 0 0,-1-1-1 0 0,1 1 0 0 0,0 0 0 0 0,0 0 1 0 0,0-1-1 0 0,0 1 0 0 0,-1 0 0 0 0,1-1 1 0 0,0 1-1 0 0,0 0 0 0 0,0-1 0 0 0,0 1 1 0 0,0 0-1 0 0,0-1 0 0 0,0 1 0 0 0,0 0 1 0 0,0-1-1 0 0,0 1 0 0 0,0 0 0 0 0,0-1 1 0 0,0 1-1 0 0,1 0 0 0 0,-1-1 0 0 0,0 1 1 0 0,0 0-1 0 0,0-1 0 0 0,0 1 0 0 0,0 0 1 0 0,1 0-1 0 0,-1-1 0 0 0,3-3-1 0 0,0 1-1 0 0,1 0 0 0 0,-1 0 0 0 0,1 0 1 0 0,-1 0-1 0 0,1 1 0 0 0,0-1 1 0 0,0 1-1 0 0,0 0 0 0 0,0 0 0 0 0,1 1 1 0 0,-1-1-1 0 0,0 1 0 0 0,1 0 1 0 0,4-1-1 0 0,81-2-324 0 0,0 3 1 0 0,130 16-1 0 0,62 1-2836 0 0,-96-22-4158 0 0,-182 6 6992 0 0,-1-1-1 0 0,1 1 1 0 0,0-1 0 0 0,0 0-1 0 0,0 0 1 0 0,0 0 0 0 0,-1 0-1 0 0,1-1 1 0 0,0 0 0 0 0,5-3-1 0 0,3-6-1136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1.2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795 58 84 0 0,'0'-2'158'0'0,"0"1"1"0"0,0-1-1 0 0,0 1 0 0 0,0 0 0 0 0,0-1 1 0 0,0 1-1 0 0,0-1 0 0 0,-1 1 1 0 0,1 0-1 0 0,0-1 0 0 0,-1 1 1 0 0,1 0-1 0 0,-1-1 0 0 0,0 1 0 0 0,1 0 1 0 0,-1 0-1 0 0,0 0 0 0 0,-1-2 1 0 0,-6-9 1319 0 0,8 11-1361 0 0,-1 0-1 0 0,1 0 1 0 0,0 0-1 0 0,-1 0 1 0 0,1 1 0 0 0,-1-1-1 0 0,1 0 1 0 0,-1 0 0 0 0,1 1-1 0 0,-1-1 1 0 0,0 0 0 0 0,1 1-1 0 0,-1-1 1 0 0,0 1 0 0 0,0-1-1 0 0,1 1 1 0 0,-1-1 0 0 0,0 1-1 0 0,0-1 1 0 0,0 1 0 0 0,0 0-1 0 0,1-1 1 0 0,-1 1 0 0 0,0 0-1 0 0,0 0 1 0 0,0 0-1 0 0,0 0 1 0 0,0 0 0 0 0,-2 0-1 0 0,-21-2 1787 0 0,18 1-1265 0 0,0 1 0 0 0,-1 0 0 0 0,1 0 0 0 0,0 0-1 0 0,-7 2 1 0 0,-5 2-95 0 0,1 1 0 0 0,0 1-1 0 0,0 0 1 0 0,1 1 0 0 0,-1 1-1 0 0,2 1 1 0 0,-28 19 0 0 0,-95 88 200 0 0,122-101-597 0 0,-15 16 37 0 0,-34 44 0 0 0,17-18-63 0 0,20-24-64 0 0,0 1 0 0 0,3 2 0 0 0,0 0 0 0 0,-33 71 0 0 0,46-80-108 0 0,1 1 0 0 0,1 0-1 0 0,2 1 1 0 0,1 0-1 0 0,1 0 1 0 0,1 0 0 0 0,-1 57-1 0 0,5-79-131 0 0,2 0-1 0 0,-1 0 0 0 0,1-1 1 0 0,0 1-1 0 0,0 0 1 0 0,1-1-1 0 0,0 1 0 0 0,0-1 1 0 0,0 0-1 0 0,1 1 1 0 0,0-1-1 0 0,0 0 0 0 0,1-1 1 0 0,0 1-1 0 0,4 5 1 0 0,-2-5-288 0 0,0 0-1 0 0,1-1 1 0 0,0 0 0 0 0,0 0 0 0 0,0 0 0 0 0,0-1 0 0 0,1 0-1 0 0,0 0 1 0 0,0-1 0 0 0,0 0 0 0 0,11 3 0 0 0,7 0-1149 0 0,1 0 0 0 0,1-2 0 0 0,-1-1 0 0 0,37-1 0 0 0,-16-2 48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1.9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166 35 56 0 0,'6'-4'725'0'0,"0"0"0"0"0,0 0 0 0 0,0 1 0 0 0,0 0 0 0 0,12-5 0 0 0,-9 5-303 0 0,-6 2-151 0 0,-1 0 1 0 0,1 1-1 0 0,-1-1 0 0 0,1 0 0 0 0,-1 1 0 0 0,1-1 0 0 0,-1 1 1 0 0,1 0-1 0 0,0-1 0 0 0,-1 2 0 0 0,1-1 0 0 0,0 0 1 0 0,4 1-1 0 0,39 16 5618 0 0,-10 10-3341 0 0,-32-25-2466 0 0,0 0 0 0 0,0 0 0 0 0,-1 1-1 0 0,1-1 1 0 0,-1 1 0 0 0,0 0 0 0 0,1 0-1 0 0,2 4 1 0 0,18 15 108 0 0,-15-17-167 0 0,-1 1 1 0 0,1 0 0 0 0,-2 0 0 0 0,1 1 0 0 0,-1 0-1 0 0,0 1 1 0 0,0 0 0 0 0,-1 0 0 0 0,0 0 0 0 0,-1 1-1 0 0,0-1 1 0 0,5 12 0 0 0,-2-1 20 0 0,-1 0 0 0 0,-1 0-1 0 0,0 0 1 0 0,-2 1 0 0 0,4 26 0 0 0,-8-29 12 0 0,0-1 0 0 0,-1 1 0 0 0,-1-1 0 0 0,-1 1 0 0 0,0-1 0 0 0,-6 18 0 0 0,0 4 56 0 0,3-19-88 0 0,0-1-1 0 0,0 0 1 0 0,-2 0 0 0 0,0-1 0 0 0,-1 0 0 0 0,-1-1 0 0 0,-1 1-1 0 0,0-2 1 0 0,-21 23 0 0 0,3-8-74 0 0,-1-1 1 0 0,-1-2-1 0 0,-48 32 0 0 0,47-36-977 0 0,0-2 1 0 0,-1-1-1 0 0,-71 29 1 0 0,101-48 546 0 0,0 0 0 0 0,0 0 0 0 0,0-1 0 0 0,0 1 0 0 0,0-1 0 0 0,0 0 0 0 0,0 0 0 0 0,-4 0 0 0 0,7 0 357 0 0,-1 0 0 0 0,1 0 0 0 0,0 0 0 0 0,-1 0 0 0 0,1 0 0 0 0,0 0 0 0 0,-1-1 0 0 0,6-18-5465 0 0,14 4 3661 0 0,8-1 337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2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536 0 648 0 0,'0'0'10970'0'0,"-29"1"-4437"0"0,-13 14-5935 0 0,1 2 1 0 0,0 1-1 0 0,1 3 1 0 0,-64 43-1 0 0,84-51-521 0 0,1 1-1 0 0,1 1 0 0 0,0 0 1 0 0,1 1-1 0 0,1 1 0 0 0,0 1 0 0 0,2 0 1 0 0,0 1-1 0 0,0 1 0 0 0,2 0 1 0 0,1 1-1 0 0,0 0 0 0 0,2 0 1 0 0,-11 37-1 0 0,17-46-67 0 0,0-1 0 0 0,2 1 0 0 0,-1 1 0 0 0,2-1 0 0 0,-1 0 0 0 0,2 0 0 0 0,0 0 0 0 0,0 0 0 0 0,1 0 0 0 0,0 0 0 0 0,8 21 0 0 0,-3-16-147 0 0,1 1-1 0 0,1-1 1 0 0,0-1-1 0 0,1 0 1 0 0,1 0-1 0 0,23 25 1 0 0,-28-35-222 0 0,0 0 1 0 0,1 0 0 0 0,-1-1-1 0 0,1 0 1 0 0,0 0-1 0 0,1-1 1 0 0,-1 0 0 0 0,1-1-1 0 0,-1 1 1 0 0,1-1 0 0 0,0-1-1 0 0,0 1 1 0 0,1-1-1 0 0,-1-1 1 0 0,0 0 0 0 0,1 0-1 0 0,16-1 1 0 0,-8 0-1133 0 0,1-2 1 0 0,-1 0-1 0 0,0-2 0 0 0,0 0 0 0 0,0 0 1 0 0,-1-2-1 0 0,30-13 0 0 0,-9-1-420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38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385 67 232 0 0,'0'-3'488'0'0,"0"-1"0"0"0,0 1 0 0 0,0 0 0 0 0,-1-1 0 0 0,1 1 0 0 0,-1 0 0 0 0,0-1 0 0 0,1 1 0 0 0,-2 0 0 0 0,-13-30 11289 0 0,15 40-10608 0 0,1-3-1005 0 0,0 0 0 0 0,1 0 0 0 0,-1 0 0 0 0,1 0 0 0 0,0 0 0 0 0,0 0 0 0 0,0 0 0 0 0,5 6 0 0 0,10 23 287 0 0,-16-28-439 0 0,0 0 0 0 0,0 0 1 0 0,-1 0-1 0 0,0 0 1 0 0,0 1-1 0 0,0-1 1 0 0,-1 0-1 0 0,0 0 1 0 0,0 0-1 0 0,0 0 1 0 0,0 0-1 0 0,-1 0 0 0 0,0-1 1 0 0,0 1-1 0 0,-2 4 1 0 0,-7 10 37 0 0,0-1-1 0 0,-17 21 1 0 0,23-32-48 0 0,-34 41-15 0 0,-74 70-1 0 0,47-52-49 0 0,31-33-265 0 0,-19 18-1138 0 0,50-46 692 0 0,0 0 1 0 0,0 1-1 0 0,0-1 0 0 0,-4 11 1 0 0,7-15 627 0 0,1-1-1 0 0,0 0 1 0 0,-1 1 0 0 0,1-1 0 0 0,0 1 0 0 0,0-1 0 0 0,0 1 0 0 0,-1-1 0 0 0,1 1 0 0 0,0-1 0 0 0,0 0-1 0 0,0 1 1 0 0,0-1 0 0 0,0 1 0 0 0,0-1 0 0 0,0 1 0 0 0,0-1 0 0 0,0 1 0 0 0,0-1 0 0 0,0 1 0 0 0,0-1 0 0 0,0 1-1 0 0,0-1 1 0 0,1 1 0 0 0,-1-1 0 0 0,0 1 0 0 0,0-1 0 0 0,0 0 0 0 0,1 1 0 0 0,-1-1 0 0 0,0 1 0 0 0,1-1-1 0 0,-1 0 1 0 0,0 1 0 0 0,1-1 0 0 0,-1 0 0 0 0,0 1 0 0 0,1-1 0 0 0,-1 0 0 0 0,1 0 0 0 0,-1 1 0 0 0,0-1-1 0 0,1 0 1 0 0,-1 0 0 0 0,1 0 0 0 0,-1 0 0 0 0,1 1 0 0 0,-1-1 0 0 0,1 0 0 0 0,26-1-4138 0 0,-25 0 4086 0 0,17-3-1538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3.0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439 179 356 0 0,'-9'-2'920'0'0,"0"1"0"0"0,0 0 0 0 0,-1 0 0 0 0,1 1 1 0 0,0 0-1 0 0,-14 2 0 0 0,-59 12 3944 0 0,52-8-2754 0 0,28-5-1950 0 0,0-1 0 0 0,1 0 1 0 0,-1 1-1 0 0,0-1 1 0 0,0 1-1 0 0,1-1 1 0 0,-1 1-1 0 0,0 0 1 0 0,1 0-1 0 0,-1 0 0 0 0,0 0 1 0 0,1 0-1 0 0,-1 0 1 0 0,-1 2-1 0 0,3-3-105 0 0,-1 1 0 0 0,1 0 1 0 0,0-1-1 0 0,-1 1 0 0 0,1 0 0 0 0,0-1 0 0 0,0 1 0 0 0,0 0 0 0 0,-1-1 0 0 0,1 1 0 0 0,0 0 1 0 0,0 0-1 0 0,0-1 0 0 0,0 1 0 0 0,0 0 0 0 0,0-1 0 0 0,1 1 0 0 0,-1 0 0 0 0,0 0 0 0 0,0-1 1 0 0,0 1-1 0 0,1 0 0 0 0,-1-1 0 0 0,1 2 0 0 0,1 1-1 0 0,0 0-1 0 0,1 1 0 0 0,-1-1 1 0 0,1 0-1 0 0,0-1 1 0 0,0 1-1 0 0,0 0 1 0 0,0-1-1 0 0,0 0 1 0 0,5 3-1 0 0,115 69 110 0 0,-104-63-201 0 0,0 1 0 0 0,29 24 0 0 0,-42-31-35 0 0,0 1 1 0 0,0-1 0 0 0,-1 1 0 0 0,0 0-1 0 0,0 0 1 0 0,-1 1 0 0 0,0 0 0 0 0,0-1-1 0 0,0 2 1 0 0,4 12 0 0 0,-7-17-5 0 0,0-1 0 0 0,-1 1 0 0 0,1-1 0 0 0,-1 1 1 0 0,0-1-1 0 0,0 1 0 0 0,0 0 0 0 0,0-1 0 0 0,-1 1 0 0 0,1-1 0 0 0,-1 1 1 0 0,1-1-1 0 0,-1 1 0 0 0,0-1 0 0 0,0 0 0 0 0,0 1 0 0 0,0-1 0 0 0,0 0 0 0 0,-1 0 1 0 0,1 1-1 0 0,-1-1 0 0 0,1 0 0 0 0,-1 0 0 0 0,0-1 0 0 0,0 1 0 0 0,0 0 0 0 0,0-1 1 0 0,0 1-1 0 0,0-1 0 0 0,0 1 0 0 0,-5 1 0 0 0,-6 3-239 0 0,0 0 0 0 0,0-1 0 0 0,-1-1 0 0 0,-19 4 0 0 0,23-6 246 0 0,-39 9-168 0 0,1-3 1 0 0,-1-1-1 0 0,-64-1 0 0 0,105-6 234 0 0,-9 0 2 0 0,1-1-1 0 0,-23-3 1 0 0,36 4 6 0 0,0 0 0 0 0,0-1-1 0 0,0 0 1 0 0,0 1 0 0 0,0-1 0 0 0,1 0 0 0 0,-1-1-1 0 0,0 1 1 0 0,1 0 0 0 0,-1-1 0 0 0,1 1-1 0 0,-1-1 1 0 0,1 0 0 0 0,0 0 0 0 0,-1 0 0 0 0,1 0-1 0 0,0 0 1 0 0,0 0 0 0 0,1-1 0 0 0,-3-2-1 0 0,4 4 1 0 0,0-1-1 0 0,0 1 0 0 0,0-1 1 0 0,0 1-1 0 0,1 0 0 0 0,-1-1 0 0 0,0 1 1 0 0,0 0-1 0 0,1-1 0 0 0,-1 1 0 0 0,1 0 1 0 0,-1-1-1 0 0,1 1 0 0 0,0 0 0 0 0,-1 0 1 0 0,1 0-1 0 0,0-1 0 0 0,0 1 0 0 0,0 0 1 0 0,0 0-1 0 0,0 0 0 0 0,0 0 1 0 0,0 1-1 0 0,2-2 0 0 0,28-21 147 0 0,0 4 117 0 0,-20 12-127 0 0,1 0-1 0 0,-1 0 1 0 0,18-6 0 0 0,288-117 343 0 0,-254 101-459 0 0,-2-3 0 0 0,112-79 0 0 0,-167 106 77 0 0,0 0 0 0 0,1 0 0 0 0,-2-1 0 0 0,1 0 1 0 0,-1 0-1 0 0,1-1 0 0 0,-2 1 0 0 0,5-9 0 0 0,-8 14-52 0 0,0-1 0 0 0,0 0 0 0 0,0 0 1 0 0,0 0-1 0 0,-1 0 0 0 0,1 0 0 0 0,-1 0 0 0 0,1 0 1 0 0,-1 0-1 0 0,0-1 0 0 0,1 1 0 0 0,-1 0 1 0 0,-1 0-1 0 0,1 0 0 0 0,0 0 0 0 0,0 0 1 0 0,-1 0-1 0 0,1 0 0 0 0,-1 0 0 0 0,0 0 0 0 0,1 0 1 0 0,-1 0-1 0 0,0 0 0 0 0,0 0 0 0 0,0 0 1 0 0,0 0-1 0 0,-1 1 0 0 0,1-1 0 0 0,0 1 0 0 0,-1-1 1 0 0,1 1-1 0 0,-1-1 0 0 0,0 1 0 0 0,-2-2 1 0 0,-5-2 10 0 0,0 0 1 0 0,0 1-1 0 0,-1 0 1 0 0,0 0-1 0 0,1 1 1 0 0,-1 0 0 0 0,0 1-1 0 0,0 0 1 0 0,0 1-1 0 0,-1 0 1 0 0,1 1-1 0 0,0 0 1 0 0,0 0 0 0 0,-1 1-1 0 0,-13 3 1 0 0,-9 2-464 0 0,0 2 0 0 0,1 2 1 0 0,-41 16-1 0 0,56-19-829 0 0,1 0 0 0 0,-1 0 1 0 0,2 2-1 0 0,-1 0 0 0 0,1 1 0 0 0,-24 20 0 0 0,23-17-538 0 0,14-12 1589 0 0,1-1 0 0 0,-1 1 0 0 0,1 0 0 0 0,0 0 0 0 0,-1 0 0 0 0,1 0 0 0 0,0 0 0 0 0,0 0 0 0 0,-1 1 0 0 0,1-1 0 0 0,0 0 0 0 0,0 1 0 0 0,1-1-1 0 0,-1 1 1 0 0,0-1 0 0 0,0 1 0 0 0,1-1 0 0 0,-1 1 0 0 0,1-1 0 0 0,-1 1 0 0 0,1 0 0 0 0,-1 1 0 0 0,1 13-1166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3.4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1 1680 0 0,'-59'35'12691'0'0,"26"-12"-8676"0"0,11-7-1848 0 0,17-12-2806 0 0,19-8-2209 0 0,12-3-234 0 0,-2 1-2703 0 0,42-17 0 0 0,-39 12 4163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3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890 22 48 0 0,'0'0'1549'0'0,"-28"-6"8675"0"0,-28 4-4890 0 0,1-4-3354 0 0,-53-2-762 0 0,57 8-595 0 0,-51 7 1 0 0,80-3-513 0 0,0 0-1 0 0,0 1 0 0 0,1 1 1 0 0,-39 17-1 0 0,41-15-68 0 0,7-4-30 0 0,0 1 1 0 0,1 1-1 0 0,0-1 0 0 0,0 2 0 0 0,0 0 0 0 0,0 0 1 0 0,1 1-1 0 0,1 0 0 0 0,-17 17 0 0 0,21-19-11 0 0,0 1 1 0 0,1-1-1 0 0,0 1 0 0 0,0 0 0 0 0,0 0 0 0 0,-3 11 1 0 0,6-15-5 0 0,1-1 1 0 0,-1 1-1 0 0,1 0 0 0 0,0-1 1 0 0,0 1-1 0 0,-1 0 1 0 0,2 0-1 0 0,-1-1 0 0 0,0 1 1 0 0,1 0-1 0 0,-1-1 1 0 0,1 1-1 0 0,0-1 1 0 0,0 1-1 0 0,0 0 0 0 0,0-1 1 0 0,0 0-1 0 0,0 1 1 0 0,1-1-1 0 0,-1 0 1 0 0,1 0-1 0 0,2 3 0 0 0,1 0-35 0 0,1-1-1 0 0,-1 0 0 0 0,0 0 1 0 0,1 0-1 0 0,0-1 0 0 0,0 1 0 0 0,0-2 1 0 0,0 1-1 0 0,0-1 0 0 0,1 1 1 0 0,-1-2-1 0 0,1 1 0 0 0,10 0 1 0 0,12 2-373 0 0,53-2 1 0 0,-65-2 286 0 0,18-1 46 0 0,0 2 0 0 0,0 2 1 0 0,0 1-1 0 0,-1 1 1 0 0,47 14-1 0 0,-76-17 78 0 0,1 0 0 0 0,-1 1-1 0 0,0-1 1 0 0,0 1 0 0 0,-1 0-1 0 0,1 0 1 0 0,5 5 0 0 0,-10-8 1 0 0,1 1 1 0 0,0 0-1 0 0,0 0 1 0 0,0-1-1 0 0,0 1 1 0 0,-1 0 0 0 0,1 0-1 0 0,0 0 1 0 0,0 0-1 0 0,-1 0 1 0 0,1 0-1 0 0,-1 0 1 0 0,1 0-1 0 0,-1 0 1 0 0,0 0 0 0 0,1 0-1 0 0,-1 0 1 0 0,0 1-1 0 0,0-1 1 0 0,0 0-1 0 0,0 0 1 0 0,1 0-1 0 0,-2 0 1 0 0,1 0 0 0 0,0 1-1 0 0,0-1 1 0 0,0 0-1 0 0,0 0 1 0 0,-1 0-1 0 0,1 0 1 0 0,-1 0-1 0 0,1 0 1 0 0,-1 0 0 0 0,1 0-1 0 0,-1 0 1 0 0,1 0-1 0 0,-2 2 1 0 0,-7 5 4 0 0,1-1 0 0 0,-2 0 0 0 0,1 0-1 0 0,0-1 1 0 0,-1 0 0 0 0,0-1 0 0 0,-1 0 0 0 0,1 0 0 0 0,-16 3 0 0 0,-12 4-9 0 0,-50 8 1 0 0,85-20-3 0 0,-88 18-247 0 0,-1-4 0 0 0,-114 3 0 0 0,201-17 113 0 0,-35-1-965 0 0,38 1 846 0 0,-1 0 0 0 0,1-1 0 0 0,-1 1 0 0 0,1 0 0 0 0,0-1 0 0 0,0 0 0 0 0,-1 1 0 0 0,1-1 0 0 0,0 0 0 0 0,0 0 0 0 0,0 0 0 0 0,-3-2 0 0 0,5 3 104 0 0,0-1 0 0 0,0 1 0 0 0,-1 0 0 0 0,1-1 0 0 0,0 1 0 0 0,0-1 0 0 0,0 1 0 0 0,0 0 0 0 0,0-1 0 0 0,0 1 0 0 0,0-1 0 0 0,0 1 0 0 0,0-1 0 0 0,0 1 0 0 0,0-1 0 0 0,0 1 0 0 0,0 0 0 0 0,0-1 0 0 0,0 1 0 0 0,0-1 0 0 0,0 1 0 0 0,0-1 0 0 0,1 1 0 0 0,-1 0 0 0 0,0-1 0 0 0,0 1 0 0 0,1 0 0 0 0,4-4-1848 0 0,15-7-307 0 0,-17 10 1813 0 0,54-21-3579 0 0,-20 7 2555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4.3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651 10 8 0 0,'-66'-5'3401'0'0,"54"3"-2583"0"0,0 1 0 0 0,0 0 1 0 0,0 1-1 0 0,0 0 0 0 0,0 1 0 0 0,0 0 0 0 0,0 1 1 0 0,1 0-1 0 0,-19 6 0 0 0,28-7-504 0 0,0 0 0 0 0,-1 0 0 0 0,1 0 0 0 0,0 0 0 0 0,0 0-1 0 0,0 0 1 0 0,0 1 0 0 0,-4 3 0 0 0,5-5-245 0 0,1 1 0 0 0,0 0 0 0 0,-1-1 0 0 0,1 1 0 0 0,0 0-1 0 0,0-1 1 0 0,-1 1 0 0 0,1 0 0 0 0,0 0 0 0 0,0-1 0 0 0,0 1 0 0 0,0 0 0 0 0,0 0-1 0 0,0-1 1 0 0,0 1 0 0 0,0 0 0 0 0,0 0 0 0 0,0-1 0 0 0,0 1 0 0 0,1 0 0 0 0,-1-1-1 0 0,0 1 1 0 0,0 0 0 0 0,1 0 0 0 0,-1-1 0 0 0,0 1 0 0 0,1-1 0 0 0,-1 1 0 0 0,1 0-1 0 0,-1-1 1 0 0,1 1 0 0 0,-1-1 0 0 0,1 1 0 0 0,0 0 0 0 0,6 4 69 0 0,-1 0-1 0 0,1 0 1 0 0,0-1 0 0 0,0 1-1 0 0,0-1 1 0 0,1-1 0 0 0,-1 0 0 0 0,10 3-1 0 0,27 13 67 0 0,-29-11-154 0 0,0 1 1 0 0,0 1-1 0 0,-1 0 0 0 0,14 14 1 0 0,-24-21-37 0 0,-1 0-1 0 0,0 1 1 0 0,0-1 0 0 0,0 1 0 0 0,0 0 0 0 0,-1 0-1 0 0,1 0 1 0 0,-1 0 0 0 0,0 0 0 0 0,-1 1-1 0 0,1-1 1 0 0,-1 1 0 0 0,1-1 0 0 0,-1 1-1 0 0,-1-1 1 0 0,1 1 0 0 0,-1 0 0 0 0,1-1 0 0 0,-1 1-1 0 0,-2 8 1 0 0,-1 4 46 0 0,-2 0 1 0 0,0 0-1 0 0,-1-1 0 0 0,0 0 1 0 0,-2 0-1 0 0,0 0 0 0 0,-1-1 1 0 0,0 0-1 0 0,-23 27 0 0 0,-8 3 238 0 0,-71 62-1 0 0,87-86-211 0 0,-60 49-593 0 0,-119 75 1 0 0,195-140 329 0 0,-16 12-1016 0 0,15-10-585 0 0,0 0 0 0 0,0-1 0 0 0,-1-1 0 0 0,-15 7 0 0 0,25-12 1777 0 0,-3 2-1513 0 0,2-1 1298 0 0,1-1-1 0 0,-1 0 1 0 0,0 0 0 0 0,1 0-1 0 0,-1 1 1 0 0,1-1 0 0 0,-1 0-1 0 0,0 0 1 0 0,1 0 0 0 0,-1 0 0 0 0,1 0-1 0 0,-1 0 1 0 0,0 0 0 0 0,1 0-1 0 0,-1-1 1 0 0,1 1 0 0 0,-1 0-1 0 0,0 0 1 0 0,1 0 0 0 0,-1-1-1 0 0,1 1 1 0 0,-1 0 0 0 0,1-1-1 0 0,-1 1 1 0 0,0-1 0 0 0,-1-4-1359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5.6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194 291 312 0 0,'-32'1'3212'0'0,"-1"1"0"0"0,-37 7 0 0 0,24 2 450 0 0,34-3-1389 0 0,12-8-2225 0 0,0 1 0 0 0,0-1 0 0 0,0 0 0 0 0,1 1 1 0 0,-1-1-1 0 0,0 1 0 0 0,0-1 0 0 0,1 0 0 0 0,-1 1 0 0 0,0-1 0 0 0,0 1 1 0 0,1-1-1 0 0,-1 0 0 0 0,1 0 0 0 0,-1 1 0 0 0,0-1 0 0 0,1 0 1 0 0,-1 1-1 0 0,1-1 0 0 0,-1 0 0 0 0,0 0 0 0 0,1 0 0 0 0,-1 0 0 0 0,1 1 1 0 0,-1-1-1 0 0,1 0 0 0 0,-1 0 0 0 0,1 0 0 0 0,-1 0 0 0 0,2 0 1 0 0,23 6 380 0 0,1-1 0 0 0,0-2 1 0 0,0 0-1 0 0,31-1 0 0 0,109-11 226 0 0,-80 3-379 0 0,1635-54 1554 0 0,-154 18-1019 0 0,-4-28-993 0 0,-1020 44 1 0 0,1072-12-155 0 0,-932 40 46 0 0,-227 1-452 0 0,193-25-4217 0 0,-640 22 4676 0 0,23-3-1221 0 0,33-6-1 0 0,-56 7 545 0 0,0-1 1 0 0,0 1-1 0 0,-1-1 1 0 0,15-8-1 0 0,-22 11 819 0 0,-1-1 1 0 0,1 1-1 0 0,0-1 0 0 0,-1 0 0 0 0,1 1 0 0 0,0-1 1 0 0,-1 0-1 0 0,1 1 0 0 0,-1-1 0 0 0,1 0 0 0 0,-1 0 1 0 0,1 1-1 0 0,-1-1 0 0 0,0 0 0 0 0,1 0 0 0 0,-1 0 1 0 0,0 0-1 0 0,0 0 0 0 0,1 0 0 0 0,-1 1 0 0 0,0-1 1 0 0,0 0-1 0 0,0 0 0 0 0,0 0 0 0 0,0 0 0 0 0,0 0 1 0 0,0 0-1 0 0,-1 0 0 0 0,1 0 0 0 0,0 1 0 0 0,0-1 1 0 0,-1 0-1 0 0,1 0 0 0 0,-1 0 0 0 0,1 0 0 0 0,-1 1 1 0 0,1-1-1 0 0,-1 0 0 0 0,1 0 0 0 0,-1 1 0 0 0,0-1 1 0 0,1 1-1 0 0,-1-1 0 0 0,0 0 0 0 0,0 0 1 0 0,-17-10-1382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6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355 92 1000 0 0,'-15'1'3305'0'0,"1"0"0"0"0,-23 6-1 0 0,-2 1 822 0 0,22-4-3324 0 0,0 0-1 0 0,1 1 1 0 0,-1 1-1 0 0,-20 11 1 0 0,24-11-380 0 0,-6 2 106 0 0,1 2 0 0 0,-19 11 1 0 0,31-17-449 0 0,1 0 1 0 0,0 0 0 0 0,0 1-1 0 0,0-1 1 0 0,0 1-1 0 0,0 0 1 0 0,1 1 0 0 0,0-1-1 0 0,0 1 1 0 0,-5 9-1 0 0,9-14-77 0 0,0 0-1 0 0,-1-1 0 0 0,1 1 0 0 0,0 0 1 0 0,0-1-1 0 0,0 1 0 0 0,0 0 1 0 0,-1 0-1 0 0,1-1 0 0 0,0 1 0 0 0,0 0 1 0 0,0 0-1 0 0,0-1 0 0 0,1 1 1 0 0,-1 0-1 0 0,0 0 0 0 0,0-1 0 0 0,0 1 1 0 0,1 0-1 0 0,-1 0 0 0 0,0-1 0 0 0,1 1 1 0 0,-1 0-1 0 0,0-1 0 0 0,1 1 1 0 0,0 0-1 0 0,21 12-2 0 0,30-4-52 0 0,-16-7 7 0 0,0-3 0 0 0,0 0 0 0 0,0-3 0 0 0,-1-1 0 0 0,49-13 0 0 0,168-66-637 0 0,-223 73 518 0 0,46-27 0 0 0,-64 31 141 0 0,-1 1 0 0 0,0-2-1 0 0,0 1 1 0 0,-1-1 0 0 0,0-1 0 0 0,0 0-1 0 0,10-13 1 0 0,-18 21 23 0 0,0 0 0 0 0,-1 0-1 0 0,1 0 1 0 0,-1 0 0 0 0,1 0 0 0 0,-1 0-1 0 0,1 0 1 0 0,-1 0 0 0 0,1 0-1 0 0,-1 0 1 0 0,0 0 0 0 0,0 0 0 0 0,1 0-1 0 0,-1 0 1 0 0,0 0 0 0 0,0 0 0 0 0,0 0-1 0 0,0 0 1 0 0,0 0 0 0 0,-1 0-1 0 0,1-1 1 0 0,0 1 0 0 0,0 0 0 0 0,-1 0-1 0 0,0-1 1 0 0,0 1 0 0 0,0-1 1 0 0,0 1-1 0 0,-1-1 1 0 0,1 1-1 0 0,0-1 0 0 0,-1 1 1 0 0,0 0-1 0 0,1 0 0 0 0,-1-1 1 0 0,0 1-1 0 0,1 0 0 0 0,-5-1 1 0 0,-1-1-1 0 0,-1 1 1 0 0,0 0-1 0 0,0 0 1 0 0,-1 1-1 0 0,1-1 0 0 0,-11 1 1 0 0,-14 3-121 0 0,0 0 1 0 0,1 2 0 0 0,-1 2-1 0 0,1 1 1 0 0,-35 13-1 0 0,-152 69-6037 0 0,212-86 5732 0 0,-26 15-1718 0 0,32-18 1924 0 0,0 1 0 0 0,-1 0 0 0 0,1 0 0 0 0,0 0 0 0 0,0 0 0 0 0,0 0 0 0 0,0 0 0 0 0,0 0 0 0 0,0 0 0 0 0,0 1 0 0 0,0-1 0 0 0,0 0 0 0 0,1 1 0 0 0,-1-1 0 0 0,0 0 0 0 0,1 1 0 0 0,-1-1 0 0 0,1 1 0 0 0,-1 2 0 0 0,2-3 49 0 0,-1 0 1 0 0,1 0-1 0 0,0 0 0 0 0,-1 0 0 0 0,1 0 1 0 0,0 0-1 0 0,0 0 0 0 0,0 0 1 0 0,-1-1-1 0 0,1 1 0 0 0,0 0 1 0 0,0 0-1 0 0,0-1 0 0 0,0 1 0 0 0,1-1 1 0 0,-1 1-1 0 0,0-1 0 0 0,0 1 1 0 0,0-1-1 0 0,0 0 0 0 0,0 1 1 0 0,1-1-1 0 0,-1 0 0 0 0,0 0 0 0 0,0 0 1 0 0,2 0-1 0 0,-2 0 70 0 0,18 1-1098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7.1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592 12 760 0 0,'39'-11'14877'0'0,"-47"28"-11968"0"0,-1-2-2129 0 0,6-8-548 0 0,-1-1 0 0 0,0 0 0 0 0,0 1 0 0 0,-1-1-1 0 0,-6 6 1 0 0,-53 60 890 0 0,43-47-851 0 0,-47 44-1 0 0,-66 49-9 0 0,-37 31-172 0 0,137-121-1373 0 0,-56 57-1 0 0,118-99-10084 0 0,-19 9 10002 0 0,30-18-3280 0 0,-12 8 2825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7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0 840 0 0,'-10'5'21604'0'0,"10"-5"-21628"0"0,0 0 1 0 0,0 0-1 0 0,-1 0 0 0 0,1-1 0 0 0,0 1 1 0 0,0 0-1 0 0,-1 0 0 0 0,1 0 0 0 0,0 0 1 0 0,0 0-1 0 0,-1-1 0 0 0,1 1 0 0 0,0 0 1 0 0,-1 0-1 0 0,1 0 0 0 0,0 0 0 0 0,-1 0 1 0 0,1 0-1 0 0,0 0 0 0 0,-1 0 0 0 0,1 0 1 0 0,0 0-1 0 0,0 0 0 0 0,-1 0 0 0 0,1 0 1 0 0,0 0-1 0 0,-1 1 0 0 0,1-1 0 0 0,0 0 1 0 0,0 0-1 0 0,-1 0 0 0 0,1 0 0 0 0,0 1 1 0 0,-1-1-1 0 0,1 0 0 0 0,0 0 0 0 0,0 0 1 0 0,0 1-1 0 0,-1-1 0 0 0,1 0 0 0 0,-15 10-2688 0 0,14-10 2374 0 0,-6 10-2330 0 0,0 0 1 0 0,0 1 0 0 0,1-1 0 0 0,-6 15 0 0 0,2-4 247 0 0,0 0 708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8.0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1 608 0 0,'-15'21'2654'0'0,"0"-1"1"0"0,-2-1-1 0 0,0 0 1 0 0,-25 20-1 0 0,31-29-1453 0 0,-41 34 2520 0 0,33-30-2230 0 0,-31 31 1 0 0,43-36-1515 0 0,13-25-6900 0 0,-6 15 6615 0 0,0 0 0 0 0,0 0 0 0 0,0 0 1 0 0,0 0-1 0 0,-1 0 0 0 0,1 0 0 0 0,0 0 0 0 0,-1-1 0 0 0,-1-2-447 0 0,1 0 0 0 0,-1-1 0 0 0,1 1 0 0 0,0 0 1 0 0,0-1-1 0 0,0 0 0 0 0,1 1 0 0 0,-1-1 0 0 0,1 1 0 0 0,0-1 1 0 0,1 1-1 0 0,-1-1 0 0 0,3-7 0 0 0,5-8-597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8.4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47 173 812 0 0,'-47'5'12494'0'0,"132"-9"-8088"0"0,44-13-2402 0 0,0 1-1572 0 0,108-10-194 0 0,165-12-3068 0 0,-269 25-1870 0 0,-91 6 863 0 0,0-2 0 0 0,68-24 0 0 0,-81 19 2496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38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279 79 504 0 0,'-6'-23'13092'0'0,"4"21"-12547"0"0,-10 2 3778 0 0,-5 4-3593 0 0,16-4-871 0 0,-7 4 365 0 0,1 0-1 0 0,1 0 1 0 0,-1 1 0 0 0,0-1-1 0 0,-9 11 1 0 0,9-9-115 0 0,5-4-101 0 0,0 0 1 0 0,-1 0 0 0 0,1 0-1 0 0,0 1 1 0 0,1-1-1 0 0,-1 1 1 0 0,0-1-1 0 0,1 1 1 0 0,-1 0-1 0 0,1-1 1 0 0,0 1-1 0 0,0 0 1 0 0,0 0 0 0 0,0 0-1 0 0,0 0 1 0 0,1 0-1 0 0,0 0 1 0 0,-1 0-1 0 0,1 0 1 0 0,0 0-1 0 0,0 0 1 0 0,1 0 0 0 0,-1 1-1 0 0,1-1 1 0 0,-1 0-1 0 0,1 0 1 0 0,0-1-1 0 0,0 1 1 0 0,0 0-1 0 0,1 0 1 0 0,-1 0-1 0 0,1-1 1 0 0,-1 1 0 0 0,1-1-1 0 0,0 1 1 0 0,0-1-1 0 0,0 0 1 0 0,4 4-1 0 0,-1-2-137 0 0,0 0-1 0 0,1 0 0 0 0,-1 0 0 0 0,1-1 1 0 0,-1 0-1 0 0,1 0 0 0 0,0 0 0 0 0,1-1 1 0 0,-1 0-1 0 0,0 0 0 0 0,0-1 0 0 0,1 0 1 0 0,-1 0-1 0 0,1 0 0 0 0,7-1 1 0 0,-5 0 13 0 0,0-2 1 0 0,-1 1 0 0 0,1-1 0 0 0,-1 0 0 0 0,0-1 0 0 0,0 0-1 0 0,0 0 1 0 0,0-1 0 0 0,0 0 0 0 0,0 0 0 0 0,9-8 0 0 0,-7 5 107 0 0,0-1 1 0 0,0 0-1 0 0,0-1 1 0 0,-1 0-1 0 0,-1 0 1 0 0,0-1 0 0 0,0 0-1 0 0,0-1 1 0 0,-2 0-1 0 0,1 0 1 0 0,-1 0-1 0 0,7-20 1 0 0,-13 29 13 0 0,0 1 1 0 0,0-1 0 0 0,1 0-1 0 0,-1 1 1 0 0,-1-1-1 0 0,1 1 1 0 0,0-1-1 0 0,0 0 1 0 0,-1 1-1 0 0,1-1 1 0 0,-1 1-1 0 0,1-1 1 0 0,-1 1-1 0 0,1-1 1 0 0,-1 1 0 0 0,0-1-1 0 0,0 1 1 0 0,0 0-1 0 0,0-1 1 0 0,0 1-1 0 0,0 0 1 0 0,-2-2-1 0 0,1 1 35 0 0,0 0-1 0 0,0 0 0 0 0,-1 0 0 0 0,1 0 0 0 0,-1 0 0 0 0,0 0 1 0 0,1 1-1 0 0,-1-1 0 0 0,0 1 0 0 0,0 0 0 0 0,-4-1 1 0 0,-8 0 61 0 0,-1 0-1 0 0,1 2 1 0 0,0 0 0 0 0,-1 1 0 0 0,1 0 0 0 0,0 1 0 0 0,-24 7 0 0 0,-104 38-899 0 0,139-45 739 0 0,-14 4-821 0 0,1 1 1 0 0,1 0-1 0 0,-1 1 0 0 0,1 1 0 0 0,1 1 0 0 0,-23 17 0 0 0,32-22 114 0 0,-15 15-2602 0 0,21-20 3256 0 0,0 1-1 0 0,0-1 1 0 0,-1 1 0 0 0,1-1 0 0 0,0 1 0 0 0,0-1 0 0 0,0 1 0 0 0,0-1 0 0 0,0 1-1 0 0,-1-1 1 0 0,1 1 0 0 0,0-1 0 0 0,0 1 0 0 0,0-1 0 0 0,0 1 0 0 0,0 0 0 0 0,1-1-1 0 0,-1 1 1 0 0,0-1 0 0 0,0 1 0 0 0,0-1 0 0 0,0 1 0 0 0,1-1 0 0 0,-1 1 0 0 0,0-1-1 0 0,0 1 1 0 0,1-1 0 0 0,-1 1 0 0 0,0-1 0 0 0,1 0 0 0 0,-1 1 0 0 0,1-1-1 0 0,-1 0 1 0 0,0 1 0 0 0,1-1 0 0 0,-1 0 0 0 0,1 1 0 0 0,-1-1 0 0 0,1 0 0 0 0,-1 0-1 0 0,1 1 1 0 0,-1-1 0 0 0,1 0 0 0 0,-1 0 0 0 0,1 0 0 0 0,-1 0 0 0 0,2 0 0 0 0,15 6-1275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8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775 6 504 0 0,'-163'-5'19957'0'0,"195"10"-19437"0"0,109 6-440 0 0,28 2-177 0 0,-136-9 4 0 0,-25-3 42 0 0,-1 1 0 0 0,0 0 0 0 0,1 0 1 0 0,11 6-1 0 0,-18-8 40 0 0,1 1-1 0 0,-1 0 1 0 0,0-1 0 0 0,0 1 0 0 0,0 0-1 0 0,0 0 1 0 0,1 0 0 0 0,-1 0 0 0 0,0 0 0 0 0,0 0-1 0 0,-1 0 1 0 0,1 0 0 0 0,0 0 0 0 0,0 0-1 0 0,0 2 1 0 0,-1-2 8 0 0,0 0-1 0 0,1 0 1 0 0,-2 0 0 0 0,1 0-1 0 0,0 0 1 0 0,0 0-1 0 0,0 0 1 0 0,0-1 0 0 0,0 1-1 0 0,-1 0 1 0 0,1 0-1 0 0,0 0 1 0 0,-1 0 0 0 0,1 0-1 0 0,-1-1 1 0 0,1 1-1 0 0,-1 0 1 0 0,1 0 0 0 0,-1-1-1 0 0,0 1 1 0 0,1 0-1 0 0,-1-1 1 0 0,0 1-1 0 0,0-1 1 0 0,1 1 0 0 0,-1-1-1 0 0,-1 1 1 0 0,-29 19 1 0 0,0-2 0 0 0,-2-1-1 0 0,0-2 1 0 0,-52 17 0 0 0,14-6 57 0 0,51-17-43 0 0,-17 5 42 0 0,-41 23 1 0 0,77-36-56 0 0,1-1 0 0 0,-1 0 0 0 0,1 0 0 0 0,-1 0 0 0 0,1 0 0 0 0,-1 1 0 0 0,1-1 0 0 0,-1 0 0 0 0,1 0 0 0 0,-1 1 0 0 0,1-1 0 0 0,0 0 0 0 0,-1 1 0 0 0,1-1 0 0 0,-1 1 0 0 0,1-1 0 0 0,0 1 1 0 0,-1-1-1 0 0,1 0 0 0 0,0 1 0 0 0,0-1 0 0 0,-1 1 0 0 0,1-1 0 0 0,0 1 0 0 0,0 0 0 0 0,0-1 0 0 0,0 1 0 0 0,-1-1 0 0 0,1 1 0 0 0,0-1 0 0 0,0 2 0 0 0,16 6-7 0 0,25-3 11 0 0,-38-5-1 0 0,187 7-74 0 0,-160-3-12 0 0,51 16-1 0 0,-77-18 84 0 0,-2-2 2 0 0,0 1-1 0 0,1 0 1 0 0,-1 0-1 0 0,0 0 1 0 0,0 0-1 0 0,0 0 1 0 0,0 0-1 0 0,0 1 1 0 0,0-1 0 0 0,-1 1-1 0 0,1-1 1 0 0,0 1-1 0 0,-1-1 1 0 0,1 1-1 0 0,-1 0 1 0 0,0 0-1 0 0,1 0 1 0 0,-1 0-1 0 0,0 0 1 0 0,0 0-1 0 0,0 0 1 0 0,0 1-1 0 0,-1-1 1 0 0,1 0 0 0 0,-1 0-1 0 0,1 1 1 0 0,-1-1-1 0 0,0 0 1 0 0,0 1-1 0 0,0-1 1 0 0,0 0-1 0 0,0 1 1 0 0,0-1-1 0 0,-1 0 1 0 0,1 0-1 0 0,-1 1 1 0 0,0-1-1 0 0,1 0 1 0 0,-1 0 0 0 0,0 0-1 0 0,0 0 1 0 0,-1 0-1 0 0,1 0 1 0 0,-3 4-1 0 0,-17 11 25 0 0,0-1 0 0 0,-1 0 0 0 0,0-2 0 0 0,-2 0 0 0 0,-32 13 0 0 0,-130 43 219 0 0,131-51-471 0 0,0-4 1 0 0,-1-2-1 0 0,-1-2 1 0 0,0-3 0 0 0,-73 2-1 0 0,109-11-1305 0 0,1 0 0 0 0,-1-1 0 0 0,-27-7 0 0 0,31 5-554 0 0,0-1 1 0 0,1-1 0 0 0,-1-1 0 0 0,-20-11 0 0 0,10 3 289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09.4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508 0 408 0 0,'-39'15'11196'0'0,"36"-14"-10422"0"0,0-1-1 0 0,0 0 0 0 0,-1 1 0 0 0,1-1 1 0 0,0 1-1 0 0,0 0 0 0 0,-5 2 0 0 0,6-2-714 0 0,0 1 0 0 0,0-1-1 0 0,0 1 1 0 0,-1-1 0 0 0,1 0-1 0 0,0 0 1 0 0,-1 0 0 0 0,-4 2-1 0 0,-13 5 136 0 0,9 0-104 0 0,0 0 0 0 0,0 1 0 0 0,0 1 1 0 0,1-1-1 0 0,1 1 0 0 0,0 1 1 0 0,-16 23-1 0 0,6-2 4 0 0,3-6-14 0 0,-16 33 0 0 0,-54 118 125 0 0,78-158-191 0 0,-3 4-2 0 0,1 1 0 0 0,-9 33-1 0 0,-7 19-133 0 0,4-17-236 0 0,6-9-169 0 0,9-34 5 0 0,1 1-1 0 0,1 0 1 0 0,1 0 0 0 0,0 0-1 0 0,-1 28 1 0 0,5-37 85 0 0,2 0 1 0 0,-1-1-1 0 0,1 1 1 0 0,0 0-1 0 0,1-1 1 0 0,0 1-1 0 0,0-1 1 0 0,0 0-1 0 0,1 0 0 0 0,7 11 1 0 0,-5-9-176 0 0,0-1 0 0 0,0 0 0 0 0,1-1 0 0 0,0 1 0 0 0,1-1 0 0 0,-1-1 0 0 0,1 1 0 0 0,9 5 0 0 0,-10-9 181 0 0,0 0-1 0 0,0 0 1 0 0,0-1-1 0 0,1 0 1 0 0,-1 0-1 0 0,8 0 1 0 0,22 3-880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10.3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632 17 108 0 0,'-7'0'332'0'0,"-13"0"-13"0"0,19 0-240 0 0,1 0 0 0 0,0 0 0 0 0,-1 0 0 0 0,1 0-1 0 0,-1 0 1 0 0,1 0 0 0 0,-1 0 0 0 0,1 0 0 0 0,-1 0 0 0 0,1 0 0 0 0,0 0-1 0 0,-1 0 1 0 0,1 0 0 0 0,-1-1 0 0 0,1 1 0 0 0,0 0 0 0 0,-1 0 0 0 0,1-1-1 0 0,0 1 1 0 0,-1 0 0 0 0,1 0 0 0 0,0-1 0 0 0,-1 1 0 0 0,1 0 0 0 0,0-1-1 0 0,0 1 1 0 0,-1-1 0 0 0,1 1 0 0 0,0 0 0 0 0,-1-2 0 0 0,2 2 99 0 0,-1-1 1 0 0,1 0-1 0 0,-1 1 1 0 0,1-1-1 0 0,0 0 1 0 0,-1 1-1 0 0,13-5 5451 0 0,-32 11 1101 0 0,21 4-4848 0 0,2-4-1846 0 0,0 0 1 0 0,0 0-1 0 0,1-1 0 0 0,0 1 0 0 0,0-1 0 0 0,0 0 0 0 0,0 0 0 0 0,8 5 0 0 0,7 8-52 0 0,-1 1 0 0 0,0 1 0 0 0,30 43-1 0 0,-35-44 29 0 0,-10-13-14 0 0,0 1-1 0 0,0-1 0 0 0,-1 1 0 0 0,0 0 1 0 0,0 1-1 0 0,0-1 0 0 0,-1 0 1 0 0,0 1-1 0 0,-1-1 0 0 0,0 1 0 0 0,0 0 1 0 0,0-1-1 0 0,-1 1 0 0 0,-1 0 0 0 0,1 0 1 0 0,-1-1-1 0 0,0 1 0 0 0,-1-1 0 0 0,0 1 1 0 0,0-1-1 0 0,-5 12 0 0 0,-4 7-7 0 0,-1 0-1 0 0,-1-1 1 0 0,-2-1 0 0 0,-27 36-1 0 0,-34 37 32 0 0,54-71 4 0 0,-2 0-1 0 0,-52 43 1 0 0,18-18-16 0 0,23-20-288 0 0,0-3-1 0 0,-2 0 1 0 0,-1-3-1 0 0,-1-1 1 0 0,-63 28-1 0 0,78-40-626 0 0,-36 13-2503 0 0,17-18-4237 0 0,33-12 4492 0 0,2 4 1832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4:11.3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1 216 0 0,'-57'11'18721'0'0,"57"-11"-18482"0"0,0 1-194 0 0,0-1 0 0 0,0 1 1 0 0,0-1-1 0 0,0 0 0 0 0,0 1 0 0 0,0-1 1 0 0,0 1-1 0 0,0-1 0 0 0,0 1 0 0 0,0-1 1 0 0,1 0-1 0 0,-1 1 0 0 0,0-1 0 0 0,0 0 1 0 0,0 1-1 0 0,1-1 0 0 0,-1 1 0 0 0,0-1 1 0 0,0 0-1 0 0,1 1 0 0 0,-1-1 0 0 0,0 0 1 0 0,1 0-1 0 0,-1 1 0 0 0,1-1 0 0 0,-1 0-24 0 0,0 1-1 0 0,1-1 1 0 0,-1 0-1 0 0,0 0 1 0 0,1 1-1 0 0,-1-1 1 0 0,0 0-1 0 0,1 1 1 0 0,-1-1-1 0 0,0 0 1 0 0,0 1-1 0 0,1-1 0 0 0,-1 0 1 0 0,0 1-1 0 0,0-1 1 0 0,0 1-1 0 0,0-1 1 0 0,0 0-1 0 0,1 1 1 0 0,-1-1-1 0 0,0 1 1 0 0,0-1-1 0 0,0 1 1 0 0,0-1-1 0 0,0 1 1 0 0,0 0 79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8T01:09:44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24575,'0'0'-8191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9:59.2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0 28 0 0,'-38'0'32'0'0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09:59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20 220 100 0 0,'-1'-15'656'0'0,"0"0"1"0"0,-6-26-1 0 0,3 25-487 0 0,2 1 0 0 0,-2-29 0 0 0,4 39-175 0 0,1 0 0 0 0,-1 0 0 0 0,1 1 0 0 0,0-1 0 0 0,0 1 0 0 0,1-1 0 0 0,-1 1 0 0 0,1-1 0 0 0,0 1 0 0 0,0 0 0 0 0,1 0 0 0 0,-1 0 0 0 0,1 0 0 0 0,3-3 0 0 0,-6 2-1555 0 0,-8 10 924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00.7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637 18 584 0 0,'28'-11'8776'0'0,"-48"6"-4188"0"0,-8 4-4247 0 0,1 1 1 0 0,0 2 0 0 0,0 1-1 0 0,0 1 1 0 0,1 1-1 0 0,-1 2 1 0 0,-43 16-1 0 0,47-13-312 0 0,8-4-13 0 0,0 0 0 0 0,1 1-1 0 0,0 1 1 0 0,1 0 0 0 0,-1 1-1 0 0,-12 11 1 0 0,11-6 31 0 0,6-6-41 0 0,0 0 0 0 0,0 1 0 0 0,1 1 0 0 0,0-1 0 0 0,-9 15 0 0 0,12-17-12 0 0,0 1 0 0 0,1 0-1 0 0,0 1 1 0 0,0-1 0 0 0,1 1 0 0 0,0-1-1 0 0,0 1 1 0 0,1 0 0 0 0,0 0 0 0 0,1 0-1 0 0,0 1 1 0 0,0 10 0 0 0,1-18 4 0 0,0 0 1 0 0,0-1-1 0 0,0 1 1 0 0,0 0-1 0 0,0-1 0 0 0,0 1 1 0 0,1 0-1 0 0,-1-1 1 0 0,1 1-1 0 0,-1 0 1 0 0,1-1-1 0 0,-1 1 0 0 0,1-1 1 0 0,0 1-1 0 0,0-1 1 0 0,0 0-1 0 0,0 1 1 0 0,0-1-1 0 0,0 0 0 0 0,0 0 1 0 0,0 1-1 0 0,1-1 1 0 0,-1 0-1 0 0,0 0 0 0 0,1 0 1 0 0,-1-1-1 0 0,0 1 1 0 0,1 0-1 0 0,0 0 1 0 0,-1-1-1 0 0,1 1 0 0 0,-1-1 1 0 0,1 1-1 0 0,3-1 1 0 0,5 1 0 0 0,0-1 0 0 0,0 0 1 0 0,1-1-1 0 0,-1 0 0 0 0,11-3 1 0 0,24-1 8 0 0,120-6-20 0 0,-151 11 12 0 0,5-1 4 0 0,-1 1-1 0 0,1 1 1 0 0,-1 1-1 0 0,0 0 0 0 0,36 10 1 0 0,-53-12-3 0 0,0 1 1 0 0,0-1-1 0 0,0 1 0 0 0,1-1 1 0 0,-1 1-1 0 0,0 0 0 0 0,0-1 1 0 0,0 1-1 0 0,0 0 1 0 0,0 0-1 0 0,-1 0 0 0 0,1-1 1 0 0,0 1-1 0 0,0 0 0 0 0,0 0 1 0 0,-1 0-1 0 0,1 0 1 0 0,0 0-1 0 0,-1 1 0 0 0,1-1 1 0 0,-1 0-1 0 0,0 0 0 0 0,1 0 1 0 0,-1 0-1 0 0,0 1 0 0 0,0-1 1 0 0,1 0-1 0 0,-1 0 1 0 0,0 1-1 0 0,0-1 0 0 0,0 0 1 0 0,-1 0-1 0 0,1 0 0 0 0,0 1 1 0 0,0-1-1 0 0,-1 0 1 0 0,1 0-1 0 0,0 0 0 0 0,-1 1 1 0 0,0-1-1 0 0,1 0 0 0 0,-1 0 1 0 0,1 0-1 0 0,-3 2 0 0 0,0 2 4 0 0,-1 0-1 0 0,0 1 0 0 0,0-1 0 0 0,-1 0 0 0 0,1-1 0 0 0,-1 1 0 0 0,-8 5 1 0 0,-35 19-12 0 0,-1-2 0 0 0,-1-2 1 0 0,-1-2-1 0 0,-1-2 1 0 0,-1-3-1 0 0,-71 15 1 0 0,110-29-165 0 0,-1-1 0 0 0,1 0 0 0 0,-1-1 0 0 0,0-1 1 0 0,0 0-1 0 0,1-1 0 0 0,-21-3 0 0 0,34 3 63 0 0,0 0-1 0 0,0 0 1 0 0,0 0-1 0 0,0 0 1 0 0,0 0-1 0 0,0-1 1 0 0,0 1-1 0 0,0 0 1 0 0,0-1-1 0 0,0 1 1 0 0,0 0-1 0 0,0-1 1 0 0,1 1-1 0 0,-1-1 1 0 0,0 1-1 0 0,0-1 1 0 0,0 0-1 0 0,1 1 1 0 0,-1-1-1 0 0,0 0 1 0 0,1 1-1 0 0,-1-1 1 0 0,1 0-1 0 0,-1 0 1 0 0,1 0-1 0 0,-1-1 1 0 0,1 1-137 0 0,0 0 0 0 0,0 0 0 0 0,0-1 0 0 0,1 1 0 0 0,-1 0 0 0 0,0 0 0 0 0,1 0 0 0 0,-1 0 0 0 0,1 0 0 0 0,0 0 0 0 0,-1 0 0 0 0,1 0 0 0 0,0 0 0 0 0,-1 0 0 0 0,1 0 0 0 0,0 0 0 0 0,2-1 0 0 0,4-4-843 0 0,0 0 1 0 0,1 0 0 0 0,0 1-1 0 0,13-6 1 0 0,7-1-438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01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50 592 0 0,'0'0'12031'0'0,"-2"12"-8290"0"0,1-10-3644 0 0,-1 0 1 0 0,1 0-1 0 0,-1 0 1 0 0,1 0-1 0 0,-1 1 1 0 0,1-1-1 0 0,0 0 1 0 0,0 1-1 0 0,0-1 1 0 0,1 1-1 0 0,-1-1 1 0 0,1 1-1 0 0,-1-1 1 0 0,1 1-1 0 0,0 0 1 0 0,0-1-1 0 0,0 5 1 0 0,-4 20 237 0 0,2-19-299 0 0,1 0 1 0 0,0 0-1 0 0,0 0 0 0 0,1 0 0 0 0,0 0 0 0 0,0 0 0 0 0,1 0 0 0 0,1 9 0 0 0,2 25 3 0 0,-3-37-35 0 0,-1 1 0 0 0,2-1 0 0 0,-1 0 0 0 0,0 0 0 0 0,1 0 0 0 0,0 0 0 0 0,0 0 0 0 0,1 0 0 0 0,-1-1-1 0 0,1 1 1 0 0,0-1 0 0 0,0 0 0 0 0,8 8 0 0 0,-8-9-5 0 0,0 1 0 0 0,0-1 0 0 0,1 0 0 0 0,-1 0 1 0 0,1 0-1 0 0,0 0 0 0 0,0-1 0 0 0,0 1 0 0 0,0-1 0 0 0,0 0 0 0 0,1 0 0 0 0,-1-1 0 0 0,0 1 0 0 0,1-1 0 0 0,8 1 0 0 0,-2-2-26 0 0,1-1 0 0 0,-1 0-1 0 0,1-1 1 0 0,-1 0 0 0 0,14-5-1 0 0,-19 5 20 0 0,0 0-1 0 0,0 0 0 0 0,0-1 0 0 0,-1 0 0 0 0,1 0 0 0 0,-1-1 0 0 0,0 1 0 0 0,0-1 0 0 0,0 0 0 0 0,-1-1 0 0 0,8-7 0 0 0,-2-1 3 0 0,2-3 12 0 0,21-33 0 0 0,-30 42 1 0 0,0 1 1 0 0,0 0 0 0 0,-1-1-1 0 0,0 0 1 0 0,0 1-1 0 0,-1-1 1 0 0,1 0 0 0 0,-1 0-1 0 0,0-10 1 0 0,-1 10-9 0 0,0 1-1 0 0,0 0 0 0 0,-1 0 1 0 0,0-1-1 0 0,0 1 1 0 0,0 0-1 0 0,-1 0 1 0 0,0 0-1 0 0,0 0 1 0 0,0 0-1 0 0,-1 0 1 0 0,0 1-1 0 0,0-1 1 0 0,-1 1-1 0 0,1 0 1 0 0,-1 0-1 0 0,0 0 1 0 0,0 0-1 0 0,-1 1 1 0 0,0 0-1 0 0,1 0 0 0 0,-1 0 1 0 0,-1 0-1 0 0,1 1 1 0 0,0 0-1 0 0,-1 0 1 0 0,0 0-1 0 0,0 1 1 0 0,1 0-1 0 0,-12-3 1 0 0,9 3 0 0 0,1 1 0 0 0,-1-1 0 0 0,1 2 0 0 0,-1-1 0 0 0,0 1 0 0 0,1 0 0 0 0,-1 0 0 0 0,0 1-1 0 0,1 0 1 0 0,-1 0 0 0 0,1 1 0 0 0,-1 0 0 0 0,1 1 0 0 0,0-1 0 0 0,0 1 0 0 0,0 1 0 0 0,-8 5 0 0 0,7-4-382 0 0,1 0 0 0 0,0 0 0 0 0,0 1 0 0 0,0 1 1 0 0,1-1-1 0 0,0 1 0 0 0,0 0 0 0 0,-9 15 0 0 0,8-11-816 0 0,3-5 143 0 0,0 0-1 0 0,1 0 0 0 0,-1 0 1 0 0,-3 11-1 0 0,7-16 830 0 0,-1 1-1 0 0,1-1 1 0 0,0 1 0 0 0,-1-1 0 0 0,1 0-1 0 0,0 1 1 0 0,0-1 0 0 0,0 1-1 0 0,0-1 1 0 0,0 1 0 0 0,0-1-1 0 0,1 1 1 0 0,-1-1 0 0 0,0 0 0 0 0,1 1-1 0 0,-1-1 1 0 0,1 0 0 0 0,-1 1-1 0 0,1-1 1 0 0,0 0 0 0 0,-1 0 0 0 0,1 1-1 0 0,0-1 1 0 0,0 0 0 0 0,0 0-1 0 0,0 0 1 0 0,0 0 0 0 0,2 1 0 0 0,14 9-1185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01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265 10 272 0 0,'-2'-2'685'0'0,"-1"1"1"0"0,1 0-1 0 0,-1 0 0 0 0,1 0 0 0 0,-1 0 0 0 0,1 0 1 0 0,-1 1-1 0 0,0-1 0 0 0,1 1 0 0 0,-1 0 1 0 0,0 0-1 0 0,1 0 0 0 0,-1 0 0 0 0,0 0 1 0 0,1 1-1 0 0,-1-1 0 0 0,0 1 0 0 0,-3 1 1 0 0,-16 13 1731 0 0,18-4-1555 0 0,-3 1-385 0 0,5-10-430 0 0,-1 1-1 0 0,1-1 0 0 0,0 1 1 0 0,0 0-1 0 0,0 0 0 0 0,1 0 1 0 0,-1 0-1 0 0,1 0 0 0 0,-1 0 1 0 0,1 0-1 0 0,0 1 0 0 0,0-1 1 0 0,1 0-1 0 0,-1 1 0 0 0,0-1 1 0 0,1 0-1 0 0,0 1 1 0 0,0-1-1 0 0,0 1 0 0 0,1-1 1 0 0,-1 0-1 0 0,1 1 0 0 0,-1-1 1 0 0,3 5-1 0 0,2 8 17 0 0,0 1 0 0 0,2-1 0 0 0,11 22 0 0 0,-15-32-43 0 0,0-1-21 0 0,0 0-1 0 0,0 0 0 0 0,0 0 1 0 0,0-1-1 0 0,1 1 1 0 0,0-1-1 0 0,0 1 1 0 0,0-1-1 0 0,0 0 1 0 0,1-1-1 0 0,0 1 1 0 0,-1-1-1 0 0,1 0 1 0 0,1 0-1 0 0,-1-1 1 0 0,7 3-1 0 0,-4-2-1 0 0,0-1-1 0 0,1-1 1 0 0,-1 0 0 0 0,0 0-1 0 0,1 0 1 0 0,0-1-1 0 0,-1 0 1 0 0,1-1-1 0 0,-1 0 1 0 0,9-2-1 0 0,8-4 0 0 0,0-1-1 0 0,0-1 1 0 0,-1-1-1 0 0,-1-1 1 0 0,1-1-1 0 0,25-19 1 0 0,-39 24 2 0 0,0 0 1 0 0,-1-1 0 0 0,0 0 0 0 0,-1 0-1 0 0,0-1 1 0 0,11-14 0 0 0,-17 20 0 0 0,0 0 1 0 0,0 0 0 0 0,-1 0-1 0 0,1-1 1 0 0,-1 1 0 0 0,1-1-1 0 0,-1 1 1 0 0,0-1 0 0 0,-1 1-1 0 0,1-1 1 0 0,0-4 0 0 0,-1 6 3 0 0,0-1 0 0 0,-1 1 0 0 0,1 0 0 0 0,-1 0 0 0 0,1 0 0 0 0,-1 0 0 0 0,0-1 0 0 0,1 1 0 0 0,-1 0 0 0 0,0 0 0 0 0,-1 0 1 0 0,1 1-1 0 0,0-1 0 0 0,0 0 0 0 0,-1 0 0 0 0,1 1 0 0 0,-1-1 0 0 0,0 1 0 0 0,1-1 0 0 0,-3-1 0 0 0,-6-3 7 0 0,-1 0 0 0 0,1 0-1 0 0,-1 1 1 0 0,0 1 0 0 0,0 0 0 0 0,-1 0 0 0 0,1 1-1 0 0,-1 1 1 0 0,0-1 0 0 0,1 2 0 0 0,-1 0 0 0 0,0 0 0 0 0,0 1-1 0 0,-14 2 1 0 0,-21 4-68 0 0,0 1 0 0 0,-54 16-1 0 0,91-20 31 0 0,-19 4-553 0 0,-46 20-1 0 0,63-21-119 0 0,0-1 1 0 0,1 1-1 0 0,-1 1 0 0 0,2 0 0 0 0,-1 1 0 0 0,-10 9 0 0 0,5-3-1194 0 0,13-12 1460 0 0,0 0 1 0 0,0 0-1 0 0,0 0 0 0 0,1 1 1 0 0,-1-1-1 0 0,0 1 1 0 0,1 0-1 0 0,0 0 0 0 0,0 0 1 0 0,0 0-1 0 0,0 0 0 0 0,0 0 1 0 0,1 1-1 0 0,-1-1 1 0 0,1 0-1 0 0,-1 5 0 0 0,8 8-1387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38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22 332 0 0,'40'-17'4891'0'0,"-15"13"4002"0"0,-24 5-8648 0 0,-1 1 0 0 0,1-1 0 0 0,-1 1 0 0 0,0-1 0 0 0,0 1 0 0 0,0 0 0 0 0,0-1 0 0 0,0 1 0 0 0,0-1 0 0 0,0 1 0 0 0,-1-1 1 0 0,0 2-1 0 0,-35 94 901 0 0,32-90-1264 0 0,1 1 0 0 0,1-1 0 0 0,0 1 0 0 0,0 0-1 0 0,0-1 1 0 0,1 1 0 0 0,0 0 0 0 0,0 0 0 0 0,1 0-1 0 0,0 0 1 0 0,0 0 0 0 0,1 0 0 0 0,0 0 0 0 0,4 11 0 0 0,-4-17-83 0 0,0 0 1 0 0,0 0 0 0 0,0-1 0 0 0,1 1 0 0 0,-1-1 0 0 0,0 1 0 0 0,1-1 0 0 0,0 0 0 0 0,-1 1 0 0 0,1-1 0 0 0,0 0 0 0 0,0 0 0 0 0,-1 0 0 0 0,1 0 0 0 0,0-1 0 0 0,0 1 0 0 0,0 0 0 0 0,0-1 0 0 0,0 1 0 0 0,0-1 0 0 0,0 0 0 0 0,0 0 0 0 0,0 0 0 0 0,0 0 0 0 0,0 0-1 0 0,4-1 1 0 0,10 0-1461 0 0,1-1 0 0 0,21-5-1 0 0,-30 5 933 0 0,84-24-3070 0 0,-44 10 2349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07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546 0 328 0 0,'-30'15'2222'0'0,"25"-13"-1921"0"0,-1 0 0 0 0,1 1 0 0 0,-1-1-1 0 0,1 1 1 0 0,0 1 0 0 0,0-1 0 0 0,-6 6 0 0 0,-34 18 1549 0 0,13-3-231 0 0,5-6-1054 0 0,21-12-367 0 0,-1-1-34 0 0,0 1-1 0 0,0 0 1 0 0,1 0-1 0 0,0 0 1 0 0,0 1-1 0 0,0 0 1 0 0,1 0-1 0 0,-7 14 1 0 0,-9 21 336 0 0,11-21-301 0 0,0-1 1 0 0,-7 26 0 0 0,-8-3-117 0 0,18-27-51 0 0,0 1 0 0 0,0-2-1 0 0,-20 29 1 0 0,-3 8 34 0 0,-36 62-32 0 0,55-94-37 0 0,2 0 0 0 0,-1 0 0 0 0,2 1-1 0 0,1 0 1 0 0,1 1 0 0 0,-6 33 0 0 0,8-40 6 0 0,3-5 15 0 0,1-1 0 0 0,-1 1 0 0 0,2 0 0 0 0,-1 0 0 0 0,1 0 0 0 0,1-1 0 0 0,-1 1 0 0 0,2-1 0 0 0,-1 1 0 0 0,2-1 1 0 0,3 10-1 0 0,13 49 817 0 0,8 63 780 0 0,17 98-568 0 0,-43-221-1025 0 0,0 0 1 0 0,1-1-1 0 0,0 1 0 0 0,0-1 1 0 0,1 1-1 0 0,0-1 0 0 0,0 0 1 0 0,0-1-1 0 0,1 1 0 0 0,9 9 1 0 0,4 1-13 0 0,0 0 0 0 0,26 17 0 0 0,-32-25-12 0 0,0-1 1 0 0,1-1 0 0 0,1 0-1 0 0,-1 0 1 0 0,1-2-1 0 0,0 1 1 0 0,24 4-1 0 0,14 4 3 0 0,-30-8-5 0 0,1-1 0 0 0,25 4 0 0 0,49 4 33 0 0,-1 6 1 0 0,115 36-1 0 0,-184-47-33 0 0,80 30 66 0 0,-71-23-33 0 0,49 12-1 0 0,3-6-30 0 0,179 18 0 0 0,393-2-20 0 0,-161-19 475 0 0,587-3 388 0 0,-976-15-797 0 0,327-11-20 0 0,-49-15-45 0 0,-239 14 10 0 0,110-10 29 0 0,449-20 51 0 0,36 69-54 0 0,-350-5-24 0 0,210 10 23 0 0,-209-16-5 0 0,-238-11-14 0 0,29-7-24 0 0,-53-1 8 0 0,481-24 57 0 0,-366 11-56 0 0,886-66-19 0 0,-819 52 46 0 0,1017-63 53 0 0,101 66-82 0 0,-610-5-60 0 0,-472 17 76 0 0,170-2 42 0 0,281 12-61 0 0,-652 4-3 0 0,74 0 37 0 0,244 29-1 0 0,-356-13 1 0 0,150 41-1 0 0,-162-30-4 0 0,1-3 0 0 0,0-5 0 0 0,152 7 0 0 0,263-23 4 0 0,-247-5 21 0 0,-43 2 17 0 0,200 1 7 0 0,401 7-99 0 0,-631-7 67 0 0,189-15-2 0 0,128 4-8 0 0,59 11-49 0 0,-506-5 23 0 0,0-2-1 0 0,-1-3 1 0 0,0-3-1 0 0,86-30 1 0 0,31-30-18 0 0,-158 61 10 0 0,-2 0 0 0 0,0-1 0 0 0,0-1 1 0 0,-1-2-1 0 0,29-27 0 0 0,-40 31 5 0 0,0-1 0 0 0,-1 0 0 0 0,0 0-1 0 0,11-25 1 0 0,-11 21-13 0 0,-4 4-5 0 0,-1 0 0 0 0,0-1 0 0 0,-1 1 0 0 0,-1 0 0 0 0,0-1 0 0 0,-1 0 0 0 0,0 0 0 0 0,-2-19 0 0 0,1 24 17 0 0,-1-11 9 0 0,-1-1 0 0 0,-1 1-1 0 0,-1 0 1 0 0,-1 0 0 0 0,0 0 0 0 0,-2 1 0 0 0,0 0 0 0 0,-1 0 0 0 0,-13-22 0 0 0,-11-13 9 0 0,-64-83 0 0 0,70 107-11 0 0,-54-51 1 0 0,50 52 9 0 0,-27-23-11 0 0,-69-51 0 0 0,92 78 22 0 0,-2 2 0 0 0,0 2 1 0 0,-64-28-1 0 0,92 46-8 0 0,-73-30 6 0 0,-111-29 1 0 0,-227-50 224 0 0,228 73 151 0 0,103 24-211 0 0,-138-9 145 0 0,101 15-189 0 0,-307-12 5 0 0,239 16-79 0 0,-381-6-17 0 0,270 6-19 0 0,290 4-22 0 0,-680-21 4 0 0,-389 55-39 0 0,568-11 132 0 0,125-7 230 0 0,-39 10 122 0 0,-284 10 241 0 0,563-31-584 0 0,-752 13 734 0 0,-501-17-749 0 0,1153 2-73 0 0,-210-3-47 0 0,-1203-42 137 0 0,708 36-29 0 0,696 7-80 0 0,-814 39 181 0 0,777-12-175 0 0,-201 15-78 0 0,300-24 66 0 0,-76 3-1 0 0,-41-5 0 0 0,34-3 2 0 0,64 0-12 0 0,-247-19 1 0 0,-238-88 58 0 0,266 28-22 0 0,-15 0-117 0 0,266 39-742 0 0,-1 8-1 0 0,-336 7 0 0 0,-91 43 516 0 0,293-20 535 0 0,192-11-38 0 0,-230 5-38 0 0,82-3-73 0 0,146-3 48 0 0,-119-10-201 0 0,35 6 86 0 0,-195-1 56 0 0,330 12-174 0 0,30 9 24 0 0,32-12 41 0 0,0 2 0 0 0,1 0 0 0 0,-17 7 0 0 0,-23 8-20 0 0,55-20 54 0 0,-1 0 0 0 0,0 0 0 0 0,1 0 0 0 0,-1 0 0 0 0,0 0 1 0 0,1 0-1 0 0,-1 0 0 0 0,0 0 0 0 0,1 1 0 0 0,-1-1 0 0 0,1 0 0 0 0,-1 0 0 0 0,0 1 0 0 0,1-1 0 0 0,-1 0 0 0 0,1 1 0 0 0,-1-1 1 0 0,1 1-1 0 0,-1-1 0 0 0,1 1 0 0 0,-1-1 0 0 0,1 1 0 0 0,0-1 0 0 0,-1 1 0 0 0,1-1 0 0 0,-1 2 0 0 0,16 5-1994 0 0,35 2-2059 0 0,-15-5 852 0 0,1-2 1 0 0,54-3-1 0 0,-61-3 1866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17.5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82 348 0 0,'0'0'4616'0'0,"21"-7"252"0"0,-16 5-4311 0 0,0 0 1 0 0,1 0 0 0 0,-1 1 0 0 0,0-1 0 0 0,1 1-1 0 0,6 0 1 0 0,67-3 1125 0 0,99-9-527 0 0,-2-1-838 0 0,-50 9-213 0 0,-51-1-1651 0 0,-62 5-507 0 0,-44-14-9450 0 0,20 10 10179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17.9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49 704 0 0,'-28'-26'3787'0'0,"28"25"-3642"0"0,0 1 0 0 0,-1-1 0 0 0,1 1 0 0 0,0-1 0 0 0,-1 1 0 0 0,1-1-1 0 0,0 1 1 0 0,0-1 0 0 0,0 0 0 0 0,-1 1 0 0 0,1-1 0 0 0,0 1 0 0 0,0-1 0 0 0,0 1 0 0 0,0-1 0 0 0,0 0-1 0 0,0 1 1 0 0,0-1 0 0 0,0 1 0 0 0,0-1 0 0 0,0 0 0 0 0,1 1 0 0 0,-1-1 0 0 0,0 1 0 0 0,0-1 0 0 0,0 1 0 0 0,1-1-1 0 0,-1 1 1 0 0,0-1 0 0 0,1 1 0 0 0,-1-1 0 0 0,0 1 0 0 0,1-1 0 0 0,-1 1 0 0 0,1-1 0 0 0,-1 1 0 0 0,0 0 0 0 0,1-1-1 0 0,-1 1 1 0 0,1 0 0 0 0,-1-1 0 0 0,1 1 0 0 0,0 0 0 0 0,-1 0 0 0 0,1 0 0 0 0,-1-1 0 0 0,1 1 0 0 0,-1 0 0 0 0,2 0-1 0 0,6 1 345 0 0,0 1 0 0 0,0 0 0 0 0,0 0 0 0 0,0 1-1 0 0,0 0 1 0 0,9 6 0 0 0,-13-8-406 0 0,-1 1 0 0 0,0 0-1 0 0,0 0 1 0 0,0 0 0 0 0,0 0 0 0 0,0 1 0 0 0,0-1-1 0 0,-1 1 1 0 0,1 0 0 0 0,-1-1 0 0 0,0 1 0 0 0,0 0-1 0 0,3 5 1 0 0,-3-2-30 0 0,0 1-1 0 0,-1-1 1 0 0,0 0-1 0 0,0 1 1 0 0,-1-1-1 0 0,1 1 1 0 0,-2 6 0 0 0,11 104 188 0 0,-1-2-38 0 0,1-24-335 0 0,-1-21-3729 0 0,-9-69 3709 0 0,0-1-1 0 0,0 1 0 0 0,0 0 1 0 0,0-1-1 0 0,-1 1 0 0 0,1-1 1 0 0,0 1-1 0 0,-1-1 0 0 0,1 1 1 0 0,0-1-1 0 0,-1 1 0 0 0,1-1 1 0 0,-1 1-1 0 0,1-1 0 0 0,0 1 1 0 0,-1-1-1 0 0,1 0 0 0 0,-1 1 1 0 0,1-1-1 0 0,-1 0 0 0 0,0 0 1 0 0,1 1-1 0 0,-1-1 1 0 0,1 0-1 0 0,-1 0 0 0 0,1 0 1 0 0,-1 1-1 0 0,0-1 0 0 0,1 0 1 0 0,-1 0-1 0 0,1 0 0 0 0,-1 0 1 0 0,0 0-1 0 0,1 0 0 0 0,-1 0 1 0 0,0-1-1 0 0,1 1 0 0 0,-1 0 1 0 0,1 0-1 0 0,-2-1 0 0 0,-1 1-313 0 0,0-1-1 0 0,1 0 1 0 0,-1 0-1 0 0,0 1 0 0 0,1-2 1 0 0,-1 1-1 0 0,0 0 1 0 0,-2-3-1 0 0,-5-5-1256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19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335 113 668 0 0,'2'0'233'0'0,"-1"0"1"0"0,0 0-1 0 0,1 0 1 0 0,-1 0-1 0 0,1 0 0 0 0,-1-1 1 0 0,0 1-1 0 0,1 0 0 0 0,-1-1 1 0 0,0 1-1 0 0,1-1 0 0 0,-1 1 1 0 0,0-1-1 0 0,1-1 1 0 0,-1 1 149 0 0,0 0 1 0 0,0 0 0 0 0,0 0 0 0 0,-1 0 0 0 0,1 0 0 0 0,-1 0 0 0 0,1 0 0 0 0,-1 0-1 0 0,1 0 1 0 0,-1-1 0 0 0,0 1 0 0 0,1 0 0 0 0,-1 0 0 0 0,0-1 0 0 0,0 1 0 0 0,0 0-1 0 0,0-3 1 0 0,0 0 222 0 0,-1 0 1 0 0,1 1-1 0 0,-1-1 0 0 0,1 0 0 0 0,-1 0 0 0 0,0 1 0 0 0,-3-6 0 0 0,3 6-524 0 0,0 1-1 0 0,0-1 1 0 0,-1 1 0 0 0,1-1 0 0 0,-1 1-1 0 0,0 0 1 0 0,0 0 0 0 0,0 0-1 0 0,0 0 1 0 0,0 0 0 0 0,0 0 0 0 0,0 0-1 0 0,0 1 1 0 0,-1-1 0 0 0,1 1-1 0 0,-1 0 1 0 0,1 0 0 0 0,-4-2 0 0 0,-4 1 12 0 0,0-1 0 0 0,0 1 0 0 0,-1 0 1 0 0,1 1-1 0 0,0 1 0 0 0,-1 0 1 0 0,1 0-1 0 0,0 0 0 0 0,-11 3 0 0 0,-12 2 247 0 0,27-5-309 0 0,0 1-1 0 0,0-1 1 0 0,0 1 0 0 0,0 1-1 0 0,0-1 1 0 0,0 1-1 0 0,0 0 1 0 0,0 1-1 0 0,1-1 1 0 0,-1 1-1 0 0,1 0 1 0 0,-9 6-1 0 0,5-2-38 0 0,6-6 4 0 0,1 1-1 0 0,-1-1 1 0 0,1 1 0 0 0,0-1 0 0 0,-1 1-1 0 0,1 0 1 0 0,0 0 0 0 0,0 0 0 0 0,0 0 0 0 0,1 0-1 0 0,-4 5 1 0 0,0 8-23 0 0,5-15 26 0 0,0 1-1 0 0,-1-1 0 0 0,1 1 1 0 0,0-1-1 0 0,-1 1 1 0 0,1 0-1 0 0,0-1 0 0 0,0 1 1 0 0,0 0-1 0 0,-1-1 0 0 0,1 1 1 0 0,0-1-1 0 0,0 1 1 0 0,0 0-1 0 0,0-1 0 0 0,0 1 1 0 0,0 0-1 0 0,0-1 1 0 0,0 1-1 0 0,1 0 0 0 0,-1-1 1 0 0,0 1-1 0 0,0-1 0 0 0,0 1 1 0 0,1 0-1 0 0,-1-1 1 0 0,0 1-1 0 0,1-1 0 0 0,-1 1 1 0 0,0-1-1 0 0,1 1 1 0 0,-1-1-1 0 0,1 1 0 0 0,-1-1 1 0 0,2 1-1 0 0,10 31 35 0 0,-7-26-28 0 0,1 1-1 0 0,-1-1 0 0 0,1-1 1 0 0,0 1-1 0 0,9 6 1 0 0,17 17 20 0 0,-16-13-22 0 0,-11-11 4 0 0,1 1-1 0 0,-1 0 1 0 0,0 0 0 0 0,0 0-1 0 0,-1 1 1 0 0,0-1-1 0 0,5 12 1 0 0,-2-2 12 0 0,-5-13-22 0 0,0 0 1 0 0,-1 0-1 0 0,0 0 1 0 0,0 0 0 0 0,0 1-1 0 0,0-1 1 0 0,0 0-1 0 0,-1 0 1 0 0,1 5-1 0 0,-1-1-7 0 0,0-4 6 0 0,0 0 0 0 0,0 0 0 0 0,0 1 0 0 0,0-1 0 0 0,0 0-1 0 0,-1 0 1 0 0,1 0 0 0 0,-1 0 0 0 0,0 0 0 0 0,0 0 0 0 0,0 0 0 0 0,0 0 0 0 0,-3 4 0 0 0,-7 14-5 0 0,10-19 11 0 0,0 1 0 0 0,0-1 0 0 0,0 1 0 0 0,0-1-1 0 0,-1 0 1 0 0,1 0 0 0 0,-1 0 0 0 0,1 0 0 0 0,-1 0 0 0 0,0 0 0 0 0,1 0-1 0 0,-1-1 1 0 0,0 1 0 0 0,-1 0 0 0 0,-3 1 0 0 0,-6 4 11 0 0,4-2-3 0 0,-1 0-1 0 0,0 0 1 0 0,-18 6-1 0 0,4-4-29 0 0,15-4 16 0 0,-1-1-1 0 0,0 1 1 0 0,1-1-1 0 0,-1-1 0 0 0,-9 1 1 0 0,16-2-17 0 0,2 0-40 0 0,0 0 59 0 0,-1 1-1 0 0,1-1 1 0 0,0 0 0 0 0,0 0-1 0 0,0 0 1 0 0,0 0 0 0 0,-1 0 0 0 0,1 0-1 0 0,0 1 1 0 0,0-1 0 0 0,0 0-1 0 0,-1 0 1 0 0,1 0 0 0 0,0 0 0 0 0,0 0-1 0 0,0 0 1 0 0,-1 0 0 0 0,1 0-1 0 0,0 0 1 0 0,0 0 0 0 0,0 0 0 0 0,-1 0-1 0 0,1 0 1 0 0,0 0 0 0 0,0 0-1 0 0,0 0 1 0 0,-1 0 0 0 0,1 0 0 0 0,0-1-1 0 0,0 1 1 0 0,0 0 0 0 0,-1 0-1 0 0,1 0 1 0 0,0 0 0 0 0,0 0 0 0 0,0 0-1 0 0,0-1 1 0 0,-1 1 0 0 0,1 0-1 0 0,0 0 1 0 0,0 0 0 0 0,0 0 0 0 0,0-1-1 0 0,0 1 1 0 0,0 0 0 0 0,0 0-1 0 0,-1 0 1 0 0,1-1 0 0 0,0 1 0 0 0,0 0-1 0 0,0 0 1 0 0,0 0 0 0 0,0-1-1 0 0,0 1 1 0 0,0 0 0 0 0,0 0 0 0 0,0 0-1 0 0,0-1 1 0 0,0 1 0 0 0,0 0-1 0 0,0 0 1 0 0,1-1 0 0 0,-3-20-91 0 0,5 21 88 0 0,-1 0-1 0 0,0 0 1 0 0,0 0-1 0 0,0 0 1 0 0,0 0-1 0 0,1 0 1 0 0,-1 1-1 0 0,0-1 1 0 0,0 1 0 0 0,0 0-1 0 0,2 0 1 0 0,-3 0 12 0 0,3-1 3 0 0,1 1-1 0 0,-1 0 0 0 0,0 1 1 0 0,0-1-1 0 0,1 1 1 0 0,-1 0-1 0 0,0 0 0 0 0,-1 0 1 0 0,1 0-1 0 0,0 1 0 0 0,-1-1 1 0 0,1 1-1 0 0,-1 0 0 0 0,0 0 1 0 0,0 1-1 0 0,5 5 0 0 0,0 2 36 0 0,-7-10-37 0 0,0 1 0 0 0,0-1 0 0 0,0 0 0 0 0,0 0 0 0 0,-1 0 0 0 0,1 1 0 0 0,0-1 0 0 0,-1 0 0 0 0,1 1 0 0 0,-1-1 0 0 0,0 1 0 0 0,1-1 0 0 0,-1 1 0 0 0,0-1 0 0 0,0 1 0 0 0,0-1 0 0 0,0 0 0 0 0,0 3 0 0 0,1 23 114 0 0,0-17-91 0 0,-1-1 1 0 0,0 1 0 0 0,0 0 0 0 0,-1-1-1 0 0,0 1 1 0 0,-1 0 0 0 0,0-1 0 0 0,-3 10-1 0 0,-24 57 133 0 0,10-23-104 0 0,-18 32-98 0 0,34-80 24 0 0,2-4 13 0 0,0 1 1 0 0,0-1-1 0 0,0 0 0 0 0,1 1 0 0 0,-1-1 0 0 0,0 1 0 0 0,1-1 0 0 0,-1 1 0 0 0,1-1 0 0 0,0 1 1 0 0,-1-1-1 0 0,1 1 0 0 0,0 2 0 0 0,1-3-1 0 0,0 1 0 0 0,1-1 0 0 0,-1 0 0 0 0,1 0 0 0 0,-1 0 0 0 0,1 0 0 0 0,-1-1 0 0 0,1 1 0 0 0,-1 0 0 0 0,1-1 0 0 0,0 1 0 0 0,-1-1 1 0 0,1 1-1 0 0,0-1 0 0 0,-1 0 0 0 0,1 0 0 0 0,2 0 0 0 0,34 4-18 0 0,12-2 18 0 0,-26 0-1 0 0,-1-2 0 0 0,32-3 0 0 0,-18 2-37 0 0,-29 1-75 0 0,-1 0 0 0 0,1 0 1 0 0,-1-1-1 0 0,12-2 1 0 0,7 1-1138 0 0,-24 3 891 0 0,1-1 0 0 0,-1 0 0 0 0,0 0 1 0 0,1 0-1 0 0,-1 0 0 0 0,0-1 0 0 0,1 1 1 0 0,-1 0-1 0 0,0-1 0 0 0,5-1 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40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0 308 0 0,'0'0'685'0'0,"30"1"6551"0"0,-24 2-6339 0 0,-4-2-747 0 0,0 0 0 0 0,0-1-1 0 0,-1 1 1 0 0,1 0 0 0 0,0 0 0 0 0,-1 0 0 0 0,1 0-1 0 0,-1 0 1 0 0,1 1 0 0 0,-1-1 0 0 0,0 0-1 0 0,1 1 1 0 0,-1-1 0 0 0,0 1 0 0 0,0-1-1 0 0,0 1 1 0 0,0-1 0 0 0,0 1 0 0 0,0 0-1 0 0,0 0 1 0 0,-1-1 0 0 0,1 1 0 0 0,0 2 0 0 0,-1-3-81 0 0,0 0 0 0 0,0 0 0 0 0,1 0 0 0 0,-1 1 1 0 0,0-1-1 0 0,1 0 0 0 0,-1 0 0 0 0,1 0 0 0 0,-1 0 1 0 0,1 0-1 0 0,-1 0 0 0 0,1 0 0 0 0,0 0 0 0 0,0-1 1 0 0,1 3-1 0 0,-1-3-21 0 0,0 1-1 0 0,0 0 1 0 0,-1 0 0 0 0,1 0 0 0 0,0 0 0 0 0,0 0 0 0 0,-1 0-1 0 0,1 1 1 0 0,-1-1 0 0 0,1 0 0 0 0,-1 0 0 0 0,1 0-1 0 0,-1 0 1 0 0,0 1 0 0 0,1-1 0 0 0,-1 2 0 0 0,9 83 933 0 0,1 6-864 0 0,0-1-39 0 0,-10 50-1533 0 0,4-132 418 0 0,1 1-1232 0 0,-4-10 2131 0 0,-1 0-1 0 0,0 0 1 0 0,1 0-1 0 0,-1 0 1 0 0,1 0-1 0 0,-1 0 0 0 0,0 0 1 0 0,1 0-1 0 0,-1 0 1 0 0,0 0-1 0 0,1-1 1 0 0,-1 1-1 0 0,0 0 0 0 0,1 0 1 0 0,-1 0-1 0 0,4-6-2355 0 0,-4 6 2356 0 0,0-1-1 0 0,0 1 0 0 0,0-1 1 0 0,0 1-1 0 0,0 0 1 0 0,0-2-1 0 0,9-30-3389 0 0,-9 17 2497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41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138 128 400 0 0,'-1'-1'215'0'0,"0"0"-1"0"0,0 0 1 0 0,0 0 0 0 0,0 0-1 0 0,0 0 1 0 0,0 1 0 0 0,0-1-1 0 0,0 0 1 0 0,-1 1-1 0 0,1-1 1 0 0,0 0 0 0 0,-1 1-1 0 0,1 0 1 0 0,0-1 0 0 0,-1 1-1 0 0,1 0 1 0 0,0 0 0 0 0,-1-1-1 0 0,1 1 1 0 0,-1 0 0 0 0,0 1-1 0 0,-16-5 1431 0 0,12 3-1084 0 0,1 0 0 0 0,-1 0 1 0 0,1 1-1 0 0,-1-1 0 0 0,0 1 0 0 0,1 1 0 0 0,-1-1 0 0 0,-8 3 0 0 0,11-3-242 0 0,1 1 1 0 0,-1 0-1 0 0,1 0 0 0 0,-1 0 0 0 0,1 0 1 0 0,-1 1-1 0 0,1-1 0 0 0,-4 3 0 0 0,5-3-270 0 0,1 0-1 0 0,-1 0 1 0 0,1-1-1 0 0,-1 1 0 0 0,1 0 1 0 0,-1 0-1 0 0,1-1 0 0 0,-1 1 1 0 0,1 0-1 0 0,0 0 1 0 0,0 0-1 0 0,-1 0 0 0 0,1 0 1 0 0,0 0-1 0 0,0 0 0 0 0,0 0 1 0 0,0-1-1 0 0,0 1 1 0 0,0 0-1 0 0,0 0 0 0 0,0 0 1 0 0,0 0-1 0 0,1 0 0 0 0,-1 0 1 0 0,0 0-1 0 0,0 0 1 0 0,1-1-1 0 0,-1 1 0 0 0,1 0 1 0 0,-1 0-1 0 0,1 0 0 0 0,0 0 1 0 0,8 17 209 0 0,-7-14-237 0 0,0-1 0 0 0,0 1 0 0 0,0 0 0 0 0,0-1 1 0 0,0 1-1 0 0,1-1 0 0 0,0 0 0 0 0,-1 1 0 0 0,1-1 1 0 0,1-1-1 0 0,-1 1 0 0 0,0 0 0 0 0,4 2 1 0 0,6 1-16 0 0,0 0 0 0 0,1-1 0 0 0,-1 0 0 0 0,1-1 0 0 0,0-1 0 0 0,0 0 0 0 0,0 0 1 0 0,1-2-1 0 0,-1 0 0 0 0,19-1 0 0 0,-21 0-8 0 0,1-1-1 0 0,-1 0 1 0 0,1-1 0 0 0,-1 0-1 0 0,0-1 1 0 0,13-4 0 0 0,-18 4-5 0 0,0 0 0 0 0,-1 0 0 0 0,1 0 0 0 0,-1-1 1 0 0,0 0-1 0 0,0 0 0 0 0,0-1 0 0 0,0 0 0 0 0,-1 0 0 0 0,1 0 1 0 0,7-11-1 0 0,-10 12 9 0 0,0-1 0 0 0,-1 0 0 0 0,1 1 1 0 0,-1-1-1 0 0,0 0 0 0 0,0 0 0 0 0,1-7 1 0 0,-3 10-5 0 0,1-1 0 0 0,-1 1 0 0 0,0 0 1 0 0,0-1-1 0 0,1 1 0 0 0,-2 0 1 0 0,1-1-1 0 0,0 1 0 0 0,0 0 0 0 0,-1-1 1 0 0,1 1-1 0 0,-1 0 0 0 0,0 0 1 0 0,0-1-1 0 0,0 1 0 0 0,0 0 0 0 0,0 0 1 0 0,0 0-1 0 0,-2-2 0 0 0,-3-3 13 0 0,1 1-1 0 0,-1 1 1 0 0,0-1 0 0 0,0 1-1 0 0,-1 0 1 0 0,0 0 0 0 0,1 1-1 0 0,-2 0 1 0 0,1 0-1 0 0,0 1 1 0 0,-1 0 0 0 0,-9-3-1 0 0,-14-3 294 0 0,-33-4 1 0 0,55 12-255 0 0,1 0 1 0 0,-1 0 0 0 0,1 1-1 0 0,-1 0 1 0 0,0 0 0 0 0,1 1 0 0 0,-1 0-1 0 0,1 1 1 0 0,-10 3 0 0 0,15-4-80 0 0,0 0 1 0 0,0 0 0 0 0,0 1-1 0 0,0 0 1 0 0,0-1 0 0 0,0 1-1 0 0,0 0 1 0 0,0 1 0 0 0,1-1-1 0 0,-1 0 1 0 0,1 1 0 0 0,0-1 0 0 0,0 1-1 0 0,0 0 1 0 0,0 0 0 0 0,0 0-1 0 0,0 0 1 0 0,-1 5 0 0 0,-2 10-1239 0 0,4-17 1182 0 0,1-1-1 0 0,0 1 1 0 0,-1-1 0 0 0,1 1-1 0 0,0-1 1 0 0,0 1-1 0 0,-1-1 1 0 0,1 1 0 0 0,0 0-1 0 0,0-1 1 0 0,0 1-1 0 0,0 0 1 0 0,0-1-1 0 0,0 1 1 0 0,0-1 0 0 0,0 1-1 0 0,0 0 1 0 0,0-1-1 0 0,0 1 1 0 0,0 0 0 0 0,0-1-1 0 0,1 1 1 0 0,-1-1-1 0 0,0 1 1 0 0,0-1 0 0 0,1 1-1 0 0,-1-1 1 0 0,0 1-1 0 0,1 0 1 0 0,-1-1 0 0 0,1 0-1 0 0,-1 1 1 0 0,0-1-1 0 0,1 1 1 0 0,0 0 0 0 0,4 14-3055 0 0,-4-14 2881 0 0,-1 0-1 0 0,0 0 0 0 0,0 0 1 0 0,0 0-1 0 0,0 0 0 0 0,1 0 1 0 0,-1 0-1 0 0,1 0 0 0 0,-1 0 1 0 0,0-1-1 0 0,1 1 0 0 0,0 0 1 0 0,-1 0-1 0 0,1 0 0 0 0,-1 0 1 0 0,2 0-1 0 0,7 6-3763 0 0,-1-2 2951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42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29 560 0 0,'12'-10'1609'0'0,"-11"9"-1448"0"0,0 0 0 0 0,0 0 0 0 0,0 0 1 0 0,0 0-1 0 0,0 0 0 0 0,0 0 0 0 0,0 1 1 0 0,1-1-1 0 0,-1 0 0 0 0,0 1 0 0 0,0-1 0 0 0,1 1 1 0 0,-1 0-1 0 0,0-1 0 0 0,1 1 0 0 0,-1 0 0 0 0,0-1 1 0 0,2 1-1 0 0,-1-1-581 0 0,9-4 4006 0 0,-11 5-3525 0 0,1 0 0 0 0,-1 0 0 0 0,0 0 0 0 0,0 0 1 0 0,0 0-1 0 0,1 0 0 0 0,-1 0 0 0 0,0 0 0 0 0,0 0 0 0 0,1 0 0 0 0,-1 0 1 0 0,0 0-1 0 0,0 0 0 0 0,0 0 0 0 0,1 0 0 0 0,-1 0 0 0 0,0 0 0 0 0,0 0 1 0 0,1 0-1 0 0,-1 0 0 0 0,0 0 0 0 0,0 0 0 0 0,0 0 0 0 0,1 0 0 0 0,-1 1 1 0 0,0-1-1 0 0,0 0 0 0 0,0 0 0 0 0,0 0 0 0 0,1 0 0 0 0,-1 0 0 0 0,0 1 0 0 0,0-1 1 0 0,0 0-1 0 0,0 0 0 0 0,0 0 0 0 0,0 1 0 0 0,1-1 0 0 0,-1 0 0 0 0,0 0 1 0 0,0 0-1 0 0,0 1 0 0 0,0-1 0 0 0,0 0 0 0 0,0 0 0 0 0,0 1 0 0 0,0-1 1 0 0,0 0-1 0 0,2-1 373 0 0,2 6-247 0 0,1 4 861 0 0,-3-7-891 0 0,0 0 1 0 0,0-1 0 0 0,0 1 0 0 0,0 1 0 0 0,0-1 0 0 0,0 0 0 0 0,-1 0-1 0 0,1 1 1 0 0,-1-1 0 0 0,0 1 0 0 0,1-1 0 0 0,-1 1 0 0 0,1 3 0 0 0,12 46 1121 0 0,-7-22-1023 0 0,-5-16-161 0 0,0 0 0 0 0,-1-1 1 0 0,0 1-1 0 0,-1 0 0 0 0,-3 17 1 0 0,1 8 51 0 0,2-21-104 0 0,-1 20-45 0 0,1-37-1 0 0,0 1 0 0 0,0-1 0 0 0,0 1 1 0 0,0-1-1 0 0,1 0 0 0 0,-1 1 0 0 0,0-1 1 0 0,1 0-1 0 0,-1 1 0 0 0,1-1 0 0 0,-1 0 1 0 0,1 0-1 0 0,-1 1 0 0 0,1-1 0 0 0,0 0 1 0 0,0 0-1 0 0,1 2 0 0 0,-1 1 514 0 0,3 7-3430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42.5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28 252 0 0,'10'5'18525'0'0,"269"-20"-18460"0"0,-223 12 24 0 0,-36 2-84 0 0,0 0 0 0 0,0-1 0 0 0,25-7-1 0 0,-20 8-1033 0 0,-16 1-1669 0 0,-43 11-11713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43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28 648 0 0,'-38'5'17949'0'0,"38"-5"-17933"0"0,1-1 0 0 0,-1 1 1 0 0,1-1-1 0 0,-1 1 0 0 0,1-1 0 0 0,0 1 0 0 0,0-1 1 0 0,-1 1-1 0 0,1 0 0 0 0,0-1 0 0 0,-1 1 0 0 0,1 0 0 0 0,0 0 1 0 0,0 0-1 0 0,-1 0 0 0 0,1-1 0 0 0,0 1 0 0 0,0 0 1 0 0,0 0-1 0 0,-1 0 0 0 0,2 1 0 0 0,18-1 93 0 0,-20 0-95 0 0,51-2 193 0 0,53-10-1 0 0,-54 6-140 0 0,55-1-1 0 0,-97 7-40 0 0,1 0 0 0 0,0 1 0 0 0,0 0 0 0 0,11 3 0 0 0,-19-4-23 0 0,0 0-1 0 0,0 0 0 0 0,1 1 1 0 0,-1-1-1 0 0,0 0 1 0 0,0 1-1 0 0,0-1 1 0 0,0 0-1 0 0,0 1 0 0 0,0-1 1 0 0,0 1-1 0 0,-1 0 1 0 0,1-1-1 0 0,0 1 0 0 0,0 0 1 0 0,0 0-1 0 0,0-1 1 0 0,-1 1-1 0 0,1 0 1 0 0,0 0-1 0 0,-1 0 0 0 0,1 0 1 0 0,-1 0-1 0 0,1 0 1 0 0,-1 0-1 0 0,0 0 0 0 0,1 0 1 0 0,-1 0-1 0 0,0 0 1 0 0,1 0-1 0 0,-1 0 0 0 0,0 0 1 0 0,0 0-1 0 0,0 0 1 0 0,0 1-1 0 0,0-1 1 0 0,0 0-1 0 0,-1 0 0 0 0,1 0 1 0 0,0 0-1 0 0,0 0 1 0 0,-1 0-1 0 0,1 0 0 0 0,-1 0 1 0 0,1 0-1 0 0,-1 0 1 0 0,1 0-1 0 0,-2 1 0 0 0,-5 7 17 0 0,1-1 0 0 0,-2 0 0 0 0,1 0 0 0 0,-1-1 0 0 0,0 0 0 0 0,-1 0 0 0 0,-17 10 0 0 0,-18 15-23 0 0,33-26-4 0 0,10-5 9 0 0,0-1 0 0 0,0 0 0 0 0,0 1 0 0 0,0-1 0 0 0,0 1-1 0 0,0-1 1 0 0,0 1 0 0 0,0 0 0 0 0,0-1 0 0 0,0 1 0 0 0,0 0 0 0 0,1-1-1 0 0,-1 1 1 0 0,0 0 0 0 0,1 0 0 0 0,-1 0 0 0 0,0 0 0 0 0,1 0-1 0 0,-1 0 1 0 0,0 1 0 0 0,-8 7-4 0 0,1-6-3 0 0,8-3 6 0 0,0 0 0 0 0,0 0 0 0 0,-1 0 0 0 0,1 0 0 0 0,0 0-1 0 0,0 0 1 0 0,0 0 0 0 0,0 0 0 0 0,0 0 0 0 0,0 0 0 0 0,0 0-1 0 0,0 0 1 0 0,-1 1 0 0 0,1-1 0 0 0,0 0 0 0 0,0 0-1 0 0,0 0 1 0 0,0 0 0 0 0,0 0 0 0 0,0 0 0 0 0,0 0 0 0 0,0 0-1 0 0,0 1 1 0 0,0-1 0 0 0,0 0 0 0 0,0 0 0 0 0,0 0 0 0 0,0 0-1 0 0,0 0 1 0 0,0 0 0 0 0,0 0 0 0 0,0 1 0 0 0,0-1-1 0 0,0 0 1 0 0,0 0 0 0 0,0 0 0 0 0,0 0 0 0 0,0 0 0 0 0,0 0-1 0 0,0 0 1 0 0,0 1 0 0 0,0-1 0 0 0,0 0 0 0 0,0 0-1 0 0,0 0 1 0 0,0 0 0 0 0,0 0 0 0 0,0 0 0 0 0,1 0 0 0 0,-1 0-1 0 0,0 0 1 0 0,0 1 0 0 0,0-1 0 0 0,0 0 0 0 0,0 0 0 0 0,0 0-1 0 0,11 5-27 0 0,6-1 41 0 0,-8-2-4 0 0,0-1 0 0 0,0 0 1 0 0,15-1-1 0 0,11 1-19 0 0,-22 1 11 0 0,-1 0-1 0 0,1 0 1 0 0,-1 1 0 0 0,1 0 0 0 0,-1 1 0 0 0,0 1 0 0 0,14 7-1 0 0,-12-5 24 0 0,17 11 1 0 0,-30-17-22 0 0,0 0 1 0 0,0 1-1 0 0,0-1 0 0 0,0 0 0 0 0,0 0 0 0 0,0 0 0 0 0,0 1 0 0 0,0-1 0 0 0,0 0 0 0 0,0 1 0 0 0,-1-1 0 0 0,1 1 1 0 0,-1-1-1 0 0,1 1 0 0 0,-1-1 0 0 0,1 1 0 0 0,-1-1 0 0 0,0 4 0 0 0,4 9 95 0 0,-4-13-91 0 0,0 0 0 0 0,1-1 1 0 0,-1 1-1 0 0,0-1 0 0 0,0 1 0 0 0,0-1 1 0 0,1 1-1 0 0,-1 0 0 0 0,0-1 1 0 0,0 1-1 0 0,0 0 0 0 0,0-1 1 0 0,0 1-1 0 0,0 0 0 0 0,0-1 0 0 0,0 1 1 0 0,-1-1-1 0 0,1 1 0 0 0,0 0 1 0 0,0-1-1 0 0,0 1 0 0 0,-1-1 0 0 0,1 1 1 0 0,0-1-1 0 0,-1 1 0 0 0,1-1 1 0 0,-1 2-1 0 0,-2 2 26 0 0,-1 1 1 0 0,1-1-1 0 0,-1 0 0 0 0,0 0 1 0 0,0 0-1 0 0,-1 0 0 0 0,1-1 1 0 0,-1 0-1 0 0,1 0 0 0 0,-1 0 1 0 0,-9 4-1 0 0,-8 2 16 0 0,-35 9-1 0 0,19-7-23 0 0,4-2-104 0 0,0-1-1 0 0,-52 6 0 0 0,4-2-2822 0 0,73-11 983 0 0,0 0 1 0 0,0 0-1 0 0,-1-1 0 0 0,1 0 0 0 0,0-1 0 0 0,-1 0 0 0 0,-12-4 1 0 0,12 5 257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44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192 129 328 0 0,'0'7'10694'0'0,"-1"-4"-11284"0"0,-5 0 1131 0 0,-4 5 694 0 0,16 8-831 0 0,-5-15-358 0 0,-1 1 0 0 0,1-1 0 0 0,-1 0 0 0 0,0 1 0 0 0,1-1 0 0 0,-1 0 0 0 0,0 1 1 0 0,0-1-1 0 0,0 0 0 0 0,0 1 0 0 0,0-1 0 0 0,0 0 0 0 0,-1 3 0 0 0,2 14 523 0 0,14 32 912 0 0,-4-8-880 0 0,-9-35-551 0 0,-1 1 0 0 0,0-1 0 0 0,0 1 0 0 0,-1-1-1 0 0,1 1 1 0 0,-2 11 0 0 0,0-11-14 0 0,1-1-1 0 0,0 1 1 0 0,0-1-1 0 0,0 0 1 0 0,1 1 0 0 0,3 10-1 0 0,-3-14 1 0 0,0 0 1 0 0,0 0-1 0 0,-1 0 0 0 0,1 0 1 0 0,-1 0-1 0 0,0 0 0 0 0,-1 7 0 0 0,0 6 94 0 0,7-11-96 0 0,-4-5 2 0 0,-9-4-34 0 0,6 1-4 0 0,0 1 1 0 0,1 0-1 0 0,-1 0 1 0 0,0-1-1 0 0,0 1 1 0 0,1 0-1 0 0,-1-1 1 0 0,0 1-1 0 0,1-1 1 0 0,-1 1-1 0 0,1-1 1 0 0,0-1-1 0 0,-4-8 20 0 0,-5-7-11 0 0,0 0 0 0 0,-8-27 0 0 0,-14-32-6 0 0,3-8-19 0 0,-20-6 4 0 0,18 37 10 0 0,17 39-8 0 0,12 14 9 0 0,0 0 0 0 0,-1 0-1 0 0,1-1 1 0 0,0 1-1 0 0,0 0 1 0 0,0-1 0 0 0,0 1-1 0 0,0 0 1 0 0,0-1-1 0 0,0 1 1 0 0,1-1 0 0 0,-1 1-1 0 0,1-1 1 0 0,-2-2 0 0 0,2 4 1 0 0,0-1 1 0 0,1 1 0 0 0,-1 0 0 0 0,-1 0-1 0 0,1-1 1 0 0,0 1 0 0 0,0 0 0 0 0,0-1 0 0 0,0 1-1 0 0,0 0 1 0 0,0-1 0 0 0,0 1 0 0 0,0 0 0 0 0,0 0-1 0 0,-1-1 1 0 0,1 1 0 0 0,0 0 0 0 0,0 0 0 0 0,0-1-1 0 0,0 1 1 0 0,-1 0 0 0 0,1 0 0 0 0,0-1-1 0 0,0 1 1 0 0,-1 0 0 0 0,1 0 0 0 0,0 0 0 0 0,0 0-1 0 0,-1 0 1 0 0,1-1 0 0 0,-1 1-4 0 0,1 0 0 0 0,0 0 1 0 0,-1 0-1 0 0,1 0 0 0 0,0 0 0 0 0,0-1 1 0 0,-1 1-1 0 0,1 0 0 0 0,0 0 0 0 0,0 0 1 0 0,0-1-1 0 0,-1 1 0 0 0,1 0 0 0 0,0 0 0 0 0,0-1 1 0 0,0 1-1 0 0,0 0 0 0 0,-1 0 0 0 0,1-1 1 0 0,0 1-1 0 0,0 0 0 0 0,0 0 0 0 0,0-1 1 0 0,0 1-1 0 0,0 0 0 0 0,0-1 0 0 0,0 1 0 0 0,0 0 1 0 0,0 0-1 0 0,0-1 0 0 0,0 0-79 0 0,4-2-54 0 0,-4 2-40 0 0,0 1 1 0 0,1-1-1 0 0,-1 1 1 0 0,0-1-1 0 0,1 1 0 0 0,-1-1 1 0 0,0 1-1 0 0,1-1 1 0 0,-1 1-1 0 0,1 0 1 0 0,-1-1-1 0 0,1 1 0 0 0,-1 0 1 0 0,1 0-1 0 0,-1-1 1 0 0,1 1-1 0 0,-1 0 1 0 0,1 0-1 0 0,0 0 0 0 0,-1-1 1 0 0,1 1-1 0 0,-1 0 1 0 0,1 0-1 0 0,-1 0 1 0 0,1 0-1 0 0,0 0 0 0 0,-1 0 1 0 0,1 0-1 0 0,-1 0 1 0 0,1 1-1 0 0,1-1 1 0 0,-2 0 23 0 0,1 1 1 0 0,-1-1 0 0 0,0 0 0 0 0,1 1 0 0 0,-1-1 0 0 0,1 0-1 0 0,-1 1 1 0 0,0-1 0 0 0,1 1 0 0 0,-1-1 0 0 0,0 1-1 0 0,1-1 1 0 0,-1 1 0 0 0,0-1 0 0 0,0 1 0 0 0,1-1 0 0 0,-1 1-1 0 0,0-1 1 0 0,0 1 0 0 0,0-1 0 0 0,0 1 0 0 0,0-1 0 0 0,0 1-1 0 0,0 0 1 0 0,0-1 0 0 0,0 1 0 0 0,0-1 0 0 0,0 1-1 0 0,0 0 1 0 0,-8 20-2253 0 0,-2 7-155 0 0,10-17 1686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39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410 17 72 0 0,'10'-16'13096'0'0,"-39"21"-8196"0"0,16 2-4502 0 0,-1-1 0 0 0,0-1 1 0 0,-18 5-1 0 0,21-8-363 0 0,0 2 1 0 0,0-1-1 0 0,0 2 1 0 0,0-1-1 0 0,1 1 1 0 0,-13 9-1 0 0,4-1-27 0 0,16-12-11 0 0,0 1 0 0 0,0 0 0 0 0,0 1 0 0 0,0-1-1 0 0,0 0 1 0 0,1 1 0 0 0,-1-1 0 0 0,1 1 0 0 0,-1 0 0 0 0,-1 3-1 0 0,4-5-3 0 0,-1-1-1 0 0,1 1 0 0 0,-1 0 1 0 0,1-1-1 0 0,0 1 0 0 0,0 0 1 0 0,-1 0-1 0 0,1-1 0 0 0,0 1 0 0 0,0 0 1 0 0,0 0-1 0 0,0-1 0 0 0,0 1 1 0 0,0 0-1 0 0,0 0 0 0 0,0 0 1 0 0,0-1-1 0 0,0 1 0 0 0,0 0 0 0 0,0 0 1 0 0,1-1-1 0 0,-1 1 0 0 0,0 0 1 0 0,1-1-1 0 0,-1 1 0 0 0,0 0 0 0 0,1-1 1 0 0,-1 1-1 0 0,1 0 0 0 0,-1-1 1 0 0,1 1-1 0 0,-1-1 0 0 0,1 1 1 0 0,-1-1-1 0 0,1 1 0 0 0,0-1 0 0 0,-1 1 1 0 0,1-1-1 0 0,0 0 0 0 0,-1 1 1 0 0,1-1-1 0 0,0 0 0 0 0,0 1 0 0 0,0-1 1 0 0,5 2-134 0 0,0 0 1 0 0,-1 0 0 0 0,1 0-1 0 0,0-1 1 0 0,0 0-1 0 0,0 0 1 0 0,0 0 0 0 0,0-1-1 0 0,10-1 1 0 0,30 5-266 0 0,-44-3 399 0 0,1-1 0 0 0,-1 1 0 0 0,0-1 0 0 0,0 1 1 0 0,0 0-1 0 0,0 0 0 0 0,0 0 0 0 0,0 0 0 0 0,3 3 1 0 0,-4-3 4 0 0,-1-1 0 0 0,0 1 1 0 0,1 0-1 0 0,-1 0 1 0 0,0 0-1 0 0,0 0 1 0 0,1-1-1 0 0,-1 1 0 0 0,0 0 1 0 0,0 0-1 0 0,0 0 1 0 0,0 0-1 0 0,0 0 1 0 0,-1-1-1 0 0,1 1 0 0 0,0 0 1 0 0,0 0-1 0 0,0 0 1 0 0,-1 0-1 0 0,1-1 1 0 0,0 1-1 0 0,-1 0 0 0 0,1 0 1 0 0,-1-1-1 0 0,1 1 1 0 0,-1 0-1 0 0,0 0 1 0 0,-2 4 11 0 0,-1-1 0 0 0,1 0-1 0 0,-1 1 1 0 0,0-2 0 0 0,0 1 0 0 0,0 0 0 0 0,-1-1 0 0 0,1 0 0 0 0,-1 0 0 0 0,0 0 0 0 0,0 0 0 0 0,0-1 0 0 0,-7 3 0 0 0,-10 2 89 0 0,-45 9 1 0 0,38-10-77 0 0,-2-1-990 0 0,1-2 1 0 0,-50 0-1 0 0,106-8-7002 0 0,-21 4 7075 0 0,70-10-3359 0 0,-29 1 2686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45.2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244 124 504 0 0,'0'-13'1172'0'0,"-1"-8"2147"0"0,1 20-3224 0 0,0 1 1 0 0,-1-1-1 0 0,1 0 1 0 0,-1 1-1 0 0,1-1 1 0 0,0 1-1 0 0,-1-1 1 0 0,1 1-1 0 0,-1-1 1 0 0,1 1 0 0 0,-1 0-1 0 0,0-1 1 0 0,1 1-1 0 0,-1 0 1 0 0,1-1-1 0 0,-1 1 1 0 0,0 0-1 0 0,1 0 1 0 0,-1-1-1 0 0,0 1 1 0 0,1 0 0 0 0,-1 0-1 0 0,0 0 1 0 0,1 0-1 0 0,-1 0 1 0 0,0 0-1 0 0,1 0 1 0 0,-2 0-1 0 0,-28-11 2690 0 0,-8 7-1169 0 0,32 2-1267 0 0,-1 1 0 0 0,0 0 1 0 0,1 0-1 0 0,-1 1 0 0 0,0 0 0 0 0,0 0 0 0 0,1 1 1 0 0,-1-1-1 0 0,-10 4 0 0 0,13-3-311 0 0,1-1-1 0 0,-1 1 1 0 0,0 1 0 0 0,1-1-1 0 0,-1 0 1 0 0,1 1-1 0 0,-1 0 1 0 0,1 0 0 0 0,0 0-1 0 0,0 0 1 0 0,0 1-1 0 0,0-1 1 0 0,0 1 0 0 0,0-1-1 0 0,0 1 1 0 0,-3 6-1 0 0,-1-1 24 0 0,6-8-54 0 0,0 1 0 0 0,0 0 1 0 0,1-1-1 0 0,-1 1 0 0 0,0 0 0 0 0,1-1 0 0 0,-1 1 0 0 0,0 0 1 0 0,1 0-1 0 0,-1 0 0 0 0,1 0 0 0 0,0 0 0 0 0,-1 0 0 0 0,1 0 1 0 0,0 0-1 0 0,-1-1 0 0 0,1 1 0 0 0,0 0 0 0 0,0 2 1 0 0,-3 12 82 0 0,3-14-85 0 0,-1-1 0 0 0,1 1 0 0 0,0 0 0 0 0,0 0 0 0 0,0 0 0 0 0,0-1 0 0 0,0 1 0 0 0,-1 0 0 0 0,2 0 0 0 0,-1 0 0 0 0,0-1 0 0 0,0 1 0 0 0,0 0 0 0 0,0 0 0 0 0,0 0 0 0 0,1-1 0 0 0,-1 1 0 0 0,0 0 0 0 0,1 1 0 0 0,3 12 69 0 0,-4-13-68 0 0,0 0-1 0 0,0 1 1 0 0,0-1-1 0 0,1 0 1 0 0,-1 0-1 0 0,1 1 1 0 0,-1-1-1 0 0,1 0 1 0 0,-1 0-1 0 0,1 0 1 0 0,-1 0-1 0 0,1 0 0 0 0,1 2 1 0 0,11 11 47 0 0,-9-8-52 0 0,0-1 1 0 0,1 1-1 0 0,-1-1 0 0 0,1-1 0 0 0,1 1 0 0 0,-1-1 0 0 0,1 0 0 0 0,-1 0 0 0 0,1 0 1 0 0,0-1-1 0 0,0 0 0 0 0,1 0 0 0 0,7 2 0 0 0,1-1-16 0 0,-1 0 0 0 0,29 1 1 0 0,-37-4 12 0 0,0-1 0 0 0,-1 0 1 0 0,1 0-1 0 0,0-1 0 0 0,-1 0 0 0 0,1 0 1 0 0,-1 0-1 0 0,1 0 0 0 0,-1-1 1 0 0,9-4-1 0 0,-7 2 1 0 0,14-7-3 0 0,30-23 0 0 0,-43 28 3 0 0,-1-1 1 0 0,0 0 0 0 0,0 0-1 0 0,-1 0 1 0 0,0-1 0 0 0,9-15 0 0 0,-6 9 7 0 0,-4 7-6 0 0,-1-1 0 0 0,1 1 0 0 0,-2-1 1 0 0,1 1-1 0 0,3-13 0 0 0,-7 17 2 0 0,1 0 0 0 0,-1 1 0 0 0,0-1 0 0 0,0 0 0 0 0,0 1 1 0 0,0-1-1 0 0,0 0 0 0 0,-1 1 0 0 0,1-1 0 0 0,-1 0 0 0 0,0 1 0 0 0,0-1 1 0 0,0 1-1 0 0,0-1 0 0 0,0 1 0 0 0,0-1 0 0 0,-1 1 0 0 0,1 0 0 0 0,-1 0 1 0 0,0-1-1 0 0,-2-1 0 0 0,2 2-3 0 0,-1-1 0 0 0,0 1 0 0 0,0 0 0 0 0,0-1-1 0 0,0 1 1 0 0,0 1 0 0 0,0-1 0 0 0,0 0 0 0 0,-1 1 0 0 0,1 0 0 0 0,-1-1 0 0 0,1 1 0 0 0,-1 1 0 0 0,0-1 0 0 0,1 0 0 0 0,-5 1 0 0 0,-6 0-14 0 0,0 0 1 0 0,-26 5 0 0 0,34-4 10 0 0,1-1-85 0 0,1 1 0 0 0,0 0 0 0 0,-1 0 0 0 0,1 0 1 0 0,0 1-1 0 0,0 0 0 0 0,0 0 0 0 0,0 0 0 0 0,0 0 0 0 0,1 0 0 0 0,-1 1 0 0 0,1-1 1 0 0,-1 1-1 0 0,-4 6 0 0 0,1 0-822 0 0,0 0-1 0 0,1 0 1 0 0,0 1 0 0 0,-5 12 0 0 0,-14 25-3583 0 0,22-44 4107 0 0,1 1 0 0 0,-1-1 0 0 0,1 1 0 0 0,0 0 0 0 0,1 0 0 0 0,-1 0 0 0 0,1 0-1 0 0,-1 0 1 0 0,0 6 0 0 0,-6 16-1212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0:59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68 177 224 0 0,'1'-26'7065'0'0,"34"-6"-2074"0"0,-14 22-1123 0 0,17-3-2553 0 0,115-19-500 0 0,-78 19-642 0 0,-27 6-104 0 0,-10 0 33 0 0,-36 7-78 0 0,6-5 278 0 0,-229 18 1409 0 0,-6 1-1461 0 0,190-9 311 0 0,36-5-502 0 0,23 6-39 0 0,154-22 67 0 0,-78 4-75 0 0,-11 0-14 0 0,-49 6 33 0 0,56-2 0 0 0,-43 2-87 0 0,-60 3-514 0 0,0 1 0 0 0,0 0-1 0 0,0 1 1 0 0,-1 0 0 0 0,1 1 0 0 0,0 0-1 0 0,0 0 1 0 0,-12 2 0 0 0,-13 0-2763 0 0,22-1 2002 0 0,0 0-1 0 0,1 1 1 0 0,-1 0-1 0 0,1 1 1 0 0,-1 1-1 0 0,1 0 0 0 0,-12 5 1 0 0,4-3-268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24.9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354 1 364 0 0,'18'12'12947'0'0,"-64"11"-8864"0"0,31-17-3687 0 0,0-1-1 0 0,0 0 1 0 0,-18 2-1 0 0,-119 17 547 0 0,143-23-877 0 0,1 1 0 0 0,0 0 0 0 0,-1 0 0 0 0,1 1 0 0 0,-12 5 0 0 0,18-7-52 0 0,0 0 0 0 0,0 0 0 0 0,0 0 0 0 0,0 0 0 0 0,0 1 0 0 0,0-1 0 0 0,1 1 1 0 0,-1-1-1 0 0,0 1 0 0 0,1-1 0 0 0,-1 1 0 0 0,1 0 0 0 0,-1 0 0 0 0,1 0 0 0 0,0 0 1 0 0,0 0-1 0 0,0 0 0 0 0,0 0 0 0 0,0 0 0 0 0,0 1 0 0 0,1-1 0 0 0,-1 0 0 0 0,0 4 1 0 0,3-1-11 0 0,-1 0 0 0 0,1-1 1 0 0,0 1-1 0 0,0-1 1 0 0,0 0-1 0 0,6 8 0 0 0,4 8 22 0 0,27 57-6 0 0,9 20-72 0 0,-36-71 41 0 0,-8-19 10 0 0,-1 0 1 0 0,0 0-1 0 0,0 1 1 0 0,0 0-1 0 0,-1-1 1 0 0,0 1-1 0 0,-1 0 1 0 0,1 12-1 0 0,3 24-6 0 0,-3-36 4 0 0,-1-1 0 0 0,0 1 0 0 0,0 0 0 0 0,-1 0-1 0 0,0 0 1 0 0,-2 9 0 0 0,-5 38 10 0 0,6-41-2 0 0,-1 1 0 0 0,0 0 1 0 0,-1-1-1 0 0,-1 1 0 0 0,0-1 0 0 0,-1 0 1 0 0,-11 23-1 0 0,13-20 4 0 0,4-14-60 0 0,-1-12 9 0 0,3 5 38 0 0,0-1 0 0 0,0 1 1 0 0,0-1-1 0 0,1 1 1 0 0,-1 0-1 0 0,1 1 0 0 0,0-1 1 0 0,0 0-1 0 0,0 1 0 0 0,9-5 1 0 0,-5 4 1 0 0,0 1-1 0 0,0-1 1 0 0,0 2 0 0 0,0-1 0 0 0,0 1-1 0 0,1 0 1 0 0,10 0 0 0 0,65-1 30 0 0,-57 4-53 0 0,35-5 0 0 0,-40 1-199 0 0,40-6-1124 0 0,-22 0-2558 0 0,-38 8 3162 0 0,0 1-1 0 0,0-1 1 0 0,1 0 0 0 0,-1 1-1 0 0,0-1 1 0 0,0 0 0 0 0,-1 0 0 0 0,1 0-1 0 0,4-3 1 0 0,-6 3 542 0 0,0 1 0 0 0,0-1 0 0 0,1 0 0 0 0,-1 1 0 0 0,0-1 0 0 0,0 0 0 0 0,0 1 0 0 0,1-1 0 0 0,-1 0 0 0 0,0 0 0 0 0,0 1 0 0 0,0-1 0 0 0,0 0 0 0 0,0 1 0 0 0,-1-1 0 0 0,1 0 0 0 0,0 0 0 0 0,0 1 0 0 0,0-1 0 0 0,-1 0 0 0 0,1 1 0 0 0,0-1 0 0 0,-1 0 0 0 0,1 1 0 0 0,0-1 0 0 0,-1 1 0 0 0,0-2 1 0 0,-1-4-1090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25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3 568 0 0,'14'-2'16333'0'0,"-20"5"-15548"0"0,-5 4-521 0 0,1 1 0 0 0,-1 0 0 0 0,2 0 1 0 0,-1 1-1 0 0,1 1 0 0 0,1-1 0 0 0,0 1 0 0 0,0 1 1 0 0,-12 21-1 0 0,3-8-77 0 0,-4 6-1 0 0,0 8 7 0 0,16-31-144 0 0,1 0 0 0 0,-1 1 0 0 0,2-1 0 0 0,-1 1 0 0 0,-3 15 0 0 0,4-17-36 0 0,2 1-1 0 0,-1 0 1 0 0,1 0 0 0 0,0 0-1 0 0,1 0 1 0 0,-1 0 0 0 0,1 0 0 0 0,1 1-1 0 0,0-1 1 0 0,0 0 0 0 0,0 0-1 0 0,0-1 1 0 0,1 1 0 0 0,1 0 0 0 0,-1 0-1 0 0,6 9 1 0 0,20 40-23 0 0,-9-26 18 0 0,10 14 32 0 0,-19-31-39 0 0,-9-11-3 0 0,0 0 0 0 0,0-1-1 0 0,0 1 1 0 0,0 0 0 0 0,1-1 0 0 0,-1 0-1 0 0,1 1 1 0 0,-1-1 0 0 0,1 0 0 0 0,-1 1-1 0 0,4 0 1 0 0,4 3-10 0 0,0 0 0 0 0,0-1 0 0 0,0 0 0 0 0,0-1 0 0 0,1 0 0 0 0,0-1 0 0 0,-1 0 1 0 0,14 1-1 0 0,-17-2-18 0 0,0-1 1 0 0,-1 0-1 0 0,1-1 1 0 0,0 0-1 0 0,-1 1 1 0 0,1-2-1 0 0,-1 1 1 0 0,1-1-1 0 0,-1 1 1 0 0,0-2 0 0 0,1 1-1 0 0,-1 0 1 0 0,0-1-1 0 0,-1 0 1 0 0,9-7-1 0 0,-10 7 19 0 0,-1 0 0 0 0,1 0 1 0 0,-1 0-1 0 0,0 0 0 0 0,0 0 0 0 0,0-1 0 0 0,0 1 0 0 0,0-1 0 0 0,-1 0 0 0 0,0 1 1 0 0,0-1-1 0 0,0 0 0 0 0,0 0 0 0 0,-1 0 0 0 0,1 1 0 0 0,-1-1 0 0 0,0 0 0 0 0,0 0 0 0 0,0 0 1 0 0,-1 0-1 0 0,1 0 0 0 0,-1 0 0 0 0,0 1 0 0 0,0-1 0 0 0,0 0 0 0 0,-1 1 0 0 0,1-1 0 0 0,-1 0 1 0 0,0 1-1 0 0,0 0 0 0 0,0-1 0 0 0,-1 1 0 0 0,1 0 0 0 0,-1 0 0 0 0,1 1 0 0 0,-1-1 1 0 0,0 0-1 0 0,0 1 0 0 0,-5-4 0 0 0,-10-4 7 0 0,10 5 2 0 0,-1 0 0 0 0,0 0 1 0 0,1 1-1 0 0,-2 1 0 0 0,1-1 1 0 0,-16-3-1 0 0,24 7 1 0 0,-54-7-750 0 0,53 7 699 0 0,0 0 1 0 0,0 0-1 0 0,0 0 1 0 0,-1 0-1 0 0,1 0 1 0 0,0 0-1 0 0,0 1 1 0 0,0-1-1 0 0,1 1 1 0 0,-1-1-1 0 0,0 1 1 0 0,0 0-1 0 0,0 0 1 0 0,0 0-1 0 0,0 0 0 0 0,1 0 1 0 0,-1 0-1 0 0,0 0 1 0 0,1 0-1 0 0,-1 1 1 0 0,-1 1-1 0 0,-12 13-1908 0 0,13-14 1677 0 0,0 0 1 0 0,0-1-1 0 0,0 1 1 0 0,0 0-1 0 0,0 0 1 0 0,1 0-1 0 0,-1 0 1 0 0,1 0-1 0 0,0 0 0 0 0,-2 3 1 0 0,0 2-894 0 0,0-1 0 0 0,0 1 0 0 0,-1-1 0 0 0,0 1 0 0 0,-1-1 0 0 0,1-1 0 0 0,-1 1 0 0 0,0 0 0 0 0,-8 6-1 0 0,3-6-206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29.3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0 428 0 0,'-106'11'4931'0'0,"69"-16"8361"0"0,35 33-12783 0 0,-15 30-463 0 0,14-49-48 0 0,0 0 0 0 0,1 0-1 0 0,0 0 1 0 0,0 0-1 0 0,1 1 1 0 0,0-1-1 0 0,1 1 1 0 0,0-1-1 0 0,3 19 1 0 0,-2 5 0 0 0,0-8-10 0 0,0 0 1 0 0,2 0 0 0 0,0 0-1 0 0,2 0 1 0 0,13 39 0 0 0,-1-39-62 0 0,-15-23 24 0 0,0 0-1 0 0,0 0 0 0 0,-1 0 1 0 0,1 1-1 0 0,0-1 0 0 0,-1 1 1 0 0,0-1-1 0 0,1 1 0 0 0,-1-1 1 0 0,0 1-1 0 0,0 0 0 0 0,0 3 1 0 0,2 2-2887 0 0,-71-33-11153 0 0,57 15 12916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29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68 728 0 0,'0'1'140'0'0,"0"-1"0"0"0,1 1-1 0 0,-1-1 1 0 0,0 1 0 0 0,0 0 0 0 0,1-1-1 0 0,-1 1 1 0 0,1-1 0 0 0,-1 1 0 0 0,0-1-1 0 0,1 1 1 0 0,-1-1 0 0 0,1 1 0 0 0,-1-1-1 0 0,1 1 1 0 0,-1-1 0 0 0,1 0 0 0 0,-1 1-1 0 0,1-1 1 0 0,0 0 0 0 0,-1 0 0 0 0,1 1-1 0 0,-1-1 1 0 0,1 0 0 0 0,0 0 0 0 0,-1 0-1 0 0,1 0 1 0 0,0 1 0 0 0,-1-1 0 0 0,1 0-1 0 0,0 0 1 0 0,-1-1 0 0 0,1 1 0 0 0,0 0-1 0 0,-1 0 1 0 0,2 0 0 0 0,38-7 1743 0 0,-12 3-198 0 0,94-1 2359 0 0,78-6-1041 0 0,44-5-2445 0 0,-114 4-384 0 0,-63 2-828 0 0,-46 6 167 0 0,-1 1 0 0 0,24-1-1 0 0,-22 2-1377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32.7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71 220 0 0,'10'16'2884'0'0,"-10"-14"-2568"0"0,0 0 1 0 0,0-1 0 0 0,0 1 0 0 0,0-1-1 0 0,0 1 1 0 0,0-1 0 0 0,0 1 0 0 0,0-1-1 0 0,-1 1 1 0 0,1-1 0 0 0,-1 1 0 0 0,1-1-1 0 0,-1 1 1 0 0,1-1 0 0 0,-1 0 0 0 0,0 1-1 0 0,-2 1 1 0 0,2-2-8 0 0,-1 0 1 0 0,0 0-1 0 0,0-1 0 0 0,0 1 0 0 0,0-1 0 0 0,0 0 0 0 0,0 0 1 0 0,0 1-1 0 0,0-1 0 0 0,0 0 0 0 0,-4-1 0 0 0,-7 1-374 0 0,7 0 150 0 0,0 0-1 0 0,-1 0 0 0 0,1-1 0 0 0,0 0 0 0 0,0 0 1 0 0,0 0-1 0 0,1-1 0 0 0,-1 1 0 0 0,0-1 0 0 0,0-1 1 0 0,1 1-1 0 0,-1-1 0 0 0,1 0 0 0 0,0-1 0 0 0,0 1 1 0 0,0-1-1 0 0,1 0 0 0 0,-1 0 0 0 0,1 0 0 0 0,0-1 0 0 0,-5-6 1 0 0,8 10-87 0 0,1 0 1 0 0,-1 0 0 0 0,0 0 0 0 0,1 0-1 0 0,-1 0 1 0 0,1 0 0 0 0,-1 0 0 0 0,1 0-1 0 0,0 0 1 0 0,0-1 0 0 0,-1 1 0 0 0,1 0-1 0 0,0 0 1 0 0,0 0 0 0 0,0-1 0 0 0,0 1 0 0 0,0 0-1 0 0,0 0 1 0 0,1 0 0 0 0,-1-1 0 0 0,0 1-1 0 0,1 0 1 0 0,-1 0 0 0 0,1 0 0 0 0,0-2-1 0 0,1 1 0 0 0,-1 0 0 0 0,1 1 1 0 0,0-1-1 0 0,0 1 0 0 0,0-1 0 0 0,0 1 0 0 0,0-1 0 0 0,0 1 0 0 0,0 0 0 0 0,0 0 0 0 0,0 0 0 0 0,3 0 0 0 0,5-2 13 0 0,0 1 1 0 0,0 0-1 0 0,1 0 1 0 0,16 0-1 0 0,-22 2-13 0 0,1-1 0 0 0,-1 1 1 0 0,0 0-1 0 0,0 1 0 0 0,1-1 0 0 0,-1 1 0 0 0,0 0 1 0 0,0 0-1 0 0,0 1 0 0 0,0-1 0 0 0,0 1 0 0 0,0 0 1 0 0,0 1-1 0 0,0-1 0 0 0,-1 1 0 0 0,1 0 0 0 0,-1 0 1 0 0,0 0-1 0 0,7 8 0 0 0,-6-6 4 0 0,-1-1 0 0 0,-1 1 0 0 0,1 1-1 0 0,-1-1 1 0 0,1 0 0 0 0,-1 1 0 0 0,-1 0 0 0 0,1-1 0 0 0,-1 1 0 0 0,0 0-1 0 0,-1 0 1 0 0,1 0 0 0 0,0 10 0 0 0,0-5-1 0 0,0 0-1 0 0,-1 0 1 0 0,-1 0 0 0 0,0 0 0 0 0,0 0-1 0 0,-1 0 1 0 0,-3 12 0 0 0,-5 70-5 0 0,4-51-5 0 0,5-34 12 0 0,-1 0 0 0 0,0 0 0 0 0,0 0-1 0 0,-4 14 1 0 0,2-16 0 0 0,0 1 0 0 0,0-1 0 0 0,-1 0 0 0 0,0 0 0 0 0,0 0 0 0 0,0-1 0 0 0,-1 0 0 0 0,0 1 0 0 0,0-2 0 0 0,0 1 0 0 0,-11 7 0 0 0,2 0-7 0 0,6-6 0 0 0,-1-1-1 0 0,1 0 0 0 0,-1-1 1 0 0,-10 4-1 0 0,-14 8 18 0 0,12-11-6 0 0,19-5-5 0 0,1 0-1 0 0,-1 0 1 0 0,0 0-1 0 0,1 1 0 0 0,-1-1 1 0 0,1 0-1 0 0,-1 1 1 0 0,0-1-1 0 0,1 1 1 0 0,-1 0-1 0 0,1-1 1 0 0,-1 1-1 0 0,1 0 0 0 0,0 0 1 0 0,-3 2-1 0 0,4-3-2 0 0,-1 0-1 0 0,1 0 0 0 0,0 1 0 0 0,0-1 1 0 0,0 0-1 0 0,-1 0 0 0 0,1 0 0 0 0,0 0 1 0 0,-1 0-1 0 0,1 0 0 0 0,0 0 0 0 0,0 0 1 0 0,-1 0-1 0 0,1 0 0 0 0,0 0 0 0 0,0 0 1 0 0,-1 0-1 0 0,1 0 0 0 0,0 0 0 0 0,0 0 1 0 0,-1 0-1 0 0,1 0 0 0 0,0-1 1 0 0,0 1-1 0 0,-1 0 0 0 0,1 0 0 0 0,0 0 1 0 0,0 0-1 0 0,-1 0 0 0 0,1-1 0 0 0,0 1 1 0 0,0 0-1 0 0,0 0 0 0 0,0 0 0 0 0,-1-1 1 0 0,1 1-1 0 0,0 0 0 0 0,0 0 0 0 0,0-1 1 0 0,0 1-1 0 0,0 0 0 0 0,0 0 0 0 0,0-1 1 0 0,-1 1-1 0 0,1 0 0 0 0,0 0 0 0 0,0-1 1 0 0,0 1-1 0 0,1-2 1 0 0,0 0-1 0 0,-1 0 1 0 0,1 0 0 0 0,0 0-1 0 0,0 0 1 0 0,0 0 0 0 0,0 0-1 0 0,0 1 1 0 0,0-1 0 0 0,1 0 0 0 0,-1 1-1 0 0,0-1 1 0 0,1 1 0 0 0,0-1-1 0 0,-1 1 1 0 0,1 0 0 0 0,0 0-1 0 0,-1 0 1 0 0,1 0 0 0 0,0 0-1 0 0,0 0 1 0 0,0 0 0 0 0,0 1-1 0 0,0-1 1 0 0,0 0 0 0 0,0 1-1 0 0,3 0 1 0 0,10-4-6 0 0,1 1-1 0 0,20-1 1 0 0,-32 3 3 0 0,72-2 53 0 0,-1 3 0 0 0,1 3 0 0 0,109 19 0 0 0,-144-18-217 0 0,51-2-1 0 0,-86-2-420 0 0,0-1-1 0 0,0 1 1 0 0,0-1 0 0 0,-1-1 0 0 0,8-1-1 0 0,-9 2-288 0 0,-1-1-1 0 0,0 1 1 0 0,0 0 0 0 0,0-1-1 0 0,0 0 1 0 0,0 0-1 0 0,0 0 1 0 0,0 0 0 0 0,2-3-1 0 0,-3 0-487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34.3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145 73 420 0 0,'-39'16'19026'0'0,"39"-12"-19932"0"0,3-3 1020 0 0,0 0 0 0 0,0 0 1 0 0,0 0-1 0 0,0 0 0 0 0,-1 0 1 0 0,1-1-1 0 0,6 1 0 0 0,21-1 253 0 0,-7 0-175 0 0,0 0-1 0 0,33-5 1 0 0,-3-1 170 0 0,11-4-185 0 0,12-1-19 0 0,-60 10-150 0 0,-13 1-6 0 0,1 0 0 0 0,-1 0 0 0 0,1 0 1 0 0,-1-1-1 0 0,0 1 0 0 0,1-1 0 0 0,4-1 1 0 0,14 0 108 0 0,-17 3 117 0 0,-11-1-57 0 0,4 0-56 0 0,-26 0 156 0 0,-192 5-221 0 0,76 1-52 0 0,60-1-38 0 0,46-2 84 0 0,25-1-15 0 0,24-2-16 0 0,11-1-13 0 0,46-9 0 0 0,-5 1 1 0 0,157-25 14 0 0,-157 24 8 0 0,-41 6-19 0 0,-1 1 1 0 0,24-1-1 0 0,10 0 276 0 0,-21 1-532 0 0,-29 3-1795 0 0,-28 6-4951 0 0,19-5 6141 0 0,1 0 0 0 0,-1 0 0 0 0,0 0-1 0 0,0 0 1 0 0,1 0 0 0 0,-1 1 0 0 0,1 0-1 0 0,-1-1 1 0 0,-3 4 0 0 0,-14 5-1602 0 0,14-8 1917 0 0,-4 3-665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42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2 476 0 0,'0'-2'9520'0'0,"-1"3"-9638"0"0,-34 10 2576 0 0,28-8-1629 0 0,3-1 756 0 0,13-1-1346 0 0,44 2 578 0 0,-35-1-723 0 0,0-1 1 0 0,36-2 0 0 0,-26-3-26 0 0,0 2 0 0 0,1 1 0 0 0,-1 1 0 0 0,0 1 0 0 0,34 6 0 0 0,-59-6-45 0 0,1 0 1 0 0,0 1 0 0 0,-1-1 0 0 0,0 1 0 0 0,1-1 0 0 0,-1 1-1 0 0,5 4 1 0 0,-7-6-19 0 0,0 1 0 0 0,0 0 1 0 0,0-1-1 0 0,0 1 0 0 0,0 0 0 0 0,0 0 0 0 0,-1 0 0 0 0,1 0 0 0 0,0 0 0 0 0,0-1 0 0 0,-1 1 0 0 0,1 1 0 0 0,-1-1 0 0 0,1 0 0 0 0,-1 0 0 0 0,1 0 0 0 0,-1 0 0 0 0,0 0 1 0 0,0 0-1 0 0,1 0 0 0 0,-1 0 0 0 0,0 1 0 0 0,0-1 0 0 0,0 0 0 0 0,0 0 0 0 0,0 0 0 0 0,0 0 0 0 0,-1 1 0 0 0,1 1 0 0 0,-36 88 87 0 0,34-86-88 0 0,1 0 0 0 0,-1-1 0 0 0,0 1 0 0 0,1 0 0 0 0,0 0 0 0 0,0 0 0 0 0,0 5 1 0 0,1-9-6 0 0,0-1 0 0 0,0 0 1 0 0,0 0-1 0 0,0 0 0 0 0,0 0 1 0 0,0 0-1 0 0,0 1 0 0 0,0-1 1 0 0,0 0-1 0 0,0 0 1 0 0,0 0-1 0 0,0 0 0 0 0,0 0 1 0 0,0 1-1 0 0,0-1 0 0 0,0 0 1 0 0,0 0-1 0 0,0 0 0 0 0,0 0 1 0 0,0 0-1 0 0,-1 0 0 0 0,1 0 1 0 0,0 1-1 0 0,0-1 1 0 0,0 0-1 0 0,0 0 0 0 0,0 0 1 0 0,0 0-1 0 0,-1 0 0 0 0,1 0 1 0 0,0 0-1 0 0,0 0 0 0 0,0 0 1 0 0,0 0-1 0 0,0 0 0 0 0,-1 0 1 0 0,1 0-1 0 0,0 0 1 0 0,0 0-1 0 0,0 0 0 0 0,0 0 1 0 0,0 0-1 0 0,-1 0 0 0 0,1 0 1 0 0,0 0-1 0 0,0 0 0 0 0,0 0 1 0 0,0 0-1 0 0,0 0 4 0 0,3 2 2 0 0,2 0-9 0 0,1-1-1 0 0,0 0 1 0 0,-1 0 0 0 0,1 0-1 0 0,0 0 1 0 0,11-1 0 0 0,10 2-3 0 0,108 3 31 0 0,-122-3-31 0 0,7-1-2 0 0,-1 2-1 0 0,0 0 0 0 0,32 11 1 0 0,-50-14 9 0 0,0 0 1 0 0,0 1-1 0 0,0-1 1 0 0,0 0-1 0 0,0 1 1 0 0,1 0-1 0 0,-1-1 1 0 0,0 1-1 0 0,0 0 1 0 0,0-1-1 0 0,0 1 1 0 0,-1 0-1 0 0,1 0 1 0 0,0 0-1 0 0,0 0 1 0 0,0 0-1 0 0,-1 0 1 0 0,1 0-1 0 0,0 0 1 0 0,-1 0-1 0 0,1 0 1 0 0,-1 0-1 0 0,0 1 1 0 0,1-1-1 0 0,-1 0 0 0 0,1 2 1 0 0,-2 0 9 0 0,1-1 1 0 0,0 1-1 0 0,-1-1 0 0 0,1 0 1 0 0,-1 1-1 0 0,0-1 0 0 0,0 1 0 0 0,0-1 1 0 0,0 0-1 0 0,0 0 0 0 0,-1 0 1 0 0,-1 3-1 0 0,-4 4 80 0 0,0 0-1 0 0,-1-1 1 0 0,0 0-1 0 0,-18 13 1 0 0,-34 16 199 0 0,-2-3-1 0 0,-2-2 1 0 0,-93 32-1 0 0,100-41-216 0 0,-67 24-87 0 0,98-39-273 0 0,22-9-639 0 0,15-7-1620 0 0,119-56-7778 0 0,-98 49 8350 0 0,5-2 285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43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1 440 0 0,'-1'0'321'0'0,"0"1"0"0"0,-1 0 0 0 0,1 0 0 0 0,0 0-1 0 0,0 0 1 0 0,0 0 0 0 0,0 0 0 0 0,0 0 0 0 0,0 0 0 0 0,0 0 0 0 0,0 0 0 0 0,0 1 0 0 0,0-1 0 0 0,1 0-1 0 0,-1 1 1 0 0,0-1 0 0 0,1 0 0 0 0,-1 1 0 0 0,1-1 0 0 0,0 1 0 0 0,-1-1 0 0 0,-9 22 9392 0 0,3-23-6805 0 0,368-12-1506 0 0,-348 11-1401 0 0,80-6-6 0 0,0 4-1 0 0,99 9 1 0 0,-154-5-71 0 0,-31-1-46 0 0,1 0 0 0 0,-1 0 0 0 0,1 1 0 0 0,12 2 1 0 0,-7 0-1113 0 0,-36-10-4702 0 0,-138 1-5871 0 0,131 1 10465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39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446 30 676 0 0,'-16'4'1607'0'0,"0"-2"0"0"0,0 0-1 0 0,-23 0 1 0 0,-25 4 3414 0 0,28-2-1800 0 0,30-4-2899 0 0,1 0 0 0 0,-1 0 0 0 0,1 1 0 0 0,-1 0 0 0 0,0 0 0 0 0,1 0 0 0 0,-1 1 0 0 0,1 0 0 0 0,0 0 0 0 0,0 0 1 0 0,0 1-1 0 0,0 0 0 0 0,-5 3 0 0 0,-7 5-65 0 0,14-10-240 0 0,1 0 0 0 0,0 0 0 0 0,0 0 0 0 0,0 0 0 0 0,0 1 0 0 0,0-1 0 0 0,1 0 1 0 0,-1 1-1 0 0,0 0 0 0 0,1-1 0 0 0,-1 1 0 0 0,1 0 0 0 0,-1 0 0 0 0,1 0 0 0 0,-2 3 1 0 0,-2 10 54 0 0,2-10-67 0 0,1 1-1 0 0,0 0 1 0 0,0 0-1 0 0,1 0 1 0 0,-1 0 0 0 0,1 0-1 0 0,0 8 1 0 0,2-12-10 0 0,-1 0 1 0 0,0 0 0 0 0,1 0-1 0 0,-1 0 1 0 0,1 0 0 0 0,0 0-1 0 0,0 0 1 0 0,0 0 0 0 0,0 0-1 0 0,0 0 1 0 0,0 0-1 0 0,1 0 1 0 0,-1-1 0 0 0,0 1-1 0 0,1 0 1 0 0,0-1 0 0 0,-1 0-1 0 0,1 1 1 0 0,0-1 0 0 0,0 0-1 0 0,-1 0 1 0 0,1 0 0 0 0,0 0-1 0 0,0 0 1 0 0,4 1 0 0 0,6 2-47 0 0,1 0 0 0 0,0-1 0 0 0,0 0 0 0 0,0-1 0 0 0,0 0 0 0 0,0-1 0 0 0,0-1 0 0 0,0 0 0 0 0,17-2 0 0 0,16-5-417 0 0,56-14 1 0 0,-80 16 309 0 0,-9 2 69 0 0,137-37-730 0 0,-126 32 729 0 0,-1-1 0 0 0,-1 0-1 0 0,0-2 1 0 0,28-18 0 0 0,-48 28 85 0 0,1-1 0 0 0,-1 1 1 0 0,0-1-1 0 0,0 0 0 0 0,0 0 1 0 0,0 0-1 0 0,0 0 0 0 0,-1 0 0 0 0,1 0 1 0 0,-1 0-1 0 0,1 0 0 0 0,-1-1 0 0 0,0 1 1 0 0,0-1-1 0 0,0 1 0 0 0,0-1 1 0 0,1-3-1 0 0,-2 5 5 0 0,0-1-1 0 0,-1 1 1 0 0,1-1 0 0 0,0 1-1 0 0,0-1 1 0 0,-1 1 0 0 0,1-1 0 0 0,-1 1-1 0 0,1 0 1 0 0,-1-1 0 0 0,0 1-1 0 0,1 0 1 0 0,-1-1 0 0 0,0 1 0 0 0,0 0-1 0 0,0 0 1 0 0,0-1 0 0 0,0 1 0 0 0,0 0-1 0 0,0 0 1 0 0,0 0 0 0 0,-1 1-1 0 0,1-1 1 0 0,0 0 0 0 0,-1 0 0 0 0,1 1-1 0 0,0-1 1 0 0,-1 1 0 0 0,1-1-1 0 0,-1 1 1 0 0,-1-1 0 0 0,-21-6 8 0 0,0 2 0 0 0,0 0-1 0 0,-1 2 1 0 0,1 0 0 0 0,-1 2 0 0 0,-47 3 0 0 0,5 5-21 0 0,-85 21 0 0 0,-24 23-595 0 0,62-9-3877 0 0,79-29 1334 0 0,27-7 1587 0 0,24-12-4934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43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12 112 0 0,'-10'-11'11080'0'0,"14"21"-8464"0"0,2 8-1373 0 0,-5-7-949 0 0,0 1 1 0 0,0 0-1 0 0,5 15 1 0 0,-3-15-267 0 0,0 0 0 0 0,-1 1 0 0 0,0 17 0 0 0,1 19 26 0 0,2-1 1 0 0,17 71 0 0 0,-15-84-46 0 0,2 35-17 0 0,-7-62-89 0 0,-1 1 1 0 0,0-1-1 0 0,-1 1 1 0 0,0-1 0 0 0,-1 10-1 0 0,0 9-1535 0 0,1-25 1340 0 0,0 0-1 0 0,-1-1 0 0 0,1 1 0 0 0,0 0 1 0 0,-1 0-1 0 0,1 0 0 0 0,-1 0 1 0 0,0-1-1 0 0,1 1 0 0 0,-1 0 1 0 0,0 0-1 0 0,-2 1 0 0 0,-15 14-7554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46.5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193 95 336 0 0,'4'-2'364'0'0,"17"-2"1446"0"0,-21 4-1762 0 0,1-1 0 0 0,-1 1 0 0 0,0 0 0 0 0,1 0 0 0 0,-1 0 0 0 0,1 0 0 0 0,-1 0 0 0 0,0 0 0 0 0,1 0 0 0 0,-1 0-1 0 0,1 0 1 0 0,-1 0 0 0 0,0 0 0 0 0,1 0 0 0 0,-1 0 0 0 0,1 0 0 0 0,-1 0 0 0 0,0 0 0 0 0,1 0 0 0 0,-1 1 0 0 0,0-1 0 0 0,1 0 0 0 0,-1 0 0 0 0,0 0 0 0 0,1 1-1 0 0,-1-1 1 0 0,0 0 0 0 0,1 0 0 0 0,-1 1 0 0 0,0-1 0 0 0,0 0 0 0 0,1 1 0 0 0,-1-1 0 0 0,0 0 0 0 0,0 1 0 0 0,1 1 491 0 0,0-2-263 0 0,0 0 0 0 0,0 1-1 0 0,0-1 1 0 0,0 1 0 0 0,0-1 0 0 0,0 1 0 0 0,0-1-1 0 0,0 1 1 0 0,0 0 0 0 0,0 0 0 0 0,0-1-1 0 0,-1 1 1 0 0,1 0 0 0 0,0 0 0 0 0,0 0 0 0 0,-1 0-1 0 0,1 0 1 0 0,-1 0 0 0 0,1 0 0 0 0,-1 0-1 0 0,1 0 1 0 0,-1 0 0 0 0,1 3 1278 0 0,-49 7 1669 0 0,9-9-2788 0 0,26-1-398 0 0,0-1 0 0 0,0 0 0 0 0,-22-2 0 0 0,15-1-58 0 0,17 3 16 0 0,0 0-1 0 0,0-1 1 0 0,0 1-1 0 0,-1-1 1 0 0,1 1-1 0 0,0-1 0 0 0,0 0 1 0 0,1 0-1 0 0,-1 0 1 0 0,0-1-1 0 0,0 1 0 0 0,0-1 1 0 0,1 1-1 0 0,-1-1 1 0 0,-3-4-1 0 0,-1 0-26 0 0,6 6 28 0 0,0 0 0 0 0,1 0-1 0 0,-1-1 1 0 0,0 1 0 0 0,1-1-1 0 0,-1 1 1 0 0,1-1 0 0 0,-1 1-1 0 0,0-1 1 0 0,1 1 0 0 0,-1-1-1 0 0,1 1 1 0 0,-1-1 0 0 0,1 0-1 0 0,0 1 1 0 0,-1-1-1 0 0,1 0 1 0 0,0 1 0 0 0,-1-1-1 0 0,1 0 1 0 0,0 0 0 0 0,0 1-1 0 0,0-1 1 0 0,-1 0 0 0 0,1 0-1 0 0,0 1 1 0 0,0-1 0 0 0,0 0-1 0 0,0 0 1 0 0,0 1 0 0 0,1-1-1 0 0,-1 0 1 0 0,0 0 0 0 0,0 1-1 0 0,0-1 1 0 0,1 0 0 0 0,-1 1-1 0 0,1-2 1 0 0,2-3-22 0 0,0 0 0 0 0,0 0-1 0 0,1 0 1 0 0,0 0 0 0 0,0 0 0 0 0,0 1 0 0 0,1 0 0 0 0,-1 0 0 0 0,1 0 0 0 0,0 1-1 0 0,0-1 1 0 0,0 1 0 0 0,0 0 0 0 0,1 1 0 0 0,-1-1 0 0 0,1 1 0 0 0,0 0-1 0 0,0 1 1 0 0,0-1 0 0 0,-1 1 0 0 0,1 0 0 0 0,1 1 0 0 0,-1 0 0 0 0,0-1 0 0 0,0 2-1 0 0,0-1 1 0 0,0 1 0 0 0,0 0 0 0 0,0 0 0 0 0,9 3 0 0 0,-1 3 22 0 0,0 1 1 0 0,-1 0-1 0 0,1 0 1 0 0,-2 1-1 0 0,1 1 1 0 0,-1 0-1 0 0,11 13 1 0 0,16 13 15 0 0,-32-31-9 0 0,-1 1 0 0 0,1 0 1 0 0,-2 1-1 0 0,1-1 1 0 0,-1 1-1 0 0,0 0 0 0 0,0 0 1 0 0,-1 1-1 0 0,0-1 0 0 0,0 1 1 0 0,-1 0-1 0 0,0 0 1 0 0,0 1-1 0 0,-1-1 0 0 0,0 0 1 0 0,0 1-1 0 0,-1-1 0 0 0,0 1 1 0 0,-1 0-1 0 0,0-1 1 0 0,-2 16-1 0 0,-1-7 4 0 0,-1-1 1 0 0,0 0-1 0 0,-1 1 0 0 0,-1-2 1 0 0,0 1-1 0 0,-2-1 0 0 0,1 0 0 0 0,-2 0 1 0 0,-20 26-1 0 0,-20 30-33 0 0,45-66 22 0 0,0 1 1 0 0,-1-1-1 0 0,0 1 0 0 0,0-2 1 0 0,0 1-1 0 0,0 0 0 0 0,-1-1 1 0 0,1 0-1 0 0,-1 0 0 0 0,0-1 1 0 0,-1 0-1 0 0,1 0 0 0 0,-1 0 1 0 0,1 0-1 0 0,-1-1 0 0 0,0-1 1 0 0,-10 3-1 0 0,15-5 5 0 0,1 1 0 0 0,-1 0 0 0 0,1-1-1 0 0,0 1 1 0 0,-1-1 0 0 0,1 1 0 0 0,0-1 0 0 0,-1 0-1 0 0,1 1 1 0 0,0-1 0 0 0,0 0 0 0 0,-1 0 0 0 0,-1-2-1 0 0,7-2-1 0 0,0 1-1 0 0,0 0 1 0 0,1 0-1 0 0,-1 0 1 0 0,1 0-1 0 0,0 1 1 0 0,0 0-1 0 0,7-4 0 0 0,7-1 59 0 0,0 0 0 0 0,1 1-1 0 0,0 1 1 0 0,0 1 0 0 0,0 1-1 0 0,0 1 1 0 0,1 1 0 0 0,23 0-1 0 0,-19 0 35 0 0,12 1 61 0 0,73 7 0 0 0,-45-1-98 0 0,174 21-26 0 0,-186-22-66 0 0,19 2-156 0 0,-26-5-2913 0 0,-62 25-7132 0 0,14-19 8553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48.9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0 119 596 0 0,'2'-10'14096'0'0,"34"5"-13025"0"0,4 0-659 0 0,83-12-256 0 0,-8-7-205 0 0,76-12-10 0 0,-154 27 75 0 0,-29 6-8 0 0,1 0 0 0 0,0 1-1 0 0,0 1 1 0 0,1-1 0 0 0,13 1 0 0 0,-21 1-4 0 0,-1 1 0 0 0,1-1-1 0 0,-1 0 1 0 0,0 1 0 0 0,1 0 0 0 0,-1-1-1 0 0,0 1 1 0 0,1 0 0 0 0,-1 0 0 0 0,0-1-1 0 0,0 1 1 0 0,0 0 0 0 0,0 0 0 0 0,0 1-1 0 0,0-1 1 0 0,0 0 0 0 0,0 0 0 0 0,0 0 0 0 0,0 0-1 0 0,1 3 1 0 0,16 36 122 0 0,-12-25-55 0 0,59 104 159 0 0,-49-84-186 0 0,3 5-39 0 0,-2 0 0 0 0,-1 0 0 0 0,-3 2 0 0 0,13 62 0 0 0,-22-86-14 0 0,0-1 1 0 0,2 1 0 0 0,10 23-1 0 0,-9-24 3 0 0,0 1-1 0 0,6 31 1 0 0,-1 2-9 0 0,-8-36 15 0 0,0 0 0 0 0,-1 1 0 0 0,-1-1 0 0 0,1 17 0 0 0,-3-28 3 0 0,0 0-1 0 0,0 1 1 0 0,-1-1 0 0 0,1 0-1 0 0,-1 1 1 0 0,1-1 0 0 0,-2 0-1 0 0,1 0 1 0 0,-2 6 0 0 0,1-9-2 0 0,1 1 0 0 0,0 0 1 0 0,-1-1-1 0 0,1 1 1 0 0,-1-1-1 0 0,0 1 0 0 0,1-1 1 0 0,-1 0-1 0 0,0 1 0 0 0,0-1 1 0 0,0 0-1 0 0,0 0 0 0 0,0 0 1 0 0,0-1-1 0 0,0 1 0 0 0,0 0 1 0 0,0-1-1 0 0,-5 1 1 0 0,-29 3 170 0 0,0-1 1 0 0,-69-3 0 0 0,42-1-64 0 0,54 0-137 0 0,1 0 0 0 0,0 0 0 0 0,0-1 0 0 0,1-1 0 0 0,-13-4 1 0 0,14 5-522 0 0,0-1 1 0 0,0 1 0 0 0,-1 1-1 0 0,1-1 1 0 0,-7 0 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50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108 114 932 0 0,'-31'5'4665'0'0,"-5"-5"3949"0"0,33 0-8182 0 0,0-1 0 0 0,0 1 1 0 0,0-1-1 0 0,0 0 0 0 0,0 0 1 0 0,0 0-1 0 0,1 0 0 0 0,-6-3 1 0 0,7 2-434 0 0,0 1 1 0 0,0 0 0 0 0,0-1 0 0 0,1 1-1 0 0,-1 0 1 0 0,0-1 0 0 0,0 1 0 0 0,1-1 0 0 0,-1 1-1 0 0,1-1 1 0 0,-1 1 0 0 0,1-1 0 0 0,0 0-1 0 0,-1 1 1 0 0,1-1 0 0 0,0 1 0 0 0,0-1-1 0 0,0 0 1 0 0,0 1 0 0 0,1-1 0 0 0,0-2 0 0 0,0 1-2 0 0,0 0 1 0 0,0-1 0 0 0,1 1-1 0 0,-1 0 1 0 0,1 0 0 0 0,0 0 0 0 0,0 1-1 0 0,0-1 1 0 0,0 0 0 0 0,3-2 0 0 0,-1 1-1 0 0,0 1 1 0 0,0-1-1 0 0,0 1 1 0 0,1 0-1 0 0,-1 0 1 0 0,1 0-1 0 0,0 1 1 0 0,0 0-1 0 0,0-1 1 0 0,0 2-1 0 0,0-1 1 0 0,0 1-1 0 0,9-2 1 0 0,-9 3-5 0 0,0 0 0 0 0,0 0 0 0 0,1 0 0 0 0,-1 1 0 0 0,0 0 0 0 0,0 0 0 0 0,1 0 0 0 0,-1 1 0 0 0,0 0 0 0 0,-1 0 0 0 0,1 0 0 0 0,0 0 0 0 0,0 1 0 0 0,-1 0 0 0 0,0 0 0 0 0,1 0 0 0 0,-1 0 0 0 0,0 1 0 0 0,-1-1 0 0 0,1 1 0 0 0,3 5 0 0 0,41 50 51 0 0,-41-50-43 0 0,-1 1 1 0 0,-1-1-1 0 0,0 2 0 0 0,0-1 0 0 0,-1 0 1 0 0,0 1-1 0 0,-1 0 0 0 0,0 0 1 0 0,0 0-1 0 0,0 15 0 0 0,7 59 0 0 0,-10 212 286 0 0,0-295-274 0 0,0 0 0 0 0,1 0 1 0 0,-1 0-1 0 0,1 0 1 0 0,0 1-1 0 0,-1-1 0 0 0,1 0 1 0 0,0 0-1 0 0,0-1 0 0 0,1 1 1 0 0,-1 0-1 0 0,0 0 1 0 0,1 0-1 0 0,-1-1 0 0 0,3 3 1 0 0,9 10 11 0 0,-7-11-58 0 0,1-1 1 0 0,-1 0 0 0 0,0 0 0 0 0,1-1-1 0 0,0 0 1 0 0,-1 0 0 0 0,1 0-1 0 0,0-1 1 0 0,0 0 0 0 0,-1 0 0 0 0,1-1-1 0 0,0 0 1 0 0,-1 0 0 0 0,1-1-1 0 0,-1 0 1 0 0,1 0 0 0 0,-1 0 0 0 0,0-1-1 0 0,0 1 1 0 0,0-2 0 0 0,0 1-1 0 0,0-1 1 0 0,-1 0 0 0 0,1 0 0 0 0,4-5-1 0 0,-8 6 26 0 0,-1 0 1 0 0,1-1-1 0 0,-1 1 0 0 0,0 0 0 0 0,0-1 0 0 0,0 1 0 0 0,1-6 1 0 0,-2 7 16 0 0,0 1 1 0 0,1-1 0 0 0,-1 0 0 0 0,-1 1 0 0 0,1-1 0 0 0,0 1-1 0 0,0-1 1 0 0,0 1 0 0 0,-1-1 0 0 0,1 1 0 0 0,-1-1-1 0 0,1 1 1 0 0,-1-1 0 0 0,0 1 0 0 0,0-1 0 0 0,1 1 0 0 0,-1 0-1 0 0,0 0 1 0 0,0-1 0 0 0,0 1 0 0 0,0 0 0 0 0,-1 0-1 0 0,1 0 1 0 0,0 0 0 0 0,0 0 0 0 0,-1 0 0 0 0,1 0 0 0 0,0 1-1 0 0,-1-1 1 0 0,1 0 0 0 0,-1 1 0 0 0,1-1 0 0 0,-1 1-1 0 0,1 0 1 0 0,-1-1 0 0 0,1 1 0 0 0,-1 0 0 0 0,0 0 0 0 0,-2 0-1 0 0,1 0 29 0 0,0 1-1 0 0,0-1 0 0 0,0 1 1 0 0,0 0-1 0 0,0 0 0 0 0,0 0 0 0 0,0 0 1 0 0,0 0-1 0 0,1 0 0 0 0,-1 1 0 0 0,0 0 1 0 0,1-1-1 0 0,-1 1 0 0 0,1 0 0 0 0,0 0 1 0 0,-1 0-1 0 0,1 1 0 0 0,0-1 0 0 0,-2 4 1 0 0,0 1-24 0 0,2-4-12 0 0,0 0 0 0 0,0 0 0 0 0,0 0 0 0 0,0 1 0 0 0,1-1 0 0 0,-1 1 0 0 0,1-1 0 0 0,0 1 0 0 0,-1 5 0 0 0,-7 41 22 0 0,9 106 45 0 0,9-92-68 0 0,-8-56-4 0 0,0 0 0 0 0,1 0 0 0 0,0-1 0 0 0,0 1 0 0 0,0-1 0 0 0,1 1 0 0 0,0-1 0 0 0,1 0 0 0 0,6 9 0 0 0,-5-7 2 0 0,0 1-1 0 0,-1-1 1 0 0,0 1 0 0 0,4 14-1 0 0,14 35-23 0 0,7 22 5 0 0,-23-59 13 0 0,-3-14 3 0 0,-1 0 0 0 0,0 0 1 0 0,0 1-1 0 0,1 15 0 0 0,-3-9-13 0 0,1-9 20 0 0,-1 0 0 0 0,0 0 1 0 0,0 1-1 0 0,0-1 0 0 0,-1 0 0 0 0,1 0 1 0 0,-1-1-1 0 0,-1 1 0 0 0,1 0 0 0 0,-1 0 1 0 0,0 0-1 0 0,-1-1 0 0 0,1 1 1 0 0,-4 5-1 0 0,-4 2 13 0 0,9-11-18 0 0,0-1 1 0 0,0 1 0 0 0,0 0-1 0 0,-1-1 1 0 0,1 1 0 0 0,0-1-1 0 0,-1 1 1 0 0,1-1 0 0 0,-1 0-1 0 0,0 0 1 0 0,-2 2 0 0 0,0-1-14 0 0,0 0 0 0 0,0 0 1 0 0,0-1-1 0 0,0 1 1 0 0,0-1-1 0 0,0 0 0 0 0,0 0 1 0 0,0 0-1 0 0,0-1 0 0 0,-1 0 1 0 0,1 1-1 0 0,0-1 0 0 0,0-1 1 0 0,-1 1-1 0 0,1-1 0 0 0,0 0 1 0 0,0 0-1 0 0,0 0 1 0 0,0 0-1 0 0,0-1 0 0 0,0 1 1 0 0,0-1-1 0 0,0 0 0 0 0,1 0 1 0 0,-1-1-1 0 0,-6-4 0 0 0,-41-40-2041 0 0,42 37 246 0 0,0 1-1 0 0,1-1 1 0 0,-9-15-1 0 0,16 24 1552 0 0,1 0 0 0 0,-1 0 0 0 0,1 0 0 0 0,-1 0 0 0 0,0 0 1 0 0,1 0-1 0 0,-1 0 0 0 0,0 0 0 0 0,0 0 0 0 0,0 0 0 0 0,0 0 0 0 0,0 1 0 0 0,0-1 0 0 0,0 0 0 0 0,0 1 0 0 0,0-1 0 0 0,0 1 0 0 0,0-1 0 0 0,0 1 0 0 0,0-1 0 0 0,0 1 0 0 0,-1 0 0 0 0,1 0 0 0 0,0 0 0 0 0,0-1 1 0 0,0 1-1 0 0,-1 0 0 0 0,1 0 0 0 0,0 1 0 0 0,-2-1 0 0 0,-5 0-796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52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82 20 0 0,'0'0'344'0'0,"0"-6"148"0"0,9 1-296 0 0,-9-1-32 0 0,10 1-36 0 0,-1 0-48 0 0,10-1-36 0 0,-9 1-16 0 0,9-6-40 0 0,0 6-152 0 0,0-6-176 0 0,10 6-104 0 0,-10-6-40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52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126 592 184 0 0,'-1'1'101'0'0,"0"-1"-1"0"0,0 1 1 0 0,0 0 0 0 0,1 0-1 0 0,-1-1 1 0 0,0 1 0 0 0,1 0 0 0 0,-1 0-1 0 0,0 0 1 0 0,1 0 0 0 0,-1 0-1 0 0,1 0 1 0 0,0 0 0 0 0,-1 0-1 0 0,1 0 1 0 0,0 0 0 0 0,-1 0 0 0 0,1 2-1 0 0,0-2-28 0 0,0 0 1 0 0,-1 1-1 0 0,1-1 0 0 0,0 0 0 0 0,-1 0 1 0 0,1 1-1 0 0,-1-1 0 0 0,1 0 0 0 0,-1 0 0 0 0,0 0 1 0 0,1 0-1 0 0,-1 0 0 0 0,-2 2 0 0 0,1-1 28 0 0,0 1 1 0 0,0-1-1 0 0,0 1 0 0 0,0 0 0 0 0,1 0 1 0 0,-1-1-1 0 0,1 1 0 0 0,-3 6 0 0 0,4-7-73 0 0,-1 0-1 0 0,0 1 1 0 0,0-1-1 0 0,0 0 1 0 0,0 0-1 0 0,-1 1 1 0 0,1-1-1 0 0,-1 0 0 0 0,1 0 1 0 0,-1-1-1 0 0,0 1 1 0 0,-3 3-1 0 0,4-5-23 0 0,1 1-1 0 0,-1-1 0 0 0,0 1 1 0 0,1 0-1 0 0,-1-1 0 0 0,0 1 0 0 0,1-1 1 0 0,-1 1-1 0 0,1 0 0 0 0,-1 0 1 0 0,1-1-1 0 0,-1 1 0 0 0,1 0 0 0 0,0 0 1 0 0,-1 0-1 0 0,1-1 0 0 0,0 2 0 0 0,-1-1 1 0 0,1 0 0 0 0,0 0 0 0 0,0 0 0 0 0,-1 0 0 0 0,1-1 0 0 0,0 1 0 0 0,-1 0-1 0 0,1 0 1 0 0,-1-1 0 0 0,1 1 0 0 0,-1 0 0 0 0,0-1 0 0 0,1 1 0 0 0,-1 0-1 0 0,0-1 1 0 0,1 1 0 0 0,-2 0 0 0 0,-4 5 80 0 0,1 1 0 0 0,0-1 0 0 0,0 1-1 0 0,1 0 1 0 0,0 1 0 0 0,0-1 0 0 0,-3 9 0 0 0,5-10 34 0 0,1 0 1 0 0,-1 0 0 0 0,1 0-1 0 0,0 0 1 0 0,0 0 0 0 0,1 0-1 0 0,0 12 1 0 0,0-13-52 0 0,0-5-62 0 0,0 1 1 0 0,0 0 0 0 0,1-1-1 0 0,-1 1 1 0 0,0-1 0 0 0,0 1-1 0 0,0-1 1 0 0,0 1-1 0 0,1-1 1 0 0,-1 1 0 0 0,0-1-1 0 0,1 1 1 0 0,-1-1 0 0 0,0 0-1 0 0,1 1 1 0 0,-1-1 0 0 0,0 1-1 0 0,1-1 1 0 0,-1 0 0 0 0,1 1-1 0 0,-1-1 1 0 0,1 0 0 0 0,-1 1-1 0 0,1-1 1 0 0,-1 0 0 0 0,1 0-1 0 0,-1 0 1 0 0,1 1 0 0 0,-1-1-1 0 0,1 0 1 0 0,-1 0 0 0 0,1 0-1 0 0,-1 0 1 0 0,1 0 0 0 0,-1 0-1 0 0,1 0 1 0 0,-1 0 0 0 0,1 0-1 0 0,0 0 1 0 0,-1 0 0 0 0,1-1-1 0 0,-1 1 1 0 0,1 0 0 0 0,-1 0-1 0 0,1 0 1 0 0,-1-1 0 0 0,1 1-1 0 0,-1 0 1 0 0,0-1-1 0 0,2 0 1 0 0,30-15 235 0 0,-28 13-195 0 0,2-1 6 0 0,0-1 0 0 0,0 0 0 0 0,-1 0 0 0 0,1 0 0 0 0,-1-1 1 0 0,6-7-1 0 0,12-15 95 0 0,144-165 355 0 0,28-28-421 0 0,81-53-3276 0 0,-227 221 776 0 0,-29 31 1272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54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448 415 420 0 0,'-3'6'1096'0'0,"2"-5"-1030"0"0,0-1 0 0 0,1 1 1 0 0,-1 0-1 0 0,1-1 0 0 0,-1 1 1 0 0,1 0-1 0 0,0-1 1 0 0,-1 1-1 0 0,1 0 0 0 0,0 0 1 0 0,-1 0-1 0 0,1-1 1 0 0,0 1-1 0 0,0 0 0 0 0,0 0 1 0 0,-1 0-1 0 0,1-1 1 0 0,0 2-1 0 0,1 0 33 0 0,-1 0 1 0 0,1 1-1 0 0,-1-1 1 0 0,1 0-1 0 0,0 0 1 0 0,0-1-1 0 0,0 1 1 0 0,0 0 0 0 0,0 0-1 0 0,0 0 1 0 0,0 0-1 0 0,0-1 1 0 0,1 1-1 0 0,-1-1 1 0 0,3 3-1 0 0,-4-4-102 0 0,1 0 0 0 0,-1 0 0 0 0,1 0 0 0 0,-1 0 0 0 0,0 0 0 0 0,1 0-1 0 0,-1 1 1 0 0,1-1 0 0 0,-1 0 0 0 0,0 0 0 0 0,1 0 0 0 0,-1 1 0 0 0,0-1 0 0 0,1 0 0 0 0,-1 1 0 0 0,0-1 0 0 0,1 0 0 0 0,-1 1-1 0 0,0-1 1 0 0,0 0 0 0 0,1 1 0 0 0,-1-1 0 0 0,0 0 0 0 0,0 1 0 0 0,0-1 0 0 0,0 1 0 0 0,0-1 0 0 0,1 1 0 0 0,-1-1 0 0 0,0 0-1 0 0,0 1 1 0 0,0-1 0 0 0,0 1 0 0 0,0-1 0 0 0,0 0 0 0 0,0 1 0 0 0,0-1 0 0 0,-1 1 0 0 0,1-1 0 0 0,0 1 0 0 0,0-1 0 0 0,0 0-1 0 0,0 1 1 0 0,0-1 0 0 0,-1 1 0 0 0,1-1 0 0 0,0 0 0 0 0,0 1 0 0 0,-1-1 0 0 0,1 0 0 0 0,0 1 0 0 0,-1-1 0 0 0,1 0 0 0 0,0 0-1 0 0,-1 1 1 0 0,1-1 0 0 0,0 0 0 0 0,-1 0 0 0 0,0 1 0 0 0,-34 14-535 0 0,12-5 381 0 0,13-6 158 0 0,-1 0-1 0 0,0-1 1 0 0,0 0-1 0 0,-1 0 1 0 0,1-1-1 0 0,0-1 1 0 0,-1 0-1 0 0,-12 0 1 0 0,-25 3 41 0 0,-76 1 244 0 0,50 1 1771 0 0,74-6-1976 0 0,-20-10 189 0 0,18 9-532 0 0,2 0 356 0 0,0 1 1 0 0,0 0-1 0 0,1-1 1 0 0,-1 1-1 0 0,0 0 1 0 0,0-1-1 0 0,1 1 1 0 0,-1-1-1 0 0,0 1 1 0 0,1-1-1 0 0,-1 1 1 0 0,1-1-1 0 0,-1 0 1 0 0,1 1-1 0 0,-1-1 1 0 0,1 0-1 0 0,-1-1 1 0 0,1 1 46 0 0,1 0 0 0 0,-1 0 1 0 0,1 0-1 0 0,0 0 0 0 0,-1 0 1 0 0,1 0-1 0 0,0 0 0 0 0,0 0 1 0 0,0 0-1 0 0,0 0 0 0 0,0 0 0 0 0,0 1 1 0 0,0-1-1 0 0,0 0 0 0 0,0 1 1 0 0,0-1-1 0 0,1 1 0 0 0,0-1 1 0 0,142-77 2084 0 0,-42 25-2051 0 0,129-91 1 0 0,-22-11-5106 0 0,-141 103 295 0 0,-42 35 2846 0 0,-13 5 320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54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48 512 488 0 0,'0'0'527'0'0,"-9"12"995"0"0,8-10-1348 0 0,-1 0 1 0 0,1 0-1 0 0,-1 0 0 0 0,1 0 1 0 0,-1 0-1 0 0,0 0 1 0 0,1 0-1 0 0,-1-1 0 0 0,0 1 1 0 0,0 0-1 0 0,0-1 1 0 0,-1 0-1 0 0,1 1 0 0 0,0-1 1 0 0,-4 1-1 0 0,2 0 274 0 0,3-1 52 0 0,5-8 197 0 0,1 1 0 0 0,1-1 0 0 0,-1 1-1 0 0,12-9 1 0 0,22-25-456 0 0,67-96 15 0 0,105-130-6873 0 0,-174 228 5010 0 0,1 5 199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55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16 506 476 0 0,'-15'24'6049'0'0,"26"-29"-4774"0"0,20-14-348 0 0,141-130 1410 0 0,-17 12-2115 0 0,-40 34-2241 0 0,-50 40-1720 0 0,-60 59 3197 0 0,0-1-1 0 0,-1 1 1 0 0,0-2 0 0 0,0 1-1 0 0,5-8 1 0 0,0-3-836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56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29 549 216 0 0,'0'2'188'0'0,"0"-1"-1"0"0,0 0 1 0 0,-1 0-1 0 0,1 0 1 0 0,0 0-1 0 0,-1 0 1 0 0,1 0-1 0 0,-1 0 1 0 0,0 0-1 0 0,1 0 1 0 0,-1 0-1 0 0,0-1 1 0 0,1 1-1 0 0,-1 0 1 0 0,0 0 0 0 0,0-1-1 0 0,0 1 1 0 0,0 0-1 0 0,0-1 1 0 0,0 1-1 0 0,0-1 1 0 0,0 1-1 0 0,0-1 1 0 0,0 1-1 0 0,0-1 1 0 0,0 0-1 0 0,0 1 1 0 0,0-1-1 0 0,0 0 1 0 0,0 0 0 0 0,-4 0 1738 0 0,6-4-1574 0 0,1 0 0 0 0,0 0 0 0 0,0 0 1 0 0,0 1-1 0 0,0-1 0 0 0,4-4 0 0 0,-4 6-213 0 0,10-13 144 0 0,0 1 1 0 0,29-25 0 0 0,10-11-173 0 0,46-44-82 0 0,-52 54-36 0 0,-40 35 4 0 0,7-6-139 0 0,0 0 0 0 0,-1-1 0 0 0,0 0 1 0 0,15-23-1 0 0,41-57-3460 0 0,-18 7-1758 0 0,-31 63 3926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7:57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13 924 0 0,'17'-12'17139'0'0,"-14"20"-15321"0"0,4 2-1110 0 0,-1 3-448 0 0,0 0 1 0 0,-1 0-1 0 0,4 15 0 0 0,-5-11-259 0 0,2-1 0 0 0,12 24 0 0 0,-16-35-80 0 0,1-1 0 0 0,-1 0 0 0 0,1 1 0 0 0,0-1 0 0 0,1-1 0 0 0,-1 1 0 0 0,1 0 0 0 0,0-1 0 0 0,0 0 0 0 0,0 0 0 0 0,0 0 0 0 0,0 0 0 0 0,6 2 0 0 0,2 0-546 0 0,0-1-1 0 0,0-1 1 0 0,0 0-1 0 0,1 0 0 0 0,-1-1 1 0 0,1-1-1 0 0,0 0 1 0 0,-1-1-1 0 0,1 0 1 0 0,0-1-1 0 0,17-3 0 0 0,14-5-3816 0 0,80-29-1 0 0,-87 26 3103 0 0,20-5-471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39.9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340 88 32 0 0,'96'-74'7841'0'0,"-91"71"-7403"0"0,0 1 0 0 0,0 0-1 0 0,1 0 1 0 0,-1 1 0 0 0,0 0 0 0 0,1 0 0 0 0,-1 0 0 0 0,1 1 0 0 0,-1-1 0 0 0,1 1 0 0 0,9 2 0 0 0,-5-2 244 0 0,-8 0-573 0 0,0 0 1 0 0,0 0-1 0 0,0 1 0 0 0,0-1 1 0 0,0 1-1 0 0,0-1 0 0 0,0 1 1 0 0,0 0-1 0 0,-1 0 0 0 0,1-1 1 0 0,0 1-1 0 0,0 1 0 0 0,-1-1 1 0 0,1 0-1 0 0,-1 0 0 0 0,1 0 1 0 0,-1 1-1 0 0,1-1 0 0 0,-1 1 1 0 0,0-1-1 0 0,0 1 0 0 0,0 0 1 0 0,2 3-1 0 0,-2-2-47 0 0,1 0 0 0 0,-1 0 1 0 0,0 0-1 0 0,0 0 0 0 0,0 0 0 0 0,-1 0 0 0 0,1 1 1 0 0,-1-1-1 0 0,0 0 0 0 0,0 1 0 0 0,0-1 0 0 0,0 0 1 0 0,-1 4-1 0 0,-4 13 28 0 0,-2 0 1 0 0,0-1-1 0 0,-1 0 0 0 0,-1 0 1 0 0,-1-1-1 0 0,0 0 1 0 0,-2-1-1 0 0,-14 19 0 0 0,-13 10-37 0 0,-67 60 0 0 0,2-15-35 0 0,-39 39-1033 0 0,118-107 278 0 0,20-19 352 0 0,0 0 0 0 0,0 0-1 0 0,0 1 1 0 0,1 0-1 0 0,0 0 1 0 0,0 0 0 0 0,-6 10-1 0 0,4-5-390 0 0,5-8 299 0 0,0 0 0 0 0,0 0 1 0 0,0-1-1 0 0,0 1 0 0 0,0 0 1 0 0,1 0-1 0 0,-1 0 1 0 0,0 0-1 0 0,1 0 0 0 0,-1 4 1 0 0,2-5 329 0 0,-1 0 0 0 0,1 0 1 0 0,-1 0-1 0 0,1-1 0 0 0,-1 1 0 0 0,1 0 1 0 0,0 0-1 0 0,0-1 0 0 0,-1 1 1 0 0,1 0-1 0 0,0-1 0 0 0,0 1 1 0 0,0-1-1 0 0,-1 1 0 0 0,1-1 1 0 0,0 1-1 0 0,0-1 0 0 0,0 0 1 0 0,0 1-1 0 0,0-1 0 0 0,0 0 0 0 0,0 0 1 0 0,0 0-1 0 0,0 1 0 0 0,0-1 1 0 0,0-1-1 0 0,1 1 0 0 0,19 0-1387 0 0,6-4 272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1:57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68 523 8 0 0,'0'1'152'0'0,"-1"1"1"0"0,1-1-1 0 0,0 1 0 0 0,-1-1 1 0 0,1 0-1 0 0,-1 1 1 0 0,0-1-1 0 0,1 0 0 0 0,-1 1 1 0 0,0-1-1 0 0,0 0 0 0 0,0 0 1 0 0,0 0-1 0 0,0 0 0 0 0,0 0 1 0 0,0 0-1 0 0,0 0 1 0 0,-2 1-1 0 0,-24 15 2180 0 0,20-14-1443 0 0,-3 1-64 0 0,10-4-808 0 0,0 1 1 0 0,0-1-1 0 0,0 0 0 0 0,-1 0 0 0 0,1 0 0 0 0,0 0 1 0 0,0 0-1 0 0,0 0 0 0 0,-1 0 0 0 0,1 0 0 0 0,0 0 1 0 0,0 0-1 0 0,-1 0 0 0 0,1 0 0 0 0,0 0 0 0 0,0 0 1 0 0,0 0-1 0 0,-1 0 0 0 0,1 0 0 0 0,0 0 0 0 0,0 0 1 0 0,0 0-1 0 0,-1 0 0 0 0,1-1 0 0 0,0 1 0 0 0,0 0 1 0 0,0 0-1 0 0,0 0 0 0 0,-1 0 0 0 0,1 0 0 0 0,0-1 1 0 0,0 1-1 0 0,0 0 0 0 0,0 0 0 0 0,0 0 0 0 0,0 0 1 0 0,-1-1-1 0 0,1 1 0 0 0,0 0 0 0 0,0 0 0 0 0,0 0 1 0 0,0-1-1 0 0,0 1 0 0 0,0 0 0 0 0,0 0 0 0 0,0 0 1 0 0,0-1-1 0 0,0 1 0 0 0,19-16 1458 0 0,78-56 1315 0 0,143-121-1357 0 0,-91 53-5236 0 0,-129 120 2132 0 0,-1-2 1 0 0,0 0-1 0 0,17-30 1 0 0,-23 23-239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1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412 0 580 0 0,'-11'12'4344'0'0,"5"-10"-3880"0"0,0 0-1 0 0,0-1 0 0 0,-1 0 1 0 0,1 0-1 0 0,0-1 0 0 0,0 1 0 0 0,0-1 1 0 0,-1 0-1 0 0,1-1 0 0 0,0 0 0 0 0,-9-2 1 0 0,-27-1 825 0 0,9 3-548 0 0,21 0-597 0 0,1 0 0 0 0,-1 1 0 0 0,1 1 0 0 0,-1 0 0 0 0,1 0 0 0 0,-17 5 1 0 0,-8 5 73 0 0,30-10-179 0 0,-1 1 0 0 0,1-1-1 0 0,0 2 1 0 0,0-1 0 0 0,0 1-1 0 0,0 0 1 0 0,0 0-1 0 0,0 0 1 0 0,1 1 0 0 0,-1 0-1 0 0,1 0 1 0 0,-5 5-1 0 0,7-4-32 0 0,0-1 0 0 0,0 1 0 0 0,0 0 0 0 0,0 0 0 0 0,1-1 0 0 0,0 2 1 0 0,0-1-1 0 0,0 0 0 0 0,1 0 0 0 0,-1 1 0 0 0,1-1 0 0 0,0 7 0 0 0,0-3-6 0 0,1 1 1 0 0,0-1-1 0 0,1 0 1 0 0,0 0-1 0 0,0 0 1 0 0,4 15-1 0 0,8 42-15 0 0,-10-58 15 0 0,1 1-1 0 0,0 0 1 0 0,0-1 0 0 0,1 1 0 0 0,0-1-1 0 0,0 0 1 0 0,10 11 0 0 0,-13-17-5 0 0,1 0 0 0 0,0 0 1 0 0,-1 0-1 0 0,1 0 0 0 0,0-1 0 0 0,0 1 0 0 0,0-1 1 0 0,0 0-1 0 0,0 1 0 0 0,0-1 0 0 0,0-1 0 0 0,1 1 1 0 0,-1 0-1 0 0,0-1 0 0 0,1 0 0 0 0,-1 0 0 0 0,5 0 1 0 0,9-1 6 0 0,0 0-1 0 0,20-6 1 0 0,-5 2 8 0 0,6 0-3 0 0,-27 2-5 0 0,0 2 0 0 0,0-1 0 0 0,0 1 0 0 0,0 1 0 0 0,0 0 0 0 0,0 1 0 0 0,0 0 0 0 0,0 0 0 0 0,-1 1 1 0 0,19 6-1 0 0,-26-7 7 0 0,0 0 1 0 0,1 0-1 0 0,-1 1 0 0 0,0-1 1 0 0,0 1-1 0 0,0 0 1 0 0,0 0-1 0 0,0 0 1 0 0,-1 0-1 0 0,1 0 1 0 0,0 1-1 0 0,-1-1 1 0 0,0 1-1 0 0,0 0 1 0 0,0-1-1 0 0,0 1 1 0 0,0 0-1 0 0,0 0 0 0 0,-1 0 1 0 0,1 1-1 0 0,-1-1 1 0 0,0 0-1 0 0,0 1 1 0 0,0-1-1 0 0,-1 0 1 0 0,1 1-1 0 0,-1-1 1 0 0,0 1-1 0 0,0-1 1 0 0,0 1-1 0 0,0-1 0 0 0,0 1 1 0 0,-1-1-1 0 0,0 0 1 0 0,-1 6-1 0 0,-1-2 99 0 0,-1 1-1 0 0,-1-1 0 0 0,1 0 1 0 0,-1 0-1 0 0,0-1 1 0 0,0 1-1 0 0,-1-1 0 0 0,0-1 1 0 0,-10 9-1 0 0,2-3-2 0 0,-1 0 0 0 0,1-2 0 0 0,-26 13 0 0 0,25-15-171 0 0,-15 8 202 0 0,-62 20 0 0 0,82-33-369 0 0,0 1 1 0 0,-1-1-1 0 0,1-1 0 0 0,0 0 1 0 0,-1 0-1 0 0,1-1 1 0 0,-1 0-1 0 0,1-1 0 0 0,-1 0 1 0 0,-16-5-1 0 0,26 6 121 0 0,1 0 0 0 0,-1 0 0 0 0,0 0 0 0 0,0 0 0 0 0,0 0 0 0 0,0-1 0 0 0,0 1 0 0 0,1 0 0 0 0,-1-1 0 0 0,0 1 0 0 0,0-1 0 0 0,1 1 0 0 0,-1-1 0 0 0,0 1 0 0 0,0-1 1 0 0,1 1-1 0 0,-1-1 0 0 0,1 0 0 0 0,-1 1 0 0 0,1-1 0 0 0,-1 0 0 0 0,1 0 0 0 0,-1 1 0 0 0,1-1 0 0 0,-1 0 0 0 0,1 0 0 0 0,0 0 0 0 0,0 1 0 0 0,-1-1 0 0 0,1 0 0 0 0,0 0 0 0 0,0 0 0 0 0,0 0 0 0 0,0 0 0 0 0,0 0 0 0 0,0 1 0 0 0,0-1 0 0 0,0 0 0 0 0,0 0 0 0 0,0 0 0 0 0,1 0 0 0 0,-1 0 1 0 0,1 0-1 0 0,0-2-365 0 0,0 1 1 0 0,1-1 0 0 0,-1 1 0 0 0,1-1 0 0 0,0 1 0 0 0,0 0 0 0 0,0 0-1 0 0,0 0 1 0 0,0 0 0 0 0,0 0 0 0 0,1 0 0 0 0,2-1 0 0 0,4-3-805 0 0,1-4 166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2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33 668 0 0,'0'10'7286'0'0,"0"13"-3865"0"0,0-22-3373 0 0,0 0 1 0 0,0 0-1 0 0,0 0 1 0 0,0-1-1 0 0,-1 1 1 0 0,1 0-1 0 0,0 0 1 0 0,-1 0-1 0 0,1-1 0 0 0,-1 1 1 0 0,1 0-1 0 0,0-1 1 0 0,-1 1-1 0 0,0 0 1 0 0,1-1-1 0 0,-1 1 0 0 0,1-1 1 0 0,-1 1-1 0 0,-1 0 1 0 0,2 0 11 0 0,-1-1 1 0 0,0 1-1 0 0,0-1 1 0 0,1 1-1 0 0,-1 0 0 0 0,0 0 1 0 0,1-1-1 0 0,-1 1 1 0 0,1 0-1 0 0,-1 0 1 0 0,1 0-1 0 0,-1-1 0 0 0,1 1 1 0 0,0 0-1 0 0,-1 0 1 0 0,1 0-1 0 0,0 0 1 0 0,0 0-1 0 0,-1 2 1 0 0,-8 34 1980 0 0,8-27-1890 0 0,1-1 0 0 0,0 1 0 0 0,1 0 0 0 0,0-1 0 0 0,0 1 1 0 0,1-1-1 0 0,0 0 0 0 0,1 1 0 0 0,7 15 0 0 0,-4-12-124 0 0,0 0-1 0 0,2-1 1 0 0,-1 0 0 0 0,2 0-1 0 0,-1-1 1 0 0,1 0 0 0 0,1-1-1 0 0,11 10 1 0 0,-17-17-31 0 0,-1 0 4 0 0,0 0-1 0 0,1 0 1 0 0,0-1 0 0 0,-1 1-1 0 0,1-1 1 0 0,0 0-1 0 0,0 0 1 0 0,0 0 0 0 0,1 0-1 0 0,-1-1 1 0 0,0 0-1 0 0,1 0 1 0 0,-1 0-1 0 0,1 0 1 0 0,-1-1 0 0 0,6 1-1 0 0,-1-2 3 0 0,-1 0-1 0 0,0-1 0 0 0,0 0 1 0 0,0 0-1 0 0,0 0 0 0 0,-1-1 1 0 0,1 0-1 0 0,-1-1 1 0 0,1 0-1 0 0,-1 0 0 0 0,0 0 1 0 0,-1-1-1 0 0,1 0 0 0 0,-1 0 1 0 0,0-1-1 0 0,0 0 0 0 0,-1 0 1 0 0,1 0-1 0 0,-1-1 1 0 0,7-12-1 0 0,26-52-26 0 0,-34 62 22 0 0,0 0 0 0 0,-1 0 0 0 0,0-1 0 0 0,0 1 1 0 0,-1-1-1 0 0,-1 1 0 0 0,0-1 0 0 0,0 0 1 0 0,-1 0-1 0 0,-1-17 0 0 0,1 5-2 0 0,-1 19 6 0 0,1 0 1 0 0,-1 0-1 0 0,0 0 1 0 0,0 0-1 0 0,0 0 1 0 0,0 0-1 0 0,-1 1 1 0 0,1-1-1 0 0,-1 0 1 0 0,0 0-1 0 0,0 1 1 0 0,1-1-1 0 0,-2 1 1 0 0,1 0 0 0 0,0 0-1 0 0,0 0 1 0 0,-1 0-1 0 0,1 0 1 0 0,-1 0-1 0 0,0 0 1 0 0,0 1-1 0 0,1 0 1 0 0,-1-1-1 0 0,0 1 1 0 0,-5-1-1 0 0,-6-3 13 0 0,0 1 0 0 0,0 0 0 0 0,0 1-1 0 0,-19-1 1 0 0,15 2 3 0 0,-1 2-1 0 0,1 0 0 0 0,-1 2 1 0 0,1 0-1 0 0,-35 8 0 0 0,43-8-74 0 0,1 1-1 0 0,0 0 0 0 0,0 0 0 0 0,0 1 0 0 0,1 0 0 0 0,-1 1 0 0 0,1 0 0 0 0,0 0 0 0 0,0 1 0 0 0,0 0 0 0 0,1 1 0 0 0,-12 12 0 0 0,-9 26-1884 0 0,27-42 1630 0 0,-1 0-1 0 0,1 0 0 0 0,-1 0 1 0 0,1 0-1 0 0,0 1 0 0 0,0-1 1 0 0,1 0-1 0 0,-1 1 0 0 0,1-1 1 0 0,-1 0-1 0 0,1 1 0 0 0,1 5 1 0 0,1 0-470 0 0,-1-4 119 0 0,0 0 0 0 0,0 0 0 0 0,1 0 0 0 0,-1 0 0 0 0,1 0 0 0 0,0-1 0 0 0,1 1 0 0 0,-1 0 1 0 0,1-1-1 0 0,6 7 0 0 0,8 1-916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2.9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15 900 0 0,'3'5'10881'0'0,"-14"8"-6869"0"0,9-11-3859 0 0,0 0 0 0 0,0 0-1 0 0,0 0 1 0 0,0 0 0 0 0,1 0-1 0 0,-1 0 1 0 0,1 1-1 0 0,-1-1 1 0 0,1 0 0 0 0,0 1-1 0 0,-2 3 1 0 0,-6 42 1070 0 0,9-31-970 0 0,-1-11-210 0 0,0 0 1 0 0,1 0 0 0 0,0 0-1 0 0,1 0 1 0 0,-1 0-1 0 0,1 0 1 0 0,1 0-1 0 0,-1 0 1 0 0,1 0-1 0 0,0-1 1 0 0,0 1-1 0 0,0-1 1 0 0,6 10-1 0 0,2 5 1 0 0,-9-18-41 0 0,0 1 0 0 0,-1-1 0 0 0,1 0-1 0 0,1 0 1 0 0,-1 0 0 0 0,0 0 0 0 0,1 0 0 0 0,-1 0-1 0 0,1 0 1 0 0,-1 0 0 0 0,1 0 0 0 0,3 2-1 0 0,1 0-6 0 0,0-1 0 0 0,1 1-1 0 0,-1-1 1 0 0,1-1-1 0 0,0 1 1 0 0,-1-1 0 0 0,1 0-1 0 0,0-1 1 0 0,0 1-1 0 0,1-1 1 0 0,-1-1-1 0 0,0 0 1 0 0,0 0 0 0 0,0 0-1 0 0,0-1 1 0 0,0 1-1 0 0,0-2 1 0 0,0 1 0 0 0,0-1-1 0 0,0 0 1 0 0,0-1-1 0 0,0 0 1 0 0,-1 0-1 0 0,0 0 1 0 0,1 0 0 0 0,6-6-1 0 0,10-10-16 0 0,-15 13 11 0 0,-1 1-1 0 0,0-1 1 0 0,-1 0 0 0 0,1 0 0 0 0,-1-1-1 0 0,0 0 1 0 0,-1 0 0 0 0,1-1 0 0 0,-2 1-1 0 0,7-12 1 0 0,-8 13-2 0 0,0-1 1 0 0,-1 1-1 0 0,0-1 0 0 0,0 0 0 0 0,0 0 1 0 0,-1 0-1 0 0,2-14 0 0 0,-3 18 10 0 0,-1 0 0 0 0,1 1-1 0 0,-1-1 1 0 0,1 0 0 0 0,-1 1 0 0 0,0-1-1 0 0,0 0 1 0 0,0 1 0 0 0,0-1 0 0 0,-1 1-1 0 0,1-1 1 0 0,-1 1 0 0 0,1 0 0 0 0,-1 0-1 0 0,0 0 1 0 0,0 0 0 0 0,0 0 0 0 0,0 0-1 0 0,0 0 1 0 0,0 0 0 0 0,-1 1 0 0 0,1-1-1 0 0,-4 0 1 0 0,-6-5-1 0 0,-2 2 1 0 0,1 0-1 0 0,0 0 0 0 0,-1 1 0 0 0,0 1 0 0 0,0 0 1 0 0,0 1-1 0 0,-28 0 0 0 0,9 2-86 0 0,1 2-1 0 0,-59 10 1 0 0,84-10-93 0 0,0 0 1 0 0,1 0-1 0 0,-1 1 0 0 0,1 0 1 0 0,-1 0-1 0 0,1 0 1 0 0,0 1-1 0 0,0 0 0 0 0,0 0 1 0 0,1 1-1 0 0,-1-1 1 0 0,1 1-1 0 0,-5 6 0 0 0,8-8-80 0 0,0-1 0 0 0,1 0 0 0 0,-1 0 0 0 0,1 1 0 0 0,-1-1 0 0 0,1 0 0 0 0,0 1 0 0 0,0-1 0 0 0,0 1 0 0 0,0 0 0 0 0,0-1 1 0 0,0 1-1 0 0,1 0 0 0 0,-1 0 0 0 0,1-1 0 0 0,0 1 0 0 0,0 0 0 0 0,0 0 0 0 0,0 0 0 0 0,1-1 0 0 0,-1 1 0 0 0,1 0 0 0 0,-1 0 0 0 0,1-1 0 0 0,0 1 0 0 0,0-1 0 0 0,0 1 0 0 0,1 0 0 0 0,-1-1 0 0 0,1 0 0 0 0,-1 1 0 0 0,1-1 0 0 0,0 0 0 0 0,0 0 0 0 0,-1 0 0 0 0,4 2 0 0 0,-2-1-167 0 0,1 0 0 0 0,0 0 1 0 0,0 0-1 0 0,0-1 0 0 0,0 1 0 0 0,1-1 0 0 0,-1 0 0 0 0,1-1 1 0 0,-1 1-1 0 0,1-1 0 0 0,5 2 0 0 0,18 2-837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3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21 816 0 0,'0'-1'150'0'0,"0"0"0"0"0,-1 0 1 0 0,1 0-1 0 0,0 0 0 0 0,-1 1 0 0 0,1-1 0 0 0,0 0 1 0 0,-1 0-1 0 0,1 1 0 0 0,-1-1 0 0 0,1 0 0 0 0,-1 0 1 0 0,1 1-1 0 0,-1-1 0 0 0,1 1 0 0 0,-1-1 0 0 0,0 0 1 0 0,1 1-1 0 0,-1-1 0 0 0,0 1 0 0 0,0 0 0 0 0,1-1 1 0 0,-1 1-1 0 0,-1-1 0 0 0,-30-2 10289 0 0,30 17-8347 0 0,2-3-2001 0 0,1-1-1 0 0,0 0 1 0 0,0 0 0 0 0,1 1 0 0 0,0-1 0 0 0,1 0 0 0 0,0-1 0 0 0,1 1 0 0 0,0 0 0 0 0,1-1 0 0 0,0 0 0 0 0,0 0 0 0 0,0-1 0 0 0,11 13 0 0 0,7 11-46 0 0,21 40 1 0 0,-5-9-9 0 0,-24-36-129 0 0,16 36 1 0 0,-2-3-482 0 0,18 36-4094 0 0,-46-96 4565 0 0,-1 0 0 0 0,0 1-1 0 0,0-1 1 0 0,1 0-1 0 0,-1 1 1 0 0,0-1 0 0 0,0 0-1 0 0,0 1 1 0 0,0-1 0 0 0,1 0-1 0 0,-1 1 1 0 0,0-1 0 0 0,0 0-1 0 0,0 1 1 0 0,0-1 0 0 0,0 1-1 0 0,0-1 1 0 0,0 0-1 0 0,0 1 1 0 0,0-1 0 0 0,0 1-1 0 0,0-1 1 0 0,0 0 0 0 0,-1 1-1 0 0,1-1 1 0 0,0 0 0 0 0,0 1-1 0 0,0-1 1 0 0,0 0 0 0 0,-1 1-1 0 0,1-1 1 0 0,0 0 0 0 0,0 1-1 0 0,0-1 1 0 0,-1 0-1 0 0,1 1 1 0 0,0-1 0 0 0,-1 0-1 0 0,1 0 1 0 0,0 1 0 0 0,-1-1-1 0 0,1 0 1 0 0,0 0 0 0 0,-1 0-1 0 0,1 0 1 0 0,0 0 0 0 0,-1 1-1 0 0,1-1 1 0 0,-1 0-1 0 0,1 0 1 0 0,0 0 0 0 0,-1 0-1 0 0,1 0 1 0 0,0 0 0 0 0,-1 0-1 0 0,1 0 1 0 0,-1 0 0 0 0,1 0-1 0 0,0 0 1 0 0,-1-1 0 0 0,1 1-1 0 0,-1 0 1 0 0,-25-4-3019 0 0,7-5 1443 0 0,-1-2 266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3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6 284 0 0,'0'0'2046'0'0,"21"0"1108"0"0,139-2 3765 0 0,4-1-3491 0 0,142 5-911 0 0,-153 0-4962 0 0,-77-1-2249 0 0,1-1-3285 0 0,-67 0 6085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4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470 28 736 0 0,'-29'-1'5001'0'0,"1"-6"-2170"0"0,0 1 0 0 0,-33-2 0 0 0,-123 3 637 0 0,151 5-3266 0 0,26 0-159 0 0,0 1 0 0 0,-1 0 0 0 0,2 0 0 0 0,-1 0 0 0 0,0 1 0 0 0,0 0 0 0 0,0 1 0 0 0,1-1 0 0 0,-1 1 0 0 0,-5 4 0 0 0,10-6-35 0 0,1 0 0 0 0,-1 0 0 0 0,0 0 0 0 0,1 0 0 0 0,-1 0 0 0 0,1 0 0 0 0,0 1 0 0 0,-1-1 0 0 0,1 0 0 0 0,0 1 0 0 0,0-1 0 0 0,0 1 0 0 0,0-1 1 0 0,0 1-1 0 0,0 0 0 0 0,0-1 0 0 0,0 1 0 0 0,1 0 0 0 0,-1 0 0 0 0,1-1 0 0 0,-1 1 0 0 0,1 0 0 0 0,0 0 0 0 0,0 0 0 0 0,0 0 0 0 0,0 0 0 0 0,0-1 0 0 0,0 1 0 0 0,0 0 0 0 0,1 0 0 0 0,-1 0 1 0 0,0 0-1 0 0,1-1 0 0 0,0 1 0 0 0,-1 0 0 0 0,1 0 0 0 0,0-1 0 0 0,0 1 0 0 0,0-1 0 0 0,2 3 0 0 0,39 61 52 0 0,-25-38-5 0 0,39 49 0 0 0,-42-59-51 0 0,0 1-1 0 0,-2 0 1 0 0,15 27 0 0 0,-24-37-5 0 0,1 0 0 0 0,-1 0 0 0 0,-1 0 1 0 0,1 0-1 0 0,-1 1 0 0 0,-1-1 0 0 0,0 1 0 0 0,0 0 1 0 0,-1-1-1 0 0,0 1 0 0 0,0 0 0 0 0,-1-1 0 0 0,0 1 1 0 0,0 0-1 0 0,-1-1 0 0 0,0 1 0 0 0,-1-1 0 0 0,0 0 1 0 0,-4 8-1 0 0,3-9 11 0 0,-6 10 9 0 0,0-1 0 0 0,-15 18 0 0 0,21-30-20 0 0,0 1 0 0 0,0-1 0 0 0,-1 0 0 0 0,1 0 0 0 0,-1-1 0 0 0,0 1 0 0 0,0-1 0 0 0,0 0 1 0 0,0-1-1 0 0,-1 1 0 0 0,-8 2 0 0 0,-13 1-103 0 0,26-6 99 0 0,1 0-1 0 0,-1 0 1 0 0,1 0 0 0 0,-1 0 0 0 0,1 0 0 0 0,0 0-1 0 0,-1 0 1 0 0,1 0 0 0 0,-1 0 0 0 0,1 0 0 0 0,-1 0-1 0 0,1 0 1 0 0,-1-1 0 0 0,1 1 0 0 0,-1 0 0 0 0,1 0-1 0 0,0-1 1 0 0,-1 1 0 0 0,1 0 0 0 0,0-1 0 0 0,-1 1-1 0 0,1 0 1 0 0,0-1 0 0 0,-1 1 0 0 0,1 0 0 0 0,0-1-1 0 0,-1 1 1 0 0,1-1 0 0 0,0 1 0 0 0,0 0 0 0 0,-1-1-1 0 0,4-16-168 0 0,13-13-59 0 0,-14 28 235 0 0,-1 0 1 0 0,0 0 0 0 0,0 0 0 0 0,1 0 0 0 0,-1 0-1 0 0,-1 0 1 0 0,1-1 0 0 0,0 1 0 0 0,0-5 0 0 0,0 7-2 0 0,-1 0 0 0 0,0 0 1 0 0,0 0-1 0 0,0 0 0 0 0,0 0 1 0 0,0 0-1 0 0,1-1 1 0 0,-1 1-1 0 0,0 0 0 0 0,0 0 1 0 0,0 0-1 0 0,1 0 0 0 0,-1 0 1 0 0,0 0-1 0 0,0 0 0 0 0,0 0 1 0 0,1 0-1 0 0,-1 0 0 0 0,0 0 1 0 0,0 0-1 0 0,0 0 0 0 0,1 0 1 0 0,-1 0-1 0 0,0 0 1 0 0,0 0-1 0 0,0 0 0 0 0,1 0 1 0 0,-1 0-1 0 0,0 0 0 0 0,0 1 1 0 0,0-1-1 0 0,0 0 0 0 0,1 0 1 0 0,-1 0-1 0 0,0 0 0 0 0,0 0 1 0 0,0 0-1 0 0,0 1 1 0 0,0-1-1 0 0,1 0 0 0 0,-1 0 1 0 0,0 0-1 0 0,0 0 0 0 0,0 1 1 0 0,0-1-1 0 0,10 8 28 0 0,-10-8-30 0 0,6 8 6 0 0,0 1 1 0 0,0-1-1 0 0,-1 1 0 0 0,0 0 0 0 0,0 0 0 0 0,-1 1 0 0 0,4 15 0 0 0,14 71-28 0 0,-19-73 28 0 0,-2 1-1 0 0,-2 45 0 0 0,-1-17 6 0 0,1-30-16 0 0,-1 0 1 0 0,-1 0-1 0 0,-1 0 0 0 0,-11 35 1 0 0,-37 86 24 0 0,43-121-4 0 0,0 2-9 0 0,4-13-6 0 0,0 0 0 0 0,1 0 0 0 0,0 1 0 0 0,1 0-1 0 0,0 0 1 0 0,1-1 0 0 0,1 1 0 0 0,-1 13 0 0 0,2-24-3 0 0,1-1 1 0 0,-1 1 0 0 0,0 0-1 0 0,0-1 1 0 0,1 1 0 0 0,-1 0-1 0 0,1-1 1 0 0,-1 1 0 0 0,0-1 0 0 0,1 1-1 0 0,-1 0 1 0 0,1-1 0 0 0,-1 1-1 0 0,1-1 1 0 0,0 0 0 0 0,-1 1-1 0 0,1-1 1 0 0,-1 1 0 0 0,1-1-1 0 0,0 0 1 0 0,-1 0 0 0 0,1 1-1 0 0,0-1 1 0 0,0 0 0 0 0,-1 0 0 0 0,1 0-1 0 0,0 0 1 0 0,-1 0 0 0 0,1 0-1 0 0,0 0 1 0 0,0 0 0 0 0,-1 0-1 0 0,1 0 1 0 0,0 0 0 0 0,0 0-1 0 0,-1 0 1 0 0,1-1 0 0 0,0 1-1 0 0,0-1 1 0 0,36-8-276 0 0,-31 7 107 0 0,8-2-833 0 0,-1-1 0 0 0,0 0 0 0 0,0-1 0 0 0,21-12 0 0 0,-27 14 308 0 0,-1-1 1 0 0,1 0-1 0 0,-1 0 1 0 0,0-1-1 0 0,-1 1 0 0 0,1-1 1 0 0,-1 0-1 0 0,0-1 1 0 0,-1 1-1 0 0,5-9 0 0 0,18-27-2579 0 0,-16 21 1932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5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2 824 0 0,'-1'-1'11474'0'0,"3"2"-11812"0"0,1 3 803 0 0,-1-1 0 0 0,0 0 0 0 0,0 1 0 0 0,0 0 0 0 0,0-1 0 0 0,0 1 0 0 0,1 8 0 0 0,9 58 841 0 0,-7-31-952 0 0,-3-27-276 0 0,-1 1 0 0 0,-1-1 0 0 0,-1 15 0 0 0,2 33 68 0 0,2-30-110 0 0,-2 0 1 0 0,-4 35-1 0 0,1 2-21 0 0,-8 30-4 0 0,1 5-2077 0 0,9-101 1987 0 0,0-1 0 0 0,0 0-1 0 0,0 0 1 0 0,0 1-1 0 0,0-1 1 0 0,0 0-1 0 0,0 0 1 0 0,0 1-1 0 0,0-1 1 0 0,0 0 0 0 0,0 0-1 0 0,0 0 1 0 0,0 1-1 0 0,0-1 1 0 0,0 0-1 0 0,0 0 1 0 0,1 0-1 0 0,-1 1 1 0 0,0-1 0 0 0,1 1-557 0 0,0-1 557 0 0,-1 0-1 0 0,0 0 1 0 0,0 1-1 0 0,0-1 1 0 0,1 0-1 0 0,-1 0 1 0 0,0 0-1 0 0,0 0 1 0 0,1 0 0 0 0,-1 0-1 0 0,0 0 1 0 0,0 0-1 0 0,1 0 1 0 0,-1 0-1 0 0,0 0 1 0 0,0 0-1 0 0,1 0 1 0 0,-1 0 0 0 0,0 0-1 0 0,0-1 1 0 0,0 1-1 0 0,1 0 1 0 0,-1 0-1 0 0,0 0 1 0 0,0 0-1 0 0,1 0 1 0 0,-1 0 0 0 0,0-1-1 0 0,1 1-52 0 0,0-1-1 0 0,-1 1 0 0 0,1-1 1 0 0,0 1-1 0 0,-1-1 1 0 0,1 0-1 0 0,-1 1 0 0 0,1-1 1 0 0,-1 0-1 0 0,1 1 1 0 0,-1-1-1 0 0,1 0 0 0 0,-1 1 1 0 0,0-1-1 0 0,1 0 1 0 0,-1 0-1 0 0,0 0 1 0 0,0 1-1 0 0,1-1 0 0 0,-1-1 1 0 0,0-6-825 0 0,1 0 1 0 0,1 1 0 0 0,0-1-1 0 0,4-12 1 0 0,4-15-1213 0 0,-3 8 873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5.5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58 540 0 0,'0'-32'13873'0'0,"-9"69"-11911"0"0,8-17-1463 0 0,1-15-441 0 0,-1 0 0 0 0,1 0-1 0 0,0 0 1 0 0,1 0-1 0 0,-1 1 1 0 0,1-1 0 0 0,0 0-1 0 0,0 0 1 0 0,0 0-1 0 0,1 0 1 0 0,2 6 0 0 0,4 9 39 0 0,-8-18-89 0 0,1 1 0 0 0,0-1 0 0 0,-1 0 0 0 0,1 0 0 0 0,0 1 0 0 0,0-1 0 0 0,0 0 0 0 0,1 0 1 0 0,-1 0-1 0 0,3 3 0 0 0,4 2-1 0 0,-1 0 1 0 0,1 0-1 0 0,0-1 1 0 0,1 0 0 0 0,0-1-1 0 0,0 0 1 0 0,11 5 0 0 0,-16-9-13 0 0,1 1 1 0 0,-1-1 0 0 0,1 0-1 0 0,0 0 1 0 0,-1-1-1 0 0,1 0 1 0 0,-1 1 0 0 0,1-1-1 0 0,0-1 1 0 0,-1 1 0 0 0,1-1-1 0 0,0 0 1 0 0,-1 0-1 0 0,1 0 1 0 0,-1-1 0 0 0,0 1-1 0 0,1-1 1 0 0,6-4 0 0 0,-1 0-23 0 0,0-1 0 0 0,-1-1 0 0 0,0 1 1 0 0,0-2-1 0 0,0 1 0 0 0,-1-1 1 0 0,-1 0-1 0 0,1-1 0 0 0,-2 0 1 0 0,1 0-1 0 0,-1 0 0 0 0,-1-1 0 0 0,0 0 1 0 0,0 0-1 0 0,4-19 0 0 0,-8 28 27 0 0,0-1 0 0 0,0 1 0 0 0,-1-1-1 0 0,1 1 1 0 0,-1-1 0 0 0,0 1 0 0 0,0-1-1 0 0,0 0 1 0 0,0 1 0 0 0,0-1 0 0 0,-1 1-1 0 0,1-1 1 0 0,-1 1 0 0 0,0-1 0 0 0,0 1 0 0 0,1-1-1 0 0,-1 1 1 0 0,-1 0 0 0 0,1-1 0 0 0,0 1-1 0 0,-1 0 1 0 0,1 0 0 0 0,-4-3 0 0 0,3 3 6 0 0,0 0 0 0 0,-1 1 0 0 0,1 0 0 0 0,-1-1 0 0 0,1 1 0 0 0,-1 0 0 0 0,0 0 0 0 0,1 1 0 0 0,-1-1 0 0 0,0 0 0 0 0,0 1 0 0 0,0 0 0 0 0,1-1 0 0 0,-1 1 0 0 0,0 0 0 0 0,0 1 0 0 0,0-1 0 0 0,1 0 0 0 0,-1 1 1 0 0,0 0-1 0 0,-2 0 0 0 0,-12 4-4 0 0,2-1-11 0 0,0 0 0 0 0,0 1 0 0 0,1 1-1 0 0,-16 8 1 0 0,8-2-55 0 0,9-5-326 0 0,-1 0 1 0 0,2 1 0 0 0,-1 0 0 0 0,1 1 0 0 0,-16 15 0 0 0,25-21 5 0 0,2-1-1 0 0,-1 1 1 0 0,0 0 0 0 0,0 0 0 0 0,1-1 0 0 0,0 1-1 0 0,-1 0 1 0 0,1 0 0 0 0,-1 6 0 0 0,-1 16-5084 0 0,4-25 5358 0 0,-1 0 1 0 0,1 1-1 0 0,-1-1 0 0 0,0 0 0 0 0,1 1 1 0 0,-1-1-1 0 0,1 0 0 0 0,-1 1 0 0 0,1-1 1 0 0,-1 0-1 0 0,1 0 0 0 0,-1 0 0 0 0,1 1 1 0 0,-1-1-1 0 0,1 0 0 0 0,-1 0 0 0 0,1 0 1 0 0,0 0-1 0 0,-1 0 0 0 0,1 0 0 0 0,-1 0 1 0 0,1 0-1 0 0,-1 0 0 0 0,1 0 0 0 0,-1 0 0 0 0,1-1 1 0 0,-1 1-1 0 0,1 0 0 0 0,-1 0 0 0 0,1 0 1 0 0,-1-1-1 0 0,2 0 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5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32 140 0 0,'9'-5'1027'0'0,"1"0"1"0"0,-1 1-1 0 0,1 0 1 0 0,0 1-1 0 0,0 0 1 0 0,0 0-1 0 0,12-1 0 0 0,-18 4-694 0 0,0-1 0 0 0,1 1 0 0 0,-1 0 0 0 0,0 0 0 0 0,1 1-1 0 0,-1-1 1 0 0,0 1 0 0 0,1 0 0 0 0,-1 0 0 0 0,0 0-1 0 0,0 1 1 0 0,0-1 0 0 0,0 1 0 0 0,0 0 0 0 0,0 0 0 0 0,-1 1-1 0 0,1-1 1 0 0,-1 1 0 0 0,1 0 0 0 0,4 4 0 0 0,-4 0-194 0 0,0 0-1 0 0,-1 0 1 0 0,1 0 0 0 0,-1 0 0 0 0,-1 1-1 0 0,1-1 1 0 0,-1 1 0 0 0,-1-1 0 0 0,1 1 0 0 0,-1 0-1 0 0,0 11 1 0 0,2 7 3 0 0,4 29-52 0 0,-3-17-70 0 0,12 49 1 0 0,-2-25-9 0 0,-10-39-144 0 0,1-1 1 0 0,10 27-1 0 0,-4-13-806 0 0,-10-31 312 0 0,1 0-1 0 0,-1 1 1 0 0,1-1 0 0 0,0 0 0 0 0,0 0 0 0 0,1 0 0 0 0,-1-1 0 0 0,1 1 0 0 0,5 7 0 0 0,-6-7-896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0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70 76 0 0,'38'-6'9602'0'0,"51"10"-4515"0"0,-58-1-4628 0 0,-1 1 1 0 0,40 12-1 0 0,-53-12-443 0 0,0 0-1 0 0,0-2 0 0 0,1 0 0 0 0,34-1 0 0 0,-41-1-17 0 0,1-1 0 0 0,-1 0 0 0 0,1-1 0 0 0,-1-1 0 0 0,0 1-1 0 0,0-2 1 0 0,0 0 0 0 0,15-7 0 0 0,-24 10 3 0 0,0 0 0 0 0,-1 1-1 0 0,1-1 1 0 0,-1 0 0 0 0,0 0-1 0 0,1 0 1 0 0,-1-1 0 0 0,0 1-1 0 0,0 0 1 0 0,1 0 0 0 0,-1-1-1 0 0,0 1 1 0 0,0 0 0 0 0,0-1-1 0 0,-1 1 1 0 0,2-3 0 0 0,-2 3 1 0 0,0 0 0 0 0,0 0 1 0 0,0 0-1 0 0,0 0 0 0 0,0 0 0 0 0,0 0 1 0 0,0 0-1 0 0,0 1 0 0 0,0-1 1 0 0,-1 0-1 0 0,1 0 0 0 0,0 0 0 0 0,-1 0 1 0 0,1 1-1 0 0,-1-1 0 0 0,1 0 0 0 0,-1 0 1 0 0,1 1-1 0 0,-1-1 0 0 0,1 0 1 0 0,-1 1-1 0 0,-1-2 0 0 0,-2-1 25 0 0,-1 0-1 0 0,1 0 1 0 0,-1 0 0 0 0,0 1-1 0 0,0 0 1 0 0,0 0-1 0 0,0 0 1 0 0,-9-2 0 0 0,-9 0 76 0 0,-1 1 1 0 0,0 2-1 0 0,0 0 1 0 0,0 1-1 0 0,0 1 1 0 0,1 1-1 0 0,-43 10 1 0 0,-1 5-81 0 0,-90 36 0 0 0,60-13-51 0 0,84-33 22 0 0,1-1 0 0 0,0 1 0 0 0,0 1 0 0 0,1 0 0 0 0,-12 12 0 0 0,21-19 4 0 0,1 0 1 0 0,-1 1 0 0 0,1-1 0 0 0,0 1 0 0 0,-1-1-1 0 0,1 1 1 0 0,0-1 0 0 0,0 1 0 0 0,0 0 0 0 0,0 0-1 0 0,0-1 1 0 0,1 1 0 0 0,-1 0 0 0 0,1 0 0 0 0,-1 0-1 0 0,1 0 1 0 0,-1 0 0 0 0,1 0 0 0 0,0 2 0 0 0,0-2 0 0 0,1 0 0 0 0,-1-1 0 0 0,1 1 0 0 0,0-1 0 0 0,-1 1 0 0 0,1-1 0 0 0,0 1 0 0 0,0-1 0 0 0,0 1 0 0 0,0-1 0 0 0,0 0 0 0 0,0 1 0 0 0,0-1 0 0 0,1 0 0 0 0,-1 0 0 0 0,0 0 0 0 0,3 1 0 0 0,4 3-5 0 0,0-1 1 0 0,0-1 0 0 0,0 0-1 0 0,1 0 1 0 0,-1 0 0 0 0,15 2-1 0 0,32 2-556 0 0,0-2 0 0 0,99-4 0 0 0,108-27-4918 0 0,-49-11-111 0 0,-137 22 3900 0 0,28-2-171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6.3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22 136 0 0,'-19'11'11380'0'0,"51"-3"-5686"0"0,28-8-4810 0 0,1 2-988 0 0,-26 0 82 0 0,0-1 0 0 0,0-2 0 0 0,50-7 0 0 0,-27 3-286 0 0,3-5-1127 0 0,-46 6-438 0 0,0 1 0 0 0,29-1 1 0 0,-42 4 1427 0 0,0 0 0 0 0,-1 0 0 0 0,1 0 0 0 0,0 0 0 0 0,0-1 1 0 0,-1 1-1 0 0,1 0 0 0 0,0-1 0 0 0,0 0 0 0 0,-1 1 0 0 0,1-1 0 0 0,-1 0 0 0 0,3-1 0 0 0,0-1-1299 0 0,4 2 180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6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1092 0 0,'6'7'7453'0'0,"9"7"-4017"0"0,-10-12-3055 0 0,-1 0 0 0 0,1-1 0 0 0,0 1 0 0 0,0-1 0 0 0,0 0 0 0 0,0-1 0 0 0,0 1-1 0 0,6-1 1 0 0,53-2 798 0 0,-27 0-1027 0 0,52-6 49 0 0,-36 1-86 0 0,-13 4 0 0 0,-10-1 13 0 0,-1 2 1 0 0,54 4-1 0 0,-65 0-101 0 0,-13-2-13 0 0,1 0 1 0 0,0 1-1 0 0,0 0 1 0 0,-1 0 0 0 0,1 0-1 0 0,-1 1 1 0 0,1 0 0 0 0,9 5-1 0 0,-14-6-4 0 0,0 0-1 0 0,1 1 1 0 0,-1-1-1 0 0,0 0 1 0 0,0 0-1 0 0,0 1 1 0 0,0-1-1 0 0,-1 1 1 0 0,1-1-1 0 0,0 1 1 0 0,-1 0-1 0 0,1-1 1 0 0,-1 1-1 0 0,1-1 1 0 0,-1 1-1 0 0,0 0 1 0 0,0-1-1 0 0,1 1 0 0 0,-1 0 1 0 0,0 0-1 0 0,-1-1 1 0 0,1 1-1 0 0,0 0 1 0 0,0-1-1 0 0,-1 1 1 0 0,0 2-1 0 0,-1 2 31 0 0,0 1-1 0 0,0-1 0 0 0,0-1 0 0 0,0 1 1 0 0,-1 0-1 0 0,-5 6 0 0 0,-124 149 170 0 0,103-107-257 0 0,31-50 13 0 0,9-1 9 0 0,15-5-18 0 0,-8-3 25 0 0,0 1 0 0 0,24-3-1 0 0,-7 2-3 0 0,-23 2 9 0 0,5-1-21 0 0,-1 2-1 0 0,1-1 1 0 0,0 2-1 0 0,31 1 1 0 0,-44 0 32 0 0,0 1 1 0 0,-1-1-1 0 0,1 1 0 0 0,0 0 0 0 0,0 0 1 0 0,-1 0-1 0 0,1 1 0 0 0,0-1 0 0 0,-1 1 0 0 0,0 0 1 0 0,1 0-1 0 0,-1 0 0 0 0,0 0 0 0 0,0 1 1 0 0,0-1-1 0 0,0 1 0 0 0,0 0 0 0 0,-1 0 1 0 0,1 0-1 0 0,-1 0 0 0 0,0 0 0 0 0,0 1 0 0 0,0-1 1 0 0,-1 1-1 0 0,1-1 0 0 0,-1 1 0 0 0,2 3 1 0 0,-3-4 3 0 0,1 0 0 0 0,-1 0 0 0 0,0 0 0 0 0,0 0 0 0 0,0 0 0 0 0,0 0 0 0 0,-1 0 0 0 0,1 0 0 0 0,-1-1 0 0 0,0 1 0 0 0,0 0 0 0 0,0 0 0 0 0,0 0 0 0 0,-3 4 0 0 0,-22 31 11 0 0,6-19-134 0 0,0-1-1 0 0,0-1 1 0 0,-2 0 0 0 0,0-2 0 0 0,-1-1-1 0 0,0-1 1 0 0,-2-1 0 0 0,1 0 0 0 0,-1-2-1 0 0,0-1 1 0 0,-1-2 0 0 0,-34 7 0 0 0,59-13-33 0 0,0-1 0 0 0,0 0 0 0 0,0 1 1 0 0,0-1-1 0 0,0 0 0 0 0,-1 1 1 0 0,1-1-1 0 0,0 0 0 0 0,0 0 1 0 0,0 0-1 0 0,0 0 0 0 0,0 0 1 0 0,0 0-1 0 0,-1-1 0 0 0,1 1 1 0 0,0 0-1 0 0,0 0 0 0 0,0-1 1 0 0,0 1-1 0 0,0-1 0 0 0,0 1 1 0 0,0-1-1 0 0,0 1 0 0 0,0-1 1 0 0,0 0-1 0 0,0 1 0 0 0,1-1 0 0 0,-1 0 1 0 0,0 0-1 0 0,0 0 0 0 0,0-1-162 0 0,1 1-1 0 0,0-1 1 0 0,0 1-1 0 0,1-1 0 0 0,-1 1 1 0 0,0-1-1 0 0,0 1 0 0 0,1 0 1 0 0,-1-1-1 0 0,1 1 0 0 0,-1-1 1 0 0,1 1-1 0 0,-1 0 0 0 0,1 0 1 0 0,0-1-1 0 0,0 1 0 0 0,0 0 1 0 0,0 0-1 0 0,0 0 0 0 0,1-2 1 0 0,19-24-2972 0 0,-4 11 2002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7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6 372 0 0,'9'-5'15779'0'0,"31"10"-13012"0"0,-17 3-2430 0 0,1-1 0 0 0,-1-2 0 0 0,1 0 0 0 0,0-2 0 0 0,39 2 0 0 0,123-13-237 0 0,-28-1-168 0 0,-109 5-210 0 0,-40 3-58 0 0,0-1 1 0 0,0 2-1 0 0,1-1 0 0 0,-1 1 1 0 0,0 1-1 0 0,18 2 0 0 0,-27-3 205 0 0,1 0-1 0 0,-1 0 1 0 0,1 0-1 0 0,-1 0 1 0 0,1 0-1 0 0,-1 0 0 0 0,1 1 1 0 0,-1-1-1 0 0,1 0 1 0 0,-1 0-1 0 0,1 0 1 0 0,-1 1-1 0 0,1-1 1 0 0,-1 0-1 0 0,0 1 1 0 0,1-1-1 0 0,-1 0 0 0 0,1 1 1 0 0,-1-1-1 0 0,0 0 1 0 0,1 1-1 0 0,-1-1 1 0 0,0 1-1 0 0,1-1 1 0 0,-1 1-1 0 0,0-1 1 0 0,0 1-1 0 0,0-1 0 0 0,1 1 1 0 0,-1 0-1 0 0,-47 25-11458 0 0,27-25 9834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09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234 5 628 0 0,'3'1'13576'0'0,"-26"-2"-10761"0"0,3 0-1831 0 0,10 0-705 0 0,-1 0 0 0 0,1 0 0 0 0,0 1 0 0 0,0 0 1 0 0,0 0-1 0 0,0 1 0 0 0,0 1 0 0 0,-14 3 0 0 0,19-4-250 0 0,-1 1 1 0 0,0 0-1 0 0,1 1 1 0 0,-1-1-1 0 0,1 1 0 0 0,-1 0 1 0 0,1 0-1 0 0,0 1 1 0 0,1-1-1 0 0,-1 1 0 0 0,1 0 1 0 0,-1 1-1 0 0,1-1 0 0 0,0 1 1 0 0,-4 7-1 0 0,6-7-24 0 0,1 0 0 0 0,0 0 0 0 0,1 0-1 0 0,-1 0 1 0 0,1 0 0 0 0,0 0 0 0 0,0 1 0 0 0,2 7-1 0 0,-1 4-20 0 0,0-5 13 0 0,1 0 0 0 0,0-1 0 0 0,1 1 0 0 0,0-1 0 0 0,1 1 0 0 0,1-1 0 0 0,8 17 0 0 0,11 31 0 0 0,53 210 1 0 0,-72-253 2 0 0,-1 1 1 0 0,0 1 0 0 0,-1-1-1 0 0,0 20 1 0 0,7 45-29 0 0,-7-68 21 0 0,-2-11 5 0 0,0-1 0 0 0,0 0 0 0 0,0 1 0 0 0,0-1 1 0 0,-1 0-1 0 0,1 1 0 0 0,-1-1 0 0 0,0 1 0 0 0,0-1 0 0 0,0 4 0 0 0,1-6-1 0 0,-1 1-1 0 0,1-1 1 0 0,-1 1 0 0 0,1-1 0 0 0,-1 1-1 0 0,1-1 1 0 0,-1 1 0 0 0,1-1-1 0 0,0 0 1 0 0,-1 0 0 0 0,1 1 0 0 0,0-1-1 0 0,-1 0 1 0 0,1 0 0 0 0,0 0-1 0 0,-1 1 1 0 0,1-1 0 0 0,0 0 0 0 0,-1 0-1 0 0,1 0 1 0 0,0 0 0 0 0,0 0 0 0 0,-1-1-1 0 0,1 1 1 0 0,0 0 0 0 0,-1 0-1 0 0,2-1 1 0 0,29-3 5 0 0,-23 2-15 0 0,127-13-11 0 0,63-11-82 0 0,-178 24-319 0 0,-39-5-6447 0 0,10 6 5547 0 0,-1 0 0 0 0,1 0 0 0 0,-1 1 0 0 0,0 0 0 0 0,-13 3 0 0 0,-20 0-2608 0 0,23-3 2624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25.7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 44 0 0,'0'0'2380'0'0,"4"-1"-1228"0"0,18-3 7266 0 0,-18 3-8213 0 0,74-1 3908 0 0,7-1-3527 0 0,77-3-362 0 0,-31 1-233 0 0,-5 0 58 0 0,-125 5-47 0 0,0 0-1 0 0,0 0 1 0 0,0 0-1 0 0,0 0 1 0 0,0 0 0 0 0,-1 1-1 0 0,1-1 1 0 0,0 0-1 0 0,0 1 1 0 0,0-1-1 0 0,0 0 1 0 0,-1 1-1 0 0,1-1 1 0 0,0 1 0 0 0,0-1-1 0 0,-1 1 1 0 0,1 0-1 0 0,0-1 1 0 0,-1 1-1 0 0,1 0 1 0 0,-1-1-1 0 0,1 1 1 0 0,0 1 0 0 0,-12 19 19 0 0,-7-3-13 0 0,14-15-6 0 0,0 1 1 0 0,0-1 0 0 0,1 0 0 0 0,-1 1-1 0 0,1 0 1 0 0,0 0 0 0 0,0 0-1 0 0,0 0 1 0 0,0 1 0 0 0,1-1 0 0 0,0 0-1 0 0,0 1 1 0 0,0 0 0 0 0,1 0-1 0 0,-1-1 1 0 0,0 10 0 0 0,2-2 3 0 0,1 0 0 0 0,0 1 0 0 0,5 19 1 0 0,-3 2-2 0 0,-3-29-4 0 0,1-1-1 0 0,-1 1 0 0 0,0-1 0 0 0,1 1 0 0 0,0-1 1 0 0,0 1-1 0 0,3 5 0 0 0,0 3 9 0 0,0-1 0 0 0,0 1-1 0 0,3 24 1 0 0,1 6 13 0 0,1 6 4 0 0,-5-30-29 0 0,2 4-7 0 0,-5-20 3 0 0,0 0 1 0 0,-1-1 0 0 0,1 1-1 0 0,-1 0 1 0 0,0 0-1 0 0,1 0 1 0 0,-1 0-1 0 0,-1 0 1 0 0,0 5-1 0 0,1 1-373 0 0,-13-9-1990 0 0,1-1 392 0 0,0-1 1 0 0,-1-1-1 0 0,-15-4 1 0 0,-28-7-2804 0 0,37 10 3750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26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45 151 604 0 0,'-5'-3'856'0'0,"-14"-7"699"0"0,5 7 2609 0 0,14 3-4091 0 0,0 0 1 0 0,0 0 0 0 0,-1 1 0 0 0,1-1-1 0 0,0 0 1 0 0,0 0 0 0 0,0 0 0 0 0,-1 0 0 0 0,1 0-1 0 0,0 0 1 0 0,0 0 0 0 0,-1 0 0 0 0,1 0-1 0 0,0 0 1 0 0,0 0 0 0 0,-3-2 1106 0 0,3 2-1106 0 0,0-1 0 0 0,0 1-1 0 0,0 0 1 0 0,0 0 0 0 0,0 0 0 0 0,0-1-1 0 0,-1 1 1 0 0,1 0 0 0 0,0 0 0 0 0,0 0 0 0 0,0-1-1 0 0,0 1 1 0 0,0 0 0 0 0,8-10 2053 0 0,-5 7-1813 0 0,-1 1 0 0 0,1 0 0 0 0,0 0 0 0 0,0 1 0 0 0,0-1-1 0 0,0 0 1 0 0,6-1 0 0 0,27-4 405 0 0,518-83 849 0 0,-479 85-3429 0 0,-56 4-6083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26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0 304 0 0,'9'16'5252'0'0,"-9"-15"-5067"0"0,1 0-1 0 0,-1 0 1 0 0,0 0 0 0 0,0 0-1 0 0,1 0 1 0 0,-1 0 0 0 0,0 0-1 0 0,1 0 1 0 0,-1-1 0 0 0,1 1-1 0 0,-1 0 1 0 0,1 0 0 0 0,0-1-1 0 0,-1 1 1 0 0,1 0 0 0 0,0-1-1 0 0,-1 1 1 0 0,1 0 0 0 0,0-1-1 0 0,0 1 1 0 0,0-1 0 0 0,-1 0-1 0 0,1 1 1 0 0,0-1 0 0 0,0 1-1 0 0,0-1 1 0 0,0 0 0 0 0,0 0-1 0 0,1 1 1 0 0,39 4 2250 0 0,-14-2-1686 0 0,25 6-381 0 0,0-3 1 0 0,62 0-1 0 0,-70-4-362 0 0,-30-1 0 0 0,-1 0-1 0 0,1-1 1 0 0,24-3-1 0 0,-34 2-2 0 0,0 0 0 0 0,1 0 0 0 0,-1 1 0 0 0,0-1 0 0 0,0 1 0 0 0,0 0 0 0 0,1 0 0 0 0,-1 1 0 0 0,0-1-1 0 0,0 1 1 0 0,0 0 0 0 0,0 0 0 0 0,0 0 0 0 0,0 1 0 0 0,0-1 0 0 0,7 5 0 0 0,-10-3 8 0 0,0 0 1 0 0,-1 1-1 0 0,1-1 1 0 0,-1 1-1 0 0,1 0 1 0 0,-1-1-1 0 0,0 1 1 0 0,-1-1-1 0 0,0 7 1 0 0,0 2 63 0 0,11 101 270 0 0,-9-93-319 0 0,1 0 0 0 0,1 0 1 0 0,6 19-1 0 0,3 19 42 0 0,20 114 251 0 0,-9-76-169 0 0,-11-53-96 0 0,-7-22-19 0 0,-5-16-23 0 0,2 1 0 0 0,-1-1 0 0 0,0 0 0 0 0,1 1 1 0 0,0-1-1 0 0,0 0 0 0 0,1 0 0 0 0,-1 0 0 0 0,7 8 0 0 0,-9-12-10 0 0,0-1 0 0 0,1 1-1 0 0,-1-1 1 0 0,0 1 0 0 0,1 0 0 0 0,-1-1-1 0 0,0 1 1 0 0,0-1 0 0 0,0 1 0 0 0,1 0 0 0 0,-1-1-1 0 0,0 1 1 0 0,0 0 0 0 0,0-1 0 0 0,0 1-1 0 0,0 0 1 0 0,0-1 0 0 0,0 1 0 0 0,0-1-1 0 0,-1 1 1 0 0,1 0 0 0 0,0-1 0 0 0,0 1-1 0 0,0 0 1 0 0,-1-1 0 0 0,1 1 0 0 0,0-1-1 0 0,-1 1 1 0 0,1-1 0 0 0,0 1 0 0 0,-1-1-1 0 0,1 1 1 0 0,-1-1 0 0 0,1 1 0 0 0,-1-1-1 0 0,1 0 1 0 0,-1 1 0 0 0,1-1 0 0 0,-1 0-1 0 0,1 1 1 0 0,-1-1 0 0 0,0 0 0 0 0,1 0-1 0 0,-1 1 1 0 0,-1-1 0 0 0,-23 10-17 0 0,-9 4 5 0 0,9-2 24 0 0,-6-5 57 0 0,0 0 1 0 0,0-2-1 0 0,0-1 1 0 0,-48-1 0 0 0,-5 3-100 0 0,47-1-145 0 0,35-5-18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0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16 932 564 0 0,'-6'0'498'0'0,"-3"0"1049"0"0,13-5-1160 0 0,8-14 629 0 0,44-28 955 0 0,-29 28-811 0 0,42-41 1 0 0,7-6-251 0 0,0 4-419 0 0,90-93 0 0 0,-113 103-433 0 0,-15 16-821 0 0,-3-1 0 0 0,-1-1 0 0 0,-1-2 1 0 0,39-66-1 0 0,7-36-4197 0 0,-52 95 3656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0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67 802 568 0 0,'-13'5'1101'0'0,"1"0"0"0"0,-23 14 1 0 0,28-16 851 0 0,36-24 1804 0 0,97-125 1436 0 0,-50 60-5227 0 0,135-116 0 0 0,-42 44-3001 0 0,-24-3-4860 0 0,-115 129 6114 0 0,7 4 281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1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718 148 616 0 0,'-1'1'172'0'0,"1"0"0"0"0,-1 0-1 0 0,0 0 1 0 0,1-1 0 0 0,-1 1 0 0 0,0 0 0 0 0,0 0-1 0 0,0-1 1 0 0,0 1 0 0 0,0 0 0 0 0,0-1 0 0 0,0 1-1 0 0,0-1 1 0 0,0 1 0 0 0,0-1 0 0 0,0 1 0 0 0,0-1-1 0 0,0 0 1 0 0,0 0 0 0 0,0 1 0 0 0,0-1 0 0 0,0 0-1 0 0,-2 0 1 0 0,-32 3 1830 0 0,28-3-1752 0 0,0 0 0 0 0,1 0 0 0 0,-1-1 0 0 0,-10-2 1 0 0,15 2-228 0 0,0 0 1 0 0,0 1-1 0 0,0-1 1 0 0,0 0-1 0 0,0 0 1 0 0,0 0-1 0 0,0 0 1 0 0,1-1-1 0 0,-1 1 1 0 0,0 0-1 0 0,1-1 1 0 0,-1 1-1 0 0,1-1 1 0 0,0 0-1 0 0,-1 1 1 0 0,1-1-1 0 0,0 0 1 0 0,-2-3-1 0 0,-5-8-6 0 0,7 12-17 0 0,0 0 1 0 0,0 0 0 0 0,0-1 0 0 0,0 1 0 0 0,1 0-1 0 0,-1 0 1 0 0,1 0 0 0 0,-1-1 0 0 0,1 1 0 0 0,-1 0-1 0 0,1 0 1 0 0,-1-1 0 0 0,1 1 0 0 0,0 0-1 0 0,0-1 1 0 0,0 1 0 0 0,0-3 0 0 0,0 1-1 0 0,0-1-1 0 0,0 0 1 0 0,1 1 0 0 0,-1-1 0 0 0,1 1 0 0 0,0-1-1 0 0,0 1 1 0 0,0 0 0 0 0,1-1 0 0 0,-1 1-1 0 0,1 0 1 0 0,0 0 0 0 0,-1 0 0 0 0,2 0 0 0 0,-1 0-1 0 0,0 0 1 0 0,0 1 0 0 0,1-1 0 0 0,0 1 0 0 0,-1-1-1 0 0,1 1 1 0 0,0 0 0 0 0,0 0 0 0 0,0 0 0 0 0,0 1-1 0 0,1-1 1 0 0,-1 1 0 0 0,4-2 0 0 0,0 1 1 0 0,0-1 0 0 0,0 1 1 0 0,0 1-1 0 0,0-1 1 0 0,1 1-1 0 0,-1 0 0 0 0,1 1 1 0 0,-1 0-1 0 0,0 0 0 0 0,1 1 1 0 0,-1-1-1 0 0,0 2 0 0 0,1-1 1 0 0,-1 1-1 0 0,0 0 1 0 0,0 0-1 0 0,0 1 0 0 0,0 0 1 0 0,-1 1-1 0 0,1-1 0 0 0,-1 1 1 0 0,0 0-1 0 0,0 1 0 0 0,0-1 1 0 0,10 11-1 0 0,-13-10 25 0 0,-1 0-1 0 0,1-1 1 0 0,0 1 0 0 0,-1 0-1 0 0,0 0 1 0 0,0 0 0 0 0,-1 1-1 0 0,1-1 1 0 0,-1 0-1 0 0,0 1 1 0 0,-1-1 0 0 0,1 0-1 0 0,-1 1 1 0 0,-1 9 0 0 0,-1 11 461 0 0,-9 43 1 0 0,10-63-413 0 0,-6 15 44 0 0,1-1 0 0 0,-2 1 0 0 0,-1-1 0 0 0,-1-1 0 0 0,-14 23 0 0 0,1-1-47 0 0,-4 9-42 0 0,-30 59 19 0 0,48-90-48 0 0,6-13 0 0 0,0 0 0 0 0,1 0 0 0 0,-1 0-1 0 0,1 1 1 0 0,0-1 0 0 0,1 0 0 0 0,-1 1-1 0 0,1-1 1 0 0,0 12 0 0 0,1-18-3 0 0,0 1 2 0 0,0-1-1 0 0,0 1 0 0 0,0-1 0 0 0,0 1 0 0 0,0 0 0 0 0,0-1 0 0 0,0 1 0 0 0,0-1 0 0 0,0 1 0 0 0,1-1 1 0 0,-1 1-1 0 0,0-1 0 0 0,0 1 0 0 0,0-1 0 0 0,1 0 0 0 0,-1 1 0 0 0,0-1 0 0 0,1 1 0 0 0,-1-1 1 0 0,0 1-1 0 0,1-1 0 0 0,-1 0 0 0 0,1 1 0 0 0,2 1 0 0 0,1-1 1 0 0,-1 0-1 0 0,0 1 0 0 0,1-1 0 0 0,-1-1 1 0 0,1 1-1 0 0,6 0 0 0 0,-2-1-2 0 0,0 0 0 0 0,0-1 0 0 0,0 0 0 0 0,1-1-1 0 0,-1 0 1 0 0,0 0 0 0 0,-1 0 0 0 0,1-1 0 0 0,0-1-1 0 0,-1 1 1 0 0,0-1 0 0 0,10-7 0 0 0,-14 9-2 0 0,-2 2 6 0 0,0 0 0 0 0,-1 0 0 0 0,1-1 0 0 0,0 1 0 0 0,-1-1 0 0 0,1 1 0 0 0,0-1 0 0 0,-1 1 0 0 0,1-1 0 0 0,-1 1 0 0 0,1-1-1 0 0,-1 1 1 0 0,1-1 0 0 0,-1 0 0 0 0,1 1 0 0 0,-1-1 0 0 0,1 0 0 0 0,-1-1 0 0 0,-1-2 21 0 0,1 3-6 0 0,-19 0-8 0 0,6 5-24 0 0,9-4 74 0 0,0 1 0 0 0,0 0 0 0 0,0 0 0 0 0,0 0 0 0 0,0 0 0 0 0,1 1 0 0 0,-1-1 0 0 0,0 1 1 0 0,1 0-1 0 0,-1 0 0 0 0,1 0 0 0 0,0 0 0 0 0,0 1 0 0 0,0 0 0 0 0,0-1 0 0 0,0 1 0 0 0,0 0 0 0 0,1 0 0 0 0,-1 1 1 0 0,1-1-1 0 0,-3 6 0 0 0,-1 4 166 0 0,4-10-159 0 0,1 1 1 0 0,-1-1 0 0 0,1 1-1 0 0,-1 0 1 0 0,1-1 0 0 0,0 1-1 0 0,1 0 1 0 0,-1 0 0 0 0,1-1-1 0 0,0 8 1 0 0,-10 75 654 0 0,10-53-364 0 0,8 63-1 0 0,1 49 376 0 0,-6-126-564 0 0,-2 1 0 0 0,-2 33 0 0 0,0-17 4 0 0,1-30-154 0 0,0-1 1 0 0,0 0-1 0 0,0 1 1 0 0,-1-1-1 0 0,0 1 0 0 0,0-1 1 0 0,0 0-1 0 0,-1 1 0 0 0,0-1 1 0 0,0 0-1 0 0,0 0 0 0 0,0 0 1 0 0,-1-1-1 0 0,0 1 0 0 0,0 0 1 0 0,0-1-1 0 0,-1 0 1 0 0,1 0-1 0 0,-1 0 0 0 0,0 0 1 0 0,0 0-1 0 0,0-1 0 0 0,-1 0 1 0 0,1 0-1 0 0,-1 0 0 0 0,0-1 1 0 0,0 1-1 0 0,0-1 0 0 0,0 0 1 0 0,0 0-1 0 0,-1-1 0 0 0,1 0 1 0 0,-11 2-1 0 0,-14 0-36 0 0,0 0 0 0 0,0-2 0 0 0,0-1 0 0 0,0-2-1 0 0,0-1 1 0 0,0-1 0 0 0,1-2 0 0 0,0 0 0 0 0,-30-12 0 0 0,40 10-597 0 0,11 4-306 0 0,-1 1 0 0 0,0-1 0 0 0,0 1 0 0 0,0 1 0 0 0,0 0 0 0 0,0 0 0 0 0,0 1 0 0 0,-15-1 0 0 0,5 4-949 0 0,0 1-1 0 0,-21 6 0 0 0,4-3 500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0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498 97 252 0 0,'-18'-4'801'0'0,"-1"-2"-1"0"0,1 0 1 0 0,0-1-1 0 0,1-1 1 0 0,0-1-1 0 0,0 0 1 0 0,1-1-1 0 0,-16-12 1 0 0,26 15-171 0 0,6 6-510 0 0,0 1 0 0 0,-1-1 0 0 0,1 1 0 0 0,-1-1 0 0 0,1 1 0 0 0,0-1 0 0 0,-1 1 0 0 0,1-1 0 0 0,-1 1 0 0 0,0-1 0 0 0,1 1 1 0 0,-1 0-1 0 0,1-1 0 0 0,-1 1 0 0 0,1 0 0 0 0,-1-1 0 0 0,0 1 0 0 0,1 0 0 0 0,-1 0 0 0 0,0 0 0 0 0,1 0 0 0 0,-2-1 0 0 0,-4 1 266 0 0,5 0-82 0 0,0 0-1 0 0,0 0 0 0 0,1 0 1 0 0,-1 0-1 0 0,0 0 0 0 0,-11 6 4853 0 0,11-4-4853 0 0,-4 2-129 0 0,-6 7 316 0 0,1 0-1 0 0,0 1 0 0 0,-10 15 1 0 0,6-7-334 0 0,5-7-86 0 0,0 1 1 0 0,1 1 0 0 0,-10 24 0 0 0,10-20-29 0 0,-18 31 1 0 0,8-23-13 0 0,2 0 1 0 0,1 1-1 0 0,-13 35 1 0 0,-12 17-107 0 0,32-67-76 0 0,7-12 74 0 0,0-1-1 0 0,0 1 1 0 0,0 0 0 0 0,1 0-1 0 0,-1 0 1 0 0,0 0 0 0 0,1 1 0 0 0,-1-1-1 0 0,1 0 1 0 0,-1 0 0 0 0,1 0-1 0 0,0 0 1 0 0,-1 0 0 0 0,1 1 0 0 0,0-1-1 0 0,0 0 1 0 0,0 2 0 0 0,8-9-1675 0 0,1 0 1 0 0,-1 0-1 0 0,-1 0 1 0 0,10-11-1 0 0,-4 3 177 0 0,6-6-1758 0 0,24-36 1 0 0,-24 24 1793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3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602 1 164 0 0,'10'8'2156'0'0,"-15"-4"45"0"0,-23-5 1045 0 0,22 1-2956 0 0,-40-5 3005 0 0,36 4-2797 0 0,-1 0 1 0 0,1 0-1 0 0,0 1 0 0 0,-18 1 0 0 0,-3 1 173 0 0,-14 3 86 0 0,5 3-247 0 0,25-5-392 0 0,1 0-1 0 0,-20 7 0 0 0,30-8-109 0 0,0-1-1 0 0,0 1 0 0 0,1 0 1 0 0,-1 0-1 0 0,1 1 1 0 0,-1-1-1 0 0,1 1 1 0 0,0-1-1 0 0,0 1 1 0 0,0 0-1 0 0,0 0 1 0 0,1 0-1 0 0,-4 5 1 0 0,6-7-8 0 0,-1 0 0 0 0,1 0 0 0 0,0 0 1 0 0,-1 0-1 0 0,1 0 0 0 0,0 0 1 0 0,0 0-1 0 0,-1 0 0 0 0,1 0 0 0 0,0 0 1 0 0,0 0-1 0 0,0 0 0 0 0,0 0 1 0 0,1 0-1 0 0,-1 2 0 0 0,-1 12 0 0 0,0-10 0 0 0,-1 0 1 0 0,1-1-1 0 0,0 1 0 0 0,0 0 0 0 0,1 0 0 0 0,-1 0 0 0 0,1 0 1 0 0,0 0-1 0 0,1-1 0 0 0,-1 1 0 0 0,1 0 0 0 0,1 7 0 0 0,3 26 43 0 0,-4-29-49 0 0,1-1-1 0 0,0 0 1 0 0,0 1 0 0 0,1-1-1 0 0,0 0 1 0 0,0 0 0 0 0,1 0 0 0 0,0-1-1 0 0,0 1 1 0 0,1-1 0 0 0,10 12-1 0 0,-12-16 0 0 0,0 0 0 0 0,0 0 0 0 0,1 0 0 0 0,-1-1-1 0 0,1 1 1 0 0,0-1 0 0 0,0 0 0 0 0,0 0-1 0 0,7 3 1 0 0,40 10-13 0 0,-29-13 4 0 0,1 0 0 0 0,0-2 0 0 0,0 0-1 0 0,0-1 1 0 0,33-7 0 0 0,-22 3 11 0 0,41 0 0 0 0,-68 5 7 0 0,0 0 1 0 0,0 0-1 0 0,0 1 0 0 0,0 1 1 0 0,-1-1-1 0 0,1 1 0 0 0,0 0 1 0 0,10 5-1 0 0,-15-6-1 0 0,-1 0 1 0 0,1 0-1 0 0,-1 0 0 0 0,1 0 0 0 0,-1 0 1 0 0,0 0-1 0 0,1 0 0 0 0,-1 0 1 0 0,0 0-1 0 0,0 1 0 0 0,0-1 0 0 0,0 1 1 0 0,0-1-1 0 0,0 0 0 0 0,0 1 1 0 0,-1 0-1 0 0,1-1 0 0 0,-1 1 0 0 0,1-1 1 0 0,-1 1-1 0 0,1 0 0 0 0,-1-1 0 0 0,0 1 1 0 0,0 0-1 0 0,0-1 0 0 0,0 1 1 0 0,0 0-1 0 0,0 0 0 0 0,0-1 0 0 0,0 1 1 0 0,-1 0-1 0 0,1-1 0 0 0,-1 1 1 0 0,1-1-1 0 0,-1 1 0 0 0,0 0 0 0 0,0-1 1 0 0,1 0-1 0 0,-1 1 0 0 0,-2 2 0 0 0,-7 10-3 0 0,-1 1-1 0 0,0-2 0 0 0,0 1 0 0 0,-2-1 1 0 0,0-1-1 0 0,0-1 0 0 0,-1 0 0 0 0,0 0 0 0 0,-1-1 1 0 0,-20 10-1 0 0,-15 4 3 0 0,-104 35-1 0 0,-46-3 31 0 0,75-24-514 0 0,120-30 195 0 0,4-1 135 0 0,-1-1 0 0 0,0 1 0 0 0,1 0 0 0 0,-1-1 0 0 0,0 1 0 0 0,0-1 0 0 0,1 0 0 0 0,-1 1-1 0 0,0-1 1 0 0,0 0 0 0 0,1 0 0 0 0,-1 0 0 0 0,0 0 0 0 0,0-1 0 0 0,1 1 0 0 0,-1 0 0 0 0,0-1 0 0 0,1 1-1 0 0,-1-1 1 0 0,0 0 0 0 0,1 1 0 0 0,-3-3 0 0 0,4 3-9 0 0,0-1 0 0 0,0 0 0 0 0,0 0-1 0 0,0 1 1 0 0,0-1 0 0 0,0 0 0 0 0,0 0 0 0 0,0 0 0 0 0,1 1-1 0 0,-1-1 1 0 0,0 0 0 0 0,0 1 0 0 0,1-1 0 0 0,-1 0 0 0 0,1 1 0 0 0,-1-1-1 0 0,0 0 1 0 0,1 1 0 0 0,-1-1 0 0 0,1 1 0 0 0,-1-1 0 0 0,1 1-1 0 0,0-1 1 0 0,1 0 0 0 0,16-14-1665 0 0,3 3-173 0 0,36-15 1 0 0,-20 12 897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4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22 912 0 0,'0'3'447'0'0,"-1"1"1"0"0,0-1-1 0 0,0 0 0 0 0,0 1 0 0 0,-1-1 0 0 0,1 0 1 0 0,-1 0-1 0 0,0 0 0 0 0,0 0 0 0 0,0 0 1 0 0,0 0-1 0 0,0-1 0 0 0,-5 5 0 0 0,6-6-223 0 0,-3 5 372 0 0,0 0-1 0 0,1 0 0 0 0,-1 1 1 0 0,1-1-1 0 0,0 1 1 0 0,1 0-1 0 0,0 0 0 0 0,0-1 1 0 0,-2 15-1 0 0,3-15-501 0 0,0 0-1 0 0,1 0 1 0 0,-1 0-1 0 0,1 0 1 0 0,0 0 0 0 0,1 0-1 0 0,0 1 1 0 0,0-1 0 0 0,0 0-1 0 0,0-1 1 0 0,1 1-1 0 0,4 10 1 0 0,9 20 192 0 0,-14-31-273 0 0,0-1 0 0 0,0 1 0 0 0,1-1 0 0 0,0 1 0 0 0,0-1 0 0 0,0 0-1 0 0,0 0 1 0 0,1 0 0 0 0,0 0 0 0 0,0 0 0 0 0,0 0 0 0 0,0-1 0 0 0,4 4 0 0 0,-1-2-7 0 0,-1-1-7 0 0,0 0 0 0 0,0 0 0 0 0,0 0 0 0 0,1 0 0 0 0,-1-1 0 0 0,1 0 0 0 0,0 0 0 0 0,0 0 0 0 0,0-1 0 0 0,0 0 0 0 0,0 0 0 0 0,0-1 0 0 0,1 0 1 0 0,-1 0-1 0 0,0 0 0 0 0,9-1 0 0 0,-6 0-6 0 0,0-1 1 0 0,0-1-1 0 0,0 1 0 0 0,0-2 1 0 0,0 1-1 0 0,0-1 1 0 0,-1-1-1 0 0,1 1 1 0 0,-1-1-1 0 0,0-1 0 0 0,0 0 1 0 0,-1 0-1 0 0,1 0 1 0 0,9-10-1 0 0,-10 7 2 0 0,1 0 0 0 0,-1-1 0 0 0,-1 0 0 0 0,0-1 0 0 0,0 1 0 0 0,0-1 0 0 0,-1 0 0 0 0,-1-1 0 0 0,0 1 0 0 0,4-15 0 0 0,-7 20 2 0 0,0 0 1 0 0,0 0 0 0 0,-1 0-1 0 0,1 0 1 0 0,-1 0 0 0 0,0 0 0 0 0,0 0-1 0 0,-1 0 1 0 0,0-1 0 0 0,-1-7-1 0 0,-2-8 13 0 0,4 18-6 0 0,0-1 0 0 0,-1 1 0 0 0,1 0 0 0 0,-1 0 0 0 0,0-1 0 0 0,0 1 0 0 0,0 0-1 0 0,0 0 1 0 0,-1 0 0 0 0,1 0 0 0 0,-1 0 0 0 0,0 0 0 0 0,-4-5 0 0 0,-1 1 0 0 0,0 1 0 0 0,-1-1 0 0 0,0 1 0 0 0,0 1 1 0 0,0-1-1 0 0,-1 1 0 0 0,0 1 0 0 0,0-1 0 0 0,0 2 0 0 0,0-1 0 0 0,-1 1 0 0 0,1 1 0 0 0,-1 0 1 0 0,0 0-1 0 0,1 1 0 0 0,-1 0 0 0 0,0 0 0 0 0,0 1 0 0 0,0 1 0 0 0,0 0 0 0 0,0 0 0 0 0,0 1 1 0 0,-17 5-1 0 0,19-3-29 0 0,1-1 0 0 0,-1 2 0 0 0,1-1 1 0 0,-1 1-1 0 0,1 0 0 0 0,1 1 0 0 0,-1 0 1 0 0,1 0-1 0 0,0 0 0 0 0,-6 8 0 0 0,8-9-49 0 0,2-3-6 0 0,1 1 0 0 0,-1-1 0 0 0,1 1 0 0 0,-1 0 0 0 0,1-1 0 0 0,0 1-1 0 0,0 0 1 0 0,0 0 0 0 0,1 0 0 0 0,-2 5 0 0 0,-5 15-824 0 0,6-19 574 0 0,0 0-1 0 0,0-1 0 0 0,1 1 0 0 0,-1 0 1 0 0,1-1-1 0 0,0 1 0 0 0,0 0 1 0 0,0 0-1 0 0,0-1 0 0 0,0 1 1 0 0,1 0-1 0 0,0-1 0 0 0,0 1 1 0 0,0 0-1 0 0,0-1 0 0 0,1 1 1 0 0,-1-1-1 0 0,1 0 0 0 0,0 1 1 0 0,0-1-1 0 0,0 0 0 0 0,0 0 1 0 0,0 0-1 0 0,1 0 0 0 0,-1-1 1 0 0,1 1-1 0 0,0-1 0 0 0,0 1 1 0 0,0-1-1 0 0,0 0 0 0 0,0 0 1 0 0,6 2-1 0 0,10 2-1014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4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1 364 0 0,'-8'12'4249'0'0,"-30"51"1229"0"0,36-57-5202 0 0,1-1 0 0 0,1 1 1 0 0,-1 1-1 0 0,1-1 0 0 0,0 0 0 0 0,0 0 1 0 0,1 0-1 0 0,2 11 0 0 0,0-9-189 0 0,0-1 1 0 0,1 0-1 0 0,-1 0 0 0 0,2 0 1 0 0,-1-1-1 0 0,1 1 0 0 0,0-1 1 0 0,0 0-1 0 0,12 10 0 0 0,-8-8-53 0 0,1 0-1 0 0,1 0 0 0 0,-1-1 1 0 0,1 0-1 0 0,16 6 1 0 0,-13-8-42 0 0,0-1 0 0 0,1 0 0 0 0,-1-1 0 0 0,1-1 1 0 0,-1 0-1 0 0,1-1 0 0 0,0 0 0 0 0,0-1 1 0 0,-1-1-1 0 0,1-1 0 0 0,24-5 0 0 0,-32 5 6 0 0,-1 0-1 0 0,0 0 0 0 0,0-1 0 0 0,0 0 1 0 0,9-5-1 0 0,6-4-8 0 0,-16 9-11 0 0,0 0 0 0 0,0 0 1 0 0,-1 0-1 0 0,1 0 0 0 0,-1-1 0 0 0,0 0 1 0 0,0 0-1 0 0,-1 0 0 0 0,1 0 0 0 0,-1-1 0 0 0,0 1 1 0 0,0-1-1 0 0,0 0 0 0 0,0 0 0 0 0,-1 0 1 0 0,0 0-1 0 0,0 0 0 0 0,-1-1 0 0 0,1 1 0 0 0,-1 0 1 0 0,0-1-1 0 0,0 1 0 0 0,-1-1 0 0 0,0 0 1 0 0,0 1-1 0 0,0-1 0 0 0,-1 1 0 0 0,-1-7 1 0 0,1 9 18 0 0,-1-1 0 0 0,1 1 0 0 0,-1 0 0 0 0,0 0 0 0 0,0 0 0 0 0,0 1 0 0 0,0-1 0 0 0,-1 0 1 0 0,1 1-1 0 0,-1-1 0 0 0,0 1 0 0 0,1 0 0 0 0,-1 0 0 0 0,0 0 0 0 0,-4-2 0 0 0,-54-24 11 0 0,57 26-7 0 0,-16-4-2 0 0,1 0 1 0 0,-1 1-1 0 0,-1 1 1 0 0,-25-2-1 0 0,-83 0 0 0 0,102 6-25 0 0,5-1 19 0 0,-39 5 0 0 0,55-4-53 0 0,1 1 0 0 0,-1 0 0 0 0,1 1 1 0 0,-1 0-1 0 0,1-1 0 0 0,0 2 0 0 0,-1-1 0 0 0,1 0 0 0 0,1 1 0 0 0,-1 0 0 0 0,0 0 0 0 0,-4 4 0 0 0,8-5-34 0 0,-1-1 0 0 0,1 1 0 0 0,0-1 0 0 0,-1 1 1 0 0,1 0-1 0 0,0-1 0 0 0,0 1 0 0 0,0 0 0 0 0,1 0 0 0 0,-1 0 0 0 0,0 0 1 0 0,1 0-1 0 0,-1 0 0 0 0,1 0 0 0 0,-1 0 0 0 0,1 0 0 0 0,0 0 0 0 0,0 0 1 0 0,0 0-1 0 0,0 0 0 0 0,0 0 0 0 0,1 0 0 0 0,-1 0 0 0 0,0 0 1 0 0,1 0-1 0 0,0 0 0 0 0,-1-1 0 0 0,3 5 0 0 0,0 0-377 0 0,1 1-1 0 0,0-1 1 0 0,1 0 0 0 0,-1 0-1 0 0,1 0 1 0 0,6 5 0 0 0,-3-3-268 0 0,0-1 1 0 0,1 0-1 0 0,-1-1 1 0 0,1 0-1 0 0,16 9 0 0 0,4-4-458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5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2 860 0 0,'0'-1'13709'0'0,"19"20"-12151"0"0,4 10-1313 0 0,-2 1 0 0 0,-1 1-1 0 0,21 47 1 0 0,-23-44-215 0 0,-7-14-34 0 0,55 95-11 0 0,-40-66-4 0 0,-22-41-672 0 0,0 1 1 0 0,0 0-1 0 0,1-1 0 0 0,9 11 1 0 0,-28-15-4315 0 0,-7-8 2554 0 0,-30-17-2011 0 0,24 15 3295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5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34 132 88 0 0,'-33'-9'5718'0'0,"48"8"-4173"0"0,15-2 41 0 0,0-2 0 0 0,0 0 0 0 0,44-16 0 0 0,-57 17-1247 0 0,82-22 215 0 0,2 5 1 0 0,137-12-1 0 0,-234 33-641 0 0,64-3-1366 0 0,-62 3 850 0 0,0 0 0 0 0,0 1-1 0 0,-1-1 1 0 0,1 2 0 0 0,0-1-1 0 0,0 0 1 0 0,-1 1 0 0 0,9 4-1 0 0,-13-6 531 0 0,-1 0-1 0 0,0 0 1 0 0,0 0-1 0 0,1 0 0 0 0,-1 0 1 0 0,0 0-1 0 0,0 1 0 0 0,0-1 1 0 0,1 0-1 0 0,-1 0 0 0 0,0 0 1 0 0,0 0-1 0 0,0 0 0 0 0,1 1 1 0 0,-1-1-1 0 0,0 0 1 0 0,0 0-1 0 0,0 0 0 0 0,0 1 1 0 0,0-1-1 0 0,1 0 0 0 0,-1 0 1 0 0,0 0-1 0 0,0 1 0 0 0,0-1 1 0 0,0 0-1 0 0,0 0 1 0 0,0 1-1 0 0,0-1 0 0 0,0 0 1 0 0,0 0-1 0 0,0 1 0 0 0,0-1 1 0 0,0 0-1 0 0,0 0 0 0 0,0 1 1 0 0,0-1-1 0 0,0 0 0 0 0,0 0 1 0 0,0 1-1 0 0,0-1 1 0 0,0 0-1 0 0,-1 0 0 0 0,1 0 1 0 0,0 1-1 0 0,0-1 0 0 0,0 0 1 0 0,0 0-1 0 0,0 0 0 0 0,-1 1 1 0 0,1-1-1 0 0,0 0 0 0 0,0 0 1 0 0,0 0-1 0 0,-1 0 1 0 0,1 0-1 0 0,0 1 0 0 0,0-1 1 0 0,0 0-1 0 0,-1 0 0 0 0,1 0 1 0 0,0 0-1 0 0,-1 0 0 0 0,-14 6-2395 0 0,14-6 2213 0 0,-8 4-1025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7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18 648 0 0,'18'-6'830'0'0,"-11"4"-231"0"0,1 0 1 0 0,-1 0 0 0 0,0 0 0 0 0,1 1-1 0 0,-1 0 1 0 0,17-1 8610 0 0,-24 9-8033 0 0,0-4-974 0 0,-1 5-1 0 0,1 1 0 0 0,1-1-1 0 0,0 0 1 0 0,0 0-1 0 0,0 0 1 0 0,4 11 0 0 0,-3 12-35 0 0,-1-4-52 0 0,5 12 1 0 0,-3-1 0 0 0,0 1 0 0 0,-5 61 0 0 0,0-21-88 0 0,2-60-35 0 0,1-5-20 0 0,-1 1-1 0 0,-1-1 1 0 0,0 0 0 0 0,-6 24-1 0 0,5 2-1031 0 0,2-27-543 0 0,0-13 1541 0 0,0 0 0 0 0,0 1 1 0 0,0-1-1 0 0,0 0 1 0 0,0 0-1 0 0,0 0 0 0 0,0 0 1 0 0,0 0-1 0 0,0 1 0 0 0,0-1 1 0 0,0 0-1 0 0,0 0 1 0 0,0 0-1 0 0,1 0 0 0 0,-1 0 1 0 0,10-17-7041 0 0,-10 12 6129 0 0,1 0 0 0 0,1 0-1 0 0,2-7 1 0 0,-1 1-177 0 0,5-5-181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8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8 672 0 0,'6'-8'4711'0'0,"-20"12"-350"0"0,9-1-3342 0 0,0 1 0 0 0,0 1 1 0 0,1-1-1 0 0,0 1 1 0 0,-7 8-1 0 0,-4 5-6 0 0,10-12-840 0 0,1-1 0 0 0,-1 0-1 0 0,2 1 1 0 0,-1 0 0 0 0,1 0 0 0 0,-5 9 0 0 0,7-12-148 0 0,0 0 0 0 0,0 0 1 0 0,1 0-1 0 0,-1 0 0 0 0,1 0 1 0 0,0 0-1 0 0,-1 0 1 0 0,1 0-1 0 0,0 0 0 0 0,1 0 1 0 0,-1 0-1 0 0,1 0 0 0 0,-1 0 1 0 0,1-1-1 0 0,0 1 0 0 0,1 4 1 0 0,0-4-17 0 0,0 1 1 0 0,0 0 0 0 0,0-1 0 0 0,1 1-1 0 0,-1-1 1 0 0,1 0 0 0 0,0 0-1 0 0,0 0 1 0 0,0 0 0 0 0,0 0-1 0 0,0-1 1 0 0,1 1 0 0 0,-1-1 0 0 0,1 0-1 0 0,-1 0 1 0 0,1 0 0 0 0,6 2-1 0 0,3 0-16 0 0,1 0-1 0 0,-1 0 0 0 0,1-1 0 0 0,0-1 0 0 0,0 0 1 0 0,-1-1-1 0 0,1 0 0 0 0,0-2 0 0 0,23-2 1 0 0,-14 0-23 0 0,-1-1-1 0 0,0-1 1 0 0,0-2 0 0 0,-1 0 0 0 0,25-11 0 0 0,-35 12-2 0 0,0 0-1 0 0,0 0 0 0 0,16-14 0 0 0,-24 17 25 0 0,0 1 0 0 0,0 0-1 0 0,-1-1 1 0 0,1 1-1 0 0,-1-1 1 0 0,1 0 0 0 0,-1 0-1 0 0,0 0 1 0 0,0 0-1 0 0,0 0 1 0 0,-1-1 0 0 0,1 1-1 0 0,-1 0 1 0 0,0-1 0 0 0,0 1-1 0 0,0-1 1 0 0,1-3-1 0 0,-3 4 8 0 0,1 0-1 0 0,0 0 0 0 0,-1 0 1 0 0,0 0-1 0 0,1 0 1 0 0,-1 0-1 0 0,0 0 0 0 0,-1 1 1 0 0,1-1-1 0 0,0 0 0 0 0,-1 1 1 0 0,0-1-1 0 0,1 1 1 0 0,-1-1-1 0 0,0 1 0 0 0,0 0 1 0 0,-1 0-1 0 0,1 0 0 0 0,0 0 1 0 0,-1 0-1 0 0,1 1 0 0 0,-1-1 1 0 0,1 1-1 0 0,-1-1 1 0 0,0 1-1 0 0,0 0 0 0 0,1 0 1 0 0,-1 0-1 0 0,0 0 0 0 0,-4 0 1 0 0,-10-2 10 0 0,0 0 0 0 0,0 1 0 0 0,-36 0 0 0 0,35 3 7 0 0,0 0 0 0 0,-1 0 0 0 0,-32 9 0 0 0,43-8-115 0 0,0 0 1 0 0,0 1-1 0 0,1 0 0 0 0,0 0 0 0 0,-1 1 0 0 0,1-1 1 0 0,0 2-1 0 0,1-1 0 0 0,-1 1 0 0 0,1 0 1 0 0,-8 8-1 0 0,13-12-109 0 0,-1 1 1 0 0,1-1-1 0 0,0 1 0 0 0,-1-1 1 0 0,1 1-1 0 0,0-1 0 0 0,0 1 1 0 0,0 0-1 0 0,0 0 1 0 0,0-1-1 0 0,1 1 0 0 0,-1 0 1 0 0,1 0-1 0 0,-1 0 0 0 0,1 0 1 0 0,-1 0-1 0 0,1 0 0 0 0,0 0 1 0 0,0 0-1 0 0,0 0 1 0 0,0 0-1 0 0,1 0 0 0 0,-1 0 1 0 0,0 0-1 0 0,1 0 0 0 0,-1 0 1 0 0,1-1-1 0 0,0 1 1 0 0,-1 0-1 0 0,3 3 0 0 0,-1-2-301 0 0,1 0 0 0 0,0-1-1 0 0,0 1 1 0 0,-1-1 0 0 0,1 0 0 0 0,1 1-1 0 0,-1-1 1 0 0,0-1 0 0 0,0 1 0 0 0,1 0-1 0 0,-1-1 1 0 0,1 0 0 0 0,0 1 0 0 0,-1-2-1 0 0,1 1 1 0 0,5 1 0 0 0,17-2-710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8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1 540 0 0,'10'1'11354'0'0,"10"45"-8239"0"0,-4-17-2038 0 0,-13-25-987 0 0,0 0-1 0 0,-1 0 1 0 0,0 0 0 0 0,1 0-1 0 0,-2 0 1 0 0,1 1 0 0 0,1 5 0 0 0,15 62 378 0 0,12 68-278 0 0,-25-113-207 0 0,-2-1 0 0 0,-1 1-1 0 0,-1-1 1 0 0,-1 1 0 0 0,-1 0-1 0 0,-6 29 1 0 0,4-25-222 0 0,3-27 57 0 0,0 1 1 0 0,0-1-1 0 0,-1 1 0 0 0,1-1 0 0 0,-1 0 0 0 0,0 0 0 0 0,-2 5 0 0 0,0 8-3623 0 0,6-40-6027 0 0,5 8 8426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9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1 476 0 0,'-5'0'799'0'0,"-1"1"0"0"0,0 0 0 0 0,0 0 0 0 0,1 0 0 0 0,-1 1 0 0 0,1 0 0 0 0,-6 2 0 0 0,-15 5 6584 0 0,26-8-7209 0 0,1 0-1 0 0,0 0 1 0 0,-1 0-1 0 0,1-1 1 0 0,0 1-1 0 0,-1 0 0 0 0,1 0 1 0 0,0-1-1 0 0,0 1 1 0 0,-1-1-1 0 0,1 1 1 0 0,0-1-1 0 0,0 1 1 0 0,0-1-1 0 0,0 1 1 0 0,0-1-1 0 0,0 0 0 0 0,0 1 1 0 0,0-1-1 0 0,0 0 1 0 0,0 0-1 0 0,0 0 1 0 0,0 0-1 0 0,0 0 1 0 0,0 0-1 0 0,0 0 0 0 0,2 0 1 0 0,42-1-195 0 0,-30 1 469 0 0,57 0-1529 0 0,95-3 4114 0 0,-48 1-5556 0 0,-59 2-3064 0 0,0 0-4198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39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44 872 0 0,'-33'13'5225'0'0,"1"-5"7978"0"0,61-10-13130 0 0,0-2 0 0 0,0 0 0 0 0,35-12 0 0 0,13-1-131 0 0,84-4 127 0 0,-159 21-72 0 0,0 0 0 0 0,0-1 0 0 0,1 1 0 0 0,-1 0 0 0 0,0 0 0 0 0,0 0 0 0 0,0 1 0 0 0,0-1 0 0 0,0 0 0 0 0,0 1 0 0 0,0 0 0 0 0,1-1 0 0 0,-1 1 0 0 0,-1 0 0 0 0,1 0 0 0 0,0 0 0 0 0,4 2 0 0 0,-6-2 5 0 0,1 0-1 0 0,0-1 0 0 0,-1 1 1 0 0,1 0-1 0 0,-1 0 0 0 0,1-1 1 0 0,-1 1-1 0 0,1 0 1 0 0,-1 0-1 0 0,1 0 0 0 0,-1 0 1 0 0,0 0-1 0 0,0-1 0 0 0,1 1 1 0 0,-1 0-1 0 0,0 0 0 0 0,0 0 1 0 0,0 0-1 0 0,0 0 1 0 0,0 0-1 0 0,0 0 0 0 0,0 0 1 0 0,0 0-1 0 0,-1 0 0 0 0,1 0 1 0 0,0-1-1 0 0,0 1 0 0 0,-1 0 1 0 0,1 0-1 0 0,-1 0 1 0 0,1 0-1 0 0,0 0 0 0 0,-1-1 1 0 0,0 1-1 0 0,1 0 0 0 0,-1-1 1 0 0,1 1-1 0 0,-2 1 0 0 0,-5 6 32 0 0,-7 8-20 0 0,-1 0-1 0 0,0-1 1 0 0,-30 22 0 0 0,-39 33 22 0 0,63-38-62 0 0,20-31 24 0 0,1-1 0 0 0,-1 0 0 0 0,0 1 0 0 0,1-1 0 0 0,-1 1 0 0 0,0-1 0 0 0,1 1 0 0 0,-1 0 0 0 0,1-1 0 0 0,-1 1 0 0 0,1-1 0 0 0,0 1 0 0 0,-1 0 0 0 0,1-1 0 0 0,-1 1 0 0 0,1 0 0 0 0,0 0 0 0 0,0-1 0 0 0,-1 1 0 0 0,1 0 0 0 0,0 0 0 0 0,0 0-1 0 0,0-1 1 0 0,0 1 0 0 0,0 0 0 0 0,0 0 0 0 0,0 0 0 0 0,1 0 0 0 0,-1 0 0 0 0,1 0 0 0 0,0 0 0 0 0,0 0 0 0 0,-1-1 0 0 0,1 1 0 0 0,0 0 0 0 0,0-1 0 0 0,0 1 0 0 0,0 0 0 0 0,0-1 0 0 0,0 1 0 0 0,0-1 0 0 0,0 0 0 0 0,0 1 0 0 0,2 0 0 0 0,6 1-10 0 0,-1-1-1 0 0,1 0 1 0 0,17 1 0 0 0,75 2 31 0 0,-89-3-12 0 0,-1 1 0 0 0,0 0 0 0 0,1 1 0 0 0,-1 0 0 0 0,-1 1 1 0 0,21 9-1 0 0,-16-5-4 0 0,-10-5 3 0 0,1-1-1 0 0,-1 1 0 0 0,0 1 1 0 0,-1-1-1 0 0,8 7 0 0 0,-10-8-2 0 0,-1 0 0 0 0,1 0 0 0 0,-1 0 0 0 0,1 0 0 0 0,-1 0 0 0 0,0 1 0 0 0,0-1 0 0 0,0 1 0 0 0,0-1 0 0 0,-1 1-1 0 0,1-1 1 0 0,0 1 0 0 0,-1-1 0 0 0,0 1 0 0 0,0 0 0 0 0,0 2 0 0 0,1-1-1 0 0,-1-1-1 0 0,0 0 1 0 0,0 0-1 0 0,0 0 1 0 0,0 1 0 0 0,-1-1-1 0 0,1 0 1 0 0,-1 0-1 0 0,0 0 1 0 0,0 0-1 0 0,0 0 1 0 0,0 0 0 0 0,-1 0-1 0 0,1 0 1 0 0,-1 0-1 0 0,1-1 1 0 0,-1 1 0 0 0,0-1-1 0 0,0 1 1 0 0,0-1-1 0 0,-1 0 1 0 0,1 1-1 0 0,0-1 1 0 0,-1-1 0 0 0,0 1-1 0 0,1 0 1 0 0,-1 0-1 0 0,0-1 1 0 0,-5 2-1 0 0,-7 6 12 0 0,0-1-1 0 0,-1-1 0 0 0,0 0 0 0 0,-25 6 0 0 0,-4 0-88 0 0,29-8-68 0 0,-1-1 0 0 0,-30 5 0 0 0,11-5-354 0 0,25-2-104 0 0,0 0-1 0 0,-1-1 0 0 0,1-1 0 0 0,0 0 0 0 0,-1 0 0 0 0,-19-4 1 0 0,30 4 483 0 0,1 0 1 0 0,0 0 0 0 0,-1 0 0 0 0,1 0-1 0 0,-1 0 1 0 0,1 0 0 0 0,-1 0 0 0 0,1 0-1 0 0,0 0 1 0 0,-1-1 0 0 0,1 1 0 0 0,-1 0-1 0 0,1 0 1 0 0,-1 0 0 0 0,1-1-1 0 0,0 1 1 0 0,-1 0 0 0 0,1 0 0 0 0,0-1-1 0 0,-1 1 1 0 0,1 0 0 0 0,0-1 0 0 0,0 1-1 0 0,-1-1 1 0 0,1 1 0 0 0,0 0 0 0 0,0-1-1 0 0,-1 1 1 0 0,1-1 0 0 0,0 1 0 0 0,0 0-1 0 0,0-1 1 0 0,0 1 0 0 0,0-1-1 0 0,0 1 1 0 0,0-1 0 0 0,0 1 0 0 0,0 0-1 0 0,0-1 1 0 0,0 1 0 0 0,0-1 0 0 0,0 1-1 0 0,0-1 1 0 0,0 1 0 0 0,0-1 0 0 0,0 1-1 0 0,1 0 1 0 0,-1-1 0 0 0,0 1 0 0 0,0-1-1 0 0,0 1 1 0 0,1 0 0 0 0,-1-1-1 0 0,0 1 1 0 0,1 0 0 0 0,-1-1 0 0 0,0 1-1 0 0,1 0 1 0 0,-1-1 0 0 0,0 1 0 0 0,1 0-1 0 0,24-17-3922 0 0,-6 10 2469 0 0,0-3 280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1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160 203 700 0 0,'18'-36'2945'0'0,"-12"24"-969"0"0,-1 0-1 0 0,8-22 1 0 0,-7-12 5610 0 0,-6 44-7479 0 0,1 0-1 0 0,-1 0 1 0 0,1 0-1 0 0,0 0 1 0 0,0 0-1 0 0,0 0 1 0 0,0 0-1 0 0,0 0 1 0 0,0 0-1 0 0,0 0 1 0 0,0 1-1 0 0,1-1 1 0 0,-1 1-1 0 0,1-1 1 0 0,-1 1-1 0 0,1-1 1 0 0,-1 1-1 0 0,1 0 1 0 0,0 0-1 0 0,0 0 1 0 0,0 0-1 0 0,0 0 1 0 0,0 0-1 0 0,0 0 1 0 0,0 0-1 0 0,0 1 1 0 0,0-1-1 0 0,4 1 1 0 0,11-4-254 0 0,1 1 1 0 0,26-1 0 0 0,-24 3 376 0 0,135-9-213 0 0,-135 10-27 0 0,1 1 0 0 0,0 1 0 0 0,-1 0 1 0 0,1 2-1 0 0,25 8 0 0 0,-43-12 10 0 0,0 1 1 0 0,0 1 0 0 0,0-1-1 0 0,0 0 1 0 0,0 1 0 0 0,0 0-1 0 0,0-1 1 0 0,-1 1 0 0 0,1 0-1 0 0,-1 0 1 0 0,1 1 0 0 0,-1-1-1 0 0,0 0 1 0 0,3 4 0 0 0,-5-4-1 0 0,1-1 0 0 0,-1 1 0 0 0,1-1 0 0 0,-1 1 0 0 0,0 0 0 0 0,1-1 0 0 0,-1 1 0 0 0,0-1 0 0 0,0 1 0 0 0,0 0 0 0 0,0-1 0 0 0,-1 1 0 0 0,1-1 0 0 0,0 1 0 0 0,-1-1 0 0 0,1 1 0 0 0,-1-1 0 0 0,1 1 0 0 0,-1-1 0 0 0,0 1 0 0 0,0-1 0 0 0,1 0 0 0 0,-1 1 0 0 0,0-1 0 0 0,0 0 0 0 0,0 0 0 0 0,-1 1 0 0 0,1-1 0 0 0,0 0 0 0 0,-2 1 0 0 0,-8 7-2 0 0,1-1-1 0 0,-2-1 0 0 0,1 0 0 0 0,-1 0 0 0 0,0-1 0 0 0,-18 7 0 0 0,-82 23 25 0 0,103-34-22 0 0,-383 90-1529 0 0,381-89 418 0 0,-28 3-329 0 0,16-8-7987 0 0,59 7 4672 0 0,-8 0 3109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40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1 872 0 0,'0'0'1004'0'0,"-19"6"5182"0"0,13-4-4282 0 0,-28 11 4401 0 0,20-8-4124 0 0,11-1-1161 0 0,10-2 98 0 0,-5-2-1027 0 0,28 0 427 0 0,362-16 1012 0 0,-262 12-1212 0 0,-52 2-4017 0 0,-209 13-13792 0 0,120-11 16194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41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0 288 0 0,'23'0'13906'0'0,"0"0"-9807"0"0,104 6-4193 0 0,-81-3 55 0 0,69-4 1 0 0,-28-2 104 0 0,-82 4-64 0 0,0 0-1 0 0,-1 0 1 0 0,1 0-1 0 0,0 0 0 0 0,0 1 1 0 0,0-1-1 0 0,-1 1 1 0 0,1 0-1 0 0,-1 1 1 0 0,0-1-1 0 0,1 1 1 0 0,-1 0-1 0 0,0 0 0 0 0,-1 0 1 0 0,1 1-1 0 0,0-1 1 0 0,-1 1-1 0 0,0 0 1 0 0,5 7-1 0 0,4 8 27 0 0,0 1-1 0 0,17 40 1 0 0,-28-58-28 0 0,6 17-7 0 0,-2-1 1 0 0,0 1 0 0 0,-1 0-1 0 0,-1 0 1 0 0,0 0-1 0 0,-1 29 1 0 0,-12 72-19 0 0,11-108-2 0 0,-1 1-1 0 0,-1-1 1 0 0,0 0 0 0 0,0 0 0 0 0,-1 0 0 0 0,-1 0 0 0 0,0 0 0 0 0,-1 0 0 0 0,0 0 0 0 0,-6 12 0 0 0,3-12-203 0 0,7-11 129 0 0,0 0-1 0 0,0 0 0 0 0,-1 0 0 0 0,1 0 1 0 0,0 0-1 0 0,-1 0 0 0 0,1 0 1 0 0,-1 0-1 0 0,0 0 0 0 0,1 0 1 0 0,-1 0-1 0 0,0 0 0 0 0,1-1 0 0 0,-1 1 1 0 0,0 0-1 0 0,0 0 0 0 0,0-1 1 0 0,0 1-1 0 0,0-1 0 0 0,1 1 1 0 0,-1-1-1 0 0,0 1 0 0 0,0-1 0 0 0,0 1 1 0 0,0-1-1 0 0,-1 0 0 0 0,1 0 1 0 0,0 1-1 0 0,0-1 0 0 0,0 0 1 0 0,0 0-1 0 0,0 0 0 0 0,0 0 0 0 0,0 0 1 0 0,0-1-1 0 0,0 1 0 0 0,0 0 1 0 0,-2-1-1 0 0,-18-6-1680 0 0,0 0 0 0 0,1-1-1 0 0,1-2 1 0 0,-1 0 0 0 0,1-1 0 0 0,-21-16 0 0 0,20 11 561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41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16 141 100 0 0,'-15'-6'6982'0'0,"23"7"-5201"0"0,12 2-410 0 0,0-1-1 0 0,0-1 1 0 0,1-1-1 0 0,29-3 0 0 0,86-18 761 0 0,-80 11-1501 0 0,6-1-425 0 0,262-40 436 0 0,-109 26-3797 0 0,-71 6-9966 0 0,-133 18 11282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44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130 431 468 0 0,'-105'70'5395'0'0,"84"-53"-2332"0"0,17-14-1557 0 0,12-12-924 0 0,-4 6-410 0 0,0-1 0 0 0,1 1 0 0 0,0 1 0 0 0,-1-1 0 0 0,11-4 0 0 0,5-2 60 0 0,77-44 272 0 0,63-36-443 0 0,52-39-1594 0 0,-193 116 1243 0 0,247-159-9002 0 0,-228 144 7912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2:45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115 722 616 0 0,'-16'16'3499'0'0,"-29"24"-1"0"0,29-27-1920 0 0,-12-2 2001 0 0,19-9-849 0 0,19-10-1474 0 0,283-152 472 0 0,283-169-2778 0 0,-381 213-2337 0 0,77-52-7906 0 0,-242 146 9463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3:00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347 5 308 0 0,'31'-5'2126'0'0,"-93"11"8079"0"0,18 2-9526 0 0,1 3 0 0 0,-51 18 0 0 0,87-27-646 0 0,0 1-4 0 0,0-1 0 0 0,0 1 0 0 0,0 0 1 0 0,0 1-1 0 0,0-1 0 0 0,1 2 1 0 0,-1-1-1 0 0,1 1 0 0 0,-10 9 0 0 0,6-4-27 0 0,7-6-2 0 0,0-1 0 0 0,-1 0 1 0 0,1 1-1 0 0,0-1 0 0 0,0 1 1 0 0,1 0-1 0 0,-1 0 0 0 0,1 0 1 0 0,0 0-1 0 0,0 1 0 0 0,0-1 1 0 0,1 1-1 0 0,0-1 0 0 0,-1 1 1 0 0,2-1-1 0 0,-1 1 0 0 0,0 8 1 0 0,0 3-13 0 0,1-12 11 0 0,-1 0 0 0 0,1 1 0 0 0,0-1 0 0 0,0 0 0 0 0,0 0 0 0 0,1 0 0 0 0,-1 0 0 0 0,1 0 0 0 0,0 0 0 0 0,0 0 0 0 0,1 0 0 0 0,2 6 0 0 0,-1 6-2 0 0,0-13-2 0 0,1 0 0 0 0,0 0 0 0 0,-1 0 0 0 0,1 0 0 0 0,0-1 0 0 0,0 0 0 0 0,0 0 0 0 0,1 0 0 0 0,-1 0 0 0 0,0-1 0 0 0,1 0 0 0 0,-1 0 0 0 0,1 0 1 0 0,-1 0-1 0 0,1 0 0 0 0,0-1 0 0 0,5 0 0 0 0,13-1-16 0 0,0-1 1 0 0,31-7 0 0 0,-5 2 14 0 0,-18 5 2 0 0,0 1 0 0 0,0 1 0 0 0,0 2 0 0 0,0 1 1 0 0,0 2-1 0 0,39 10 0 0 0,-64-13 10 0 0,0 0 0 0 0,-1 1 0 0 0,0 0 0 0 0,1-1 0 0 0,-1 2 0 0 0,5 3 0 0 0,-9-7-4 0 0,0 1 0 0 0,0-1 0 0 0,0 1 0 0 0,0 0 0 0 0,0 0 0 0 0,0-1-1 0 0,0 1 1 0 0,0 0 0 0 0,0 0 0 0 0,0 0 0 0 0,-1 0 0 0 0,1 0 0 0 0,0 0 0 0 0,-1 0-1 0 0,1 0 1 0 0,-1 0 0 0 0,1 0 0 0 0,-1 0 0 0 0,1 0 0 0 0,-1 1 0 0 0,0-1 0 0 0,0 0-1 0 0,1 0 1 0 0,-1 0 0 0 0,0 1 0 0 0,0-1 0 0 0,0 0 0 0 0,-1 2 0 0 0,-4 6 24 0 0,-1-1 0 0 0,-1 0 1 0 0,0 0-1 0 0,0-1 1 0 0,0 0-1 0 0,-1 0 0 0 0,0-1 1 0 0,-15 10-1 0 0,-9 3 59 0 0,-38 15-1 0 0,37-18-52 0 0,-16 7-79 0 0,0-1-1 0 0,-1-3 0 0 0,-96 23 0 0 0,145-41-42 0 0,-1-1-1 0 0,0 0 1 0 0,0 0 0 0 0,0 0-1 0 0,0 0 1 0 0,1 0 0 0 0,-1 0-1 0 0,0-1 1 0 0,0 1 0 0 0,1-1-1 0 0,-1 1 1 0 0,0-1 0 0 0,0 0-1 0 0,1 1 1 0 0,-1-1 0 0 0,1 0-1 0 0,-1 0 1 0 0,1 0 0 0 0,-1 0-1 0 0,1-1 1 0 0,-1 1 0 0 0,-1-3 0 0 0,2 3-63 0 0,0 0 1 0 0,1 0 0 0 0,-1 0 0 0 0,0 0 0 0 0,1 0 0 0 0,-1 0 0 0 0,1 0 0 0 0,-1 0 0 0 0,1-1 0 0 0,0 1 0 0 0,-1 0 0 0 0,1 0 0 0 0,0 0 0 0 0,0-1 0 0 0,0 1 0 0 0,0 0 0 0 0,0 0 0 0 0,0-1 0 0 0,0 1 0 0 0,0 0 0 0 0,1 0 0 0 0,-1 0 0 0 0,0-1 0 0 0,1 1 0 0 0,-1 0 0 0 0,1 0 0 0 0,-1 0 0 0 0,1 0 0 0 0,0 0-1 0 0,0 0 1 0 0,0-2 0 0 0,8-7-930 0 0,1 1 0 0 0,-1 0 0 0 0,1 0 0 0 0,1 1 0 0 0,17-11 0 0 0,-9 8 147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3:01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10 168 0 0,'0'0'163'0'0,"0"1"0"0"0,1 0 1 0 0,-1 0-1 0 0,0-1 0 0 0,0 1 0 0 0,0 0 0 0 0,0 0 1 0 0,0 0-1 0 0,0-1 0 0 0,-1 1 0 0 0,1 0 0 0 0,0 0 0 0 0,0-1 1 0 0,0 1-1 0 0,-1 0 0 0 0,1 0 0 0 0,0-1 0 0 0,-1 1 1 0 0,1 0-1 0 0,-1-1 0 0 0,1 1 0 0 0,-1 0 0 0 0,1-1 1 0 0,-1 1-1 0 0,1-1 0 0 0,-1 1 0 0 0,1-1 0 0 0,-2 1 0 0 0,-5 5 2470 0 0,6-5-2527 0 0,1-1 1 0 0,-1 1-1 0 0,1-1 1 0 0,-1 1-1 0 0,1-1 1 0 0,-1 0-1 0 0,0 1 1 0 0,1-1-1 0 0,-1 1 1 0 0,1-1 0 0 0,-1 0-1 0 0,0 0 1 0 0,1 1-1 0 0,-1-1 1 0 0,0 0-1 0 0,1 0 1 0 0,-1 0-1 0 0,0 0 1 0 0,0 0-1 0 0,1 0 1 0 0,-2 0-1 0 0,-33 11 4184 0 0,23 10-2309 0 0,3 17-1328 0 0,9-31-643 0 0,-1 0 0 0 0,2 0 1 0 0,-1 0-1 0 0,1 0 1 0 0,0 0-1 0 0,1 0 1 0 0,0 0-1 0 0,0 0 0 0 0,0 0 1 0 0,1 0-1 0 0,0-1 1 0 0,0 0-1 0 0,1 1 1 0 0,-1-1-1 0 0,1-1 0 0 0,1 1 1 0 0,-1 0-1 0 0,1-1 1 0 0,0 0-1 0 0,0 0 1 0 0,1-1-1 0 0,-1 1 0 0 0,1-1 1 0 0,9 5-1 0 0,-9-6-11 0 0,1 0 0 0 0,-1 0 0 0 0,1-1-1 0 0,0 1 1 0 0,0-2 0 0 0,0 1 0 0 0,0-1 0 0 0,0 0 0 0 0,0 0-1 0 0,0-1 1 0 0,0 0 0 0 0,1 0 0 0 0,-1-1 0 0 0,0 0-1 0 0,0 0 1 0 0,0-1 0 0 0,0 1 0 0 0,0-2 0 0 0,-1 1-1 0 0,1-1 1 0 0,-1 0 0 0 0,1 0 0 0 0,-1-1 0 0 0,0 0-1 0 0,0 0 1 0 0,0 0 0 0 0,5-6 0 0 0,6-4-18 0 0,-14 12 16 0 0,1-1 0 0 0,-1 0 1 0 0,0 0-1 0 0,0 0 0 0 0,0 0 1 0 0,0 0-1 0 0,4-7 0 0 0,7-9 0 0 0,-12 17 9 0 0,0-1 0 0 0,0 0-1 0 0,0 1 1 0 0,-1-1 0 0 0,1 0-1 0 0,-1 0 1 0 0,1 0 0 0 0,0-4-1 0 0,6-14 18 0 0,-6 17-23 0 0,0-1 1 0 0,-1 1-1 0 0,0-1 1 0 0,0 1-1 0 0,0 0 0 0 0,0-1 1 0 0,0-7-1 0 0,-1 9 1 0 0,0-1 0 0 0,0 1-1 0 0,0 0 1 0 0,-1 0 0 0 0,1 0 0 0 0,-1 0-1 0 0,0-1 1 0 0,0 1 0 0 0,0 0 0 0 0,0 0-1 0 0,-1 1 1 0 0,1-1 0 0 0,-1 0 0 0 0,1 0-1 0 0,-1 1 1 0 0,0-1 0 0 0,-4-3 0 0 0,2 3 8 0 0,0 0 0 0 0,0 0 1 0 0,-1 0-1 0 0,0 0 1 0 0,1 1-1 0 0,-1 0 0 0 0,0 0 1 0 0,-10-3-1 0 0,11 4 2 0 0,0 1 0 0 0,1-1 0 0 0,-1 1-1 0 0,1 0 1 0 0,-1 0 0 0 0,0 0 0 0 0,0 0 0 0 0,-5 1-1 0 0,-11 1-55 0 0,18-2 17 0 0,-9 6 24 0 0,-149-12 73 0 0,118 15-86 0 0,6-2-4 0 0,36-7-10 0 0,-1 0 1 0 0,0 0 0 0 0,1 0-1 0 0,-1 0 1 0 0,1 0-1 0 0,-1 0 1 0 0,0 0-1 0 0,1 0 1 0 0,-1 1-1 0 0,0-1 1 0 0,1 0-1 0 0,-1 0 1 0 0,1 0-1 0 0,-1 1 1 0 0,1-1 0 0 0,-1 0-1 0 0,0 1 1 0 0,1-1-1 0 0,-1 0 1 0 0,1 1-1 0 0,-1-1 1 0 0,1 1-1 0 0,0-1 1 0 0,-1 1-1 0 0,1-1 1 0 0,-1 1-1 0 0,1-1 1 0 0,0 1 0 0 0,0-1-1 0 0,-1 1 1 0 0,1-1-1 0 0,0 1 1 0 0,0 0-1 0 0,-1-1 1 0 0,1 1-1 0 0,0 0 1 0 0,4 26-4878 0 0,0-7 1009 0 0,5 12-1431 0 0,-9-21 4001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3:02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0 288 0 0,'0'1'100'0'0,"0"-1"1"0"0,0 1-1 0 0,0 0 0 0 0,0-1 1 0 0,0 1-1 0 0,0 0 0 0 0,-1-1 0 0 0,1 1 1 0 0,0-1-1 0 0,0 1 0 0 0,-1 0 1 0 0,1-1-1 0 0,0 1 0 0 0,-1-1 0 0 0,1 1 1 0 0,-1-1-1 0 0,1 1 0 0 0,-1-1 1 0 0,1 0-1 0 0,-1 1 0 0 0,1-1 1 0 0,-1 1-1 0 0,1-1 0 0 0,-1 0 0 0 0,-1 1 1 0 0,2-1-66 0 0,-1 0 1 0 0,1 1-1 0 0,-1-1 1 0 0,1 0-1 0 0,-1 1 1 0 0,1-1-1 0 0,-1 0 1 0 0,1 1-1 0 0,-1-1 1 0 0,1 0-1 0 0,0 1 1 0 0,-1-1-1 0 0,1 1 1 0 0,0-1-1 0 0,-1 1 1 0 0,1-1-1 0 0,0 1 1 0 0,-1-1-1 0 0,1 1 1 0 0,0-1-1 0 0,0 1 1 0 0,0-1-1 0 0,0 1 1 0 0,-1 0 0 0 0,1 0-1 0 0,0 0 257 0 0,2 31 4182 0 0,0-30-4388 0 0,1 0 0 0 0,-1 0 0 0 0,1-1 1 0 0,0 1-1 0 0,0-1 0 0 0,0 0 0 0 0,0 1 0 0 0,0-2 0 0 0,0 1 0 0 0,0 0 0 0 0,4 0 0 0 0,48 6 886 0 0,-25-4-234 0 0,228 35 2192 0 0,-213-33-2124 0 0,-28-4-298 0 0,1 1-1 0 0,26 6 0 0 0,-6-6-66 0 0,-35-3-430 0 0,0 1-1 0 0,1 0 1 0 0,-1 0 0 0 0,0 0-1 0 0,1 0 1 0 0,-1 0 0 0 0,0 1-1 0 0,0-1 1 0 0,1 1 0 0 0,3 2-1 0 0,-6-3-11 0 0,-1 0 1 0 0,1 0-1 0 0,-1 1 0 0 0,1-1 0 0 0,-1 0 1 0 0,1 0-1 0 0,-1 0 0 0 0,1 0 0 0 0,0 1 0 0 0,-1-1 1 0 0,1 0-1 0 0,-1 0 0 0 0,1 0 0 0 0,-1 0 0 0 0,1 0 1 0 0,-1-1-1 0 0,1 1 0 0 0,0 0 0 0 0,-1 0 1 0 0,1 0-1 0 0,-1 0 0 0 0,1-1 0 0 0,-1 1 0 0 0,1 0 1 0 0,-1 0-1 0 0,1-1 0 0 0,-1 1 0 0 0,0 0 0 0 0,1-1 1 0 0,-1 1-1 0 0,1 0 0 0 0,-1-1 0 0 0,1 0 1 0 0,29-5-2595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3:15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279 1 152 0 0,'19'0'5990'0'0,"-22"0"-5530"0"0,-1 1 0 0 0,1 0 0 0 0,0 0 0 0 0,-1 0 0 0 0,1 1 1 0 0,0-1-1 0 0,0 1 0 0 0,-1-1 0 0 0,1 1 0 0 0,0 0 0 0 0,1 0 0 0 0,-4 3 0 0 0,-9 5 1221 0 0,-30 26 838 0 0,25-18-2279 0 0,17-15-215 0 0,0 0 1 0 0,1 0 0 0 0,-1 0-1 0 0,1 1 1 0 0,0-1 0 0 0,0 0-1 0 0,0 1 1 0 0,0 0-1 0 0,1-1 1 0 0,-1 1 0 0 0,1 0-1 0 0,0 0 1 0 0,0 0 0 0 0,0 0-1 0 0,1 0 1 0 0,-1 0 0 0 0,1 0-1 0 0,0 0 1 0 0,0 0-1 0 0,1 0 1 0 0,-1 0 0 0 0,1 0-1 0 0,0 0 1 0 0,0 0 0 0 0,0 0-1 0 0,0 0 1 0 0,1 0-1 0 0,-1-1 1 0 0,1 1 0 0 0,0 0-1 0 0,5 5 1 0 0,-1-2-25 0 0,1-1 1 0 0,0 0-1 0 0,1 0 1 0 0,-1 0-1 0 0,1-1 0 0 0,0 0 1 0 0,1-1-1 0 0,-1 0 0 0 0,1 0 1 0 0,0 0-1 0 0,0-1 1 0 0,0-1-1 0 0,0 0 0 0 0,1 0 1 0 0,-1 0-1 0 0,1-2 1 0 0,-1 1-1 0 0,0-1 0 0 0,1 0 1 0 0,-1-1-1 0 0,12-2 1 0 0,-19 3-3 0 0,-1-1 1 0 0,1 1 0 0 0,-1-1 0 0 0,1 0 0 0 0,-1 1 0 0 0,0-1 0 0 0,1 0 0 0 0,-1 0-1 0 0,0 0 1 0 0,0 0 0 0 0,1 0 0 0 0,-1 0 0 0 0,0 0 0 0 0,0-1 0 0 0,0 1 0 0 0,-1 0-1 0 0,1-1 1 0 0,0 1 0 0 0,0 0 0 0 0,-1-1 0 0 0,1 1 0 0 0,-1-1 0 0 0,1 1-1 0 0,-1-1 1 0 0,1 1 0 0 0,-1-1 0 0 0,0-2 0 0 0,0 1 0 0 0,0 0 0 0 0,0 0 0 0 0,-1 0 0 0 0,1 0-1 0 0,-1 0 1 0 0,1 1 0 0 0,-1-1 0 0 0,0 0 0 0 0,0 0 0 0 0,0 1 0 0 0,-1-1 0 0 0,1 0 0 0 0,-1 1-1 0 0,1-1 1 0 0,-4-2 0 0 0,-4-6 3 0 0,-5-4 34 0 0,0-1 1 0 0,-29-23 0 0 0,37 35-30 0 0,1 0 1 0 0,-1 1-1 0 0,0 0 0 0 0,0 0 0 0 0,0 0 1 0 0,0 0-1 0 0,0 1 0 0 0,-1 0 0 0 0,1 1 1 0 0,-1-1-1 0 0,1 1 0 0 0,-1 0 0 0 0,-7 1 1 0 0,1 1-15 0 0,1 1 1 0 0,-1 0-1 0 0,0 1 0 0 0,1 1 1 0 0,0 0-1 0 0,0 0 1 0 0,0 1-1 0 0,-20 12 1 0 0,24-13-393 0 0,0 1 0 0 0,0 0 0 0 0,0 0 0 0 0,1 1 0 0 0,-1 0 0 0 0,-11 13 0 0 0,18-17 152 0 0,0-1 0 0 0,1 1 0 0 0,-1 0 0 0 0,1 0 0 0 0,0-1 0 0 0,-1 1 0 0 0,1 0 0 0 0,0 0-1 0 0,0 0 1 0 0,0 0 0 0 0,0-1 0 0 0,1 1 0 0 0,-1 0 0 0 0,0 0 0 0 0,1-1 0 0 0,-1 1 0 0 0,1 0 0 0 0,0 0 0 0 0,0-1 0 0 0,-1 1 0 0 0,1-1 0 0 0,0 1 0 0 0,0-1 0 0 0,1 1-1 0 0,-1-1 1 0 0,0 1 0 0 0,2 0 0 0 0,0 2-388 0 0,0-1 0 0 0,0 0-1 0 0,1 0 1 0 0,-1 0 0 0 0,1 0-1 0 0,0-1 1 0 0,0 0 0 0 0,0 1-1 0 0,8 2 1 0 0,-2-4-489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3:15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96 0 0,'11'0'1028'0'0,"-1"0"1"0"0,1-2-1 0 0,24-1 6781 0 0,-14 24-3675 0 0,-4 0-3430 0 0,-2 0-1 0 0,0 1 1 0 0,18 34-1 0 0,31 82-433 0 0,-47-100-212 0 0,10 32-16 0 0,-17-32-180 0 0,-10-36 77 0 0,1 0-1 0 0,-1-1 1 0 0,1 1 0 0 0,-1 0 0 0 0,0 0 0 0 0,1 0 0 0 0,-1-1 0 0 0,0 1 0 0 0,0 0 0 0 0,0 0 0 0 0,-1 0-1 0 0,1 0 1 0 0,0-1 0 0 0,-1 1 0 0 0,1 0 0 0 0,-1 0 0 0 0,0-1 0 0 0,0 3 0 0 0,-5 19-4760 0 0,5-22 4415 0 0,1 1 0 0 0,-1-1 0 0 0,0 0 0 0 0,0 0 0 0 0,0 0 0 0 0,0 0 0 0 0,1 0 0 0 0,-1 0-1 0 0,-1 0 1 0 0,1 0 0 0 0,0-1 0 0 0,0 1 0 0 0,0 0 0 0 0,0-1 0 0 0,0 1 0 0 0,-1-1-1 0 0,1 1 1 0 0,0-1 0 0 0,-1 1 0 0 0,1-1 0 0 0,0 0 0 0 0,-3 1 0 0 0,-6 2-1175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1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543 28 1224 0 0,'-77'12'3748'0'0,"-133"15"4489"0"0,116-11-4448 0 0,91-16-3652 0 0,0 1 0 0 0,-1 0 0 0 0,1 0 0 0 0,0 0 0 0 0,0 0 0 0 0,0 0-1 0 0,1 0 1 0 0,-1 1 0 0 0,0 0 0 0 0,0-1 0 0 0,1 1 0 0 0,-1 0 0 0 0,1 0 0 0 0,0 0-1 0 0,-1 1 1 0 0,1-1 0 0 0,0 0 0 0 0,0 1 0 0 0,1 0 0 0 0,-4 5 0 0 0,2-1 15 0 0,1-1 0 0 0,0 2 1 0 0,1-1-1 0 0,-1 0 0 0 0,1 0 1 0 0,0 1-1 0 0,1 13 0 0 0,0-19-146 0 0,0-1 1 0 0,0 0-1 0 0,0 1 0 0 0,1-1 0 0 0,-1 1 0 0 0,0-1 0 0 0,1 1 0 0 0,-1-1 0 0 0,1 0 1 0 0,-1 1-1 0 0,1-1 0 0 0,0 0 0 0 0,-1 0 0 0 0,1 1 0 0 0,0-1 0 0 0,0 0 1 0 0,0 0-1 0 0,0 0 0 0 0,0 0 0 0 0,0 0 0 0 0,0 0 0 0 0,0 0 0 0 0,0 0 1 0 0,3 1-1 0 0,0-1-6 0 0,0 1 1 0 0,0-1-1 0 0,0 0 1 0 0,0 0-1 0 0,0 0 1 0 0,0-1 0 0 0,0 1-1 0 0,8-1 1 0 0,6-1-32 0 0,0-1 0 0 0,34-9 0 0 0,-51 11 31 0 0,50-15-256 0 0,54-22-1 0 0,-30 8-108 0 0,-60 23 285 0 0,-1-1 0 0 0,0 0 0 0 0,0-1 0 0 0,20-16 0 0 0,-20 14 33 0 0,-12 9 45 0 0,-1-1 0 0 0,1 1-1 0 0,-1 0 1 0 0,0 0 0 0 0,1-1-1 0 0,-1 1 1 0 0,0-1-1 0 0,0 1 1 0 0,0-1 0 0 0,0 1-1 0 0,0-1 1 0 0,0 0-1 0 0,0 0 1 0 0,-1 1 0 0 0,1-1-1 0 0,-1 0 1 0 0,1-3-1 0 0,-1 3 4 0 0,0 1-1 0 0,0 0 0 0 0,0 0 0 0 0,0 0 0 0 0,0-1 0 0 0,-1 1 0 0 0,1 0 0 0 0,0 0 1 0 0,-1 0-1 0 0,1 0 0 0 0,-1 0 0 0 0,1-1 0 0 0,-1 1 0 0 0,1 0 0 0 0,-1 0 0 0 0,0 0 1 0 0,0 0-1 0 0,1 1 0 0 0,-1-1 0 0 0,0 0 0 0 0,0 0 0 0 0,0 0 0 0 0,0 1 0 0 0,0-1 1 0 0,0 0-1 0 0,0 1 0 0 0,0-1 0 0 0,-2 0 0 0 0,-9-3 6 0 0,0 1-1 0 0,-1 0 1 0 0,1 0 0 0 0,-1 1-1 0 0,0 1 1 0 0,1 0 0 0 0,-1 0-1 0 0,0 2 1 0 0,-19 2 0 0 0,-13 4-45 0 0,-54 15 0 0 0,93-20 27 0 0,-49 15-1525 0 0,0 3-1 0 0,-70 35 1 0 0,119-52 1236 0 0,-30 22-3275 0 0,36-24 3391 0 0,-1-1 1 0 0,0 1-1 0 0,1 0 1 0 0,-1-1 0 0 0,0 1-1 0 0,1 0 1 0 0,-1-1-1 0 0,1 1 1 0 0,-1 0-1 0 0,1 0 1 0 0,0 0-1 0 0,-1-1 1 0 0,1 1-1 0 0,0 0 1 0 0,-1 0-1 0 0,1 0 1 0 0,0 1-1 0 0,0-1 23 0 0,1 0-1 0 0,-1-1 1 0 0,1 1 0 0 0,-1-1-1 0 0,1 1 1 0 0,-1-1-1 0 0,1 1 1 0 0,-1-1-1 0 0,1 1 1 0 0,0-1 0 0 0,-1 0-1 0 0,1 1 1 0 0,0-1-1 0 0,-1 0 1 0 0,1 0-1 0 0,0 0 1 0 0,0 1 0 0 0,-1-1-1 0 0,1 0 1 0 0,0 0-1 0 0,0 0 1 0 0,-1 0-1 0 0,1 0 1 0 0,0 0 0 0 0,0 0-1 0 0,-1 0 1 0 0,2-1-1 0 0,25-1-1629 0 0,10 1 366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03.4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8 364 0 0,'0'0'1342'0'0,"0"22"-819"0"0,2 64-114 0 0,-2-85-378 0 0,0 0 0 0 0,0 0 0 0 0,0 0 0 0 0,0 1 1 0 0,0-1-1 0 0,0 0 0 0 0,0 0 0 0 0,0 0 0 0 0,1 0 1 0 0,-1 0-1 0 0,0 0 0 0 0,1 0 0 0 0,-1 0 0 0 0,1 0 1 0 0,-1 0-1 0 0,1 0 0 0 0,-1-1 0 0 0,1 1 0 0 0,0 0 1 0 0,-1 0-1 0 0,1 0 0 0 0,0-1 0 0 0,1 2 1 0 0,-1-3-19 0 0,-1 0 0 0 0,1 0 0 0 0,0 0 0 0 0,0 0 1 0 0,-1 0-1 0 0,1 0 0 0 0,0 0 0 0 0,-1 0 0 0 0,1 0 1 0 0,-1 0-1 0 0,1 0 0 0 0,-1-1 0 0 0,0 1 1 0 0,0 0-1 0 0,1 0 0 0 0,-1 0 0 0 0,0-1 0 0 0,0 1 1 0 0,0 0-1 0 0,0 0 0 0 0,0 0 0 0 0,-1-1 0 0 0,1-1 1 0 0,1-84 12 0 0,-1 86-44 0 0,0 0 1 0 0,0 0 0 0 0,0 0 0 0 0,0 0 0 0 0,0 0-1 0 0,0 0 1 0 0,0 0 0 0 0,0 0 0 0 0,1 0 0 0 0,-1 0-1 0 0,0 1 1 0 0,1-1 0 0 0,-1 0 0 0 0,1 0-1 0 0,-1 0 1 0 0,1 0 0 0 0,-1 0 0 0 0,1 0 0 0 0,-1 1-1 0 0,1-1 1 0 0,0 0 0 0 0,0 0 0 0 0,-1 1-1 0 0,1-1 1 0 0,0 1 0 0 0,1-2 0 0 0,2 3-1067 0 0,-10 1 244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25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 88 0 0,'0'0'1281'0'0,"19"-15"478"0"0,2 9-950 0 0,-18 5-711 0 0,0 1-1 0 0,0-1 1 0 0,0 0-1 0 0,0 1 1 0 0,1 0-1 0 0,-1-1 1 0 0,0 1-1 0 0,0 1 1 0 0,1-1-1 0 0,-1 0 1 0 0,0 1-1 0 0,0 0 1 0 0,5 1-1 0 0,19 2 948 0 0,15 3 140 0 0,-33-4-929 0 0,0-1-1 0 0,0-1 1 0 0,18 2-1 0 0,171-2 1731 0 0,-203 1-1958 0 0,0-1-1 0 0,1 1 0 0 0,-1-1 1 0 0,0 0-1 0 0,0 0 0 0 0,-7 0 0 0 0,-21 5 2 0 0,25-3-27 0 0,-1-1 0 0 0,1-1-1 0 0,-1 1 1 0 0,0-1 0 0 0,-10-1-1 0 0,-16 3 2 0 0,0 0-23 0 0,26-3 8 0 0,-1 1-1 0 0,1 0 1 0 0,0 0 0 0 0,-1 1 0 0 0,1 0-1 0 0,0 1 1 0 0,-14 5 0 0 0,23-8 11 0 0,0 0 0 0 0,0 0 1 0 0,0 0-1 0 0,0 0 0 0 0,0 0 0 0 0,0 0 0 0 0,0 1 1 0 0,0-1-1 0 0,-1 0 0 0 0,1 0 0 0 0,0 0 0 0 0,0 0 1 0 0,0 0-1 0 0,0 0 0 0 0,0 0 0 0 0,0 0 0 0 0,0 0 1 0 0,0 0-1 0 0,0 0 0 0 0,0 0 0 0 0,0 0 0 0 0,0 0 1 0 0,0 0-1 0 0,-1 1 0 0 0,1-1 0 0 0,0 0 0 0 0,0 0 1 0 0,0 0-1 0 0,0 0 0 0 0,0 0 0 0 0,0 0 0 0 0,0 0 1 0 0,0 0-1 0 0,0 0 0 0 0,0 1 0 0 0,0-1 0 0 0,0 0 1 0 0,0 0-1 0 0,0 0 0 0 0,0 0 0 0 0,0 0 0 0 0,0 0 0 0 0,0 0 1 0 0,1 0-1 0 0,-1 0 0 0 0,0 1 0 0 0,0-1 0 0 0,0 0 1 0 0,0 0-1 0 0,0 0 0 0 0,0 0 0 0 0,0 0 0 0 0,0 0 1 0 0,0 0-1 0 0,0 0 0 0 0,0 0 0 0 0,0 0 0 0 0,0 0 1 0 0,0 0-1 0 0,1 0 0 0 0,-1 0 0 0 0,9 4-528 0 0,9-2-1532 0 0,38-3-4350 0 0,-45-3 5079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8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2 72 0 0,'0'-1'14682'0'0,"1"1"-15342"0"0,1 2 834 0 0,-1-1 0 0 0,0 1 0 0 0,0-1 0 0 0,-1 1 0 0 0,1-1 0 0 0,0 1 1 0 0,0-1-1 0 0,-1 1 0 0 0,1 0 0 0 0,-1-1 0 0 0,0 1 0 0 0,1 0 0 0 0,-1 0 0 0 0,0-1 0 0 0,0 1 0 0 0,0 3 0 0 0,-1 42 779 0 0,0-27-686 0 0,-8 105 366 0 0,8-102-585 0 0,-2 1-1 0 0,-7 34 1 0 0,5-34-33 0 0,1 0-1 0 0,-2 38 1 0 0,-3 23-30 0 0,-1 17-1289 0 0,10-101 1101 0 0,0 0-1 0 0,0 1 1 0 0,0-1-1 0 0,0 0 1 0 0,0 1-1 0 0,0-1 1 0 0,0 1-1 0 0,0-1 1 0 0,0 0-1 0 0,1 1 1 0 0,-1-1-1 0 0,1 0 1 0 0,-1 1-1 0 0,1-1 1 0 0,0 0 0 0 0,-1 0-1 0 0,1 1 1 0 0,0-1-1 0 0,1 1 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8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32 560 0 0,'5'0'730'0'0,"-4"0"-461"0"0,0 0 0 0 0,0 0 1 0 0,0 0-1 0 0,0 0 0 0 0,0 1 0 0 0,-1-1 1 0 0,1 0-1 0 0,0 0 0 0 0,0 0 1 0 0,0 1-1 0 0,0-1 0 0 0,0 1 1 0 0,0-1-1 0 0,0 0 0 0 0,0 1 1 0 0,0 0-1 0 0,-1-1 0 0 0,1 1 0 0 0,0-1 1 0 0,-1 1-1 0 0,1 0 0 0 0,0 0 1 0 0,-1-1-1 0 0,1 1 0 0 0,0 0 1 0 0,-1 0-1 0 0,1 1 0 0 0,1 1-64 0 0,12 10 2121 0 0,7 12 1336 0 0,58 92-215 0 0,-74-110-3445 0 0,2 0 0 0 0,-1 0 1 0 0,1-1-1 0 0,0 0 1 0 0,1 0-1 0 0,-1-1 0 0 0,1 1 1 0 0,0-2-1 0 0,0 1 0 0 0,1-1 1 0 0,-1-1-1 0 0,1 1 1 0 0,0-1-1 0 0,0-1 0 0 0,0 0 1 0 0,0 0-1 0 0,11 0 0 0 0,-13-2-17 0 0,1-1 0 0 0,-1 0-1 0 0,1-1 1 0 0,-1 1-1 0 0,1-1 1 0 0,-1-1 0 0 0,0 0-1 0 0,0 0 1 0 0,0 0-1 0 0,0-1 1 0 0,-1 0 0 0 0,1 0-1 0 0,-1 0 1 0 0,0-1-1 0 0,0 0 1 0 0,5-7 0 0 0,-3 4-8 0 0,-1 0 0 0 0,0-1 1 0 0,0 0-1 0 0,-1 0 0 0 0,-1-1 0 0 0,1 0 1 0 0,-1 0-1 0 0,-1 0 0 0 0,0 0 1 0 0,4-17-1 0 0,-7 24 21 0 0,0 0 1 0 0,-1 0-1 0 0,0 1 0 0 0,0-1 0 0 0,1 0 1 0 0,-2 0-1 0 0,1 0 0 0 0,0 1 0 0 0,0-1 1 0 0,-1 0-1 0 0,0 0 0 0 0,1 0 1 0 0,-1 1-1 0 0,0-1 0 0 0,-1 1 0 0 0,1-1 1 0 0,0 1-1 0 0,-1-1 0 0 0,-1-2 1 0 0,-1 1 3 0 0,1 1 1 0 0,-1-1-1 0 0,0 1 1 0 0,0 0 0 0 0,0 0-1 0 0,0 0 1 0 0,0 1-1 0 0,-1 0 1 0 0,1 0 0 0 0,-7-3-1 0 0,-3 1 10 0 0,1 0 0 0 0,-1 1-1 0 0,-1 1 1 0 0,1 0-1 0 0,0 1 1 0 0,0 0 0 0 0,-17 2-1 0 0,4 1-22 0 0,1 1 0 0 0,0 1 1 0 0,0 1-1 0 0,0 2 0 0 0,0 0 0 0 0,1 2 0 0 0,-39 19 0 0 0,55-23-494 0 0,0 1 1 0 0,0 1-1 0 0,0 0 1 0 0,1 0-1 0 0,0 1 1 0 0,1 0-1 0 0,-10 12 1 0 0,17-20 378 0 0,-1 1 0 0 0,1-1 0 0 0,0 0 1 0 0,0 1-1 0 0,0-1 0 0 0,-1 1 0 0 0,1-1 1 0 0,0 0-1 0 0,0 1 0 0 0,0-1 1 0 0,0 1-1 0 0,0-1 0 0 0,0 1 0 0 0,0-1 1 0 0,0 1-1 0 0,0-1 0 0 0,0 1 0 0 0,0-1 1 0 0,0 0-1 0 0,0 1 0 0 0,1-1 0 0 0,-1 1 1 0 0,0-1-1 0 0,0 1 0 0 0,0-1 0 0 0,1 0 1 0 0,-1 1-1 0 0,0-1 0 0 0,0 0 1 0 0,1 1-1 0 0,-1-1 0 0 0,0 0 0 0 0,1 1 1 0 0,-1-1-1 0 0,0 0 0 0 0,1 1 0 0 0,-1-1 1 0 0,0 0-1 0 0,1 0 0 0 0,-1 0 0 0 0,1 1 1 0 0,-1-1-1 0 0,1 0 0 0 0,-1 0 1 0 0,0 0-1 0 0,1 0 0 0 0,-1 0 0 0 0,1 0 1 0 0,-1 0-1 0 0,1 0 0 0 0,-1 0 0 0 0,1 0 1 0 0,31 1-3871 0 0,-26-1 3374 0 0,21 0-897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9.1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1 112 0 0,'-31'0'11056'0'0,"30"1"-10839"0"0,1 0-1 0 0,-1-1 1 0 0,0 1-1 0 0,0 0 1 0 0,1-1-1 0 0,-1 1 1 0 0,0 0 0 0 0,1 0-1 0 0,-1 0 1 0 0,1-1-1 0 0,-1 1 1 0 0,1 0-1 0 0,0 0 1 0 0,-1 0-1 0 0,1 0 1 0 0,0 0-1 0 0,-1 0 1 0 0,1 0-1 0 0,0 0 1 0 0,0 0-1 0 0,0 0 1 0 0,0 0-1 0 0,0 0 1 0 0,0 0-1 0 0,0 0 1 0 0,0 0-1 0 0,1 0 1 0 0,-1 0-1 0 0,0 0 1 0 0,0 0-1 0 0,1 0 1 0 0,-1 0 0 0 0,1 0-1 0 0,-1 0 1 0 0,1-1-1 0 0,0 3 1 0 0,29 39 439 0 0,-15-23-114 0 0,-9-11-483 0 0,0 0 1 0 0,1 0 0 0 0,-1-1-1 0 0,1 0 1 0 0,12 9-1 0 0,16 16 29 0 0,-15-10-84 0 0,0-1 1 0 0,25 18-1 0 0,52 52 0 0 0,-30-28-602 0 0,-65-61 461 0 0,-1-1-71 0 0,1 0 0 0 0,-1 0 1 0 0,0 0-1 0 0,0 0 0 0 0,0 0 0 0 0,0 0 1 0 0,0 0-1 0 0,0 0 0 0 0,0 0 1 0 0,0 0-1 0 0,0 1 0 0 0,-1-1 0 0 0,1 0 1 0 0,0 1-1 0 0,-1-1 0 0 0,1 1 1 0 0,-1-1-1 0 0,1 3 0 0 0,-31-3-6746 0 0,-55-7-479 0 0,57 1 6110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9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33 398 468 0 0,'-32'6'6882'0'0,"34"-6"-6087"0"0,1-1-189 0 0,1 0 1 0 0,-1 0-1 0 0,1 0 1 0 0,-1 0-1 0 0,1-1 1 0 0,-1 0-1 0 0,3-1 1 0 0,4-2 243 0 0,89-42 3365 0 0,-60 26-3409 0 0,62-45 0 0 0,-62 37-681 0 0,-13 12-186 0 0,-1-2-1 0 0,-2-1 1 0 0,28-29 0 0 0,-21 19-785 0 0,-20 20-1209 0 0,0 0 0 0 0,-1 0 1 0 0,15-21-1 0 0,-14 9-6631 0 0,-9 16 7215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40.0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144 133 316 0 0,'-12'14'7251'0'0,"11"-14"-6825"0"0,0 1 1 0 0,0-1-1 0 0,0 1 1 0 0,-2 0-1 0 0,-7 3 3258 0 0,-18-10 1017 0 0,21 4-4612 0 0,0-1 1 0 0,1 0-1 0 0,-1 0 0 0 0,-8-6 0 0 0,13 9-86 0 0,1-2 0 0 0,-1 1 0 0 0,0 0-1 0 0,1 0 1 0 0,-1 0 0 0 0,0-1 0 0 0,1 1 0 0 0,-1-1 0 0 0,1 1 0 0 0,0-1 0 0 0,0 0 0 0 0,0 1 0 0 0,0-1 0 0 0,0 0-1 0 0,0 0 1 0 0,0 0 0 0 0,0 0 0 0 0,0-3 0 0 0,-4-7-9 0 0,0-5-10 0 0,15-30-80 0 0,-10 46 94 0 0,1-1 1 0 0,0 1-1 0 0,0 0 1 0 0,0 0-1 0 0,0 0 0 0 0,0 0 1 0 0,0 0-1 0 0,0 0 1 0 0,0 0-1 0 0,1 1 0 0 0,-1-1 1 0 0,0 0-1 0 0,1 0 0 0 0,1 0 1 0 0,-2 1 2 0 0,3-2 48 0 0,1 1 0 0 0,0 1 0 0 0,0-1-1 0 0,0 1 1 0 0,-1-1 0 0 0,1 1 0 0 0,0 1-1 0 0,0-1 1 0 0,0 1 0 0 0,-1-1 0 0 0,1 1 0 0 0,0 1-1 0 0,-1-1 1 0 0,1 1 0 0 0,-1 0 0 0 0,1 0-1 0 0,-1 0 1 0 0,0 0 0 0 0,0 1 0 0 0,0 0-1 0 0,0 0 1 0 0,-1 0 0 0 0,1 0 0 0 0,-1 0 0 0 0,1 1-1 0 0,-1 0 1 0 0,4 6 0 0 0,41 59 610 0 0,-45-64-624 0 0,0 0 0 0 0,-1 0-1 0 0,0-1 1 0 0,0 2 0 0 0,0-1-1 0 0,0 0 1 0 0,-1 0 0 0 0,0 1-1 0 0,0-1 1 0 0,0 0 0 0 0,-1 1-1 0 0,0-1 1 0 0,0 1 0 0 0,0-1-1 0 0,-1 1 1 0 0,1-1 0 0 0,-1 0-1 0 0,-1 1 1 0 0,1-1 0 0 0,-4 10-1 0 0,-2-5-14 0 0,0 1-1 0 0,0-1 1 0 0,-1 0-1 0 0,0-1 1 0 0,-1 0-1 0 0,-16 14 1 0 0,19-18-22 0 0,0-1 0 0 0,0 0 0 0 0,0-1 0 0 0,-1 0 0 0 0,1 0 0 0 0,-1 0 0 0 0,1 0 0 0 0,-1-1 0 0 0,0-1 0 0 0,0 1 0 0 0,0-1 1 0 0,-1 0-1 0 0,-8 0 0 0 0,14-1-2 0 0,0 0 1 0 0,0 0-1 0 0,1 0 1 0 0,-1 0-1 0 0,0 0 1 0 0,0-1-1 0 0,0 1 1 0 0,0 0 0 0 0,0-1-1 0 0,0 0 1 0 0,0 1-1 0 0,0-1 1 0 0,1 0-1 0 0,-1 0 1 0 0,0 0-1 0 0,1 0 1 0 0,-1-1-1 0 0,1 1 1 0 0,-3-2 0 0 0,3 1 0 0 0,-1-1 0 0 0,1 1 0 0 0,0-1 1 0 0,0 1-1 0 0,0-1 0 0 0,0 0 1 0 0,1 1-1 0 0,-1-1 0 0 0,1 0 1 0 0,0 1-1 0 0,-1-1 0 0 0,2-5 1 0 0,-1 6 0 0 0,1 0 1 0 0,0 0-1 0 0,0 0 1 0 0,1 1-1 0 0,-1-1 1 0 0,0 0-1 0 0,0 0 1 0 0,1 1-1 0 0,-1-1 1 0 0,1 1-1 0 0,0 0 1 0 0,-1-1-1 0 0,1 1 1 0 0,0 0-1 0 0,0 0 1 0 0,0 0 0 0 0,-1 0-1 0 0,4-1 1 0 0,17-4-10 0 0,-16 4 8 0 0,0 0-1 0 0,1 1 1 0 0,-1-1 0 0 0,12 0-1 0 0,67 1-17 0 0,-50 4-6 0 0,29 6-233 0 0,22 2-2088 0 0,-22-5-3167 0 0,-52-4 2379 0 0,1 1-1 0 0,22 7 1 0 0,-19-5 1389 0 0,-5-5 295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40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2 388 0 0,'2'-2'17812'0'0,"1"9"-16239"0"0,2 10-1328 0 0,-4-10-116 0 0,0 1 0 0 0,1-1 0 0 0,0 0 0 0 0,0 1 0 0 0,0-1 0 0 0,7 13 0 0 0,9 29 63 0 0,-10-14-132 0 0,18 50 0 0 0,0-2-34 0 0,-17-60-63 0 0,-8-19-48 0 0,1-1 0 0 0,-1 0 1 0 0,0 1-1 0 0,0-1 0 0 0,0 1 0 0 0,0-1 1 0 0,-1 1-1 0 0,1 5 0 0 0,-1-8-109 0 0,0 0-1 0 0,0-1 0 0 0,0 1 1 0 0,0-1-1 0 0,0 1 1 0 0,-1 0-1 0 0,1-1 1 0 0,0 1-1 0 0,0-1 0 0 0,0 1 1 0 0,-1-1-1 0 0,1 1 1 0 0,0 0-1 0 0,0-1 0 0 0,-1 1 1 0 0,1-1-1 0 0,-1 0 1 0 0,1 1-1 0 0,-2 1-583 0 0,2-2 583 0 0,-1 0 1 0 0,1 1-1 0 0,-1-1 0 0 0,1 0 1 0 0,-1 0-1 0 0,1 1 1 0 0,-1-1-1 0 0,0 0 1 0 0,1 0-1 0 0,-1 0 0 0 0,1 0 1 0 0,-1 0-1 0 0,0 0 1 0 0,1 0-1 0 0,-1 0 0 0 0,1 0 1 0 0,-1 0-1 0 0,0 0 1 0 0,1 0-1 0 0,-1 0 1 0 0,1 0-1 0 0,-1-1 0 0 0,1 1 1 0 0,-1 0-1 0 0,1 0 1 0 0,-1-1-1 0 0,0 1 0 0 0,0-1 1 0 0,-42-20-5222 0 0,23 10 2951 0 0,1 5 937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40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60 864 0 0,'-39'-1'13626'0'0,"66"4"-11762"0"0,-13-1-652 0 0,12 1-582 0 0,0-2 0 0 0,-1-1 0 0 0,1 0 0 0 0,37-7 0 0 0,-9 1-409 0 0,287-22-3046 0 0,-288 24 154 0 0,78-9-9298 0 0,-111 9 10128 0 0,7-1 366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41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322 60 932 0 0,'-28'-21'6576'0'0,"25"18"-6106"0"0,0 0 0 0 0,0 0-1 0 0,-1 0 1 0 0,1 0 0 0 0,-1 1 0 0 0,0 0-1 0 0,0-1 1 0 0,0 2 0 0 0,0-1 0 0 0,0 0-1 0 0,0 1 1 0 0,0 0 0 0 0,-1-1 0 0 0,1 2-1 0 0,-6-2 1 0 0,-76-3 2215 0 0,71 6-2437 0 0,0 1 0 0 0,1 1-1 0 0,-1 1 1 0 0,1-1 0 0 0,0 2 0 0 0,-22 10 0 0 0,35-14-234 0 0,-1 0 0 0 0,1 0 1 0 0,0 0-1 0 0,0 0 1 0 0,0 0-1 0 0,-1 0 0 0 0,1 0 1 0 0,0 0-1 0 0,1 0 0 0 0,-1 1 1 0 0,0-1-1 0 0,0 0 0 0 0,0 1 1 0 0,1-1-1 0 0,-1 0 0 0 0,1 1 1 0 0,-1-1-1 0 0,1 1 0 0 0,0-1 1 0 0,-1 1-1 0 0,1-1 1 0 0,0 3-1 0 0,0 0 5 0 0,0-1-1 0 0,1 1 1 0 0,-1 0 0 0 0,1 0-1 0 0,0-1 1 0 0,0 1 0 0 0,0 0-1 0 0,2 4 1 0 0,72 133 74 0 0,-56-82-121 0 0,-13-47 32 0 0,-2 0 0 0 0,1 0 0 0 0,-2 1 0 0 0,1-1-1 0 0,-2 1 1 0 0,0 0 0 0 0,1 23 0 0 0,-3-33-4 0 0,-1 0-1 0 0,1 0 1 0 0,-1 0 0 0 0,0 0 0 0 0,0-1 0 0 0,0 1-1 0 0,0 0 1 0 0,-3 5 0 0 0,3-6 0 0 0,0 0 0 0 0,-1 1 0 0 0,1-1 1 0 0,0 1-1 0 0,0 0 0 0 0,1-1 0 0 0,-1 1 0 0 0,0 4 0 0 0,1-6 0 0 0,0-1 1 0 0,0 0-1 0 0,0 0 0 0 0,0 1 0 0 0,0-1 0 0 0,0 0 1 0 0,0 1-1 0 0,0-1 0 0 0,0 0 0 0 0,0 0 0 0 0,0 1 1 0 0,0-1-1 0 0,0 0 0 0 0,0 1 0 0 0,0-1 1 0 0,0 0-1 0 0,0 0 0 0 0,-1 1 0 0 0,1-1 0 0 0,0 0 1 0 0,0 0-1 0 0,0 0 0 0 0,0 1 0 0 0,-1-1 0 0 0,1 0 1 0 0,0 0-1 0 0,0 0 0 0 0,0 1 0 0 0,-1-1 0 0 0,1 0 1 0 0,0 0-1 0 0,0 0 0 0 0,-1 0 0 0 0,1 1 0 0 0,-1-1 1 0 0,1 0-1 0 0,-1 1 0 0 0,1-1 0 0 0,-1 0 1 0 0,1 1-1 0 0,0-1 0 0 0,-1 0 0 0 0,1 1 1 0 0,0-1-1 0 0,-1 1 0 0 0,1-1 0 0 0,0 1 1 0 0,0-1-1 0 0,-1 1 0 0 0,1-1 0 0 0,0 1 1 0 0,0-1-1 0 0,0 1 0 0 0,0-1 0 0 0,0 1 0 0 0,0-1 1 0 0,0 1-1 0 0,0-1 0 0 0,0 1 0 0 0,0-1 1 0 0,0 1-1 0 0,0-1 0 0 0,0 1 0 0 0,0-1 1 0 0,0 2-1 0 0,0-2-12 0 0,-1 0 0 0 0,0 1 0 0 0,0-1 0 0 0,0 0 0 0 0,1 0 0 0 0,-1 1 0 0 0,0-1 0 0 0,0 0 0 0 0,0 0 0 0 0,0 0 0 0 0,0 0 0 0 0,0 0 0 0 0,1 0 0 0 0,-1 0 0 0 0,0 0 0 0 0,0-1 0 0 0,0 1 0 0 0,0 0 0 0 0,1-1-1 0 0,-1 1 1 0 0,0 0 0 0 0,0-1 0 0 0,0 1 0 0 0,1-1 0 0 0,-1 1 0 0 0,0-1 0 0 0,1 1 0 0 0,-1-1 0 0 0,0 1 0 0 0,1-1 0 0 0,-1 0 0 0 0,1 1 0 0 0,-1-1 0 0 0,1 0 0 0 0,-1 0 0 0 0,1 1 0 0 0,0-1 0 0 0,-1 0 0 0 0,1-1 0 0 0,1 2 8 0 0,0 0 0 0 0,1 0 1 0 0,-1 0-1 0 0,0 0 0 0 0,0 0 0 0 0,1 0 0 0 0,-1 1 0 0 0,0-1 1 0 0,1 0-1 0 0,-1 1 0 0 0,0-1 0 0 0,0 1 0 0 0,0-1 0 0 0,0 1 1 0 0,1 0-1 0 0,-1-1 0 0 0,2 3 0 0 0,30 18-51 0 0,-29-18 56 0 0,0 1-1 0 0,-1 0 1 0 0,1 0-1 0 0,-1 1 1 0 0,0-1-1 0 0,-1 1 1 0 0,1-1-1 0 0,3 8 1 0 0,10 18-5 0 0,-14-26 4 0 0,1 1-1 0 0,-1-1 1 0 0,0 1-1 0 0,0 0 1 0 0,-1-1-1 0 0,0 1 1 0 0,1 0-1 0 0,-2 0 1 0 0,1 0-1 0 0,0 0 1 0 0,-1 0-1 0 0,0 0 1 0 0,0 0-1 0 0,-1 0 1 0 0,1 0-1 0 0,-3 8 1 0 0,0 24 10 0 0,2-31-8 0 0,1-1-1 0 0,-1 1 1 0 0,0-1-1 0 0,-1 0 0 0 0,1 0 1 0 0,-1 0-1 0 0,0 0 1 0 0,0 0-1 0 0,-6 9 0 0 0,-31 41 58 0 0,21-31-22 0 0,-38 48-46 0 0,56-72 8 0 0,-1 1-1 0 0,1-1 0 0 0,0 1 1 0 0,-1-1-1 0 0,1 0 1 0 0,-1 1-1 0 0,1-1 0 0 0,0 1 1 0 0,0-1-1 0 0,-1 1 1 0 0,1-1-1 0 0,0 1 0 0 0,0-1 1 0 0,-1 1-1 0 0,1-1 1 0 0,0 1-1 0 0,0-1 1 0 0,0 1-1 0 0,0-1 0 0 0,0 1 1 0 0,0-1-1 0 0,0 1 1 0 0,0-1-1 0 0,0 1 0 0 0,0-1 1 0 0,0 1-1 0 0,0-1 1 0 0,0 1-1 0 0,1-1 0 0 0,-1 1 1 0 0,0-1-1 0 0,0 1 1 0 0,1-1-1 0 0,-1 1 0 0 0,0-1 1 0 0,0 1-1 0 0,1-1 1 0 0,0 1-1 0 0,24 1-53 0 0,-11-2 79 0 0,12-2-11 0 0,0 0 0 0 0,30-8 1 0 0,-30 5-811 0 0,0 1 1 0 0,31 0-1 0 0,-4-3-3993 0 0,-26-1-1275 0 0,-24 7 5003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1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565 40 524 0 0,'1'-1'174'0'0,"0"1"-1"0"0,-1-1 1 0 0,1 1 0 0 0,0-1 0 0 0,-1 0-1 0 0,1 0 1 0 0,-1 1 0 0 0,1-1 0 0 0,-1 0-1 0 0,1 0 1 0 0,-1 0 0 0 0,1 0-1 0 0,-1 0 1 0 0,0 1 0 0 0,0-1 0 0 0,1 0-1 0 0,-1 0 1 0 0,0 0 0 0 0,0 0 0 0 0,0 0-1 0 0,0 0 1 0 0,0 0 0 0 0,0 0-1 0 0,0 0 1 0 0,0 0 0 0 0,-1 0 0 0 0,1 0-1 0 0,0 0 1 0 0,0 1 0 0 0,-1-1 0 0 0,1 0-1 0 0,-1 0 1 0 0,1 0 0 0 0,-1 0-1 0 0,1 1 1 0 0,-1-1 0 0 0,1 0 0 0 0,-1 0-1 0 0,0 1 1 0 0,1-1 0 0 0,-2 0-1 0 0,1 0-18 0 0,-1 0-1 0 0,1 1 1 0 0,0-1-1 0 0,-1 1 1 0 0,1 0-1 0 0,0-1 1 0 0,0 1-1 0 0,-1 0 1 0 0,1 0-1 0 0,-1 0 1 0 0,1 0-1 0 0,0 0 1 0 0,-1 0-1 0 0,1 0 1 0 0,0 0-1 0 0,-1 1 1 0 0,1-1-1 0 0,0 1 1 0 0,0-1-1 0 0,-1 1 1 0 0,1-1-1 0 0,0 1 1 0 0,0-1-1 0 0,0 1 1 0 0,0 0-1 0 0,-1 0 1 0 0,1 0-1 0 0,0 0 1 0 0,0-1-1 0 0,-1 3 1 0 0,1-1 91 0 0,0 0 1 0 0,0 0-1 0 0,0 0 1 0 0,0 1 0 0 0,0-1-1 0 0,0 0 1 0 0,1 0-1 0 0,-1 1 1 0 0,1-1-1 0 0,-1 0 1 0 0,1 3-1 0 0,-8 25 1278 0 0,-18 19 85 0 0,17-30-986 0 0,-22 32 1 0 0,-58 52 308 0 0,18-32-666 0 0,19-20-171 0 0,-14 16-22 0 0,22-23-270 0 0,-45 56-1 0 0,65-60-985 0 0,18-11-4171 0 0,19-55-5606 0 0,-12 24 10616 0 0,0 0 0 0 0,0 0 1 0 0,2-3-1 0 0,6-11-1119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42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6 588 0 0,'-40'-2'4094'0'0,"-8"-1"3870"0"0,26 7-690 0 0,36-3-6443 0 0,125 10 971 0 0,-2 0-1618 0 0,-66-11-441 0 0,103-2 298 0 0,-148-1-1774 0 0,-1 0-1 0 0,34-10 1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42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1140 0 0,'0'0'13254'0'0,"11"6"-9627"0"0,14 6-1927 0 0,1-2-1 0 0,49 13 1 0 0,-69-21-1549 0 0,90 27 949 0 0,180 83-1 0 0,-256-101-1091 0 0,-1 1 0 0 0,0 1 1 0 0,34 30-1 0 0,-39-31-10 0 0,2 2-234 0 0,-1 1 0 0 0,0 0 0 0 0,-1 1-1 0 0,21 31 1 0 0,-35-47 145 0 0,0 1 0 0 0,1-1-1 0 0,-1 0 1 0 0,1 1 0 0 0,-1-1 0 0 0,0 1-1 0 0,1-1 1 0 0,-1 0 0 0 0,0 1 0 0 0,1-1-1 0 0,-1 1 1 0 0,0-1 0 0 0,0 1 0 0 0,0-1-1 0 0,1 1 1 0 0,-1 0 0 0 0,0-1 0 0 0,0 1-1 0 0,0-1 1 0 0,0 1 0 0 0,0-1 0 0 0,0 1-1 0 0,0-1 1 0 0,0 1 0 0 0,0-1 0 0 0,0 1-1 0 0,0 0 1 0 0,-1-1 0 0 0,1 1 0 0 0,0-1 0 0 0,0 1-1 0 0,0-1 1 0 0,-1 1 0 0 0,1-1 0 0 0,0 1-1 0 0,-1-1 1 0 0,1 0 0 0 0,0 1 0 0 0,-1-1-1 0 0,1 1 1 0 0,-1-1 0 0 0,1 0 0 0 0,0 1-1 0 0,-1-1 1 0 0,1 0 0 0 0,-1 1 0 0 0,1-1-1 0 0,-1 0 1 0 0,1 0 0 0 0,-1 0 0 0 0,1 1-1 0 0,-1-1 1 0 0,0 0 0 0 0,1 0 0 0 0,-1 0-1 0 0,1 0 1 0 0,-1 0 0 0 0,1 0 0 0 0,-1 0-1 0 0,0 0 1 0 0,-40-6-6497 0 0,34 5 5233 0 0,-79-13-7675 0 0,59 13 7553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43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113 485 732 0 0,'-112'14'13236'0'0,"134"-28"-10019"0"0,60-40-1041 0 0,100-81-884 0 0,54-64-2849 0 0,-160 129-5253 0 0,-63 58 3831 0 0,-12 11 2629 0 0,0 0 1 0 0,0 0-1 0 0,0 0 1 0 0,0 0 0 0 0,0 0-1 0 0,0 0 1 0 0,0 0-1 0 0,1 0 1 0 0,-1 0-1 0 0,0 0 1 0 0,1 1 0 0 0,-1-1-1 0 0,0 1 1 0 0,1-1-1 0 0,-1 1 1 0 0,1-1-1 0 0,-1 1 1 0 0,1 0 0 0 0,1-1-1 0 0,7 1-1400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44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59 420 0 0,'-39'16'18938'0'0,"76"-21"-17208"0"0,32-6-793 0 0,-12 6-835 0 0,-3 4 34 0 0,64-8 0 0 0,70-4-30 0 0,-89 9-1608 0 0,-100 3 1245 0 0,0 0-1 0 0,-1 0 1 0 0,1 1-1 0 0,-1-1 1 0 0,1 1-1 0 0,-1-1 1 0 0,1 1-1 0 0,-1-1 0 0 0,0 1 1 0 0,1 0-1 0 0,-1 0 1 0 0,1-1-1 0 0,-1 1 1 0 0,0 0-1 0 0,1 1 1 0 0,-3-1-1 0 0,-6 0-1887 0 0,-14-5-1113 0 0,1 1 1 0 0,-32-1-1 0 0,23 3 999 0 0,3-3 787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10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17 488 0 0,'0'-17'13925'0'0,"0"18"-13845"0"0,0-1-1 0 0,0 0 0 0 0,0 1 0 0 0,-1-1 0 0 0,1 1 1 0 0,0-1-1 0 0,0 1 0 0 0,0-1 0 0 0,0 1 0 0 0,0-1 1 0 0,0 1-1 0 0,0-1 0 0 0,0 1 0 0 0,0-1 0 0 0,0 1 1 0 0,1-1-1 0 0,-1 1 0 0 0,0-1 0 0 0,0 1 1 0 0,0-1-1 0 0,0 1 0 0 0,1-1 0 0 0,-1 0 0 0 0,0 1 1 0 0,0-1-1 0 0,1 1 0 0 0,-1-1 0 0 0,0 0 0 0 0,1 1 1 0 0,-1-1-1 0 0,1 0 0 0 0,-1 1 0 0 0,0-1 0 0 0,1 0 1 0 0,-1 0-1 0 0,1 1 0 0 0,-1-1 0 0 0,1 0 1 0 0,-1 0-1 0 0,1 1 0 0 0,1-1 297 0 0,-4 17 224 0 0,0-15-596 0 0,0 0-1 0 0,1 1 1 0 0,-1 0 0 0 0,0-1-1 0 0,1 1 1 0 0,0 0-1 0 0,-1 0 1 0 0,1 0 0 0 0,0 0-1 0 0,1 0 1 0 0,-1 0 0 0 0,0 0-1 0 0,0 6 1 0 0,-6 20 51 0 0,5-22-30 0 0,0 0-1 0 0,0-1 0 0 0,1 1 1 0 0,-1 10-1 0 0,2-15-6 0 0,0-1-1 0 0,0 1 0 0 0,0-1 1 0 0,0 1-1 0 0,0-1 1 0 0,0 1-1 0 0,0 0 0 0 0,-1-1 1 0 0,1 1-1 0 0,0-1 0 0 0,-1 1 1 0 0,0-1-1 0 0,1 0 0 0 0,-1 1 1 0 0,0-1-1 0 0,1 0 0 0 0,-1 1 1 0 0,0-1-1 0 0,-2 2 0 0 0,-4-7-59 0 0,2 1 30 0 0,7 4 38 0 0,-1 0 3 0 0,0 1 0 0 0,0-1 0 0 0,0 0 0 0 0,0 1-1 0 0,0-1 1 0 0,0 1 0 0 0,-1-1 0 0 0,1 1 0 0 0,0-1 0 0 0,-1 1-1 0 0,1-1 1 0 0,-1 1 0 0 0,0 0 0 0 0,0-1 0 0 0,0 1-1 0 0,1 0 1 0 0,-2-1 0 0 0,1 1 0 0 0,0 0 0 0 0,-1 2-1 0 0,-8 37 55 0 0,0 2-92 0 0,-7-1 9 0 0,13-30 10 0 0,-2 0 1 0 0,-10 20-1 0 0,12-20-25 0 0,3-11 11 0 0,0-1 0 0 0,0 1 0 0 0,0-1-1 0 0,0 1 1 0 0,0 0 0 0 0,0-1 0 0 0,0 1 0 0 0,0-1 0 0 0,0 1 0 0 0,0-1 0 0 0,-1 1 0 0 0,1-1 0 0 0,0 1 0 0 0,0 0 0 0 0,-1-1 0 0 0,1 1 0 0 0,0-1 0 0 0,-1 0 0 0 0,1 1-1 0 0,-1-1 1 0 0,1 1 0 0 0,-1-1 0 0 0,1 0 0 0 0,-1 1 0 0 0,-17 12-3666 0 0,15-10 2233 0 0,0 0 1 0 0,-1-1-1 0 0,0 1 1 0 0,0-1-1 0 0,0 0 1 0 0,-7 3-1 0 0,-34 11-3095 0 0,34-15 3369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11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241 163 916 0 0,'0'0'1102'0'0,"-21"-4"4959"0"0,17 5-5587 0 0,-1 1 1 0 0,0-1-1 0 0,0 0 1 0 0,0 0-1 0 0,0 0 1 0 0,0-1-1 0 0,0 1 1 0 0,0-1-1 0 0,0-1 1 0 0,0 1-1 0 0,-8-2 1 0 0,-15-3 1537 0 0,-4-7-1457 0 0,29 12-556 0 0,0-1 0 0 0,0 0-1 0 0,0 0 1 0 0,0 0 0 0 0,0 0 0 0 0,0 0 0 0 0,1 0-1 0 0,-1-1 1 0 0,0 1 0 0 0,0-1 0 0 0,1 0-1 0 0,-1 0 1 0 0,1 0 0 0 0,0 0 0 0 0,0-1-1 0 0,-1 1 1 0 0,1 0 0 0 0,1-1 0 0 0,-4-5-1 0 0,-4-6 8 0 0,8 13-6 0 0,0-1 0 0 0,0 1 1 0 0,0-1-1 0 0,0 1 0 0 0,0-1 1 0 0,0 1-1 0 0,1-1 0 0 0,-1 0 0 0 0,0 1 1 0 0,1-1-1 0 0,-1 0 0 0 0,1 0 1 0 0,0 1-1 0 0,-1-1 0 0 0,1 0 1 0 0,0 0-1 0 0,0 0 0 0 0,0 0 0 0 0,1 1 1 0 0,-1-1-1 0 0,0 0 0 0 0,1 0 1 0 0,-1 1-1 0 0,2-4 0 0 0,0 2 8 0 0,0-1-1 0 0,0 1 1 0 0,1-1 0 0 0,-1 1-1 0 0,1 0 1 0 0,0 0-1 0 0,0 0 1 0 0,0 1 0 0 0,1-1-1 0 0,-1 1 1 0 0,0 0-1 0 0,1 0 1 0 0,0 0 0 0 0,-1 0-1 0 0,1 0 1 0 0,0 1-1 0 0,0 0 1 0 0,0-1 0 0 0,0 2-1 0 0,0-1 1 0 0,0 0 0 0 0,0 1-1 0 0,0 0 1 0 0,0 0-1 0 0,1 0 1 0 0,4 1 0 0 0,-1-1 46 0 0,0 1 0 0 0,0 0 0 0 0,0 1 0 0 0,0 0 0 0 0,-1 0 0 0 0,1 1 1 0 0,0 0-1 0 0,-1 0 0 0 0,1 0 0 0 0,-1 1 0 0 0,0 1 0 0 0,-1-1 0 0 0,8 7 1 0 0,-6-4-30 0 0,-1 1 1 0 0,-1 0 0 0 0,1 1 0 0 0,-1-1 0 0 0,-1 1 0 0 0,1 0 0 0 0,-2 1 0 0 0,1-1-1 0 0,3 12 1 0 0,5 11 19 0 0,-10-25-30 0 0,0 1 1 0 0,-1 0-1 0 0,0-1 0 0 0,-1 1 1 0 0,0 0-1 0 0,0 0 0 0 0,0 0 1 0 0,-1 0-1 0 0,0 0 0 0 0,-1 0 1 0 0,0 0-1 0 0,-2 11 0 0 0,0-6 6 0 0,-1 0 0 0 0,-1 0 0 0 0,0 0 1 0 0,0-1-1 0 0,-1 0 0 0 0,-12 18 0 0 0,4-11-39 0 0,-1-1 0 0 0,-1 0 0 0 0,0 0 0 0 0,-1-2 0 0 0,-32 24 0 0 0,45-38 1 0 0,0 1 0 0 0,0-1 1 0 0,-1 0-1 0 0,1 0 1 0 0,-1 0-1 0 0,1 0 0 0 0,-1-1 1 0 0,1 0-1 0 0,-1 0 0 0 0,0 0 1 0 0,0-1-1 0 0,0 1 1 0 0,1-1-1 0 0,-1 0 0 0 0,0-1 1 0 0,0 1-1 0 0,0-1 0 0 0,1 0 1 0 0,-1 0-1 0 0,0 0 1 0 0,1-1-1 0 0,-1 1 0 0 0,1-1 1 0 0,0-1-1 0 0,-1 1 0 0 0,1 0 1 0 0,0-1-1 0 0,0 0 1 0 0,-5-5-1 0 0,8 7 16 0 0,1 1 0 0 0,0 0 1 0 0,-1-1-1 0 0,1 1 0 0 0,0-1 0 0 0,-1 1 1 0 0,1-1-1 0 0,0 1 0 0 0,0-1 0 0 0,0 1 1 0 0,-1-1-1 0 0,1 1 0 0 0,0-1 0 0 0,0 0 1 0 0,0 1-1 0 0,0-1 0 0 0,0 1 0 0 0,0-1 1 0 0,0 1-1 0 0,0-1 0 0 0,0 1 0 0 0,1-1 1 0 0,-1 0-1 0 0,0 1 0 0 0,0-1 0 0 0,0 1 1 0 0,0-1-1 0 0,1 1 0 0 0,-1-1 0 0 0,0 1 0 0 0,1 0 1 0 0,-1-1-1 0 0,0 1 0 0 0,1-1 0 0 0,-1 1 1 0 0,1-1-1 0 0,-1 1 0 0 0,0 0 0 0 0,1-1 1 0 0,-1 1-1 0 0,1 0 0 0 0,-1 0 0 0 0,1-1 1 0 0,-1 1-1 0 0,1 0 0 0 0,-1 0 0 0 0,1 0 1 0 0,-1 0-1 0 0,1 0 0 0 0,0-1 0 0 0,0 1 1 0 0,65 3 220 0 0,-1 2 1 0 0,118 24 0 0 0,-41-2-178 0 0,-45-11-242 0 0,-91-15 92 0 0,0 0 0 0 0,0-1 0 0 0,-1 0 0 0 0,1 0 1 0 0,0 0-1 0 0,-1-1 0 0 0,8-1 0 0 0,-11 2-90 0 0,0-1-1 0 0,0 0 1 0 0,0 0-1 0 0,0 0 1 0 0,0 0-1 0 0,0 0 1 0 0,0 0-1 0 0,0-1 1 0 0,0 1 0 0 0,0 0-1 0 0,-1-1 1 0 0,1 0-1 0 0,-1 1 1 0 0,1-1-1 0 0,-1 0 1 0 0,0 0-1 0 0,1 0 1 0 0,-1 1-1 0 0,1-4 1 0 0,6-7-1701 0 0,-7 11 1658 0 0,0 0 1 0 0,0 0 0 0 0,0 0 0 0 0,0 0 0 0 0,-1 0-1 0 0,1 0 1 0 0,0 0 0 0 0,-1 0 0 0 0,1 0 0 0 0,-1-1-1 0 0,0 1 1 0 0,1 0 0 0 0,-1 0 0 0 0,0 0 0 0 0,1-1-1 0 0,-1 1 1 0 0,0 0 0 0 0,0 0 0 0 0,0-1 0 0 0,0 1-1 0 0,0 0 1 0 0,0 0 0 0 0,-1-1 0 0 0,1 1 0 0 0,-1-2-1 0 0,-9-24-3299 0 0,3 12 2230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35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402 81 628 0 0,'-29'-43'4158'0'0,"29"43"-4116"0"0,-2-2 243 0 0,0 1 0 0 0,1-1 1 0 0,-1 0-1 0 0,1 0 0 0 0,-1 1 1 0 0,1-1-1 0 0,0 0 0 0 0,0 0 1 0 0,0 0-1 0 0,0-1 0 0 0,0 1 1 0 0,0 0-1 0 0,0 0 0 0 0,1 0 1 0 0,-1-1-1 0 0,1-2 1074 0 0,9 10-605 0 0,-18 38 32 0 0,8-34-668 0 0,0-1 0 0 0,-1 0 0 0 0,0 1 0 0 0,0-1 0 0 0,-1 0 1 0 0,-4 9-1 0 0,-4 13 195 0 0,-7 22 238 0 0,-47 92-1 0 0,5-12-312 0 0,39-87-202 0 0,-40 66 0 0 0,36-69-108 0 0,-31 71 0 0 0,49-97 127 0 0,5-13-288 0 0,0 1 0 0 0,1-1 0 0 0,0 0 0 0 0,0 0 0 0 0,-1 1 0 0 0,2-1 0 0 0,-2 7 0 0 0,2-9 169 0 0,0-1 0 0 0,0 1 0 0 0,0-1 0 0 0,0 0 0 0 0,0 1 0 0 0,0-1 0 0 0,1 1 0 0 0,-1-1 0 0 0,0 1 0 0 0,0-1 0 0 0,0 0 0 0 0,1 1 0 0 0,-1-1 0 0 0,0 0-1 0 0,0 1 1 0 0,1-1 0 0 0,-1 0 0 0 0,0 1 0 0 0,1-1 0 0 0,-1 0 0 0 0,0 1 0 0 0,1-1 0 0 0,-1 0 0 0 0,1 0 0 0 0,-1 1 0 0 0,22 0-1887 0 0,-4-5 183 0 0,1 0 0 0 0,0-2 0 0 0,31-13 0 0 0,-13 4 390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36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72 432 0 0,'0'-1'121'0'0,"-1"0"1"0"0,1 1-1 0 0,0-1 0 0 0,-1 0 1 0 0,1 1-1 0 0,-1-1 0 0 0,1 0 1 0 0,0 1-1 0 0,-1-1 0 0 0,0 1 1 0 0,1-1-1 0 0,-1 1 0 0 0,1-1 1 0 0,-1 1-1 0 0,0-1 0 0 0,1 1 0 0 0,-1-1 1 0 0,0 1-1 0 0,1 0 0 0 0,-1-1 1 0 0,0 1-1 0 0,0 0 0 0 0,1 0 1 0 0,-1 0-1 0 0,0-1 0 0 0,0 1 1 0 0,0 0-1 0 0,1 0 0 0 0,-1 0 1 0 0,0 0-1 0 0,0 1 0 0 0,0-1 1 0 0,1 0-1 0 0,-1 0 0 0 0,-1 1 1 0 0,-36 4 2292 0 0,31-4-2033 0 0,2 1-198 0 0,0-1 1 0 0,0 1 0 0 0,-1 0-1 0 0,1 0 1 0 0,0 0-1 0 0,1 1 1 0 0,-1 0 0 0 0,0 0-1 0 0,1 0 1 0 0,0 0 0 0 0,-1 1-1 0 0,1 0 1 0 0,1-1-1 0 0,-1 2 1 0 0,0-1 0 0 0,1 0-1 0 0,0 1 1 0 0,0-1 0 0 0,0 1-1 0 0,1 0 1 0 0,0 0 0 0 0,0 0-1 0 0,-2 7 1 0 0,-4 7 180 0 0,6-16-312 0 0,1 0 0 0 0,0 0 0 0 0,-1 0 1 0 0,1 0-1 0 0,1 1 0 0 0,-1-1 0 0 0,0 0 0 0 0,1 0 1 0 0,-1 4-1 0 0,-1 17 199 0 0,2-20-210 0 0,-1 0 0 0 0,1 0 0 0 0,0 0 0 0 0,0 0 0 0 0,0 1 0 0 0,2 5 0 0 0,-1 0-6 0 0,2-1 0 0 0,-1 0 0 0 0,1 0 0 0 0,0 0 0 0 0,1 0 0 0 0,0 0 0 0 0,10 14 0 0 0,-11-20-35 0 0,0 1 0 0 0,0-1 0 0 0,1 1 0 0 0,-1-1 0 0 0,1 0 0 0 0,0-1 0 0 0,0 1 0 0 0,0-1 1 0 0,1 1-1 0 0,-1-1 0 0 0,0 0 0 0 0,1-1 0 0 0,-1 1 0 0 0,1-1 0 0 0,0 0 0 0 0,-1 0 0 0 0,8 0 0 0 0,2 0 3 0 0,0-1-1 0 0,0 0 1 0 0,0-1-1 0 0,0-1 1 0 0,-1 0-1 0 0,1-1 1 0 0,-1-1-1 0 0,1 0 1 0 0,-1 0 0 0 0,-1-1-1 0 0,1-1 1 0 0,23-14-1 0 0,-19 9-29 0 0,0-1-1 0 0,-1 0 1 0 0,0-2-1 0 0,-1 1 1 0 0,-1-2 0 0 0,0 0-1 0 0,0-1 1 0 0,11-19-1 0 0,-20 28 18 0 0,-1 0 0 0 0,-1 0 0 0 0,1-1 0 0 0,-1 1-1 0 0,-1-1 1 0 0,1 1 0 0 0,-1-1 0 0 0,-1 0 0 0 0,1 0-1 0 0,0-13 1 0 0,-2 17 7 0 0,0 0 0 0 0,-1 1 0 0 0,1-1 0 0 0,-1 1 0 0 0,1-1 0 0 0,-1 0 0 0 0,0 1 0 0 0,0-1 0 0 0,-1 1-1 0 0,1 0 1 0 0,-1-1 0 0 0,1 1 0 0 0,-1 0 0 0 0,0 0 0 0 0,0 0 0 0 0,-1 0 0 0 0,1 1 0 0 0,-1-1 0 0 0,1 0 0 0 0,-1 1 0 0 0,0 0 0 0 0,0 0-1 0 0,0 0 1 0 0,0 0 0 0 0,-6-3 0 0 0,-7-1-30 0 0,-1 1-1 0 0,1 0 0 0 0,-1 1 1 0 0,0 1-1 0 0,1 0 0 0 0,-1 2 1 0 0,-1 0-1 0 0,1 0 0 0 0,0 2 1 0 0,-23 3-1 0 0,25-2-19 0 0,0 1-1 0 0,0 0 1 0 0,0 1-1 0 0,0 1 1 0 0,1 0-1 0 0,-1 1 1 0 0,1 0-1 0 0,1 1 1 0 0,-1 1-1 0 0,1 0 1 0 0,-20 17-1 0 0,32-24-28 0 0,0-1 1 0 0,0 1-1 0 0,0 0 0 0 0,0 0 1 0 0,0-1-1 0 0,1 1 0 0 0,-1 0 0 0 0,0 0 1 0 0,0 0-1 0 0,1 0 0 0 0,-1 0 0 0 0,1 0 1 0 0,-1 0-1 0 0,1 0 0 0 0,-1 0 1 0 0,1 0-1 0 0,0 1 0 0 0,-1-1 0 0 0,1 0 1 0 0,0 0-1 0 0,0 0 0 0 0,0 0 1 0 0,0 1-1 0 0,0-1 0 0 0,0 0 0 0 0,0 0 1 0 0,0 0-1 0 0,0 0 0 0 0,1 0 0 0 0,-1 1 1 0 0,0-1-1 0 0,1 0 0 0 0,-1 0 1 0 0,1 0-1 0 0,-1 0 0 0 0,1 0 0 0 0,0 0 1 0 0,-1 0-1 0 0,1 0 0 0 0,0 0 1 0 0,0 0-1 0 0,-1-1 0 0 0,1 1 0 0 0,0 0 1 0 0,0 0-1 0 0,0-1 0 0 0,0 1 0 0 0,0-1 1 0 0,0 1-1 0 0,0-1 0 0 0,2 1 1 0 0,4 3-549 0 0,1-1 1 0 0,0 1 0 0 0,0-2 0 0 0,0 1 0 0 0,14 1-1 0 0,47-2-2069 0 0,-25-2 1558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36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33 280 0 0,'4'-4'528'0'0,"0"0"-1"0"0,0 0 1 0 0,1 1-1 0 0,-1-1 1 0 0,8-3 0 0 0,-11 7-372 0 0,0-1 1 0 0,0 0 0 0 0,0 0-1 0 0,0 1 1 0 0,0-1 0 0 0,0 1-1 0 0,1-1 1 0 0,-1 1 0 0 0,0 0 0 0 0,0-1-1 0 0,0 1 1 0 0,1 0 0 0 0,-1 0-1 0 0,0 0 1 0 0,0 0 0 0 0,1 0 0 0 0,-1 0-1 0 0,0 0 1 0 0,1 0 0 0 0,-1 0-1 0 0,0 1 1 0 0,0-1 0 0 0,0 0 0 0 0,1 1-1 0 0,-1-1 1 0 0,0 1 0 0 0,2 1-1 0 0,4 5 412 0 0,5 12 381 0 0,-8-11-676 0 0,0 1 0 0 0,0-1 0 0 0,1 0 1 0 0,11 14-1 0 0,-10-13-122 0 0,0-1 0 0 0,0 1 0 0 0,-1 0 0 0 0,5 10 0 0 0,7 14 95 0 0,4 10-78 0 0,65 201-10 0 0,-79-223-178 0 0,-6-15-46 0 0,1 0 0 0 0,0 0 0 0 0,0 0 0 0 0,1 0 0 0 0,-1 0-1 0 0,8 9 1 0 0,6 12-2012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37.1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105 490 176 0 0,'-74'-5'5982'0'0,"73"5"-5858"0"0,0 0 0 0 0,-1 0 0 0 0,1 0 0 0 0,0 0-1 0 0,0 0 1 0 0,0-1 0 0 0,-1 1 0 0 0,1 0 0 0 0,0-1 0 0 0,0 1 0 0 0,0-1 0 0 0,0 1 0 0 0,0-1 0 0 0,-1 1 0 0 0,1-1-1 0 0,0 0 1 0 0,0 0 0 0 0,1 0 0 0 0,-1 1 0 0 0,0-1 0 0 0,0 0 0 0 0,0 0 0 0 0,1 0 0 0 0,-1 0 0 0 0,0 0 0 0 0,1 0-1 0 0,-1-1 1 0 0,1 1 0 0 0,-1 0 0 0 0,1 0 0 0 0,-1 0 0 0 0,1 0 0 0 0,0-1 0 0 0,0 1 0 0 0,0 0 0 0 0,0 0 0 0 0,0-1-1 0 0,0-1 1 0 0,6-9 199 0 0,1 0 0 0 0,1 0-1 0 0,0 1 1 0 0,0 0-1 0 0,1 1 1 0 0,1 0 0 0 0,14-13-1 0 0,86-62 408 0 0,-90 71-646 0 0,45-35-2 0 0,-23 16-684 0 0,59-34 0 0 0,42-16-7189 0 0,-122 68 4638 0 0,-12 10 1814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2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23 1224 0 0,'-9'-3'1122'0'0,"0"0"-1"0"0,0 0 1 0 0,-1 1-1 0 0,1 0 1 0 0,-1 1-1 0 0,0 0 1 0 0,1 1-1 0 0,-1 0 1 0 0,0 0-1 0 0,-16 3 1 0 0,26-3-1045 0 0,0 0 1 0 0,0 1 0 0 0,-1-1 0 0 0,1 0 0 0 0,0 0 0 0 0,0 0-1 0 0,0 0 1 0 0,-1 0 0 0 0,1 1 0 0 0,0-1 0 0 0,0 0-1 0 0,0 0 1 0 0,0 0 0 0 0,-1 1 0 0 0,1-1 0 0 0,0 0 0 0 0,0 0-1 0 0,0 1 1 0 0,0-1 0 0 0,0 0 0 0 0,0 0 0 0 0,0 0-1 0 0,0 1 1 0 0,0-1 0 0 0,0 0 0 0 0,0 0 0 0 0,0 1 0 0 0,0-1-1 0 0,0 0 1 0 0,0 0 0 0 0,0 1 0 0 0,0-1 0 0 0,0 0 0 0 0,0 0-1 0 0,0 1 1 0 0,0-1 0 0 0,0 0 0 0 0,0 0 0 0 0,0 1-1 0 0,1-1 1 0 0,-1 0 0 0 0,0 0 0 0 0,0 0 0 0 0,0 1 0 0 0,0-1-1 0 0,1 0 1 0 0,-1 0 0 0 0,0 0 0 0 0,0 0 0 0 0,0 1-1 0 0,1-1 1 0 0,-1 0 0 0 0,0 0 0 0 0,21 4 562 0 0,1-1 1 0 0,-1-1-1 0 0,0-1 0 0 0,38-3 1 0 0,-3 0-279 0 0,220-12 138 0 0,-86 1-2539 0 0,2 14-6911 0 0,-98 10 1043 0 0,-73-6 5960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37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180 158 356 0 0,'3'6'5173'0'0,"-25"-1"-2271"0"0,6-6-2492 0 0,0-1 0 0 0,0-1-1 0 0,0 0 1 0 0,0-1-1 0 0,1-1 1 0 0,-20-8-1 0 0,32 12-373 0 0,2 0-31 0 0,-1 1 0 0 0,1-1 0 0 0,-1 0 0 0 0,1 1-1 0 0,-1-1 1 0 0,1 0 0 0 0,-1 0 0 0 0,1 0 0 0 0,0 0-1 0 0,-1 0 1 0 0,1 0 0 0 0,0-1 0 0 0,0 1 0 0 0,0 0-1 0 0,0-1 1 0 0,0 1 0 0 0,0 0 0 0 0,0-1 0 0 0,1 1 0 0 0,-1-1-1 0 0,1 0 1 0 0,-1 1 0 0 0,0-3 0 0 0,1 1 0 0 0,0 0-1 0 0,0 0 1 0 0,0 0 0 0 0,0 0 0 0 0,1 0 0 0 0,-1 0-1 0 0,1 0 1 0 0,0 0 0 0 0,0 0 0 0 0,0 0 0 0 0,0 0 0 0 0,2-3-1 0 0,0 1-3 0 0,0 0-1 0 0,0 0 1 0 0,0 1 0 0 0,0-1-1 0 0,1 1 1 0 0,0 0-1 0 0,0 0 1 0 0,0 0 0 0 0,0 0-1 0 0,1 1 1 0 0,-1-1-1 0 0,1 1 1 0 0,0 1-1 0 0,6-4 1 0 0,-7 5-1 0 0,0 1-1 0 0,0-1 1 0 0,0 1-1 0 0,0 0 1 0 0,0 0-1 0 0,1 0 1 0 0,-1 1-1 0 0,0-1 0 0 0,0 1 1 0 0,0 0-1 0 0,0 0 1 0 0,0 0-1 0 0,0 1 1 0 0,0 0-1 0 0,-1-1 1 0 0,1 1-1 0 0,-1 1 1 0 0,1-1-1 0 0,-1 0 1 0 0,1 1-1 0 0,2 3 1 0 0,6 5-1 0 0,-1 1 0 0 0,0 0 0 0 0,-2 0 1 0 0,11 17-1 0 0,-18-26 2 0 0,0 1 0 0 0,0 0 0 0 0,-1-1 0 0 0,1 1 0 0 0,-1 0 0 0 0,0 0 0 0 0,0 0 0 0 0,0 6 0 0 0,7 20 18 0 0,-6-22-10 0 0,1-1-1 0 0,-1 1 0 0 0,-1 0 0 0 0,0 0 0 0 0,0-1 1 0 0,0 1-1 0 0,-1 0 0 0 0,0 0 0 0 0,0 0 0 0 0,-1 0 1 0 0,0 0-1 0 0,-1-1 0 0 0,0 1 0 0 0,0 0 0 0 0,-5 12 1 0 0,-5 5 15 0 0,-1 0 0 0 0,-1-1 0 0 0,-18 25 0 0 0,19-30-26 0 0,-52 50 22 0 0,60-64-18 0 0,1 0 0 0 0,-1-1 0 0 0,0 0 0 0 0,0 0-1 0 0,0 0 1 0 0,-6 3 0 0 0,4-7-7 0 0,5-10-2 0 0,3 5 8 0 0,-1 3 0 0 0,1 0 0 0 0,-1 0 0 0 0,1 0 0 0 0,0-1 0 0 0,0 1 0 0 0,0 0 0 0 0,0 0 0 0 0,0 0 0 0 0,0 1 0 0 0,0-1 0 0 0,1 0 0 0 0,-1 0 0 0 0,1 1 0 0 0,-1-1 0 0 0,1 0 0 0 0,0 1 0 0 0,-1 0-1 0 0,1-1 1 0 0,0 1 0 0 0,0 0 0 0 0,0 0 0 0 0,0 0 0 0 0,0 0 0 0 0,3 0 0 0 0,8-4-4 0 0,-1 0 0 0 0,23-4 0 0 0,-1 3-16 0 0,1 1 0 0 0,-1 2-1 0 0,1 1 1 0 0,44 4 0 0 0,-39 1-1532 0 0,63 14 0 0 0,-94-15 589 0 0,-1 0-1 0 0,1 1 1 0 0,-1 1-1 0 0,0-1 1 0 0,15 10-1 0 0,-8-4-492 0 0,3-2 310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54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1 764 0 0,'-8'4'557'0'0,"0"-1"0"0"0,0 0-1 0 0,0 0 1 0 0,-1 0 0 0 0,1-1-1 0 0,-18 1 1 0 0,-4 3 4102 0 0,41-5-3539 0 0,6 6-498 0 0,-1-1 0 0 0,1 0 0 0 0,0-1 0 0 0,1-1 0 0 0,30 4 0 0 0,23-2 1045 0 0,127-4 1 0 0,-37-3-1107 0 0,507 16-58 0 0,-412-26-453 0 0,-135 4-17 0 0,125 8-1 0 0,-102 20-15 0 0,-79-9-26 0 0,-53-9 9 0 0,1 0 0 0 0,21 9-1 0 0,-26-8 1 0 0,1-1 0 0 0,0 0-1 0 0,0 0 1 0 0,0-1-1 0 0,0 0 1 0 0,16 1-1 0 0,-18-2-72 0 0,-16 0-269 0 0,-20 2-1156 0 0,17-2 157 0 0,1 0 1 0 0,0 1-1 0 0,0 0 1 0 0,0 1-1 0 0,1 0 1 0 0,-17 7-1 0 0,26-10 1000 0 0,-1 1-1 0 0,1 0 0 0 0,0 0 0 0 0,-1 0 0 0 0,1 0 1 0 0,0 0-1 0 0,0 0 0 0 0,0 0 0 0 0,0 0 0 0 0,0 1 1 0 0,0-1-1 0 0,0 0 0 0 0,0 1 0 0 0,-1 1 0 0 0,1-1 119 0 0,-1 5-1172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56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373 1 980 0 0,'-138'0'7392'0'0,"-1"0"-9171"0"0,121 0 159 0 0,1 1 0 0 0,-26 4 0 0 0,25 0 523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56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38 340 0 0,'-75'-16'4161'0'0,"-12"10"-1062"0"0,86 7-2938 0 0,0-1-1 0 0,-1 0 1 0 0,1 0 0 0 0,-1 0-1 0 0,1 1 1 0 0,-1-1-1 0 0,1 0 1 0 0,0 1 0 0 0,-1 0-1 0 0,1-1 1 0 0,0 1 0 0 0,-1 0-1 0 0,1-1 1 0 0,0 1 0 0 0,-2 2-1 0 0,-12 4 2004 0 0,-26 9 603 0 0,19-8-1689 0 0,17-3-150 0 0,16-2-451 0 0,360-25 1749 0 0,338-3-773 0 0,-316 19-1140 0 0,81 1-214 0 0,-194 6-91 0 0,-108 2-5 0 0,-35 0 1 0 0,128-5 4 0 0,-161 1 13 0 0,-103 1-12 0 0,-12-5-1518 0 0,-19 5-1029 0 0,-6 0-4882 0 0,-49-5-1 0 0,66 4 5789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59.2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10 572 0 0,'-104'-10'6688'0'0,"104"10"-6574"0"0,0 1 1 0 0,-1-1-1 0 0,1 0 1 0 0,0 0-1 0 0,0 1 0 0 0,0-1 1 0 0,0 0-1 0 0,0 1 1 0 0,0-1-1 0 0,0 0 1 0 0,0 1-1 0 0,0-1 0 0 0,0 0 1 0 0,0 1-1 0 0,0-1 1 0 0,0 0-1 0 0,0 0 0 0 0,0 1 1 0 0,0-1-1 0 0,0 0 1 0 0,0 1-1 0 0,0-1 1 0 0,0 0-1 0 0,1 1 0 0 0,-1-1 1 0 0,0 0-1 0 0,0 1 1 0 0,1-1-159 0 0,7 3 1051 0 0,0-1-1 0 0,1 1 1 0 0,-1-2-1 0 0,1 1 0 0 0,0-1 1 0 0,13 0-1 0 0,27 3 58 0 0,163 26 848 0 0,259 3-1 0 0,-235-20-1512 0 0,331-6-61 0 0,-339-9-324 0 0,265 7-122 0 0,-443-8-796 0 0,-40 2-242 0 0,0 0-1 0 0,0 0 1 0 0,0 1-1 0 0,0 0 1 0 0,0 1-1 0 0,17 3 1 0 0,-13 0-981 0 0,68 16-7999 0 0,-63-16 8649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04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0 92 0 0,'0'0'217'0'0,"-29"11"920"0"0,-30 1 417 0 0,34-8-979 0 0,-4 1 571 0 0,0 0-1 0 0,0 2 1 0 0,1 1 0 0 0,0 2 0 0 0,-29 16 4777 0 0,74-26-3922 0 0,34-4-1838 0 0,-26 2 489 0 0,678-17 1765 0 0,0 38-2330 0 0,-255 1-89 0 0,-368-22-40 0 0,-26-1-172 0 0,-37 1-386 0 0,-26-1-1204 0 0,-26-3-3809 0 0,26 6 4295 0 0,0 0-1 0 0,0 0 1 0 0,0 1-1 0 0,0 0 0 0 0,0 1 1 0 0,0-1-1 0 0,-13 6 0 0 0,11 3-120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05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1 112 0 0,'-26'1'2219'0'0,"-1"1"0"0"0,1 1 0 0 0,-1 1-1 0 0,-39 12 1 0 0,56-15-1433 0 0,9-1-719 0 0,1 0 1 0 0,0 0 0 0 0,-1 0-1 0 0,1 0 1 0 0,0 0-1 0 0,-1 0 1 0 0,1 0 0 0 0,0 0-1 0 0,0 0 1 0 0,-1 0 0 0 0,1 0-1 0 0,0 0 1 0 0,-1 0-1 0 0,1 0 1 0 0,0 0 0 0 0,-1 0-1 0 0,1 1 1 0 0,0-1-1 0 0,0 0 1 0 0,-1 0 0 0 0,1 0-1 0 0,0 1 1 0 0,0-1-1 0 0,-1 0 1 0 0,0 9 3677 0 0,10-8-3227 0 0,1 0 1 0 0,0 0 0 0 0,15-1-1 0 0,7 1-52 0 0,207 2 1342 0 0,-123-5-1380 0 0,302-11 166 0 0,5-1-544 0 0,-260 11 314 0 0,-100 1-2071 0 0,-14 2-4523 0 0,-59-3 1761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06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576 65 48 0 0,'-84'-3'1510'0'0,"33"2"-201"0"0,-53 4-1 0 0,12 2 331 0 0,48-4 301 0 0,-58 11 0 0 0,93-10-1192 0 0,0 1 0 0 0,0 1 1 0 0,0 0-1 0 0,1 0 0 0 0,-8 5 1 0 0,7-4 1283 0 0,-21 6 3133 0 0,91-21-1446 0 0,54-6-3260 0 0,398-24 240 0 0,-188 14-685 0 0,-225 18-266 0 0,111-7-127 0 0,-69 11-4370 0 0,-135 3 2535 0 0,-35-2-5200 0 0,-58 19-2104 0 0,57-6 7996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08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1222 176 0 0,'-17'14'9443'0'0,"37"-16"-7173"0"0,23-13 368 0 0,62-31-1 0 0,-6 3-1686 0 0,295-118 250 0 0,921-382-1585 0 0,-927 363-2448 0 0,38-15-7594 0 0,-393 181 8493 0 0,40-11-1 0 0,-25 13 467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09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516 830 100 0 0,'-97'41'2610'0'0,"-28"10"-98"0"0,-73 24-99 0 0,180-67-1718 0 0,0 0-1 0 0,-25 16 0 0 0,27-15 162 0 0,24-7 1188 0 0,11-5-854 0 0,78-51 2310 0 0,-7 0-2428 0 0,115-52-1 0 0,-81 45-714 0 0,69-31-9 0 0,18-9-173 0 0,145-60-78 0 0,-293 134-79 0 0,710-244-3849 0 0,-676 242 2163 0 0,112-32-4922 0 0,-172 49 4568 0 0,14-2-1922 0 0,-32 13 2377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2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285 83 1288 0 0,'-48'0'4862'0'0,"-2"0"4359"0"0,49 0-9102 0 0,0 0 1 0 0,1 0-1 0 0,-1 0 0 0 0,0 0 1 0 0,0 1-1 0 0,0-1 1 0 0,0 0-1 0 0,0 1 0 0 0,0-1 1 0 0,1 1-1 0 0,-1-1 1 0 0,0 1-1 0 0,0-1 0 0 0,1 1 1 0 0,-1-1-1 0 0,0 1 1 0 0,1 0-1 0 0,-1-1 1 0 0,0 1-1 0 0,1 0 0 0 0,-1 0 1 0 0,1-1-1 0 0,0 1 1 0 0,-1 0-1 0 0,1 0 0 0 0,-1 0 1 0 0,1 0-1 0 0,0 0 1 0 0,0 0-1 0 0,0-1 0 0 0,-1 1 1 0 0,1 0-1 0 0,0 0 1 0 0,0 0-1 0 0,0 0 1 0 0,0 0-1 0 0,0 0 0 0 0,1 0 1 0 0,-1 0-1 0 0,0 0 1 0 0,0 0-1 0 0,1 1 0 0 0,0 0-75 0 0,-1 1-1 0 0,1-1 0 0 0,0 0 1 0 0,0 0-1 0 0,0 0 1 0 0,0 1-1 0 0,0-1 0 0 0,0 0 1 0 0,0 0-1 0 0,1 0 0 0 0,-1-1 1 0 0,1 1-1 0 0,0 0 0 0 0,-1-1 1 0 0,1 1-1 0 0,0-1 1 0 0,0 1-1 0 0,0-1 0 0 0,4 3 1 0 0,7 0-32 0 0,0-1 0 0 0,1 0 1 0 0,-1-1-1 0 0,1 0 0 0 0,-1-1 0 0 0,1 0 1 0 0,0-1-1 0 0,25-4 0 0 0,-14 0-162 0 0,-1 0 0 0 0,0-2 0 0 0,0-1 0 0 0,27-12 0 0 0,-44 16 70 0 0,-1-1 1 0 0,0 1-1 0 0,0-1 0 0 0,0 0 1 0 0,0-1-1 0 0,-1 1 0 0 0,1-1 0 0 0,4-6 1 0 0,-9 10 66 0 0,0 0 0 0 0,0 0 0 0 0,0 0 0 0 0,0 0 0 0 0,0-1 0 0 0,0 1 1 0 0,-1 0-1 0 0,1 0 0 0 0,0-1 0 0 0,-1 1 0 0 0,1-1 0 0 0,-1 1 0 0 0,1 0 0 0 0,-1-1 1 0 0,0 1-1 0 0,0-1 0 0 0,0 1 0 0 0,1-1 0 0 0,-1 1 0 0 0,-1-1 0 0 0,1 1 1 0 0,0-1-1 0 0,0 1 0 0 0,-1-1 0 0 0,1 1 0 0 0,0-1 0 0 0,-1 1 0 0 0,1 0 0 0 0,-1-1 1 0 0,0 1-1 0 0,0 0 0 0 0,1-1 0 0 0,-1 1 0 0 0,0 0 0 0 0,0 0 0 0 0,0 0 1 0 0,0 0-1 0 0,0 0 0 0 0,0 0 0 0 0,-1 0 0 0 0,1 0 0 0 0,0 0 0 0 0,0 1 1 0 0,-1-1-1 0 0,-2-1 0 0 0,-5-2 4 0 0,0 0 0 0 0,-1 0 1 0 0,0 1-1 0 0,0 1 0 0 0,0 0 0 0 0,0 0 1 0 0,0 0-1 0 0,0 1 0 0 0,0 1 0 0 0,-1 0 1 0 0,1 0-1 0 0,0 1 0 0 0,-15 3 0 0 0,-15 5-20 0 0,1 1 0 0 0,-39 16 0 0 0,75-25 29 0 0,-20 8 42 0 0,-1 0 0 0 0,2 2 0 0 0,-34 21 0 0 0,46-26-26 0 0,0 1 1 0 0,1 0-1 0 0,0 1 0 0 0,0 0 1 0 0,1 0-1 0 0,0 1 0 0 0,1 0 1 0 0,-1 1-1 0 0,-9 17 0 0 0,16-25-17 0 0,0 0 0 0 0,0-1 0 0 0,1 1 0 0 0,-1 0 0 0 0,0 0 0 0 0,1 0 0 0 0,-1 0 0 0 0,1 1 0 0 0,0-1 0 0 0,0 0 0 0 0,-1 0 0 0 0,1 0 0 0 0,1 0 0 0 0,-1 0 0 0 0,0 0 0 0 0,0 0 0 0 0,1 0 0 0 0,0 0 0 0 0,-1 0-1 0 0,1 0 1 0 0,1 2 0 0 0,0-1-6 0 0,0 1 0 0 0,0-1-1 0 0,1-1 1 0 0,-1 1 0 0 0,1 0-1 0 0,0 0 1 0 0,0-1-1 0 0,0 0 1 0 0,0 0 0 0 0,0 0-1 0 0,4 2 1 0 0,3 1-100 0 0,1 0 1 0 0,0-1-1 0 0,0 0 0 0 0,0-1 0 0 0,1 0 1 0 0,21 1-1 0 0,4-2-1343 0 0,1-2 0 0 0,-1-2-1 0 0,65-12 1 0 0,105-36-7385 0 0,-159 34 7070 0 0,0-5 295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45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 41 200 0 0,'0'0'1433'0'0,"-11"5"-503"0"0,6-5-867 0 0,1 1 1 0 0,-1 0-1 0 0,1 0 1 0 0,0 1-1 0 0,-1-1 1 0 0,1 1-1 0 0,0 0 1 0 0,-6 3-1 0 0,-15 6 192 0 0,21-10-158 0 0,0 0 1 0 0,-1 1 0 0 0,1 0-1 0 0,0 0 1 0 0,0 0-1 0 0,1 0 1 0 0,-1 1-1 0 0,-6 4 1 0 0,3 13 282 0 0,2-1-57 0 0,3-15-259 0 0,0 0-1 0 0,1 1 1 0 0,0-1 0 0 0,0 1 0 0 0,0-1-1 0 0,0 1 1 0 0,1-1 0 0 0,0 1 0 0 0,0-1-1 0 0,0 7 1 0 0,1 3 92 0 0,-11 13 182 0 0,10-21-248 0 0,0 5 33 0 0,0 0-1 0 0,0-1 0 0 0,1 1 1 0 0,1 0-1 0 0,3 14 0 0 0,-2-2-21 0 0,-3-22-97 0 0,0 0 1 0 0,0 1 0 0 0,0-1-1 0 0,0 1 1 0 0,0-1 0 0 0,0 1 0 0 0,1-1-1 0 0,-1 1 1 0 0,0-1 0 0 0,1 1-1 0 0,-1-1 1 0 0,1 0 0 0 0,0 1-1 0 0,-1-1 1 0 0,1 0 0 0 0,0 0-1 0 0,1 2 1 0 0,-1-1 1 0 0,1 0 0 0 0,-1-1 0 0 0,0 1 0 0 0,-1 0 0 0 0,1-1 0 0 0,0 1 0 0 0,0 0 0 0 0,-1 0 0 0 0,1 0 0 0 0,-1 0 0 0 0,1 3 0 0 0,-1-3 0 0 0,0 0 1 0 0,1-1 0 0 0,-1 1-1 0 0,1 0 1 0 0,-1 0-1 0 0,1 0 1 0 0,0 0-1 0 0,0-1 1 0 0,0 1 0 0 0,0 0-1 0 0,1 2 1 0 0,45 71 137 0 0,-42-70-141 0 0,0 0 1 0 0,0-1 0 0 0,1 1 0 0 0,-1-1-1 0 0,1 0 1 0 0,0-1 0 0 0,1 0-1 0 0,6 3 1 0 0,16 9 19 0 0,-24-13-18 0 0,0 0 0 0 0,-1-1 0 0 0,1 1 0 0 0,0-1 0 0 0,0 0 0 0 0,8 1 0 0 0,12 2 2 0 0,-20-3 10 0 0,0 0-1 0 0,0 0 1 0 0,0-1 0 0 0,0 0 0 0 0,0 0 0 0 0,0 0-1 0 0,-1-1 1 0 0,1 0 0 0 0,0 1 0 0 0,0-2 0 0 0,0 1 0 0 0,-1-1-1 0 0,1 1 1 0 0,-1-1 0 0 0,8-4 0 0 0,5-5 138 0 0,1 0-1 0 0,22-20 1 0 0,-7 6-162 0 0,-17 12 8 0 0,-1-1 0 0 0,21-22 1 0 0,3-3 5 0 0,-28 26-5 0 0,0 0 1 0 0,-2 0-1 0 0,1-1 0 0 0,6-15 0 0 0,-7 15 0 0 0,-7 8-1 0 0,0 1-1 0 0,0 0 0 0 0,0-1 0 0 0,0 1 0 0 0,0-11 0 0 0,3-6-19 0 0,-4 20 18 0 0,-1 0 0 0 0,0 0 0 0 0,0-1 1 0 0,0 1-1 0 0,0 0 0 0 0,0 0 0 0 0,0 0 0 0 0,-1 0 1 0 0,1 0-1 0 0,-1 0 0 0 0,1 0 0 0 0,-1 0 0 0 0,0 0 0 0 0,0 0 1 0 0,-1-3-1 0 0,-21-29 4 0 0,16 24 1 0 0,-2 1-5 0 0,0 1 0 0 0,0 0 0 0 0,-1 0 1 0 0,0 1-1 0 0,0 0 0 0 0,-1 1 0 0 0,1 0 0 0 0,-18-7 0 0 0,-106-33-23 0 0,129 45 8 0 0,0 0 1 0 0,0 0-1 0 0,0 1 1 0 0,0 0-1 0 0,0 0 1 0 0,0 0-1 0 0,0 1 1 0 0,0-1-1 0 0,0 1 1 0 0,0 0-1 0 0,0 1 1 0 0,-7 2-1 0 0,-5 3-160 0 0,-33 20 0 0 0,36-20 114 0 0,-196 106-5294 0 0,191-103 4390 0 0,0-4 31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46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332 0 96 0 0,'-3'2'196'0'0,"0"-1"1"0"0,-1 0-1 0 0,1 0 0 0 0,-1 0 0 0 0,1-1 1 0 0,-1 1-1 0 0,1-1 0 0 0,-1 0 0 0 0,-3 0 1 0 0,-22 3 844 0 0,-28 3 457 0 0,46-4-1305 0 0,8-1-159 0 0,-1 0 0 0 0,0 0 1 0 0,1 0-1 0 0,-1 0 0 0 0,1 1 1 0 0,0-1-1 0 0,-1 1 0 0 0,1 0 0 0 0,0 0 1 0 0,0 0-1 0 0,0 0 0 0 0,-5 5 0 0 0,-29 22 198 0 0,8-8 261 0 0,20-12-304 0 0,1 0 0 0 0,-1 0 0 0 0,-7 13 0 0 0,-8 9 91 0 0,22-29-265 0 0,0 1 0 0 0,0 0 0 0 0,0 0 1 0 0,1-1-1 0 0,0 1 0 0 0,-1 0 1 0 0,1 1-1 0 0,0-1 0 0 0,1 0 0 0 0,-1 0 1 0 0,0 0-1 0 0,1 1 0 0 0,0-1 0 0 0,0 0 1 0 0,0 0-1 0 0,0 1 0 0 0,0-1 1 0 0,1 0-1 0 0,0 4 0 0 0,0-2 2 0 0,0 0-1 0 0,1-1 1 0 0,-1 1-1 0 0,1 0 1 0 0,0-1-1 0 0,1 1 1 0 0,-1-1-1 0 0,1 0 1 0 0,0 1-1 0 0,0-1 1 0 0,5 5-1 0 0,24 26 92 0 0,-24-25-85 0 0,1-1 1 0 0,19 17-1 0 0,-16-18-6 0 0,0 0 0 0 0,1-1 0 0 0,0 0-1 0 0,0-1 1 0 0,0-1 0 0 0,1 0 0 0 0,0 0 0 0 0,0-2 0 0 0,1 0-1 0 0,-1 0 1 0 0,0-2 0 0 0,1 1 0 0 0,0-2 0 0 0,26-2 0 0 0,-20 0 21 0 0,0-2 0 0 0,0 0 1 0 0,0-1-1 0 0,0-2 1 0 0,-1 0-1 0 0,0-1 1 0 0,0 0-1 0 0,-1-2 0 0 0,27-17 1 0 0,-38 21-31 0 0,0 1-1 0 0,0-1 1 0 0,0 0 0 0 0,-1-1 0 0 0,0 0 0 0 0,-1 0-1 0 0,1 0 1 0 0,-1-1 0 0 0,-1 0 0 0 0,9-16 0 0 0,2-3-5 0 0,-12 20-1 0 0,1 0 0 0 0,-2 1-1 0 0,1-1 1 0 0,-1-1-1 0 0,0 1 1 0 0,0 0 0 0 0,-1-1-1 0 0,0 1 1 0 0,1-11 0 0 0,7-51-13 0 0,-10 66 11 0 0,0 0 0 0 0,-1 0 0 0 0,1 0 1 0 0,0 1-1 0 0,-1-1 0 0 0,0 0 0 0 0,0 0 0 0 0,0 1 0 0 0,0-1 0 0 0,0 1 1 0 0,0-1-1 0 0,-1 1 0 0 0,1 0 0 0 0,-1-1 0 0 0,0 1 0 0 0,1 0 0 0 0,-4-3 0 0 0,0 1 0 0 0,1 1-1 0 0,-1 0 0 0 0,0 0 0 0 0,1 0 0 0 0,-1 1 0 0 0,0-1 1 0 0,-1 1-1 0 0,-7-2 0 0 0,-1 1-9 0 0,-1 0 0 0 0,0 1 0 0 0,0 0-1 0 0,0 1 1 0 0,-29 2 0 0 0,-15 5-785 0 0,-110 27 0 0 0,132-22-768 0 0,0 1 1 0 0,-35 18 0 0 0,44-15 387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49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641 0 140 0 0,'-37'33'3534'0'0,"34"-27"-2991"0"0,3-5-520 0 0,0-1 0 0 0,0 1 0 0 0,0-1-1 0 0,0 0 1 0 0,0 1 0 0 0,0-1 0 0 0,0 0 0 0 0,0 1 0 0 0,0-1 0 0 0,0 0 0 0 0,-1 1 0 0 0,1-1 0 0 0,0 0 0 0 0,0 1 0 0 0,0-1 0 0 0,-1 0 0 0 0,1 1 0 0 0,0-1-1 0 0,0 0 1 0 0,-1 0 0 0 0,1 1 0 0 0,0-1 0 0 0,-1 0 0 0 0,1 0 0 0 0,0 1 0 0 0,-1-1 0 0 0,1 0 0 0 0,0 0 0 0 0,-1 0 0 0 0,1 0 0 0 0,0 0 0 0 0,-1 0 0 0 0,1 0-1 0 0,0 0 1 0 0,-1 1 0 0 0,1-1 0 0 0,-1 0 0 0 0,1-1 0 0 0,-33 13 2050 0 0,10-3-521 0 0,21-8-1427 0 0,-1 1-1 0 0,1-1 1 0 0,0 1-1 0 0,1 0 1 0 0,-1-1-1 0 0,0 1 1 0 0,0 0-1 0 0,1 0 1 0 0,-1 0-1 0 0,1 0 1 0 0,0 0-1 0 0,-1 0 1 0 0,1 1-1 0 0,0-1 1 0 0,0 0-1 0 0,0 1 1 0 0,1-1-1 0 0,-1 1 1 0 0,0 3-1 0 0,-9 42 1330 0 0,9-40-1289 0 0,0 1 0 0 0,-1-1 0 0 0,0 1-1 0 0,-1-1 1 0 0,-4 11 0 0 0,-4 11 43 0 0,-21 106 162 0 0,29-125-367 0 0,0-1 1 0 0,-1-1-1 0 0,0 1 0 0 0,-8 12 0 0 0,0 1-32 0 0,1-4-428 0 0,-1-1-1 0 0,-1 0 1 0 0,-1-1-1 0 0,0 0 1 0 0,-1-1 0 0 0,-30 24-1 0 0,19-20-1121 0 0,0-2-1 0 0,-2 0 1 0 0,0-2-1 0 0,-44 19 1 0 0,24-17-99 0 0,0-2 313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19.9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27 336 0 0,'-28'5'5245'0'0,"24"-4"-4868"0"0,-13 4 2009 0 0,0-1 0 0 0,-22 3 4927 0 0,69-12-5416 0 0,44-7-1578 0 0,7 2-134 0 0,184-11-166 0 0,-249 24-279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20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49 580 0 0,'1'-21'10219'0'0,"74"16"-3262"0"0,-1-4-5632 0 0,-24 3-1593 0 0,56-1-1 0 0,-87 6 288 0 0,48 2 26 0 0,-40 8 10 0 0,-26-9-50 0 0,0 1-1 0 0,0-1 0 0 0,-1 1 1 0 0,1-1-1 0 0,0 1 1 0 0,0 0-1 0 0,-1-1 1 0 0,1 1-1 0 0,-1 0 0 0 0,1 0 1 0 0,-1-1-1 0 0,1 1 1 0 0,-1 0-1 0 0,1 0 1 0 0,-1 0-1 0 0,0 0 0 0 0,1 0 1 0 0,-1-1-1 0 0,0 1 1 0 0,0 0-1 0 0,0 0 1 0 0,0 1-1 0 0,0 1 8 0 0,0 0-1 0 0,-1 0 1 0 0,0 0-1 0 0,1-1 1 0 0,-1 1 0 0 0,0 0-1 0 0,0-1 1 0 0,-1 1-1 0 0,1-1 1 0 0,0 1 0 0 0,-1-1-1 0 0,0 0 1 0 0,1 0-1 0 0,-1 1 1 0 0,0-1 0 0 0,0 0-1 0 0,0-1 1 0 0,-3 3-1 0 0,-15 18 74 0 0,9-9-69 0 0,-1-1-1 0 0,0-1 0 0 0,-1 0 1 0 0,0-1-1 0 0,-14 9 0 0 0,-2 1-15 0 0,-44 33 65 0 0,71-52-62 0 0,3 0-2 0 0,-1-1 0 0 0,0 1 0 0 0,1-1 0 0 0,-1 0 0 0 0,0 1 0 0 0,1-1 1 0 0,-1 1-1 0 0,1-1 0 0 0,-1 0 0 0 0,1 1 0 0 0,-1-1 0 0 0,1 0 0 0 0,-1 0 0 0 0,1 1 0 0 0,-1-1 0 0 0,1 0 0 0 0,-1 0 0 0 0,1 0 0 0 0,0 0 0 0 0,-1 1 0 0 0,1-1 0 0 0,-1 0 0 0 0,1 0 0 0 0,-1 0 0 0 0,1 0 0 0 0,0-1 0 0 0,-1 1 0 0 0,1 0 0 0 0,-1 0 0 0 0,1 0 0 0 0,-1 0 0 0 0,2-1 0 0 0,18-3-7 0 0,-3 1 7 0 0,0 1 1 0 0,0 1-1 0 0,28 1 0 0 0,-26 0 22 0 0,-10 0-25 0 0,-1 0 0 0 0,0 1 0 0 0,1 0 0 0 0,-1 0 0 0 0,0 1 0 0 0,0 0 0 0 0,0 0 0 0 0,0 1 0 0 0,0 0 0 0 0,0 0 0 0 0,-1 1 0 0 0,11 7 0 0 0,-17-10 4 0 0,1 0 1 0 0,-1 0-1 0 0,0 1 0 0 0,0-1 0 0 0,0 0 0 0 0,0 1 0 0 0,0-1 0 0 0,0 1 0 0 0,0-1 0 0 0,0 1 0 0 0,0-1 0 0 0,-1 1 0 0 0,1-1 0 0 0,-1 1 0 0 0,1 0 0 0 0,-1-1 0 0 0,0 1 0 0 0,0 0 0 0 0,0 0 0 0 0,1-1 0 0 0,-2 1 0 0 0,1 2 0 0 0,-1 0 0 0 0,0 0 0 0 0,0 0 0 0 0,0-1 0 0 0,-1 1 0 0 0,1 0 0 0 0,-1-1 0 0 0,0 1 0 0 0,0-1 0 0 0,-4 5 0 0 0,-4 4 6 0 0,0-1 0 0 0,-1-1 1 0 0,0 0-1 0 0,-19 14 0 0 0,10-11 46 0 0,1 0 0 0 0,-42 18 0 0 0,53-28-154 0 0,0 0 0 0 0,0 0 0 0 0,0-1 0 0 0,0 1 0 0 0,-1-2 0 0 0,0 1 0 0 0,1-1 0 0 0,-1-1 0 0 0,1 0 0 0 0,-18-1 0 0 0,25 1 12 0 0,0 0 0 0 0,0 0 0 0 0,0-1 1 0 0,0 1-1 0 0,0 0 0 0 0,0 0 0 0 0,0-1 0 0 0,0 1 0 0 0,0-1 0 0 0,0 1 0 0 0,0-1 0 0 0,1 1 0 0 0,-1-1 0 0 0,0 1 0 0 0,0-1 0 0 0,1 0 0 0 0,-1 1 0 0 0,0-1 0 0 0,1 0 0 0 0,-1 0 0 0 0,0 1 0 0 0,1-1 0 0 0,-1 0 0 0 0,1 0 0 0 0,-1-2 0 0 0,1 2-182 0 0,0-1 0 0 0,0 0 1 0 0,0 1-1 0 0,0-1 0 0 0,0 0 0 0 0,0 1 0 0 0,0-1 0 0 0,1 0 0 0 0,-1 1 0 0 0,1-1 0 0 0,0 0 0 0 0,-1 1 0 0 0,2-3 0 0 0,2-3-885 0 0,1 0 1 0 0,0 0-1 0 0,0 0 0 0 0,9-8 1 0 0,24-23-2905 0 0,-18 21 2463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21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41 16 0 0,'4'-1'506'0'0,"0"-1"1"0"0,0 0-1 0 0,0 0 1 0 0,0 0-1 0 0,-1 0 1 0 0,1-1-1 0 0,5-5 0 0 0,11-6 3648 0 0,-19 13-3938 0 0,1 0 0 0 0,-1 1-1 0 0,0-1 1 0 0,1 1 0 0 0,-1-1-1 0 0,0 1 1 0 0,1 0 0 0 0,-1-1-1 0 0,0 1 1 0 0,1 0-1 0 0,-1 0 1 0 0,0 0 0 0 0,1 0-1 0 0,-1 0 1 0 0,1 1 0 0 0,-1-1-1 0 0,0 0 1 0 0,1 1 0 0 0,-1-1-1 0 0,0 0 1 0 0,0 1 0 0 0,1 0-1 0 0,-1-1 1 0 0,0 1-1 0 0,0 0 1 0 0,0 0 0 0 0,0-1-1 0 0,0 1 1 0 0,0 0 0 0 0,1 1-1 0 0,4 4 252 0 0,-1 0 1 0 0,-1 0-1 0 0,1 1 0 0 0,4 8 0 0 0,0 1-133 0 0,19 26 403 0 0,-19-27-578 0 0,0-1 0 0 0,1 0 0 0 0,20 21 0 0 0,37 46 107 0 0,2 3-189 0 0,-32-35-636 0 0,-36-48 430 0 0,-1 0 0 0 0,1-1 1 0 0,0 1-1 0 0,0 0 0 0 0,0 0 0 0 0,-1 0 0 0 0,1 0 0 0 0,0 0 0 0 0,-1 0 1 0 0,1 1-1 0 0,-1-1 0 0 0,0 0 0 0 0,1 0 0 0 0,-1 0 0 0 0,0 0 0 0 0,1 1 1 0 0,-1-1-1 0 0,0 0 0 0 0,0 0 0 0 0,0 0 0 0 0,0 1 0 0 0,-1 1 0 0 0,1 2-1202 0 0,-2-4 523 0 0,-1 0 1 0 0,1 0-1 0 0,-1 0 1 0 0,1 0-1 0 0,-1-1 1 0 0,1 1-1 0 0,-1-1 1 0 0,0 0-1 0 0,1 1 1 0 0,-5-2-1 0 0,-20 1-2559 0 0,10-5 2011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21.5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84 447 748 0 0,'-24'8'1441'0'0,"18"-5"-813"0"0,-1 0 0 0 0,1-1 0 0 0,-1-1 0 0 0,0 1 1 0 0,-20 1 3202 0 0,44-10-1558 0 0,85-68 3669 0 0,-79 59-5434 0 0,32-27 299 0 0,-43 35-717 0 0,0 0 1 0 0,20-18-1 0 0,-23 17-66 0 0,1 0 0 0 0,21-12 0 0 0,-14 10-49 0 0,-1-1 0 0 0,30-26 0 0 0,10-9-728 0 0,-5 2-1795 0 0,-8 5-2123 0 0,-31 23 1437 0 0,-3 3 429 0 0,2 1-569 0 0,-3 3 2052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21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230 158 956 0 0,'0'-15'7791'0'0,"-30"15"-4052"0"0,26 1-3540 0 0,-1 0 0 0 0,1 1 0 0 0,-1-2 0 0 0,1 1 0 0 0,-1-1 0 0 0,1 1 0 0 0,-1-1 0 0 0,0 0-1 0 0,1-1 1 0 0,-1 1 0 0 0,-7-3 0 0 0,-20 0 729 0 0,31 3-901 0 0,-1 0 0 0 0,1 0 0 0 0,-1 0 0 0 0,1 0 0 0 0,0 0 0 0 0,-1 0 0 0 0,1 0 0 0 0,-1 0 0 0 0,1-1 0 0 0,0 1 0 0 0,-1-1 0 0 0,1 1 0 0 0,0-1 0 0 0,0 1 1 0 0,-1-1-1 0 0,1 0 0 0 0,0 0 0 0 0,0 1 0 0 0,0-1 0 0 0,0 0 0 0 0,0 0 0 0 0,0 0 0 0 0,0 0 0 0 0,0 0 0 0 0,-1-3 0 0 0,0 0-21 0 0,1 0 0 0 0,0 0 0 0 0,1-1 0 0 0,-1 1 0 0 0,1 0 0 0 0,-1 0 0 0 0,2-7 0 0 0,-1 8-4 0 0,0 0-3 0 0,1 0 0 0 0,0 1 1 0 0,0-1-1 0 0,0 1 1 0 0,0-1-1 0 0,0 1 1 0 0,0-1-1 0 0,0 1 1 0 0,1 0-1 0 0,0-1 1 0 0,-1 1-1 0 0,1 0 1 0 0,0 0-1 0 0,0 0 1 0 0,4-3-1 0 0,36-24 36 0 0,-39 27-34 0 0,0 0 1 0 0,1 1-1 0 0,-1-1 0 0 0,0 1 0 0 0,1 0 0 0 0,-1 0 0 0 0,1 0 1 0 0,0 0-1 0 0,-1 1 0 0 0,1 0 0 0 0,0-1 0 0 0,-1 1 1 0 0,1 1-1 0 0,0-1 0 0 0,-1 0 0 0 0,6 2 0 0 0,-2 1 1 0 0,0-1 0 0 0,0 1 0 0 0,0 1 0 0 0,-1-1 0 0 0,1 1 0 0 0,10 8 0 0 0,-16-10 0 0 0,0-1 0 0 0,1 0 1 0 0,-1 1-1 0 0,0-1 1 0 0,0 1-1 0 0,0-1 1 0 0,0 1-1 0 0,0 0 1 0 0,0-1-1 0 0,-1 1 1 0 0,1 0-1 0 0,0 0 0 0 0,0 3 1 0 0,5 12 2 0 0,-2-9 8 0 0,0 0 1 0 0,-1 0 0 0 0,0 1-1 0 0,0-1 1 0 0,-1 0-1 0 0,0 1 1 0 0,-1 0 0 0 0,0-1-1 0 0,0 1 1 0 0,-1 0 0 0 0,0 0-1 0 0,0-1 1 0 0,-1 1-1 0 0,0 0 1 0 0,-3 9 0 0 0,-2 5 47 0 0,-1-1 1 0 0,-1 0-1 0 0,-1 0 1 0 0,-15 29-1 0 0,14-34-57 0 0,1 0-1 0 0,-2 0 1 0 0,-1-1-1 0 0,0 0 0 0 0,0-1 1 0 0,-18 16-1 0 0,-7 7-7 0 0,31-31 2 0 0,0 0 0 0 0,0 0 1 0 0,0-1-1 0 0,-1 1 0 0 0,0-2 1 0 0,-1 1-1 0 0,1-1 0 0 0,-1 0 1 0 0,-9 4-1 0 0,11-6 14 0 0,-10 4-23 0 0,16-7 11 0 0,0 0-1 0 0,-1 0 0 0 0,1 0 0 0 0,0 0 0 0 0,-1 0 0 0 0,1 0 0 0 0,0 0 0 0 0,-1 0 0 0 0,1 0 0 0 0,0 0 0 0 0,-1 0 1 0 0,1-1-1 0 0,0 1 0 0 0,-1 0 0 0 0,1 0 0 0 0,0 0 0 0 0,0 0 0 0 0,-1-1 0 0 0,1 1 0 0 0,0 0 0 0 0,0 0 1 0 0,-1 0-1 0 0,1-1 0 0 0,0 1 0 0 0,0 0 0 0 0,0-1 0 0 0,-1 1 0 0 0,1 0 0 0 0,0 0 0 0 0,0-1 0 0 0,0 1 1 0 0,0 0-1 0 0,0-1 0 0 0,0 1 0 0 0,0 0 0 0 0,-1-1 0 0 0,1 1 0 0 0,0 0 0 0 0,0-1 0 0 0,0 1 0 0 0,0 0 1 0 0,1-1-1 0 0,-1 1 0 0 0,0 0 0 0 0,0-1 0 0 0,2-3 6 0 0,1-1 0 0 0,0 1 0 0 0,0 0 0 0 0,0 0 0 0 0,0 0 1 0 0,1 1-1 0 0,-1-1 0 0 0,1 1 0 0 0,0 0 0 0 0,0 0 0 0 0,8-4 0 0 0,-2 2-3 0 0,1 0-1 0 0,0 2 0 0 0,0-1 1 0 0,0 1-1 0 0,0 1 0 0 0,0 0 1 0 0,1 1-1 0 0,-1 0 0 0 0,22 1 1 0 0,9 3-17 0 0,50 9 0 0 0,72 17-852 0 0,-110-17-2926 0 0,-3 1-4944 0 0,-41-8 6958 0 0,0 0 277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26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92 136 0 0,'0'-3'490'0'0,"0"0"0"0"0,0 0 0 0 0,0 1 0 0 0,0-1 0 0 0,1 0 0 0 0,-1 0 0 0 0,1 0 0 0 0,0 0 0 0 0,0 1 0 0 0,0-1 0 0 0,2-4 0 0 0,-2 3 70 0 0,0 0 1 0 0,0 0 0 0 0,-1 1-1 0 0,1-1 1 0 0,-1 0 0 0 0,0 0-1 0 0,0 1 1 0 0,-1-7-1 0 0,0-3 4196 0 0,2 13-4696 0 0,-1-1 0 0 0,0 1 0 0 0,1 0 0 0 0,-1 0 0 0 0,0 0 0 0 0,0 0-1 0 0,1 0 1 0 0,-1 0 0 0 0,0 0 0 0 0,1 0 0 0 0,-1 0 0 0 0,0 1 0 0 0,1-1 0 0 0,-1 0-1 0 0,0 0 1 0 0,0 0 0 0 0,1 0 0 0 0,-1 0 0 0 0,0 0 0 0 0,0 1 0 0 0,1-1 0 0 0,-1 0-1 0 0,0 0 1 0 0,0 0 0 0 0,1 1 0 0 0,-1-1 0 0 0,0 0 0 0 0,0 0 0 0 0,0 0 0 0 0,0 1 0 0 0,1-1-1 0 0,-1 0 1 0 0,0 1 0 0 0,0-1 0 0 0,0 0 0 0 0,0 0 0 0 0,0 1 0 0 0,0-1 0 0 0,0 0-1 0 0,0 1 1 0 0,-9 72 516 0 0,-1 15-152 0 0,1-3-208 0 0,-1-8-90 0 0,10-68-109 0 0,-1 1 1 0 0,-1-1-1 0 0,-4 18 1 0 0,3-18-15 0 0,1 1 0 0 0,0 0 1 0 0,-1 18-1 0 0,-7 14-1218 0 0,-18-83-13389 0 0,17 25 11941 0 0,3 9 1604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26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54 616 0 0,'-32'-10'7490'0'0,"43"9"-3928"0"0,-9 1-2895 0 0,14-2 2679 0 0,-2-1-1567 0 0,19 1-637 0 0,32-5 0 0 0,-11 1-684 0 0,309-17-171 0 0,-315 26-1041 0 0,-2 0-5969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3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279 82 1160 0 0,'-29'6'10242'0'0,"18"1"-9026"0"0,0 1-1 0 0,1 1 1 0 0,-1 0 0 0 0,2 0 0 0 0,-1 1 0 0 0,-10 16 0 0 0,-20 19-70 0 0,-18 18-727 0 0,43-49-438 0 0,-13 10 12 0 0,28-23-2 0 0,-1-1 0 0 0,0 1 0 0 0,0 0 1 0 0,0-1-1 0 0,0 1 0 0 0,0-1 0 0 0,0 1 1 0 0,1-1-1 0 0,-1 1 0 0 0,0-1 0 0 0,-1 0 0 0 0,1 1 1 0 0,0-1-1 0 0,0 0 0 0 0,0 0 0 0 0,0 0 1 0 0,0 0-1 0 0,0 0 0 0 0,0 0 0 0 0,0 0 0 0 0,0 0 1 0 0,-2-1-1 0 0,3 1 3 0 0,0 0 1 0 0,0 0-1 0 0,-1-1 1 0 0,1 1-1 0 0,0 0 1 0 0,0 0-1 0 0,0-1 1 0 0,0 1 0 0 0,-1 0-1 0 0,1-1 1 0 0,0 1-1 0 0,0 0 1 0 0,0 0-1 0 0,0-1 1 0 0,0 1-1 0 0,0 0 1 0 0,0-1-1 0 0,0 1 1 0 0,0 0-1 0 0,0 0 1 0 0,0-1-1 0 0,0 1 1 0 0,0 0-1 0 0,0-1 1 0 0,0 1-1 0 0,0 0 1 0 0,0-1-1 0 0,0 1 1 0 0,1 0-1 0 0,-1 0 1 0 0,0-1-1 0 0,0 1 1 0 0,0 0-1 0 0,0 0 1 0 0,1-1-1 0 0,-1 1 1 0 0,0 0-1 0 0,1-1 1 0 0,8-8-118 0 0,64-51-533 0 0,-38 30 274 0 0,47-30-1 0 0,-46 36 217 0 0,-13 8 120 0 0,1 1 0 0 0,1 1 0 0 0,0 1-1 0 0,52-19 1 0 0,-47 22 24 0 0,-15 4-8 0 0,1 1 0 0 0,25-5 0 0 0,-38 9 29 0 0,0 1 0 0 0,-1-1 0 0 0,1 1 0 0 0,0 0-1 0 0,0 0 1 0 0,0 0 0 0 0,-1 0 0 0 0,1 0-1 0 0,0 1 1 0 0,0-1 0 0 0,0 1 0 0 0,-1 0-1 0 0,1-1 1 0 0,0 2 0 0 0,-1-1 0 0 0,1 0 0 0 0,-1 0-1 0 0,1 1 1 0 0,-1-1 0 0 0,0 1 0 0 0,3 2-1 0 0,-4-3 3 0 0,0 1-1 0 0,0 0 1 0 0,0 0-1 0 0,0 0 1 0 0,0 0-1 0 0,0 0 1 0 0,-1 0-1 0 0,1 0 1 0 0,-1 0-1 0 0,1 0 1 0 0,-1 0-1 0 0,0 0 1 0 0,0 0-1 0 0,0 0 1 0 0,0 0-1 0 0,0 0 1 0 0,0 0-1 0 0,-1 0 1 0 0,1 0-1 0 0,-1 1 1 0 0,1-1-1 0 0,-1-1 1 0 0,0 1-1 0 0,1 0 1 0 0,-1 0-1 0 0,0 0 1 0 0,-1 0-1 0 0,1 0 1 0 0,-1 1-1 0 0,-7 9 7 0 0,0 0-1 0 0,0-1 0 0 0,-14 12 1 0 0,8-7-1 0 0,-70 60 9 0 0,37-23-813 0 0,48-53 773 0 0,0 1 0 0 0,0-1 0 0 0,0 0 0 0 0,0 0 0 0 0,0 0 0 0 0,-1 0 0 0 0,1 0 0 0 0,0 0 0 0 0,0 0 0 0 0,0 0 0 0 0,0 1 0 0 0,0-1 0 0 0,0 0 0 0 0,0 0 0 0 0,0 0 0 0 0,0 0 0 0 0,-1 0 0 0 0,1 1 0 0 0,0-1 0 0 0,0 0 0 0 0,0 0 0 0 0,0 0 0 0 0,0 0 0 0 0,0 0 1 0 0,0 1-1 0 0,0-1 0 0 0,0 0 0 0 0,0 0 0 0 0,0 0 0 0 0,0 0 0 0 0,0 1 0 0 0,0-1 0 0 0,0 0 0 0 0,1 0 0 0 0,-1 0 0 0 0,0 0 0 0 0,0 0 0 0 0,0 1 0 0 0,0-1 0 0 0,0 0 0 0 0,0 0 0 0 0,0 0 0 0 0,0 0 0 0 0,0 0 0 0 0,1 0 0 0 0,-1 0 0 0 0,0 1 0 0 0,0-1 0 0 0,0 0 0 0 0,0 0 0 0 0,0 0 0 0 0,1 0 0 0 0,11 1-1371 0 0,12-3-927 0 0,13-7-865 0 0,51-5 1 0 0,9-2 849 0 0,198-42-1338 0 0,-219 42 3072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27.7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149 115 588 0 0,'8'5'5183'0'0,"-12"-5"-4722"0"0,4 0-379 0 0,-1 0 1 0 0,1 0 0 0 0,-1 0-1 0 0,1-1 1 0 0,0 1 0 0 0,-1 0-1 0 0,1 0 1 0 0,-1 0 0 0 0,1 0-1 0 0,-1 0 1 0 0,1 0 0 0 0,-1 0-1 0 0,1 0 1 0 0,0 0 0 0 0,-1 0-1 0 0,1 0 1 0 0,-1 1 0 0 0,1-1-1 0 0,-1 0 1 0 0,1 0 0 0 0,0 0-1 0 0,-1 1 1 0 0,1-1 0 0 0,-1 0-1 0 0,1 0 1 0 0,0 1 0 0 0,-1-1-1 0 0,1 0 1 0 0,0 0 0 0 0,0 1-1 0 0,-1-1 1 0 0,1 1 0 0 0,0-1-1 0 0,-1 1 1 0 0,-29 5 2562 0 0,23-5-2525 0 0,0-1 0 0 0,0-1 0 0 0,-1 1 0 0 0,1-1 0 0 0,0 0-1 0 0,0-1 1 0 0,0 1 0 0 0,1-2 0 0 0,-1 1 0 0 0,0-1 0 0 0,-9-4 0 0 0,15 6-114 0 0,0-1-1 0 0,0 1 1 0 0,-1 0-1 0 0,1 0 1 0 0,0 0-1 0 0,0-1 1 0 0,0 1-1 0 0,0-1 1 0 0,0 1-1 0 0,1-1 1 0 0,-1 1-1 0 0,0-1 1 0 0,1 1-1 0 0,-1-1 1 0 0,1 0-1 0 0,-1 1 1 0 0,1-1-1 0 0,0 0 1 0 0,0 1-1 0 0,0-1 1 0 0,0 0-1 0 0,0 1 1 0 0,0-1-1 0 0,0 0 1 0 0,1 1-1 0 0,-1-1 1 0 0,0 0-1 0 0,1 1 1 0 0,-1-1-1 0 0,2-1 1 0 0,-1-1-6 0 0,0 1 1 0 0,1-1 0 0 0,-1 1-1 0 0,1-1 1 0 0,0 1 0 0 0,0 0-1 0 0,0 0 1 0 0,0 0-1 0 0,1 0 1 0 0,-1 1 0 0 0,1-1-1 0 0,5-4 1 0 0,-4 5 44 0 0,0-1-1 0 0,0 1 1 0 0,1 0 0 0 0,-1 1 0 0 0,1-1-1 0 0,0 1 1 0 0,-1 0 0 0 0,1 0 0 0 0,0 0-1 0 0,0 0 1 0 0,0 1 0 0 0,-1 0 0 0 0,1 0-1 0 0,0 1 1 0 0,0-1 0 0 0,5 2 0 0 0,-6-1-4 0 0,13 3 179 0 0,0 2-1 0 0,0 0 1 0 0,29 14-1 0 0,-41-17-145 0 0,-1 0 0 0 0,1 0-1 0 0,-1 0 1 0 0,1 1 0 0 0,-1 0 0 0 0,0 0 0 0 0,0 0-1 0 0,-1 0 1 0 0,1 0 0 0 0,-1 1 0 0 0,0 0-1 0 0,0-1 1 0 0,0 1 0 0 0,-1 0 0 0 0,0 0-1 0 0,3 11 1 0 0,0 4 122 0 0,0-1-1 0 0,-2 1 0 0 0,2 23 1 0 0,-15 21-80 0 0,10-56-112 0 0,-1-1 0 0 0,-1 1 0 0 0,1-1 0 0 0,-1 1 0 0 0,0-1-1 0 0,-6 12 1 0 0,-6 20 3 0 0,12-33-3 0 0,-1 0 0 0 0,0 0 0 0 0,0 0-1 0 0,-7 10 1 0 0,-7 13 57 0 0,16-27-54 0 0,-1 0 1 0 0,1 0 0 0 0,0 0 0 0 0,0 0 0 0 0,-1-1 0 0 0,0 1 0 0 0,1 0-1 0 0,-1-1 1 0 0,0 0 0 0 0,1 1 0 0 0,-1-1 0 0 0,0 0 0 0 0,0 0 0 0 0,0 0-1 0 0,0 0 1 0 0,0 0 0 0 0,0 0 0 0 0,0-1 0 0 0,-1 1 0 0 0,1-1 0 0 0,0 1-1 0 0,0-1 1 0 0,-1 0 0 0 0,1 0 0 0 0,0 0 0 0 0,0 0 0 0 0,-4-1 0 0 0,-2 0-53 0 0,0 0 0 0 0,1-1 0 0 0,0 0 0 0 0,-1 0 0 0 0,1-1 1 0 0,0 0-1 0 0,-8-4 0 0 0,12 6 33 0 0,1-1 1 0 0,0 1-1 0 0,-1 0 1 0 0,1-1-1 0 0,0 1 1 0 0,0-1-1 0 0,-1 0 1 0 0,1 0-1 0 0,1 0 1 0 0,-1 0-1 0 0,0 0 1 0 0,0 0-1 0 0,1 0 1 0 0,-1-1-1 0 0,1 1 1 0 0,0-1-1 0 0,0 1 1 0 0,0-1-1 0 0,0 1 1 0 0,0-1-1 0 0,0-4 1 0 0,2 5 16 0 0,0 0 0 0 0,0 0 0 0 0,1 0 0 0 0,-1 0 0 0 0,1 1 0 0 0,-1-1 1 0 0,1 0-1 0 0,0 1 0 0 0,0-1 0 0 0,-1 1 0 0 0,1 0 0 0 0,0-1 1 0 0,0 1-1 0 0,4-2 0 0 0,6 1 81 0 0,0 0 0 0 0,-1 0 1 0 0,1 1-1 0 0,0 0 0 0 0,0 1 0 0 0,0 1 0 0 0,15 2 1 0 0,85 21 335 0 0,-37-7-204 0 0,-12-3-164 0 0,35 5-67 0 0,-80-17-166 0 0,45 5-325 0 0,-18-6-2934 0 0,-25-4-41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29.1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35 122 584 0 0,'0'-2'391'0'0,"-1"1"0"0"0,1-1 0 0 0,-1 1 0 0 0,1 0 0 0 0,-1-1 0 0 0,0 1 0 0 0,0 0 0 0 0,0 0 0 0 0,0-1 0 0 0,0 1 0 0 0,0 0 0 0 0,0 0 0 0 0,0 0 0 0 0,0 0-1 0 0,0 0 1 0 0,0 1 0 0 0,-2-2 0 0 0,2 2-144 0 0,0 0-1 0 0,0 0 1 0 0,1 0-1 0 0,-1-1 0 0 0,0 1 1 0 0,0 0-1 0 0,1 0 0 0 0,-1-1 1 0 0,0 1-1 0 0,0-1 1 0 0,1 1-1 0 0,-1 0 0 0 0,0-1 1 0 0,1 1-1 0 0,-1-1 1 0 0,1 0-1 0 0,-1 1 0 0 0,1-1 1 0 0,-1 1-1 0 0,1-1 1 0 0,-1 0-1 0 0,1 1 0 0 0,-1-1 1 0 0,1 0-1 0 0,0 0 1 0 0,0 1-1 0 0,-1-1 0 0 0,1 0 1 0 0,0 0-1 0 0,0 0 0 0 0,0 1 1 0 0,0-1-1 0 0,0 0 1 0 0,0 0-1 0 0,0-1 0 0 0,4-9-192 0 0,0 1 203 0 0,3-3-161 0 0,4 4-57 0 0,-8 6-45 0 0,0 0 0 0 0,1 0 1 0 0,0 0-1 0 0,-1 0 1 0 0,1 1-1 0 0,0-1 1 0 0,1 1-1 0 0,-1 0 0 0 0,9-2 1 0 0,-9 2 18 0 0,1 1 0 0 0,0 0 0 0 0,0 0 0 0 0,0 0 0 0 0,0 0-1 0 0,0 1 1 0 0,0 0 0 0 0,0 0 0 0 0,6 1 0 0 0,1 1 33 0 0,0 1 0 0 0,0 0 0 0 0,17 7 0 0 0,-26-8-41 0 0,0-1 0 0 0,1 1-1 0 0,-1 0 1 0 0,0 0 0 0 0,0 0 0 0 0,0 0 0 0 0,-1 1 0 0 0,1-1 0 0 0,-1 1-1 0 0,1 0 1 0 0,-1-1 0 0 0,0 1 0 0 0,0 0 0 0 0,0 0 0 0 0,2 4 0 0 0,12 18 16 0 0,-14-23-13 0 0,0 1-1 0 0,0-1 0 0 0,0 1 0 0 0,0-1 0 0 0,-1 1 0 0 0,1 0 1 0 0,-1-1-1 0 0,0 1 0 0 0,0 0 0 0 0,0 0 0 0 0,0 0 0 0 0,0 0 1 0 0,0 0-1 0 0,-1 5 0 0 0,10 68 221 0 0,-10-63-194 0 0,0 10 42 0 0,0 0-1 0 0,-2 0 0 0 0,-4 23 0 0 0,4-29-10 0 0,0-1-1 0 0,1 1 1 0 0,3 34-1 0 0,-1-6-13 0 0,0-38-66 0 0,1-1 0 0 0,-1 1 0 0 0,1 0 0 0 0,0-1 0 0 0,0 1 0 0 0,1-1 0 0 0,0 0 0 0 0,0 0 0 0 0,0 0 0 0 0,1 0 0 0 0,0-1 0 0 0,0 1 0 0 0,0-1 0 0 0,1 0 0 0 0,0 0 0 0 0,0 0 0 0 0,0-1 0 0 0,1 0 0 0 0,-1 0 0 0 0,1 0 0 0 0,0-1 0 0 0,9 4 0 0 0,-12-6-52 0 0,0-1 0 0 0,0 0 0 0 0,0 0 0 0 0,0-1 0 0 0,0 1 0 0 0,0-1 0 0 0,-1 1 0 0 0,1-1 0 0 0,0 0 0 0 0,0 0 0 0 0,0 0 0 0 0,-1 0 0 0 0,1-1 0 0 0,-1 1 0 0 0,5-3 0 0 0,-3 1-87 0 0,1 0 0 0 0,-1-1 1 0 0,0 1-1 0 0,0-1 1 0 0,0 1-1 0 0,-1-1 0 0 0,5-5 1 0 0,-7 7 122 0 0,0 1 0 0 0,0-1 0 0 0,0 0 0 0 0,0 1 0 0 0,0-1 0 0 0,0 0 0 0 0,0 0 0 0 0,-1 1 0 0 0,1-1 0 0 0,-1 0 0 0 0,1 0 0 0 0,-1 0 0 0 0,0 0 0 0 0,1 0 0 0 0,-1 0 0 0 0,0 0 0 0 0,-1 0 0 0 0,1 0 0 0 0,0 0 0 0 0,0 0 0 0 0,-1 0 0 0 0,1 1 1 0 0,-1-1-1 0 0,0 0 0 0 0,1 0 0 0 0,-1 0 0 0 0,0 1 0 0 0,-1-3 0 0 0,0 1 42 0 0,2 3-2 0 0,0-1 0 0 0,-1 0 0 0 0,1 0 0 0 0,0 1 0 0 0,-1-1 0 0 0,1 0 0 0 0,-1 1 0 0 0,1-1 0 0 0,-1 1 0 0 0,1-1 0 0 0,-1 0 0 0 0,1 1 0 0 0,-1-1 0 0 0,0 1 0 0 0,1-1 1 0 0,-1 1-1 0 0,1 0 0 0 0,-1-1 0 0 0,0 1 0 0 0,0 0 0 0 0,1-1 0 0 0,-1 1 0 0 0,0 0 0 0 0,0 0 0 0 0,1 0 0 0 0,-1 0 0 0 0,0-1 0 0 0,0 1 0 0 0,1 0 0 0 0,-1 0 0 0 0,0 1 0 0 0,-1-1 0 0 0,-2 3 89 0 0,0 0 1 0 0,0 0-1 0 0,1 0 1 0 0,-1 1-1 0 0,0 0 0 0 0,1 0 1 0 0,0 0-1 0 0,0 0 1 0 0,0 0-1 0 0,1 0 0 0 0,-1 1 1 0 0,1 0-1 0 0,0-1 1 0 0,0 1-1 0 0,1 0 0 0 0,0 0 1 0 0,-1 0-1 0 0,0 8 1 0 0,-1 13 64 0 0,2 0 1 0 0,1 40 0 0 0,1-30 47 0 0,8 77 81 0 0,-9-102-261 0 0,1 24 137 0 0,-3-1 1 0 0,-5 37-1 0 0,4-22-17 0 0,4-41-119 0 0,-1 0-1 0 0,-1 0 0 0 0,1 0 0 0 0,-1 0 1 0 0,-4 15-1 0 0,0-4 57 0 0,5-17-91 0 0,0-1 0 0 0,0 1 0 0 0,0-1-1 0 0,0 0 1 0 0,0 1 0 0 0,-1-1-1 0 0,1 1 1 0 0,0-1 0 0 0,-1 0 0 0 0,1 1-1 0 0,-1-1 1 0 0,0 0 0 0 0,1 0-1 0 0,-1 1 1 0 0,0-1 0 0 0,0 0-1 0 0,1 0 1 0 0,-1 0 0 0 0,0 0 0 0 0,0 0-1 0 0,0 0 1 0 0,-1 0 0 0 0,1 0-1 0 0,0 0 1 0 0,0-1 0 0 0,0 1 0 0 0,-1 0-1 0 0,1-1 1 0 0,0 1 0 0 0,-1-1-1 0 0,1 1 1 0 0,0-1 0 0 0,-1 0-1 0 0,1 0 1 0 0,-1 1 0 0 0,1-1 0 0 0,0 0-1 0 0,-1 0 1 0 0,-1-1 0 0 0,-9 1-153 0 0,-19 1-411 0 0,-46-7 1 0 0,69 5 282 0 0,-1 0 0 0 0,1-1 0 0 0,0 0 0 0 0,0-1 0 0 0,0 1-1 0 0,0-2 1 0 0,0 1 0 0 0,0-1 0 0 0,1 0 0 0 0,-11-8 0 0 0,16 9 48 0 0,1 1 0 0 0,-1 0 1 0 0,1-1-1 0 0,0 1 0 0 0,0-1 0 0 0,0 1 1 0 0,0-1-1 0 0,0 1 0 0 0,0-1 0 0 0,1 0 1 0 0,-1 1-1 0 0,1-1 0 0 0,0 0 0 0 0,0 1 0 0 0,0-1 1 0 0,0 0-1 0 0,0 0 0 0 0,0 1 0 0 0,1-1 1 0 0,1-3-1 0 0,0-4-876 0 0,0 0 0 0 0,1 0 0 0 0,0 1 0 0 0,6-13 0 0 0,3 2-380 0 0,5-2 155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29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1 492 0 0,'-9'5'1839'0'0,"0"0"-1"0"0,0 0 1 0 0,1 1-1 0 0,0 1 1 0 0,-15 14 372 0 0,22-20-2025 0 0,1-1 0 0 0,0 0 0 0 0,0 1 0 0 0,-1-1 0 0 0,1 1 0 0 0,0-1 0 0 0,0 1 0 0 0,0-1 1 0 0,-1 1-1 0 0,1 0 0 0 0,0-1 0 0 0,0 1 0 0 0,0-1 0 0 0,0 1 0 0 0,0-1 0 0 0,0 1 0 0 0,0-1 0 0 0,0 1 0 0 0,0-1 0 0 0,0 1 0 0 0,1 0 1 0 0,-1-1-1 0 0,0 1 0 0 0,0 0 0 0 0,9 6 1508 0 0,-1-6-1384 0 0,1 0-1 0 0,-1 1 0 0 0,15 4 1 0 0,16 4-290 0 0,-15-7-41 0 0,0-2 0 0 0,26-2 0 0 0,-4-1-302 0 0,7-3-1500 0 0,-22-5-2566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30.2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235 132 900 0 0,'-19'5'8513'0'0,"18"-6"-8278"0"0,1 0 1 0 0,-1 1 0 0 0,0-1-1 0 0,1 0 1 0 0,-1 1-1 0 0,0-1 1 0 0,1 1-1 0 0,-1-1 1 0 0,0 1-1 0 0,0 0 1 0 0,0-1-1 0 0,0 1 1 0 0,1 0 0 0 0,-1-1-1 0 0,0 1 1 0 0,0 0-1 0 0,0 0 1 0 0,0 0-1 0 0,0 0 1 0 0,0 0-1 0 0,-1 0 1 0 0,-27-2 1380 0 0,18 1-1529 0 0,-1 0 1 0 0,0 0 0 0 0,1-1 0 0 0,0-1-1 0 0,-22-7 1 0 0,27 8-59 0 0,1 0 0 0 0,-1 0 0 0 0,1-1 0 0 0,-1 0 0 0 0,1 0 0 0 0,0 0 0 0 0,0-1 0 0 0,1 0 1 0 0,-1 0-1 0 0,1 0 0 0 0,0 0 0 0 0,-7-9 0 0 0,10 12-29 0 0,1 0-1 0 0,-1 0 1 0 0,0-1 0 0 0,1 1-1 0 0,-1 0 1 0 0,1 0 0 0 0,-1-1-1 0 0,1 1 1 0 0,-1 0 0 0 0,1-1-1 0 0,0 1 1 0 0,0 0 0 0 0,0-1-1 0 0,0 1 1 0 0,0 0 0 0 0,0-1 0 0 0,0 1-1 0 0,0 0 1 0 0,0-1 0 0 0,1 1-1 0 0,-1 0 1 0 0,1-1 0 0 0,-1 1-1 0 0,1 0 1 0 0,-1 0 0 0 0,1-1-1 0 0,-1 1 1 0 0,1 0 0 0 0,0 0-1 0 0,0 0 1 0 0,0 0 0 0 0,0 0-1 0 0,0 0 1 0 0,0 0 0 0 0,0 0 0 0 0,0 1-1 0 0,0-1 1 0 0,0 0 0 0 0,3-1-1 0 0,-1 1-1 0 0,0-1 0 0 0,0 1-1 0 0,0 0 1 0 0,0 0 0 0 0,1 0-1 0 0,-1 0 1 0 0,0 1 0 0 0,1-1-1 0 0,-1 1 1 0 0,1 0 0 0 0,-1 0-1 0 0,1 0 1 0 0,5 1 0 0 0,1 2-1 0 0,0 0 1 0 0,0 0 0 0 0,-1 1 0 0 0,1 0 0 0 0,-1 0 0 0 0,10 8 0 0 0,1 2 47 0 0,0 1-1 0 0,-2 0 1 0 0,0 2 0 0 0,32 37-1 0 0,-43-46-32 0 0,-1 1 0 0 0,0 1 0 0 0,-1-1-1 0 0,1 1 1 0 0,-2 0 0 0 0,0 0-1 0 0,0 1 1 0 0,0-1 0 0 0,-2 1-1 0 0,1 0 1 0 0,-1 0 0 0 0,-1 0 0 0 0,1 13-1 0 0,-2-9 24 0 0,0-1 0 0 0,-1 0 0 0 0,0 0-1 0 0,-1 0 1 0 0,-1 0 0 0 0,0 0 0 0 0,-6 15-1 0 0,1-12-29 0 0,-1-1 1 0 0,0 0-1 0 0,-1 0 0 0 0,0-1 0 0 0,-2 0 0 0 0,1-1 1 0 0,-2 0-1 0 0,-22 19 0 0 0,28-27-36 0 0,-1 0 0 0 0,0 0 0 0 0,-1-1 0 0 0,1 0 0 0 0,-1-1 0 0 0,0 0 0 0 0,0 0 0 0 0,0-1 0 0 0,-1 0 0 0 0,1 0 0 0 0,-1-1 0 0 0,-17 2 0 0 0,26-4 23 0 0,0 0 1 0 0,1 0-1 0 0,-1 0 1 0 0,0 0 0 0 0,1 0-1 0 0,-1 0 1 0 0,0 0-1 0 0,0 0 1 0 0,1-1-1 0 0,-1 1 1 0 0,0 0 0 0 0,0 0-1 0 0,1 0 1 0 0,-1-1-1 0 0,0 1 1 0 0,1 0 0 0 0,-1-1-1 0 0,1 1 1 0 0,-1-1-1 0 0,0 1 1 0 0,1-1 0 0 0,-1 1-1 0 0,1-1 1 0 0,-1 1-1 0 0,1-1 1 0 0,-1 1 0 0 0,1-1-1 0 0,0 0 1 0 0,-1 1-1 0 0,1-1 1 0 0,0 0-1 0 0,-1 1 1 0 0,1-1 0 0 0,0 0-1 0 0,0 1 1 0 0,0-1-1 0 0,0 0 1 0 0,-1 0 0 0 0,1 1-1 0 0,0-1 1 0 0,0 0-1 0 0,0 1 1 0 0,1-1 0 0 0,-1 0-1 0 0,0 0 1 0 0,0 1-1 0 0,0-1 1 0 0,1 0-1 0 0,-1-3 6 0 0,1 2-4 0 0,0 1 1 0 0,0 0-1 0 0,0 0 1 0 0,0 0-1 0 0,0 0 1 0 0,1 0-1 0 0,-1 0 1 0 0,0 0 0 0 0,1 0-1 0 0,-1 1 1 0 0,0-1-1 0 0,1 0 1 0 0,-1 1-1 0 0,1-1 1 0 0,-1 1 0 0 0,3-1-1 0 0,29-7-51 0 0,41 2 46 0 0,1 3 0 0 0,99 8 1 0 0,-9 0-492 0 0,-128-4-65 0 0,-23 0-42 0 0,0 0 1 0 0,0-2-1 0 0,14-1 1 0 0,-22 1-18 0 0,0 0 1 0 0,0-1 0 0 0,0 0-1 0 0,-1 0 1 0 0,1 0-1 0 0,5-4 1 0 0,-10 5 353 0 0,0-1 0 0 0,0 1 0 0 0,0 0 0 0 0,0-1 0 0 0,0 1 0 0 0,0-1 0 0 0,0 1 0 0 0,-1-1 0 0 0,1 1 0 0 0,0-1 0 0 0,-1 0 0 0 0,0 1 0 0 0,1-1 0 0 0,-1 0 0 0 0,0 1 0 0 0,0-1 0 0 0,0 0 0 0 0,0 1 0 0 0,0-1 0 0 0,0 0 0 0 0,0 1 0 0 0,-1-1 0 0 0,1 0 0 0 0,-1 1 0 0 0,0-3 1 0 0,-7-12-1141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49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1 92 0 0,'6'0'366'0'0,"-1"0"-1"0"0,1 0 1 0 0,0 1 0 0 0,-1-1 0 0 0,1 1-1 0 0,0 1 1 0 0,-1-1 0 0 0,0 1 0 0 0,1 0-1 0 0,9 17 7567 0 0,-16-19-7710 0 0,-12 22 2115 0 0,11-18-2185 0 0,-1-1 0 0 0,1 0-1 0 0,0 1 1 0 0,0-1-1 0 0,0 1 1 0 0,1 0-1 0 0,0-1 1 0 0,-1 1 0 0 0,0 5-1 0 0,-8 50 1006 0 0,10 9-930 0 0,-17 118 0 0 0,11-152-840 0 0,-1 1 0 0 0,-14 38 0 0 0,16-57-95 0 0,-2-1-1 0 0,0 0 1 0 0,0-1-1 0 0,-2 1 0 0 0,0-2 1 0 0,-20 25-1 0 0,26-34 508 0 0,-11 12-1085 0 0,0 0 0 0 0,-1-1 0 0 0,0-1 0 0 0,-2 0 0 0 0,-20 13 0 0 0,9-14-329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37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82 664 0 0,'-16'-6'10716'0'0,"93"-5"-7469"0"0,-1-4-1862 0 0,-48 9-955 0 0,37-4 0 0 0,56-3-43 0 0,62-2-300 0 0,-138 13-371 0 0,0-1-3828 0 0,-78 21-5606 0 0,24-15 8319 0 0,-8 3 150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38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54 84 0 0,'1'-1'127'0'0,"0"0"0"0"0,0 0 0 0 0,0 0 0 0 0,0 0 0 0 0,0-1 0 0 0,-1 1 0 0 0,1 0 0 0 0,0-1 0 0 0,-1 1 0 0 0,1 0 0 0 0,-1-1 0 0 0,0 1 0 0 0,1 0 0 0 0,-1-1 0 0 0,0 1 0 0 0,0-1 1 0 0,0 1-1 0 0,0-3 0 0 0,10-23 8356 0 0,12 36-3221 0 0,-17-7-5616 0 0,-10-1-1067 0 0,0-1-1 0 0,0 2 1 0 0,0-1-1 0 0,0 0 0 0 0,1 1 1 0 0,-1 0-1 0 0,1 0 1 0 0,-1 0-1 0 0,-4 4 1 0 0,6-4 1470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2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30 652 0 0,'1'-1'187'0'0,"-1"-1"-1"0"0,0 1 1 0 0,1 0 0 0 0,-1 0-1 0 0,1 0 1 0 0,31-21 14044 0 0,-30 23-13880 0 0,0 1-231 0 0,-1 0 0 0 0,1 0 1 0 0,-1 0-1 0 0,1 0 0 0 0,-1 1 0 0 0,0-1 0 0 0,0 0 0 0 0,0 1 1 0 0,0-1-1 0 0,0 1 0 0 0,-1-1 0 0 0,1 1 0 0 0,-1-1 0 0 0,0 5 1 0 0,4 9 266 0 0,3 12 135 0 0,-6-23-427 0 0,0 1-1 0 0,0-1 1 0 0,0 0 0 0 0,1 0-1 0 0,0 0 1 0 0,0 0 0 0 0,3 6-1 0 0,42 59 928 0 0,66 75 0 0 0,-66-84-885 0 0,-31-39-107 0 0,29 31 1 0 0,-27-33-113 0 0,-2 2 1 0 0,0 0 0 0 0,15 29 0 0 0,-27-44-11 0 0,-2-2-77 0 0,0-1 0 0 0,-1 0 0 0 0,0 1 1 0 0,1-1-1 0 0,-1 1 0 0 0,-1 0 0 0 0,1-1 0 0 0,-1 1 0 0 0,1-1 0 0 0,-2 1 0 0 0,1 6 1 0 0,-1 5-1210 0 0,1-16 1235 0 0,0 1 0 0 0,0 0 1 0 0,0 0-1 0 0,0-1 1 0 0,0 1-1 0 0,0 0 0 0 0,0 0 1 0 0,0-1-1 0 0,-1 1 1 0 0,1 0-1 0 0,0 0 0 0 0,0-1 1 0 0,-1 1-1 0 0,1 0 1 0 0,-1-1-1 0 0,1 1 0 0 0,-1-1 1 0 0,1 1-1 0 0,-1 0 1 0 0,1-1-1 0 0,-1 1 0 0 0,1-1 1 0 0,-1 0-1 0 0,1 1 0 0 0,-1-1 1 0 0,0 1-1 0 0,0-1 1 0 0,-1 1-215 0 0,0 0-1 0 0,0-1 1 0 0,0 0 0 0 0,-1 1 0 0 0,1-1 0 0 0,0 0 0 0 0,0 0 0 0 0,0 0 0 0 0,-4-1 0 0 0,-45-15-4488 0 0,-14-14 481 0 0,44 18 3221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2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0 646 708 0 0,'0'0'2726'0'0,"8"-12"1859"0"0,-1 4-3801 0 0,0 0 0 0 0,1 1-1 0 0,0-1 1 0 0,0 2-1 0 0,1-1 1 0 0,0 1-1 0 0,10-6 1 0 0,24-17 1138 0 0,46-39-419 0 0,146-127-2172 0 0,-164 127-1005 0 0,26-26-3320 0 0,-9-7-3292 0 0,-76 84 6664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3.7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1 984 0 0,'-2'1'334'0'0,"0"-1"-22"0"0,1 1 0 0 0,-1 0 0 0 0,1-1 0 0 0,-1 1 0 0 0,1 0 0 0 0,-1 0 0 0 0,1 0 0 0 0,0 0 0 0 0,-1 0 0 0 0,1 0 0 0 0,0 0 0 0 0,0 1 1 0 0,0-1-1 0 0,0 0 0 0 0,0 1 0 0 0,0-1 0 0 0,0 1 0 0 0,0-1 0 0 0,1 1 0 0 0,-1-1 0 0 0,1 1 0 0 0,-1-1 0 0 0,0 3 0 0 0,30 2 5998 0 0,124 0-914 0 0,130-15-4621 0 0,-260 8-753 0 0,171-6-9 0 0,119-8-2212 0 0,-222 14-2394 0 0,-61 2 298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3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381 97 220 0 0,'81'-17'669'0'0,"-37"9"623"0"0,49-16 1 0 0,-90 23-1110 0 0,0 0 1 0 0,0 0 0 0 0,0 0-1 0 0,-1-1 1 0 0,1 1 0 0 0,0-1 0 0 0,-1 0-1 0 0,1 1 1 0 0,-1-1 0 0 0,4-4-1 0 0,-6 6-131 0 0,0 0-1 0 0,1 0 0 0 0,-1-1 0 0 0,0 1 1 0 0,0 0-1 0 0,0 0 0 0 0,0-1 0 0 0,0 1 1 0 0,1 0-1 0 0,-1-1 0 0 0,0 1 0 0 0,0 0 1 0 0,0-1-1 0 0,0 1 0 0 0,0 0 0 0 0,0-1 1 0 0,0 1-1 0 0,0 0 0 0 0,0 0 0 0 0,0-1 1 0 0,-1 1-1 0 0,1 0 0 0 0,0-1 0 0 0,0 1 1 0 0,0 0-1 0 0,0 0 0 0 0,0-1 0 0 0,0 1 1 0 0,-1 0-1 0 0,1-1 0 0 0,0 1 0 0 0,0 0 1 0 0,0 0-1 0 0,-1-1 0 0 0,-21-7 1839 0 0,7 5-741 0 0,0 0 1 0 0,0 2 0 0 0,-1-1-1 0 0,1 2 1 0 0,0 0 0 0 0,-25 4 0 0 0,-13 2 1058 0 0,40-5-1724 0 0,0 0 0 0 0,0 1 0 0 0,1 1 0 0 0,-21 6 0 0 0,-126 56 268 0 0,133-52-689 0 0,0 1 0 0 0,1 1 0 0 0,-44 34 0 0 0,66-47-60 0 0,0 1-1 0 0,0 0 1 0 0,1-1 0 0 0,-1 1-1 0 0,0 0 1 0 0,1 0 0 0 0,0 1-1 0 0,0-1 1 0 0,0 0 0 0 0,0 1-1 0 0,0-1 1 0 0,1 1 0 0 0,-1 0-1 0 0,1-1 1 0 0,-1 9-1 0 0,2-10-11 0 0,0 1 0 0 0,0-1 0 0 0,0 1 0 0 0,1-1 0 0 0,-1 1 0 0 0,1-1 0 0 0,0 1 0 0 0,0-1 0 0 0,0 0 0 0 0,0 1 0 0 0,0-1 0 0 0,0 0 0 0 0,1 0 0 0 0,-1 0 0 0 0,1 0 0 0 0,-1 0 0 0 0,1 0 0 0 0,0 0 0 0 0,0 0 0 0 0,0-1 0 0 0,0 1 0 0 0,0-1 0 0 0,0 0 0 0 0,0 1 0 0 0,3 0 0 0 0,5 3-185 0 0,-1-1-1 0 0,1-1 1 0 0,0 0-1 0 0,0 0 0 0 0,0 0 1 0 0,0-1-1 0 0,0-1 1 0 0,1 0-1 0 0,15-1 1 0 0,12-1-1413 0 0,46-8-1 0 0,-55 5 541 0 0,7-1-1268 0 0,0-2 0 0 0,-1-2 1 0 0,0-1-1 0 0,0-1 0 0 0,47-23 0 0 0,-43 13 629 0 0</inkml:trace>
  <inkml:trace contextRef="#ctx0" brushRef="#br0" timeOffset="1">869 75 1092 0 0,'0'12'11185'0'0,"0"15"-5724"0"0,-1-24-5315 0 0,0 0 0 0 0,0 0-1 0 0,0 0 1 0 0,0-1-1 0 0,0 1 1 0 0,-1 0 0 0 0,1-1-1 0 0,-1 1 1 0 0,1-1 0 0 0,-1 1-1 0 0,0-1 1 0 0,0 0-1 0 0,-4 4 1 0 0,-36 30 479 0 0,31-27-483 0 0,-22 17-31 0 0,-38 21 1 0 0,12-8-151 0 0,-6-6-1779 0 0,69-57-7350 0 0,0 17 7893 0 0,0 0 0 0 0,0 0 1 0 0,1 0-1 0 0,11-10 0 0 0,3-5-701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4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33 316 0 0,'-10'-32'18307'0'0,"10"38"-19415"0"0,-1 9 1216 0 0,-1 0-1 0 0,-1 0 1 0 0,0 0-1 0 0,-1 0 1 0 0,-9 22-1 0 0,5-15-44 0 0,-7 37-1 0 0,12-49-49 0 0,1-1 0 0 0,-2 0 0 0 0,-5 14 0 0 0,-4 7 13 0 0,3-10-18 0 0,-4 14-6 0 0,5 3-6 0 0,6-28-17 0 0,1 0 0 0 0,0 0 0 0 0,0 0 0 0 0,0 14 0 0 0,-8 41-1705 0 0,14-41-1065 0 0,-4-22 2464 0 0,1 0 0 0 0,-1 0 1 0 0,0 0-1 0 0,0-1 0 0 0,33-4-11538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4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247 133 452 0 0,'0'1'229'0'0,"0"0"0"0"0,0 0-1 0 0,0 0 1 0 0,-1 0 0 0 0,1 0-1 0 0,0 0 1 0 0,-1 0 0 0 0,1 0 0 0 0,0 0-1 0 0,-1-1 1 0 0,1 1 0 0 0,-1 0 0 0 0,0 0-1 0 0,1 0 1 0 0,-1-1 0 0 0,1 1 0 0 0,-1 0-1 0 0,0-1 1 0 0,0 1 0 0 0,1 0-1 0 0,-1-1 1 0 0,0 1 0 0 0,0-1 0 0 0,-1 1-1 0 0,-30 8 2215 0 0,20-8-1988 0 0,1-1-1 0 0,-1 0 0 0 0,1-1 1 0 0,-13-2-1 0 0,16 2-319 0 0,-1 0-22 0 0,1-1 0 0 0,0 0 0 0 0,0-1 0 0 0,-9-3 0 0 0,15 6-108 0 0,1-1-1 0 0,-1 0 1 0 0,0 0-1 0 0,1 0 1 0 0,-1 0-1 0 0,1 0 1 0 0,0 0 0 0 0,-1 0-1 0 0,1 0 1 0 0,0-1-1 0 0,0 1 1 0 0,-1 0-1 0 0,1-1 1 0 0,0 1 0 0 0,0-1-1 0 0,1 1 1 0 0,-1-1-1 0 0,0 0 1 0 0,0 1-1 0 0,1-1 1 0 0,-1 0-1 0 0,1 0 1 0 0,0 1 0 0 0,-1-1-1 0 0,1-3 1 0 0,0 1-13 0 0,0 0 1 0 0,0-1-1 0 0,1 1 1 0 0,-1-1-1 0 0,1 1 1 0 0,0 0-1 0 0,0 0 1 0 0,0-1-1 0 0,1 1 1 0 0,0 0-1 0 0,-1 0 1 0 0,1 0-1 0 0,1 0 0 0 0,-1 1 1 0 0,1-1-1 0 0,-1 1 1 0 0,1-1-1 0 0,0 1 1 0 0,0 0-1 0 0,0 0 1 0 0,1 0-1 0 0,-1 0 1 0 0,1 1-1 0 0,0-1 1 0 0,0 1-1 0 0,-1 0 1 0 0,1 0-1 0 0,5-1 1 0 0,-6 2 5 0 0,0 0-1 0 0,0 1 1 0 0,1-1 0 0 0,-1 1 0 0 0,1-1 0 0 0,-1 1-1 0 0,0 0 1 0 0,1 0 0 0 0,-1 0 0 0 0,0 1 0 0 0,1 0-1 0 0,-1-1 1 0 0,0 1 0 0 0,1 0 0 0 0,-1 0 0 0 0,0 1 0 0 0,0-1-1 0 0,0 1 1 0 0,0-1 0 0 0,0 1 0 0 0,0 0 0 0 0,-1 0-1 0 0,6 5 1 0 0,-2-1 11 0 0,0 1 1 0 0,0-1-1 0 0,0 1 0 0 0,-1 1 0 0 0,0-1 0 0 0,-1 1 0 0 0,0 0 1 0 0,5 11-1 0 0,8 15 89 0 0,-14-29-68 0 0,0 0-1 0 0,0 0 1 0 0,-1 0 0 0 0,0 0-1 0 0,0 1 1 0 0,0-1-1 0 0,1 8 1 0 0,3 25 212 0 0,-1-14-54 0 0,-1-1 1 0 0,-1 0 0 0 0,-1 1 0 0 0,-1-1-1 0 0,-3 30 1 0 0,0-37-94 0 0,0 0 0 0 0,-1 0-1 0 0,-1 0 1 0 0,-1-1 0 0 0,0 1 0 0 0,-1-1-1 0 0,0 0 1 0 0,-17 27 0 0 0,7-19-54 0 0,0-1 1 0 0,-2 0-1 0 0,0-1 1 0 0,-2 0-1 0 0,0-2 0 0 0,-1 0 1 0 0,-1-2-1 0 0,-45 28 1 0 0,65-44-48 0 0,1 0 1 0 0,0 0 0 0 0,-1-1-1 0 0,1 1 1 0 0,-1-1 0 0 0,1 1-1 0 0,-1-1 1 0 0,1 0 0 0 0,-1 1-1 0 0,1-1 1 0 0,-1 0 0 0 0,1 0-1 0 0,-1 0 1 0 0,-2 0 0 0 0,1-5-124 0 0,10-5 22 0 0,24-24-292 0 0,-26 27 368 0 0,1 0 0 0 0,0 0 1 0 0,1 0-1 0 0,-1 1 0 0 0,11-7 0 0 0,3 0 25 0 0,1 2 1 0 0,0 0-1 0 0,1 1 0 0 0,0 2 0 0 0,0 0 0 0 0,1 1 1 0 0,0 1-1 0 0,31-3 0 0 0,23 1-208 0 0,96 2 0 0 0,-94 6-3845 0 0,80-12 1 0 0,-158 12 3935 0 0,0 0-1 0 0,0 0 1 0 0,0 0 0 0 0,0 0 0 0 0,0 0-1 0 0,-1-1 1 0 0,1 1 0 0 0,0 0 0 0 0,0-1 0 0 0,0 1-1 0 0,0-1 1 0 0,0 1 0 0 0,-1-1 0 0 0,1 1 0 0 0,0-1-1 0 0,0 1 1 0 0,-1-1 0 0 0,1 0 0 0 0,0 1-1 0 0,-1-1 1 0 0,1 0 0 0 0,-1 0 0 0 0,1 0 0 0 0,-1 1-1 0 0,2-3 1 0 0,6-3-1179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6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82 103 740 0 0,'0'-1'191'0'0,"0"0"1"0"0,0 0-1 0 0,0 1 0 0 0,-1-1 1 0 0,1 0-1 0 0,0 0 0 0 0,0 1 1 0 0,0-1-1 0 0,-1 0 0 0 0,1 1 0 0 0,0-1 1 0 0,-1 0-1 0 0,1 1 0 0 0,-1-1 1 0 0,1 0-1 0 0,0 1 0 0 0,-1-1 1 0 0,1 1-1 0 0,-1-1 0 0 0,0 1 0 0 0,1-1 1 0 0,-1 1-1 0 0,1-1 0 0 0,-1 1 1 0 0,0 0-1 0 0,1-1 0 0 0,-1 1 1 0 0,0 0-1 0 0,0 0 0 0 0,0-1 0 0 0,-30-2 5052 0 0,28 3-4388 0 0,-1 0-1 0 0,1 0 1 0 0,-1-1 0 0 0,0 1-1 0 0,1-1 1 0 0,0 0 0 0 0,-10-2 1803 0 0,13 3-2637 0 0,0 0 0 0 0,0 0 1 0 0,1 0-1 0 0,-1 0 0 0 0,0 0 0 0 0,0 0 1 0 0,0 0-1 0 0,0 0 0 0 0,1 0 0 0 0,-1 0 0 0 0,0 0 1 0 0,0 0-1 0 0,0 0 0 0 0,0 0 0 0 0,0 0 0 0 0,1 0 1 0 0,-1 0-1 0 0,0 0 0 0 0,0 0 0 0 0,0 0 1 0 0,0 0-1 0 0,1 0 0 0 0,-1 0 0 0 0,0 0 0 0 0,0 0 1 0 0,0 0-1 0 0,0 0 0 0 0,0 0 0 0 0,0-1 0 0 0,1 1 1 0 0,-1 0-1 0 0,0 0 0 0 0,0 0 0 0 0,0 0 1 0 0,0 0-1 0 0,0 0 0 0 0,0-1 0 0 0,0 1 0 0 0,0 0 1 0 0,0 0-1 0 0,0 0 0 0 0,0 0 0 0 0,0-1 1 0 0,1 1-1 0 0,-1 0 0 0 0,0 0 0 0 0,0 0 0 0 0,0 0 1 0 0,0 0-1 0 0,0-1 0 0 0,0 1 0 0 0,-1 0 0 0 0,1 0 1 0 0,0 0-1 0 0,0 0 0 0 0,0-1 0 0 0,31-5 731 0 0,9-8-449 0 0,0 2-1 0 0,2 2 1 0 0,79-9 0 0 0,131 9-2475 0 0,-246 10 1543 0 0,0 1 1 0 0,0-1-1 0 0,0 1 0 0 0,-1 0 0 0 0,1 0 1 0 0,0 0-1 0 0,9 4 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6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1 444 0 0,'-131'63'18508'0'0,"140"-61"-17699"0"0,42-3-455 0 0,144 5-34 0 0,-155-1-352 0 0,0 1 0 0 0,72 19 0 0 0,-72-8 0 0 0,-38-15 29 0 0,0 1 1 0 0,-1-1-1 0 0,1 1 1 0 0,-1 0-1 0 0,1 0 1 0 0,-1 0-1 0 0,1 0 0 0 0,-1 0 1 0 0,0 0-1 0 0,1 0 1 0 0,-1 0-1 0 0,0 1 1 0 0,0-1-1 0 0,0 0 1 0 0,0 1-1 0 0,0-1 1 0 0,0 1-1 0 0,-1-1 1 0 0,1 1-1 0 0,0-1 1 0 0,0 4-1 0 0,-1-1 1 0 0,0 0 0 0 0,0 0 0 0 0,-1 0 0 0 0,0 0 0 0 0,1 0 0 0 0,-2 0 0 0 0,1 0 0 0 0,0 0 0 0 0,-1 0 0 0 0,1-1 0 0 0,-1 1 0 0 0,0 0 0 0 0,-1-1 0 0 0,1 0 0 0 0,0 1 0 0 0,-1-1 0 0 0,0 0 0 0 0,0 0 0 0 0,0 0 0 0 0,0-1 0 0 0,0 1 0 0 0,0-1 0 0 0,-5 3 0 0 0,-276 166 14 0 0,283-171-14 0 0,1 1 0 0 0,-1-1 0 0 0,0 0 1 0 0,1 0-1 0 0,-1 0 0 0 0,1 1 0 0 0,-1-1 1 0 0,0 0-1 0 0,1 1 0 0 0,-1-1 0 0 0,1 1 1 0 0,-1-1-1 0 0,1 1 0 0 0,0-1 1 0 0,-1 1-1 0 0,1-1 0 0 0,-1 1 0 0 0,1-1 1 0 0,0 1-1 0 0,-1-1 0 0 0,1 1 0 0 0,0-1 1 0 0,0 1-1 0 0,-1 0 0 0 0,1-1 0 0 0,0 1 1 0 0,0 0-1 0 0,14 6-95 0 0,29-4-36 0 0,-42-3 135 0 0,11 0-22 0 0,125 5-95 0 0,-123-4 110 0 0,1 2-1 0 0,-1-1 1 0 0,1 2-1 0 0,-1 0 1 0 0,0 1 0 0 0,0 0-1 0 0,13 8 1 0 0,-25-12 5 0 0,0-1 0 0 0,0 1 0 0 0,-1 0 0 0 0,1 0 0 0 0,0 0 0 0 0,-1 0 0 0 0,1 1 0 0 0,0-1 0 0 0,-1 0 0 0 0,0 1 0 0 0,1-1 0 0 0,-1 1 0 0 0,0-1 0 0 0,0 1-1 0 0,1 0 1 0 0,-1 0 0 0 0,-1-1 0 0 0,1 1 0 0 0,0 0 0 0 0,0 0 0 0 0,-1 0 0 0 0,1 0 0 0 0,-1 0 0 0 0,1 0 0 0 0,-1 0 0 0 0,0 0 0 0 0,0 0 0 0 0,0 0 0 0 0,0 0 0 0 0,0 0 0 0 0,-1 0 0 0 0,1 0 0 0 0,0 0 0 0 0,-1 0 0 0 0,0 0 0 0 0,1 0 0 0 0,-1 0 0 0 0,0-1 0 0 0,0 1 0 0 0,0 0 0 0 0,0 0 0 0 0,0-1 0 0 0,-3 4 0 0 0,-2 2-1 0 0,0 0 0 0 0,-1-1 0 0 0,1 0 0 0 0,-1 0 0 0 0,-1 0 0 0 0,1-1 0 0 0,-1 0 0 0 0,-11 5 0 0 0,-132 66 5 0 0,134-70-44 0 0,-21 10-542 0 0,0-2 0 0 0,-61 14 0 0 0,99-28 546 0 0,0 0 0 0 0,1 0 1 0 0,-1 0-1 0 0,0 0 0 0 0,0 0 0 0 0,0-1 0 0 0,0 1 0 0 0,0 0 0 0 0,0 0 0 0 0,0 0 0 0 0,0 0 0 0 0,0 0 0 0 0,0-1 0 0 0,0 1 0 0 0,0 0 0 0 0,0 0 1 0 0,0 0-1 0 0,0 0 0 0 0,0 0 0 0 0,0 0 0 0 0,-1-1 0 0 0,1 1 0 0 0,0 0 0 0 0,0 0 0 0 0,0 0 0 0 0,0 0 0 0 0,0 0 0 0 0,0 0 0 0 0,0 0 0 0 0,0 0 1 0 0,0-1-1 0 0,0 1 0 0 0,-1 0 0 0 0,1 0 0 0 0,0 0 0 0 0,0 0 0 0 0,0 0 0 0 0,0 0 0 0 0,0 0 0 0 0,0 0 0 0 0,0 0 0 0 0,-1 0 0 0 0,1 0 0 0 0,0 0 1 0 0,0 0-1 0 0,0 0 0 0 0,0 0 0 0 0,0 0 0 0 0,-1 0 0 0 0,1 0 0 0 0,0 0 0 0 0,0 0 0 0 0,0 0 0 0 0,0 0 0 0 0,0 0 0 0 0,0 0 0 0 0,-1 0 0 0 0,1 0 1 0 0,0 0-1 0 0,0 0 0 0 0,15-13-2012 0 0,19-12-630 0 0,1 1 133 0 0,104-65-4436 0 0,-91 62 5632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7.1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5 992 0 0,'3'-3'9031'0'0,"2"2"-8292"0"0,31 26 4343 0 0,17 9-3104 0 0,110 68-949 0 0,-129-79-1000 0 0,0 2 0 0 0,60 56 0 0 0,-65-55-33 0 0,74 77-813 0 0,-102-102 671 0 0,0 0-1 0 0,0 0 1 0 0,0 0-1 0 0,0 0 1 0 0,0 0-1 0 0,-1 1 1 0 0,1-1 0 0 0,0 0-1 0 0,-1 1 1 0 0,1-1-1 0 0,-1 0 1 0 0,0 1-1 0 0,1-1 1 0 0,-1 0-1 0 0,0 1 1 0 0,0-1 0 0 0,0 1-1 0 0,0 1 1 0 0,-13-2-4706 0 0,-12-2 1840 0 0,-42-9-2864 0 0,38 4 4517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7.5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16 597 968 0 0,'-15'10'7566'0'0,"36"-21"-4890"0"0,11-5-707 0 0,-18 9-1197 0 0,-1 0 1 0 0,-1-1 0 0 0,1-1-1 0 0,15-15 1 0 0,9-5 48 0 0,258-209-111 0 0,-238 190-1213 0 0,-42 35 214 0 0,87-74-3311 0 0,-37 26-1940 0 0,-27 18-773 0 0,-28 37 4765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7.9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297 68 280 0 0,'0'0'5870'0'0,"-21"6"-1228"0"0,-1-2-4086 0 0,-1-2 0 0 0,0-1-1 0 0,0 0 1 0 0,1-2 0 0 0,-1-1-1 0 0,0-1 1 0 0,1 0 0 0 0,-25-8-1 0 0,16-1-545 0 0,30 11-10 0 0,0 1 0 0 0,0-1-1 0 0,0 1 1 0 0,0-1 0 0 0,0 1 0 0 0,0-1 0 0 0,0 0 0 0 0,0 1 0 0 0,0-1 0 0 0,1 0-1 0 0,-1 0 1 0 0,0 0 0 0 0,0 0 0 0 0,1 0 0 0 0,-1 0 0 0 0,1 0 0 0 0,-1 0-1 0 0,0 0 1 0 0,1 0 0 0 0,-1-2 0 0 0,3 1-18 0 0,0 0 1 0 0,-1 0-1 0 0,1 0 0 0 0,0 1 1 0 0,0-1-1 0 0,0 0 0 0 0,0 1 1 0 0,1-1-1 0 0,-1 1 0 0 0,0 0 1 0 0,5-2-1 0 0,4 0 0 0 0,1 1 0 0 0,-1 0 0 0 0,1 1 0 0 0,-1 0 0 0 0,1 1 0 0 0,0 0 0 0 0,-1 1 0 0 0,1 0 0 0 0,0 1 0 0 0,-1 0 0 0 0,0 1 0 0 0,0 1 0 0 0,20 8 0 0 0,-23-9 40 0 0,0 1-1 0 0,-1 0 1 0 0,1 1 0 0 0,-1-1 0 0 0,0 1-1 0 0,-1 1 1 0 0,1-1 0 0 0,-1 1 0 0 0,0 1-1 0 0,-1-1 1 0 0,1 1 0 0 0,-1 0 0 0 0,-1 0-1 0 0,1 0 1 0 0,-1 1 0 0 0,0 0 0 0 0,-1-1-1 0 0,0 1 1 0 0,3 12 0 0 0,-5-11 18 0 0,0 0 0 0 0,0 1 0 0 0,-1-1 0 0 0,0 1 0 0 0,-1-1 0 0 0,0 1-1 0 0,0-1 1 0 0,-1 0 0 0 0,-6 18 0 0 0,0-5 82 0 0,0-2 1 0 0,-2 1-1 0 0,-12 19 0 0 0,16-30 25 0 0,0 0 1 0 0,-1 0-1 0 0,-1-1 0 0 0,0 0 1 0 0,0 0-1 0 0,-1-1 0 0 0,0 0 1 0 0,-14 10-1 0 0,21-18-136 0 0,0 1 1 0 0,0-1-1 0 0,0 1 0 0 0,1-1 1 0 0,-1 0-1 0 0,0 0 0 0 0,0 0 1 0 0,0 0-1 0 0,0 0 0 0 0,0 0 1 0 0,0 0-1 0 0,-4-2 0 0 0,6 2-7 0 0,-1 0-1 0 0,0 0 0 0 0,0 0 0 0 0,0 0 1 0 0,0-1-1 0 0,0 1 0 0 0,0 0 0 0 0,0-1 0 0 0,1 1 1 0 0,-1 0-1 0 0,0-1 0 0 0,0 1 0 0 0,0-1 0 0 0,1 0 1 0 0,-1 1-1 0 0,0-1 0 0 0,1 0 0 0 0,-1 1 0 0 0,1-1 1 0 0,-1 0-1 0 0,0 0 0 0 0,1 1 0 0 0,0-1 0 0 0,-1 0 1 0 0,1 0-1 0 0,-1-1 0 0 0,-8-25-48 0 0,9 26 40 0 0,0 0 0 0 0,0 0 1 0 0,1 0-1 0 0,-1 0 0 0 0,1 1 0 0 0,-1-1 0 0 0,0 0 0 0 0,1 0 0 0 0,0 0 0 0 0,-1 0 0 0 0,1 1 0 0 0,0-1 0 0 0,-1 0 0 0 0,1 0 1 0 0,0 1-1 0 0,0-1 0 0 0,-1 1 0 0 0,1-1 0 0 0,0 0 0 0 0,0 1 0 0 0,0 0 0 0 0,0-1 0 0 0,0 1 0 0 0,0 0 0 0 0,0-1 0 0 0,0 1 1 0 0,0 0-1 0 0,0 0 0 0 0,0 0 0 0 0,0 0 0 0 0,0 0 0 0 0,0 0 0 0 0,0 0 0 0 0,0 0 0 0 0,1 0 0 0 0,46 5-95 0 0,-38-3 33 0 0,50 6-535 0 0,64 10-2353 0 0,-89-12-341 0 0,50 17 0 0 0,-34-2-1993 0 0,-33-16 3857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8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164 103 488 0 0,'-24'-24'4429'0'0,"-36"-29"0"0"0,57 51-4145 0 0,-25-16 3707 0 0,28 18-3793 0 0,-1-1-1 0 0,1 1 1 0 0,-1-1 0 0 0,1 1 0 0 0,-1-1 0 0 0,0 1 0 0 0,1 0 0 0 0,-1-1-1 0 0,0 1 1 0 0,0 0 0 0 0,1-1 0 0 0,-1 1 0 0 0,0 0 0 0 0,1 0 0 0 0,-1 0 0 0 0,0 0-1 0 0,0 0 1 0 0,0 0 0 0 0,1 0 0 0 0,-1 0 0 0 0,0 0 0 0 0,0 0 0 0 0,1 0-1 0 0,-1 0 1 0 0,0 0 0 0 0,0 1 0 0 0,21 42 1386 0 0,-11-18-1486 0 0,12 31-51 0 0,23 104 0 0 0,-35-86-123 0 0,-7-66-30 0 0,-1 0 0 0 0,-1 1 1 0 0,1-1-1 0 0,-2 13 0 0 0,0 1-866 0 0,1-21 847 0 0,0-1 1 0 0,0 1 0 0 0,0-1-1 0 0,0 1 1 0 0,0-1 0 0 0,0 1-1 0 0,0-1 1 0 0,0 1 0 0 0,0-1-1 0 0,0 1 1 0 0,0-1 0 0 0,0 0-1 0 0,-1 1 1 0 0,1-1-1 0 0,0 1 1 0 0,0-1 0 0 0,0 1-1 0 0,-1-1 1 0 0,1 1 0 0 0,0-1-1 0 0,-1 0 1 0 0,1 1 0 0 0,0-1-1 0 0,-1 0 1 0 0,1 1 0 0 0,0-1-1 0 0,-1 0 1 0 0,1 1 0 0 0,-1-1-1 0 0,1 0 1 0 0,-1 0-1 0 0,0 1 1 0 0,-17-6-3691 0 0,-24-27-2338 0 0,32 24 4585 0 0,-21-9-824 0 0,6 7 1422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8.7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47 130 256 0 0,'-16'-2'935'0'0,"14"2"-660"0"0,0-1 0 0 0,0 1 0 0 0,0 0 0 0 0,0 0 0 0 0,-1 0 0 0 0,1 0 0 0 0,0 0 0 0 0,0 0 0 0 0,0 1 0 0 0,0-1 0 0 0,0 1 0 0 0,-3 1 0 0 0,9 0 383 0 0,0 0-1 0 0,0 0 0 0 0,1 0 0 0 0,-1 0 0 0 0,1-1 1 0 0,7 2-1 0 0,32-2 1025 0 0,-1-1-1 0 0,1-3 1 0 0,-1-1 0 0 0,58-14 0 0 0,-52 10-1051 0 0,122-25 788 0 0,136-19-1768 0 0,-278 53-464 0 0,14-1-1743 0 0,-41 0 1983 0 0,0 0 0 0 0,0 0 1 0 0,0-1-1 0 0,0 1 0 0 0,0-1 1 0 0,0 1-1 0 0,0-1 0 0 0,0 0 1 0 0,0 0-1 0 0,0 0 0 0 0,0 0 0 0 0,0 0 1 0 0,-1 0-1 0 0,4-2 0 0 0,-2-8-3874 0 0,5 6 2621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9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345 142 324 0 0,'0'0'2890'0'0,"-19"5"1359"0"0,-37 2-1779 0 0,25-4-1651 0 0,17-2-594 0 0,-1 0 0 0 0,0-1 0 0 0,1-1 0 0 0,-1-1-1 0 0,1 0 1 0 0,-1-1 0 0 0,1 0 0 0 0,-21-8 0 0 0,15 4-148 0 0,13 5-48 0 0,0-1 0 0 0,0 1-1 0 0,0-1 1 0 0,-12-8 0 0 0,18 10-29 0 0,-1 0 1 0 0,0-1-1 0 0,1 1 1 0 0,-1-1-1 0 0,1 1 1 0 0,0-1-1 0 0,-1 0 1 0 0,1 1-1 0 0,0-1 1 0 0,0 0 0 0 0,0 0-1 0 0,0 0 1 0 0,0 0-1 0 0,1 0 1 0 0,-1 0-1 0 0,0 0 1 0 0,1 0-1 0 0,0 0 1 0 0,-1 0-1 0 0,1-1 1 0 0,0-1 0 0 0,0 1 0 0 0,1 0 1 0 0,-1 0-1 0 0,1 1 0 0 0,0-1 1 0 0,-1 0-1 0 0,1 0 1 0 0,1 1-1 0 0,-1-1 1 0 0,0 1-1 0 0,0-1 1 0 0,1 1-1 0 0,0-1 1 0 0,-1 1-1 0 0,1 0 1 0 0,0 0-1 0 0,0 0 1 0 0,0 0-1 0 0,0 0 1 0 0,1 0-1 0 0,-1 0 1 0 0,0 1-1 0 0,1-1 1 0 0,-1 1-1 0 0,1 0 1 0 0,-1 0-1 0 0,1 0 1 0 0,0 0-1 0 0,5-1 1 0 0,-3 1 68 0 0,0-1 0 0 0,0 1 0 0 0,1 1 0 0 0,-1-1 0 0 0,0 1 0 0 0,1 0 0 0 0,-1 0 1 0 0,0 0-1 0 0,1 1 0 0 0,-1 0 0 0 0,0 0 0 0 0,0 0 0 0 0,0 1 0 0 0,9 3 0 0 0,-5 0 40 0 0,0 0 0 0 0,0 0 0 0 0,-1 1 0 0 0,1 0 0 0 0,-1 1 0 0 0,-1-1 0 0 0,1 2 0 0 0,-1-1 0 0 0,-1 1 0 0 0,1 0 0 0 0,-2 0 0 0 0,10 16 0 0 0,1 3 102 0 0,-13-23-174 0 0,-1 0 0 0 0,1 0 0 0 0,-1 1 0 0 0,1-1 0 0 0,-1 0 0 0 0,-1 1 0 0 0,1-1 0 0 0,1 7 0 0 0,0 13 147 0 0,0-1 0 0 0,-1 1 0 0 0,-1 0 0 0 0,-2 0-1 0 0,0 0 1 0 0,-6 30 0 0 0,4-43-148 0 0,-1-1-1 0 0,0 1 1 0 0,0-1-1 0 0,-12 19 1 0 0,8-15-20 0 0,-3 3-17 0 0,-1 0 1 0 0,-1 0-1 0 0,-1-1 1 0 0,0-1-1 0 0,-1 0 0 0 0,-1-1 1 0 0,-30 21-1 0 0,38-29-56 0 0,0-1 0 0 0,0 0-1 0 0,-1 0 1 0 0,1 0 0 0 0,-1-1-1 0 0,0-1 1 0 0,0 1 0 0 0,-18 3 0 0 0,27-7 40 0 0,0 0 1 0 0,-1 0 0 0 0,1 0 0 0 0,0 0 0 0 0,0 0 0 0 0,-1 0 0 0 0,1 0 0 0 0,0 0 0 0 0,-1 0-1 0 0,1 0 1 0 0,0 0 0 0 0,-1 0 0 0 0,1 0 0 0 0,0 0 0 0 0,-1 0 0 0 0,1 0 0 0 0,0-1 0 0 0,-1 1-1 0 0,1 0 1 0 0,0 0 0 0 0,0 0 0 0 0,-1 0 0 0 0,1-1 0 0 0,0 1 0 0 0,0 0 0 0 0,-1 0 0 0 0,1-1-1 0 0,0 1 1 0 0,0 0 0 0 0,0 0 0 0 0,-1-1 0 0 0,1 1 0 0 0,0-1 0 0 0,6-10-281 0 0,20-12 16 0 0,-21 20 207 0 0,4-4 68 0 0,1 1-1 0 0,0 0 0 0 0,0 1 0 0 0,1 0 0 0 0,-1 0 0 0 0,1 1 0 0 0,0 1 1 0 0,1 0-1 0 0,21-3 0 0 0,15 0 242 0 0,0 3 1 0 0,1 1-1 0 0,51 5 1 0 0,6 0-669 0 0,-86-4-917 0 0,0-2 0 0 0,30-6 0 0 0,-27 5-606 0 0,-20 3 1344 0 0,1 0 0 0 0,-1 0 0 0 0,0-1 0 0 0,0 1 0 0 0,0-1 0 0 0,0 1 0 0 0,4-4 0 0 0,6-3-3024 0 0,-6 4 2321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7:57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35 1216 0 0,'0'-1'434'0'0,"0"0"0"0"0,0 0 0 0 0,-12-18 7812 0 0,11 18-7812 0 0,0 0 0 0 0,-1 0 0 0 0,-2 0 197 0 0,0-1 0 0 0,0 1 0 0 0,1 0 0 0 0,-1 0 0 0 0,0 0 0 0 0,0 0 0 0 0,-8 0 0 0 0,5 1-310 0 0,0 0-1 0 0,0 0 0 0 0,-1 1 1 0 0,1 0-1 0 0,0 0 0 0 0,0 1 1 0 0,0-1-1 0 0,-13 7 0 0 0,7-1-90 0 0,6-4-148 0 0,0 1 1 0 0,0 1-1 0 0,0-1 0 0 0,1 1 1 0 0,-1 0-1 0 0,-8 9 0 0 0,14-12-70 0 0,-3 1 1 0 0,1 1 0 0 0,0-1 0 0 0,0 1 0 0 0,0 0 0 0 0,1 0 1 0 0,-4 8-1 0 0,5-11-15 0 0,1-1 1 0 0,0 1-1 0 0,0-1 1 0 0,0 1 0 0 0,0-1-1 0 0,0 1 1 0 0,0 0-1 0 0,0-1 1 0 0,0 1-1 0 0,0-1 1 0 0,0 1 0 0 0,0 0-1 0 0,0-1 1 0 0,0 1-1 0 0,1-1 1 0 0,-1 1-1 0 0,0-1 1 0 0,0 1-1 0 0,1-1 1 0 0,-1 1 0 0 0,0-1-1 0 0,1 1 1 0 0,-1 0-1 0 0,2 0-1 0 0,-1 0-1 0 0,0 0 1 0 0,1 0-1 0 0,-1-1 1 0 0,1 1-1 0 0,-1 0 1 0 0,1-1-1 0 0,-1 1 1 0 0,1-1 0 0 0,0 1-1 0 0,2 0 1 0 0,26 3-322 0 0,41 0 1 0 0,-52-4 102 0 0,1 1 1 0 0,-1 1-1 0 0,1 0 0 0 0,-1 2 0 0 0,23 6 1 0 0,-41-9 212 0 0,0-1 0 0 0,0 0 1 0 0,0 1-1 0 0,0-1 0 0 0,0 1 1 0 0,1-1-1 0 0,-1 1 0 0 0,0-1 0 0 0,0 1 1 0 0,0 0-1 0 0,0 0 0 0 0,-1-1 1 0 0,1 1-1 0 0,0 0 0 0 0,0 0 1 0 0,0 0-1 0 0,-1 0 0 0 0,1 0 0 0 0,0 0 1 0 0,-1 0-1 0 0,1 0 0 0 0,-1 0 1 0 0,1 2-1 0 0,-1-2 7 0 0,0 0 0 0 0,0 1 0 0 0,0-1-1 0 0,-1 0 1 0 0,1 0 0 0 0,0 1 0 0 0,-1-1 0 0 0,1 0 0 0 0,-1 0 0 0 0,1 0 0 0 0,-1 0-1 0 0,0 1 1 0 0,1-1 0 0 0,-1 0 0 0 0,0 0 0 0 0,0 0 0 0 0,-1 1 0 0 0,-5 4 29 0 0,-1 0 1 0 0,1 0 0 0 0,-1-1 0 0 0,-10 6 0 0 0,-7 3 208 0 0,-1-2 0 0 0,-52 18 0 0 0,67-26-393 0 0,1-1 1 0 0,-1-1-1 0 0,0 0 0 0 0,0 0 1 0 0,0-1-1 0 0,-1 0 1 0 0,1-1-1 0 0,0 0 0 0 0,0-1 1 0 0,-18-4-1 0 0,29 5 85 0 0,-1 0 0 0 0,1 0 0 0 0,0 0 1 0 0,-1 0-1 0 0,1 0 0 0 0,0 0 0 0 0,-1 0 0 0 0,1 0 0 0 0,0 0 0 0 0,-1 0 0 0 0,1 0 1 0 0,0-1-1 0 0,0 1 0 0 0,-1 0 0 0 0,1 0 0 0 0,0 0 0 0 0,-1 0 0 0 0,1-1 1 0 0,0 1-1 0 0,0 0 0 0 0,-1 0 0 0 0,1-1 0 0 0,0 1 0 0 0,0 0 0 0 0,0-1 1 0 0,0 1-1 0 0,-1 0 0 0 0,1 0 0 0 0,0-1 0 0 0,0 1 0 0 0,0 0 0 0 0,0-1 0 0 0,0 1 1 0 0,0 0-1 0 0,0-1 0 0 0,0 1 0 0 0,0 0 0 0 0,0-1 0 0 0,0 0 0 0 0,11-10-3167 0 0,24-6-1044 0 0,42 0-442 0 0,-29 11 2902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3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 36 0 0,'0'-1'315'0'0,"1"0"0"0"0,0 0-1 0 0,0 0 1 0 0,0 0 0 0 0,0 0 0 0 0,-1 0 0 0 0,1 1-1 0 0,0-1 1 0 0,0 0 0 0 0,1 1 0 0 0,-1-1 0 0 0,0 0-1 0 0,0 1 1 0 0,0-1 0 0 0,0 1 0 0 0,0 0 0 0 0,1-1-1 0 0,-1 1 1 0 0,0 0 0 0 0,0 0 0 0 0,1 0 0 0 0,-1 0-1 0 0,0 0 1 0 0,0 0 0 0 0,1 0 0 0 0,-1 0 0 0 0,1 1-1 0 0,2-1 393 0 0,-1 0-1 0 0,0 0 0 0 0,0 0 0 0 0,0 0 0 0 0,0 1 1 0 0,0-1-1 0 0,0 1 0 0 0,0 0 0 0 0,0 0 1 0 0,3 2-1 0 0,16 10 871 0 0,-21-13-1570 0 0,0 0 0 0 0,1 0-1 0 0,-1 1 1 0 0,0-1 0 0 0,0 1 0 0 0,0-1 0 0 0,1 1-1 0 0,-1 0 1 0 0,0 0 0 0 0,0-1 0 0 0,0 1 0 0 0,0 0-1 0 0,0 0 1 0 0,0 0 0 0 0,0 0 0 0 0,-1 0 0 0 0,1 0-1 0 0,0 0 1 0 0,0 0 0 0 0,-1 0 0 0 0,1 0 0 0 0,-1 1-1 0 0,1-1 1 0 0,-1 0 0 0 0,1 0 0 0 0,-1 1 0 0 0,0-1-1 0 0,0 0 1 0 0,0 1 0 0 0,1-1 0 0 0,-1 2 0 0 0,2 23-2629 0 0,-1-24 2093 0 0,-1 0 0 0 0,1 1 0 0 0,-1-1 0 0 0,1 0 0 0 0,0 0 0 0 0,0 0 0 0 0,0 0 0 0 0,0 0 0 0 0,0 0 0 0 0,1 0 0 0 0,-1 0 0 0 0,0 0 0 0 0,1-1 0 0 0,0 1 0 0 0,-1 0 0 0 0,1-1 0 0 0,0 1 0 0 0,0-1 0 0 0,-1 0 0 0 0,1 0 0 0 0,0 0 0 0 0,1 0 0 0 0,2 2 0 0 0,14 2-1391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49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76 220 0 0,'-38'6'17504'0'0,"41"-6"-17159"0"0,0 0 1 0 0,0-1-1 0 0,0 1 1 0 0,0 0-1 0 0,1-1 1 0 0,-1 0-1 0 0,3-1 52 0 0,11-2 185 0 0,0 1-1 0 0,26-1 1 0 0,14-2-337 0 0,104-12-86 0 0,-62 10-728 0 0,-35 4-966 0 0,16-2-4152 0 0,-66 4 2767 0 0,1-1 0 0 0,-1 0-1 0 0,19-7 1 0 0,-15 5 1016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50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239 125 1008 0 0,'-6'3'1146'0'0,"-1"0"-1"0"0,0-1 1 0 0,0 1-1 0 0,0-2 1 0 0,-1 1-1 0 0,-7 0 1 0 0,-68 4 2225 0 0,76-5-3110 0 0,-1-2 0 0 0,1 1 0 0 0,0-1 0 0 0,-1 0 0 0 0,1-1 0 0 0,0 1 0 0 0,0-2 0 0 0,0 1-1 0 0,-8-4 1 0 0,14 5-247 0 0,0 1-1 0 0,0-1 1 0 0,-1 0-1 0 0,1 0 0 0 0,0 0 1 0 0,0 0-1 0 0,0 1 1 0 0,0-2-1 0 0,0 1 0 0 0,0 0 1 0 0,0 0-1 0 0,1 0 1 0 0,-1 0-1 0 0,0 0 0 0 0,1-1 1 0 0,-1 1-1 0 0,0 0 1 0 0,1-1-1 0 0,0 1 0 0 0,-1 0 1 0 0,1-1-1 0 0,0 1 1 0 0,-1 0-1 0 0,1-1 0 0 0,0 1 1 0 0,0-1-1 0 0,1-1 1 0 0,0-2-18 0 0,0-1 0 0 0,1 1 0 0 0,-1 0 0 0 0,2-1 0 0 0,3-7 0 0 0,0 1 44 0 0,-3 8-36 0 0,0 0 0 0 0,0 0 1 0 0,0 0-1 0 0,0 1 0 0 0,1 0 1 0 0,0-1-1 0 0,0 1 0 0 0,0 1 1 0 0,0-1-1 0 0,0 1 0 0 0,0-1 0 0 0,9-2 1 0 0,-11 5 32 0 0,1-1 1 0 0,-1 1-1 0 0,1 1 1 0 0,-1-1 0 0 0,1 0-1 0 0,-1 0 1 0 0,0 1-1 0 0,1 0 1 0 0,-1-1 0 0 0,0 1-1 0 0,1 0 1 0 0,-1 0-1 0 0,0 0 1 0 0,0 1-1 0 0,4 2 1 0 0,38 29 338 0 0,-26-18-371 0 0,-10-8-5 0 0,-1 0 1 0 0,0 0 0 0 0,0 0-1 0 0,-1 1 1 0 0,0 0-1 0 0,-1 1 1 0 0,8 14 0 0 0,-8-15-1 0 0,-1 0 1 0 0,0 0 0 0 0,-1 0-1 0 0,0 0 1 0 0,-1 1 0 0 0,1 0 0 0 0,-1-1-1 0 0,-1 1 1 0 0,1 17 0 0 0,-2-16 2 0 0,-1 0 0 0 0,1 0-1 0 0,-2 0 1 0 0,0 0 0 0 0,0 0 0 0 0,-1 0 0 0 0,0-1 0 0 0,0 1 0 0 0,-7 10 0 0 0,2-7-2 0 0,0 1 1 0 0,-1-1-1 0 0,-1-1 0 0 0,0 0 1 0 0,-15 14-1 0 0,7-6 8 0 0,-11 10 9 0 0,-46 27 161 0 0,73-56-159 0 0,4-33-27 0 0,1 29 6 0 0,0 0 0 0 0,1 0 0 0 0,-1 1 0 0 0,1-1 0 0 0,0 1 0 0 0,-1 0-1 0 0,1 0 1 0 0,0 0 0 0 0,0 0 0 0 0,6-1 0 0 0,47-8 37 0 0,-30 6-27 0 0,35-5-4 0 0,-1 3 1 0 0,1 2-1 0 0,76 5 1 0 0,-78 0-133 0 0,97 5-2361 0 0,-56 7-4960 0 0,-81-1 2242 0 0,-19-6 3915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50.7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60 324 0 0,'2'-2'288'0'0,"0"1"-1"0"0,0-1 1 0 0,-1 0 0 0 0,1 0-1 0 0,-1 0 1 0 0,1 0-1 0 0,-1 0 1 0 0,0 0 0 0 0,0 0-1 0 0,0 0 1 0 0,0-1 0 0 0,0 1-1 0 0,0 0 1 0 0,-1-1 0 0 0,1 1-1 0 0,-1-1 1 0 0,0 1-1 0 0,1 0 1 0 0,-3-17 7305 0 0,2 19-7496 0 0,-1 0 1 0 0,0 1-1 0 0,1-1 1 0 0,-1 1-1 0 0,0-1 1 0 0,1 1-1 0 0,-1-1 0 0 0,0 1 1 0 0,1 0-1 0 0,-1-1 1 0 0,1 1-1 0 0,-1 0 1 0 0,1-1-1 0 0,0 1 0 0 0,-1 0 1 0 0,1 0-1 0 0,0-1 1 0 0,-1 1-1 0 0,1 0 1 0 0,0 0-1 0 0,0 0 1 0 0,0-1-1 0 0,0 1 0 0 0,0 0 1 0 0,0 0-1 0 0,0 0 1 0 0,0 0-1 0 0,0 1 1 0 0,0 32 797 0 0,1-26-746 0 0,-1 24 143 0 0,1 4-199 0 0,-2 0 0 0 0,-7 44 0 0 0,5-56-96 0 0,1 0-1 0 0,2 33 1 0 0,1-33-211 0 0,-2 1 0 0 0,-4 31 0 0 0,1-31-1013 0 0,1 0 0 0 0,-1 26 0 0 0,3-39 202 0 0,-1 0-1 0 0,-1-1 1 0 0,0 0 0 0 0,0 1 0 0 0,-1-1-1 0 0,0-1 1 0 0,-1 1 0 0 0,-10 15 0 0 0,7-11-594 0 0,-1 6 95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52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1 128 0 0,'-11'10'948'0'0,"10"-9"-773"0"0,0 0 0 0 0,-1 0 0 0 0,1 0 0 0 0,0 0-1 0 0,0 0 1 0 0,0 1 0 0 0,-1-1 0 0 0,1 0 0 0 0,0 0-1 0 0,1 1 1 0 0,-1-1 0 0 0,0 1 0 0 0,0-1 0 0 0,1 1 0 0 0,-1-1-1 0 0,1 1 1 0 0,-1-1 0 0 0,1 3 0 0 0,-4 0 652 0 0,4-3-627 0 0,-1-1 1 0 0,1 1 0 0 0,-1-1-1 0 0,1 0 1 0 0,-1 1-1 0 0,1-1 1 0 0,0 1-1 0 0,-1 0 1 0 0,1-1 0 0 0,0 1-1 0 0,-1-1 1 0 0,1 1-1 0 0,0-1 1 0 0,0 1 0 0 0,-1 0-1 0 0,1-1 1 0 0,0 1-1 0 0,0 0 1 0 0,0-1-1 0 0,0 1 1 0 0,0 1 0 0 0,4 1 467 0 0,0 1 1 0 0,0-1 0 0 0,0 0 0 0 0,0 0 0 0 0,1 0 0 0 0,5 2-1 0 0,-8-4-615 0 0,3 1 505 0 0,-3-1-429 0 0,0 1 0 0 0,1-1 1 0 0,-1 0-1 0 0,0 1 0 0 0,0-1 1 0 0,0 1-1 0 0,0-1 0 0 0,0 1 1 0 0,0 0-1 0 0,2 3 0 0 0,-1-4-8 0 0,0 0-1 0 0,0 0 1 0 0,1 0 0 0 0,-1-1-1 0 0,0 0 1 0 0,0 1 0 0 0,1-1-1 0 0,-1 0 1 0 0,0-1 0 0 0,1 1-1 0 0,-1 0 1 0 0,4-2 0 0 0,15 0 164 0 0,120-9 43 0 0,10 6-2877 0 0,-149 5 1929 0 0,1 1 1 0 0,-1-1-1 0 0,1 1 1 0 0,-1-1-1 0 0,1 1 1 0 0,-1 0-1 0 0,4 3 1 0 0,-5-4 278 0 0,-1 0 0 0 0,0 1 0 0 0,0-1 0 0 0,0 1 0 0 0,0-1 0 0 0,0 1 0 0 0,-1 0 0 0 0,1-1 1 0 0,0 1-1 0 0,0 0 0 0 0,0-1 0 0 0,0 1 0 0 0,-1 0 0 0 0,1 0 0 0 0,0 0 0 0 0,-1 0 0 0 0,1 0 0 0 0,-1 0 0 0 0,1 0 0 0 0,-1 0 0 0 0,0 0 1 0 0,1 2-1 0 0,1 1-1319 0 0,6-3 292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55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0 692 0 0,'-8'8'2884'0'0,"8"-7"-2721"0"0,-1-1 1 0 0,0 0-1 0 0,1 0 0 0 0,-1 1 0 0 0,0-1 0 0 0,1 1 0 0 0,-1-1 0 0 0,1 1 0 0 0,-1-1 0 0 0,1 1 1 0 0,-1-1-1 0 0,1 1 0 0 0,-1-1 0 0 0,1 1 0 0 0,-1 0 0 0 0,1-1 0 0 0,0 1 0 0 0,-1 0 0 0 0,1-1 1 0 0,0 1-1 0 0,-1 0 0 0 0,1-1 0 0 0,0 1 0 0 0,0 1 0 0 0,0 0 54 0 0,-1 0 0 0 0,1 0 1 0 0,-1 0-1 0 0,1 0 0 0 0,-1 0 0 0 0,0 0 0 0 0,0 0 0 0 0,0 0 1 0 0,0 0-1 0 0,-1 2 0 0 0,1-2-55 0 0,-1 0-1 0 0,1 0 1 0 0,0 1 0 0 0,0-1 0 0 0,0 0 0 0 0,0 1-1 0 0,1-1 1 0 0,-1 0 0 0 0,0 1 0 0 0,1 3-1 0 0,1 17 1032 0 0,2 0-1 0 0,0 0 1 0 0,11 39-1 0 0,5 22-150 0 0,19 83-482 0 0,-3 6-562 0 0,-31-147-458 0 0,0 1 1 0 0,-1 36 0 0 0,-3-63 395 0 0,0 1 1 0 0,0 0 0 0 0,0-1 0 0 0,0 1 0 0 0,0 0 0 0 0,0-1 0 0 0,0 1 0 0 0,1-1 0 0 0,-1 1 0 0 0,0 0 0 0 0,0-1 0 0 0,1 1 0 0 0,-1 0 0 0 0,0-1 0 0 0,1 1 0 0 0,-1-1-1 0 0,0 1 1 0 0,1-1 0 0 0,-1 1 0 0 0,1 0 0 0 0,4 8-1700 0 0,-4-8 1274 0 0,-1-1 408 0 0,0 0-1 0 0,0 0 1 0 0,1 0-1 0 0,-1 1 1 0 0,0-1-1 0 0,0 0 1 0 0,1 0-1 0 0,-1 0 1 0 0,0 0 0 0 0,0 0-1 0 0,1 0 1 0 0,-1 0-1 0 0,0 0 1 0 0,0 0-1 0 0,1 0 1 0 0,-1 0-1 0 0,0 0 1 0 0,0 0-1 0 0,1 0 1 0 0,-1 0-1 0 0,0 0 1 0 0,0-1 0 0 0,1 1-1 0 0,-1 0 1 0 0,0 0-1 0 0,0 0 1 0 0,0 0-1 0 0,1 0 1 0 0,-1 0-1 0 0,1-2-406 0 0,-1 2 406 0 0,0 0 1 0 0,11-10-3068 0 0,16-33-2199 0 0,-17 23 3999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26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40 0 0,'-10'6'6743'0'0,"10"-3"-6125"0"0,1 1 1 0 0,-1-1-1 0 0,1 0 1 0 0,0 0-1 0 0,0 0 1 0 0,0 0-1 0 0,0 0 1 0 0,0 0-1 0 0,1 0 1 0 0,-1-1 0 0 0,1 1-1 0 0,0 0 1 0 0,4 4-1 0 0,36 34 1380 0 0,0 0-1433 0 0,-2 7-312 0 0,-25-32-180 0 0,-2 0 1 0 0,18 27-1 0 0,-1 2-13 0 0,-21-33-47 0 0,-1 0-1 0 0,0 0 0 0 0,12 26 1 0 0,29 82-68 0 0,-48-119 14 0 0,0 1 0 0 0,-1 0 0 0 0,1-1 0 0 0,0 1 0 0 0,-1 0 1 0 0,1 0-1 0 0,-1-1 0 0 0,0 1 0 0 0,0 0 0 0 0,0 0 0 0 0,0-1 0 0 0,0 1 0 0 0,0 0 0 0 0,0 0 0 0 0,0 0 0 0 0,0-1 1 0 0,-1 1-1 0 0,1 0 0 0 0,-1 0 0 0 0,0-1 0 0 0,-1 4 0 0 0,0-3-408 0 0,1 1 0 0 0,-1-1-1 0 0,0 0 1 0 0,0 0 0 0 0,0 0 0 0 0,0 0 0 0 0,0 0 0 0 0,0 0-1 0 0,0-1 1 0 0,-1 1 0 0 0,1-1 0 0 0,-1 0 0 0 0,1 0 0 0 0,-1 1-1 0 0,1-2 1 0 0,-1 1 0 0 0,0 0 0 0 0,1 0 0 0 0,-1-1-1 0 0,0 0 1 0 0,0 1 0 0 0,0-1 0 0 0,1 0 0 0 0,-1 0 0 0 0,0-1-1 0 0,0 1 1 0 0,1 0 0 0 0,-1-1 0 0 0,-4-1 0 0 0,-23-3-2481 0 0,11 0 1794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26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77 418 792 0 0,'-76'27'9869'0'0,"80"-30"-9128"0"0,0 1 0 0 0,-1-1 1 0 0,1 0-1 0 0,0 0 0 0 0,4-5 0 0 0,-4 1-326 0 0,0 0 0 0 0,1 1 0 0 0,0-1-1 0 0,1 1 1 0 0,9-9 0 0 0,16-18 119 0 0,8-20-274 0 0,6-7-262 0 0,80-84 0 0 0,-109 128-128 0 0,-8 7-367 0 0,0 1 1 0 0,1 0-1 0 0,0 0 0 0 0,16-9 0 0 0,-13 8-997 0 0,3-1-1380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26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136 169 340 0 0,'0'0'110'0'0,"1"0"215"0"0,0-1-1 0 0,0 1 1 0 0,0-1 0 0 0,0 1-1 0 0,0-1 1 0 0,0 1 0 0 0,0-1-1 0 0,0 0 1 0 0,0 0 0 0 0,0 1-1 0 0,0-1 1 0 0,0 0-1 0 0,-1 0 1 0 0,1 0 0 0 0,0 0-1 0 0,-1 0 1 0 0,1 0 0 0 0,-1 0-1 0 0,1 0 1 0 0,-1 0-1 0 0,1-1 1 0 0,0 0 0 0 0,-20-9 2630 0 0,6 7-2713 0 0,1 2 1 0 0,0 0-1 0 0,-1 0 1 0 0,-14 0-1 0 0,-6-6 229 0 0,31 8-464 0 0,1-1 1 0 0,0 1-1 0 0,-1-1 0 0 0,1 1 0 0 0,0-1 0 0 0,0 0 1 0 0,0 1-1 0 0,-1-1 0 0 0,1 0 0 0 0,0 0 0 0 0,0 0 1 0 0,0 0-1 0 0,0 0 0 0 0,0 0 0 0 0,0 0 0 0 0,1 0 1 0 0,-1-1-1 0 0,0 1 0 0 0,0 0 0 0 0,1 0 0 0 0,-1-1 1 0 0,1 1-1 0 0,-1 0 0 0 0,1-2 0 0 0,0-4 0 0 0,-1 4-7 0 0,1 1-1 0 0,0-1 0 0 0,0 0 1 0 0,0 1-1 0 0,0-1 0 0 0,0 1 1 0 0,0-1-1 0 0,1 0 0 0 0,0 1 1 0 0,-1-1-1 0 0,1 1 0 0 0,0-1 1 0 0,0 1-1 0 0,0 0 0 0 0,0-1 1 0 0,1 1-1 0 0,-1 0 0 0 0,1 0 1 0 0,-1 0-1 0 0,1 0 0 0 0,3-3 1 0 0,-1 1 6 0 0,1 1 1 0 0,0-1-1 0 0,0 1 1 0 0,0 0-1 0 0,0 0 0 0 0,0 1 1 0 0,7-3-1 0 0,-10 4 16 0 0,0 1-1 0 0,1-1 1 0 0,-1 1 0 0 0,0-1-1 0 0,0 1 1 0 0,0 0-1 0 0,0 0 1 0 0,1 0-1 0 0,-1 0 1 0 0,0 1 0 0 0,0-1-1 0 0,0 0 1 0 0,0 1-1 0 0,1 0 1 0 0,-1-1-1 0 0,0 1 1 0 0,0 0 0 0 0,0 0-1 0 0,-1 0 1 0 0,1 0-1 0 0,3 3 1 0 0,24 13 457 0 0,-26-16-437 0 0,1 1 0 0 0,-1 0 0 0 0,1-1-1 0 0,-1 1 1 0 0,0 1 0 0 0,0-1 0 0 0,0 0 0 0 0,0 1 0 0 0,0-1-1 0 0,3 6 1 0 0,1 1-13 0 0,-1 0-1 0 0,-1 0 0 0 0,0 1 1 0 0,0 0-1 0 0,-1 0 0 0 0,0 0 1 0 0,-1 0-1 0 0,0 1 0 0 0,-1-1 1 0 0,0 1-1 0 0,0-1 1 0 0,-1 1-1 0 0,-1 0 0 0 0,0 0 1 0 0,0 0-1 0 0,-1 0 0 0 0,0-1 1 0 0,-1 1-1 0 0,0 0 0 0 0,-1-1 1 0 0,0 0-1 0 0,-5 11 0 0 0,-3 5-26 0 0,8-16-2 0 0,-1-1 0 0 0,0 1 0 0 0,-1-1 0 0 0,0 1 0 0 0,0-2 0 0 0,-1 1 0 0 0,0 0 0 0 0,0-1 0 0 0,-14 13 0 0 0,4-8 13 0 0,10-8-9 0 0,1-1-1 0 0,-1 0 1 0 0,0 0 0 0 0,0 0-1 0 0,0-1 1 0 0,-8 4 0 0 0,12-7-4 0 0,0 1 0 0 0,0-1 0 0 0,0 1 0 0 0,0-1 0 0 0,0 0 0 0 0,0 0 0 0 0,0 0 0 0 0,0 0 0 0 0,0-1 0 0 0,1 1 0 0 0,-1 0 0 0 0,0-1 0 0 0,0 1 1 0 0,0-1-1 0 0,0 0 0 0 0,1 0 0 0 0,-1 1 0 0 0,0-1 0 0 0,0 0 0 0 0,1-1 0 0 0,-1 1 0 0 0,1 0 0 0 0,-1 0 0 0 0,1-1 0 0 0,0 1 0 0 0,-3-3 0 0 0,4 3-1 0 0,-1 0 1 0 0,1 0-1 0 0,-1 0 0 0 0,1 1 0 0 0,0-1 0 0 0,-1 0 0 0 0,1 0 0 0 0,0 0 0 0 0,0 0 0 0 0,0 0 0 0 0,0 0 1 0 0,-1 0-1 0 0,1 0 0 0 0,0 0 0 0 0,1 0 0 0 0,-1 1 0 0 0,0-1 0 0 0,0 0 0 0 0,0 0 0 0 0,0 0 0 0 0,1 0 1 0 0,-1 0-1 0 0,0 0 0 0 0,1 0 0 0 0,-1 1 0 0 0,1-1 0 0 0,-1 0 0 0 0,1 0 0 0 0,0 1 0 0 0,-1-1 0 0 0,2-1 0 0 0,-1 0 1 0 0,1 0 0 0 0,0 0-1 0 0,0 0 1 0 0,1 0 0 0 0,-1 0-1 0 0,0 0 1 0 0,1 1-1 0 0,-1-1 1 0 0,4-1 0 0 0,17-3 18 0 0,-1 1 1 0 0,1 2 0 0 0,1 0-1 0 0,-1 1 1 0 0,0 1-1 0 0,41 4 1 0 0,0-2 59 0 0,134 10-290 0 0,-161-9-533 0 0,-29-1 140 0 0,-1-1-1 0 0,1 0 0 0 0,0 0 0 0 0,12-2 1 0 0,-6 1-2101 0 0,-12 2 2372 0 0,-1-1 0 0 0,0 0-1 0 0,1 0 1 0 0,-1 0 0 0 0,0 0 0 0 0,0 0 0 0 0,1 0 0 0 0,-1 0 0 0 0,0-1-1 0 0,0 1 1 0 0,1 0 0 0 0,-1-1 0 0 0,0 1 0 0 0,0-1 0 0 0,0 1 0 0 0,1-1-1 0 0,-1 0 1 0 0,0 1 0 0 0,0-1 0 0 0,1-1 0 0 0,6-7-1005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27.9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1 848 0 0,'0'5'12258'0'0,"115"-5"-6641"0"0,229 5-2820 0 0,-204-1-2643 0 0,34 3-115 0 0,-117-5-56 0 0,-35-1-468 0 0,0 0 0 0 0,-1 1 0 0 0,31 8 0 0 0,-39-8-2132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28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15 936 0 0,'14'-15'9849'0'0,"-13"15"-9582"0"0,33 6 4691 0 0,-17 1-3414 0 0,34 17-1 0 0,-16-1-767 0 0,49 40 0 0 0,-63-47-643 0 0,68 70 332 0 0,-3 5-254 0 0,-72-77-201 0 0,-1 1 1 0 0,-1 1-1 0 0,0 0 1 0 0,-1 0-1 0 0,8 19 0 0 0,-6-12-20 0 0,-11-20-60 0 0,0 1-1 0 0,-1 0 1 0 0,0 0 0 0 0,1 0-1 0 0,-2 0 1 0 0,1 0 0 0 0,0 1-1 0 0,-1-1 1 0 0,0 0 0 0 0,0 9 0 0 0,0-7-360 0 0,0-5 292 0 0,0 0 0 0 0,-1-1 0 0 0,1 1 0 0 0,0 0 0 0 0,0 0 0 0 0,-1 0-1 0 0,1 0 1 0 0,-1 0 0 0 0,1-1 0 0 0,-1 1 0 0 0,1 0 0 0 0,-1 0 0 0 0,1 0 0 0 0,-1-1 0 0 0,0 1-1 0 0,1-1 1 0 0,-1 1 0 0 0,0 0 0 0 0,0-1 0 0 0,1 1 0 0 0,-1-1 0 0 0,0 1 0 0 0,0-1 0 0 0,0 0 0 0 0,0 1-1 0 0,0-1 1 0 0,1 0 0 0 0,-1 0 0 0 0,0 0 0 0 0,0 1 0 0 0,0-1 0 0 0,0 0 0 0 0,0 0 0 0 0,-1 0-1 0 0,-42-2-4734 0 0,26 1 3084 0 0,-59-4-5040 0 0,58 4 5531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4.2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439 0 1008 0 0,'-57'9'3636'0'0,"-40"7"2742"0"0,88-13-5527 0 0,0-1-1 0 0,0 1 0 0 0,0 1 0 0 0,1 0 1 0 0,0 0-1 0 0,-1 0 0 0 0,1 1 0 0 0,-8 7 0 0 0,-72 58 3295 0 0,69-53-3776 0 0,11-10-309 0 0,0 0 1 0 0,0 0-1 0 0,0 0 1 0 0,1 1-1 0 0,0 1 1 0 0,1-1-1 0 0,0 1 1 0 0,-9 18-1 0 0,14-26-64 0 0,0 1 1 0 0,0 0-1 0 0,1 0 0 0 0,-1 0 0 0 0,1 0 0 0 0,-1 0 1 0 0,1 0-1 0 0,0 0 0 0 0,-1 0 0 0 0,1 0 1 0 0,0 0-1 0 0,1 0 0 0 0,-1 0 0 0 0,0 0 0 0 0,0 0 1 0 0,1 0-1 0 0,0 0 0 0 0,-1 0 0 0 0,1 0 0 0 0,0 0 1 0 0,0 0-1 0 0,0 0 0 0 0,0-1 0 0 0,0 1 0 0 0,0 0 1 0 0,0-1-1 0 0,1 1 0 0 0,-1-1 0 0 0,0 1 1 0 0,1-1-1 0 0,0 0 0 0 0,-1 1 0 0 0,1-1 0 0 0,0 0 1 0 0,-1 0-1 0 0,1 0 0 0 0,0-1 0 0 0,0 1 0 0 0,0 0 1 0 0,0-1-1 0 0,2 1 0 0 0,4 1-110 0 0,1 0 1 0 0,-1-1-1 0 0,0 0 0 0 0,1-1 0 0 0,-1 0 1 0 0,1 0-1 0 0,-1 0 0 0 0,16-4 0 0 0,15-8-351 0 0,-2 0-1 0 0,1-3 0 0 0,-2-1 0 0 0,0-2 1 0 0,-1-1-1 0 0,37-27 0 0 0,-61 38 427 0 0,-1 1 0 0 0,0-2 0 0 0,0 1 0 0 0,10-13 0 0 0,-19 20 37 0 0,0-1 1 0 0,0 1 0 0 0,1-1-1 0 0,-1 1 1 0 0,0-1 0 0 0,-1 0-1 0 0,1 1 1 0 0,0-1 0 0 0,0 0-1 0 0,-1 0 1 0 0,1 0 0 0 0,-1 0-1 0 0,1 0 1 0 0,-1-3 0 0 0,0 4 2 0 0,-1 0 1 0 0,1 0 0 0 0,0 0-1 0 0,-1 0 1 0 0,1 0 0 0 0,-1 0-1 0 0,1 0 1 0 0,-1 0 0 0 0,0 0-1 0 0,1 0 1 0 0,-1 1-1 0 0,0-1 1 0 0,0 0 0 0 0,0 0-1 0 0,0 0 1 0 0,1 1 0 0 0,-1-1-1 0 0,0 1 1 0 0,0-1 0 0 0,0 1-1 0 0,0-1 1 0 0,0 1 0 0 0,-1-1-1 0 0,1 1 1 0 0,0 0-1 0 0,0 0 1 0 0,-1-1 0 0 0,-10 0-14 0 0,0 0 0 0 0,1 1 0 0 0,-1 0 0 0 0,0 1 0 0 0,0 0 0 0 0,1 1 0 0 0,-1 0 0 0 0,-15 5 0 0 0,4-2-80 0 0,-28 9-1497 0 0,0 1-1 0 0,1 3 0 0 0,-64 31 1 0 0,106-45 672 0 0,-1 0-1 0 0,1 1 1 0 0,0-1 0 0 0,0 2 0 0 0,0-1 0 0 0,1 1-1 0 0,0 0 1 0 0,-6 7 0 0 0,13-6-864 0 0,8-2 279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28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85 598 100 0 0,'-8'5'1281'0'0,"-1"-1"1"0"0,0 0-1 0 0,0 0 0 0 0,0-1 1 0 0,0-1-1 0 0,-22 3 8278 0 0,30-5-9464 0 0,10-7 390 0 0,0 0-1 0 0,1 0 1 0 0,-1 1 0 0 0,13-6-1 0 0,-14 7-257 0 0,106-76 1192 0 0,19-16-752 0 0,-26 17-510 0 0,52-41-151 0 0,-55 38-1011 0 0,3-7-5990 0 0,-97 79 4337 0 0,-9 9 2235 0 0,0 1 0 0 0,0 0-1 0 0,0 0 1 0 0,0 0 0 0 0,0 0-1 0 0,0 0 1 0 0,0 0 0 0 0,0 0-1 0 0,1 0 1 0 0,-1 0 0 0 0,0 0-1 0 0,1 1 1 0 0,-1-1 0 0 0,0 0-1 0 0,1 1 1 0 0,-1-1 0 0 0,1 1-1 0 0,-1 0 1 0 0,1-1 0 0 0,-1 1 0 0 0,3 0-1 0 0,6 0-1254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30.7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44 68 0 0,'-5'0'9938'0'0,"25"-1"-6200"0"0,51-4-975 0 0,275-31 1291 0 0,-175 34-3829 0 0,-96 3-200 0 0,-50-1-328 0 0,1 1-1 0 0,-1 2 1 0 0,1 0-1 0 0,26 7 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31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56 496 0 0,'0'-1'245'0'0,"0"0"0"0"0,0 0 0 0 0,0 1 0 0 0,0-1 0 0 0,0 0 0 0 0,1 0-1 0 0,-1 0 1 0 0,0 1 0 0 0,0-1 0 0 0,1 0 0 0 0,-1 0 0 0 0,0 0 0 0 0,1 1 0 0 0,-1-1 0 0 0,1 0 0 0 0,-1 1 0 0 0,1-1 0 0 0,0 0 0 0 0,3-6 1376 0 0,-3 6-1279 0 0,1-1 0 0 0,0 1 0 0 0,0-1 0 0 0,0 1 0 0 0,1 0 0 0 0,-1 0 0 0 0,0 0 0 0 0,0 0 0 0 0,1 0 0 0 0,-1 0 0 0 0,5 0 0 0 0,10-6 1265 0 0,-14 5-1332 0 0,-1 1-1 0 0,0-1 1 0 0,0 1 0 0 0,1 0-1 0 0,-1 0 1 0 0,1 0 0 0 0,-1 0-1 0 0,1 0 1 0 0,-1 1 0 0 0,1-1-1 0 0,0 1 1 0 0,-1-1 0 0 0,1 1 0 0 0,0 0-1 0 0,-1 0 1 0 0,1 0 0 0 0,4 1-1 0 0,-5 1-183 0 0,-1-1 1 0 0,1 0-1 0 0,-1 1 0 0 0,1 0 0 0 0,-1-1 1 0 0,1 1-1 0 0,-1 0 0 0 0,0 0 0 0 0,0 0 0 0 0,0-1 1 0 0,0 1-1 0 0,0 0 0 0 0,-1 0 0 0 0,1 1 1 0 0,0-1-1 0 0,-1 0 0 0 0,0 0 0 0 0,1 0 0 0 0,-1 0 1 0 0,0 0-1 0 0,0 5 0 0 0,-7 59 269 0 0,2-22-245 0 0,-5 81-11 0 0,9-101-116 0 0,-1 0 0 0 0,-1 0 0 0 0,-2-1-1 0 0,0 1 1 0 0,-1-1 0 0 0,-10 22-1 0 0,5-12-156 0 0,9-25 18 0 0,-1 0 1 0 0,1-1-1 0 0,-2 1 0 0 0,1-1 1 0 0,-1 1-1 0 0,-5 7 0 0 0,4-8-85 0 0,-12 16-1175 0 0,17-22 1246 0 0,0 0 0 0 0,-1 0 0 0 0,1-1 0 0 0,-1 1 0 0 0,1-1 0 0 0,-1 1 0 0 0,1 0 0 0 0,-1-1 0 0 0,1 1 0 0 0,-1-1 0 0 0,1 1 0 0 0,-1-1 0 0 0,0 0 0 0 0,1 1 0 0 0,-1-1 0 0 0,0 0 0 0 0,0 1 0 0 0,1-1 0 0 0,-1 0 0 0 0,0 0 0 0 0,0 1 0 0 0,1-1 0 0 0,-2 0 0 0 0,1-3-607 0 0,1 1 0 0 0,-1-1 0 0 0,1 1-1 0 0,-1-1 1 0 0,1 0 0 0 0,0 1 0 0 0,0-1-1 0 0,0 0 1 0 0,1-3 0 0 0,-1-2-563 0 0,2-6-309 0 0,6 2 206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6:31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258 134 348 0 0,'-21'15'5056'0'0,"16"-14"-4701"0"0,-1 0 0 0 0,1 0 0 0 0,0-1 0 0 0,-1 1 0 0 0,1-1-1 0 0,-1-1 1 0 0,-5 0 0 0 0,-5 0 122 0 0,7 0-216 0 0,0-1-1 0 0,1 0 1 0 0,-1-1-1 0 0,1 0 1 0 0,0 0-1 0 0,0-1 1 0 0,0 0 0 0 0,0 0-1 0 0,0-1 1 0 0,1 0-1 0 0,-7-6 1 0 0,-15-7 519 0 0,26 16-715 0 0,1-1 0 0 0,-1 1 0 0 0,0-1 0 0 0,1 1 0 0 0,-1-1 0 0 0,1 0 1 0 0,0 0-1 0 0,0 0 0 0 0,-2-4 0 0 0,-8-10 43 0 0,12 17-108 0 0,0 0 1 0 0,0-1 0 0 0,0 1-1 0 0,-1 0 1 0 0,1-1-1 0 0,0 1 1 0 0,0 0-1 0 0,0-1 1 0 0,0 1-1 0 0,0 0 1 0 0,0-1-1 0 0,0 1 1 0 0,0 0 0 0 0,0-1-1 0 0,0 1 1 0 0,0 0-1 0 0,0-1 1 0 0,0 1-1 0 0,1 0 1 0 0,-1-1-1 0 0,0 1 1 0 0,0 0-1 0 0,0-1 1 0 0,0 1-1 0 0,1 0 1 0 0,-1 0 0 0 0,0-1-1 0 0,0 1 1 0 0,0 0-1 0 0,1 0 1 0 0,-1-1-1 0 0,0 1 1 0 0,1 0-1 0 0,-1 0 1 0 0,0 0-1 0 0,0-1 1 0 0,1 1 0 0 0,-1 0-1 0 0,0 0 1 0 0,1 0-1 0 0,-1 0 1 0 0,19-9-25 0 0,-14 7 22 0 0,2-1 13 0 0,0 0-1 0 0,0 1 1 0 0,0 0 0 0 0,0 1-1 0 0,1 0 1 0 0,-1 0 0 0 0,1 0-1 0 0,-1 1 1 0 0,0 0-1 0 0,14 1 1 0 0,-3 2 37 0 0,1-1 0 0 0,-1 2 0 0 0,22 7 0 0 0,-26-5-28 0 0,-1 0 1 0 0,1 1-1 0 0,14 10 1 0 0,0 0 8 0 0,-23-15 16 0 0,-1 1 0 0 0,1 0 0 0 0,-1 0 0 0 0,0 0 0 0 0,0 1-1 0 0,0-1 1 0 0,0 1 0 0 0,0 0 0 0 0,-1 0 0 0 0,0 0 0 0 0,0 1 0 0 0,0-1 0 0 0,0 1-1 0 0,-1 0 1 0 0,0-1 0 0 0,3 9 0 0 0,-4-6 63 0 0,1 0 0 0 0,-1 1 0 0 0,-1-1 0 0 0,0 0 0 0 0,0 1 0 0 0,0-1 0 0 0,-1 0 0 0 0,0 0 0 0 0,0 1 0 0 0,-4 11 1 0 0,-4 5 119 0 0,-1 0 1 0 0,-1-1-1 0 0,-1-1 1 0 0,-1 0 0 0 0,-30 38-1 0 0,28-43-221 0 0,-28 27 1 0 0,-2 1-73 0 0,43-42 65 0 0,-1 0-1 0 0,1-1 0 0 0,-1 1 1 0 0,1-1-1 0 0,-1 0 1 0 0,0 0-1 0 0,0 0 1 0 0,0 0-1 0 0,0 0 0 0 0,0-1 1 0 0,0 0-1 0 0,0 1 1 0 0,0-1-1 0 0,-1 0 0 0 0,1 0 1 0 0,-1-1-1 0 0,1 1 1 0 0,0-1-1 0 0,-1 0 1 0 0,1 1-1 0 0,-1-2 0 0 0,1 1 1 0 0,-1 0-1 0 0,1-1 1 0 0,0 1-1 0 0,-1-1 0 0 0,1 0 1 0 0,0 0-1 0 0,-1-1 1 0 0,1 1-1 0 0,0 0 1 0 0,0-1-1 0 0,0 0 0 0 0,0 0 1 0 0,0 0-1 0 0,1 0 1 0 0,-1 0-1 0 0,1-1 0 0 0,-5-5 1 0 0,6 8 1 0 0,1 0-1 0 0,0 0 1 0 0,0-1-1 0 0,-1 1 1 0 0,1 0 0 0 0,0-1-1 0 0,0 1 1 0 0,0 0-1 0 0,-1-1 1 0 0,1 1 0 0 0,0 0-1 0 0,0-1 1 0 0,0 1 0 0 0,0-1-1 0 0,0 1 1 0 0,0 0-1 0 0,0-1 1 0 0,0 1 0 0 0,0-1-1 0 0,0 1 1 0 0,0 0-1 0 0,0-1 1 0 0,0 1 0 0 0,0-1-1 0 0,0 1 1 0 0,0 0 0 0 0,0-1-1 0 0,1 1 1 0 0,-1 0-1 0 0,0-1 1 0 0,0 1 0 0 0,0 0-1 0 0,1-1 1 0 0,-1 1-1 0 0,0 0 1 0 0,0-1 0 0 0,1 1-1 0 0,-1 0 1 0 0,0 0 0 0 0,1-1-1 0 0,-1 1 1 0 0,0 0-1 0 0,1 0 1 0 0,-1 0 0 0 0,1-1-1 0 0,5-5 1 0 0,-1 3-1 0 0,0 0 0 0 0,0 1 0 0 0,0-1 0 0 0,0 1 0 0 0,0 1 0 0 0,0-1 0 0 0,1 0 0 0 0,-1 1 0 0 0,1 0 0 0 0,-1 1 0 0 0,1-1 0 0 0,9 1 0 0 0,6-1 4 0 0,35-2 17 0 0,1 3 1 0 0,-1 2 0 0 0,89 16 0 0 0,-53-1-116 0 0,99 32-1 0 0,-177-45 10 0 0,17 1-529 0 0,-26-5 58 0 0,1 1 0 0 0,-1-1 0 0 0,0 1 0 0 0,1 1 0 0 0,-1-1 0 0 0,7 4 0 0 0,-5-7-2247 0 0,-30-2-4353 0 0,21 0 5722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03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1 348 0 0,'-4'0'359'0'0,"0"1"0"0"0,1 0 0 0 0,-1-1 0 0 0,1 2 0 0 0,-1-1 0 0 0,1 0 0 0 0,-6 4 1 0 0,6-4-66 0 0,-1 1 0 0 0,1-1 1 0 0,0 1-1 0 0,-1-1 1 0 0,1 0-1 0 0,0 0 0 0 0,-7 0 1 0 0,-2 2 665 0 0,11-3-828 0 0,0 0 0 0 0,1 1 0 0 0,-1-1 0 0 0,0 0 0 0 0,0 0-1 0 0,-13-5 5813 0 0,21 4-3627 0 0,21-1-839 0 0,36 1-1424 0 0,-17 1 21 0 0,-2-1-65 0 0,63 6 1 0 0,-32 8 24 0 0,-74-13-30 0 0,0 1-1 0 0,0 0 1 0 0,0-1-1 0 0,0 1 1 0 0,-1 0 0 0 0,1 0-1 0 0,0 0 1 0 0,0 0-1 0 0,-1 0 1 0 0,1 0 0 0 0,-1 1-1 0 0,1-1 1 0 0,-1 0 0 0 0,1 1-1 0 0,-1-1 1 0 0,0 1-1 0 0,0 0 1 0 0,0-1 0 0 0,0 1-1 0 0,0 0 1 0 0,0 0-1 0 0,0-1 1 0 0,-1 1 0 0 0,1 0-1 0 0,0 0 1 0 0,-1 0 0 0 0,0 0-1 0 0,1 0 1 0 0,-1 0-1 0 0,0 0 1 0 0,0 0 0 0 0,0 2-1 0 0,-1 1 21 0 0,0 0 0 0 0,0-1 0 0 0,0 1 0 0 0,0 0 0 0 0,-1-1 0 0 0,0 0 0 0 0,0 1 0 0 0,0-1 0 0 0,0 0 0 0 0,0 0 0 0 0,-1 0 0 0 0,-4 5 0 0 0,-13 16 166 0 0,15-18-153 0 0,0 0 1 0 0,-1-1-1 0 0,0 0 1 0 0,-8 8-1 0 0,-36 33 6 0 0,43-41-45 0 0,6-6 1 0 0,0 1 0 0 0,1-1 0 0 0,-1 1 0 0 0,0 0 1 0 0,0 0-1 0 0,0-1 0 0 0,1 1 0 0 0,-1 0 0 0 0,0 0 1 0 0,1 0-1 0 0,-1 0 0 0 0,0 0 0 0 0,1 0 0 0 0,0 0 0 0 0,-1 0 1 0 0,1 0-1 0 0,-1 0 0 0 0,1 0 0 0 0,0 0 0 0 0,0 0 1 0 0,0 0-1 0 0,0 0 0 0 0,0 0 0 0 0,0 0 0 0 0,0 1 1 0 0,0-1-1 0 0,0 1 0 0 0,1-1-1 0 0,-1 0 1 0 0,0 0-1 0 0,1 0 1 0 0,-1-1-1 0 0,1 1 1 0 0,-1 0-1 0 0,1-1 0 0 0,-1 1 1 0 0,1 0-1 0 0,0-1 1 0 0,-1 1-1 0 0,1-1 0 0 0,0 1 1 0 0,-1-1-1 0 0,1 1 1 0 0,0-1-1 0 0,0 1 1 0 0,0-1-1 0 0,-1 0 0 0 0,1 1 1 0 0,0-1-1 0 0,0 0 1 0 0,0 0-1 0 0,0 0 1 0 0,-1 0-1 0 0,1 0 0 0 0,1 0 1 0 0,33 4-16 0 0,-23-4 9 0 0,45 8 13 0 0,124 21-41 0 0,-161-23 49 0 0,0 1 0 0 0,0 0 0 0 0,-1 2 0 0 0,28 16 0 0 0,-44-23 7 0 0,1 0-1 0 0,-1 0 1 0 0,1 0-1 0 0,-1 1 1 0 0,0-1 0 0 0,0 1-1 0 0,0 0 1 0 0,-1 0 0 0 0,1 0-1 0 0,-1 0 1 0 0,1 0-1 0 0,-1 1 1 0 0,0-1 0 0 0,3 8-1 0 0,-5-10 13 0 0,0 0 0 0 0,1 1-1 0 0,-1-1 1 0 0,0 0 0 0 0,0 1 0 0 0,0-1-1 0 0,0 0 1 0 0,0 1 0 0 0,0-1-1 0 0,0 0 1 0 0,-1 0 0 0 0,1 1 0 0 0,0-1-1 0 0,-1 0 1 0 0,1 0 0 0 0,-1 1-1 0 0,0-1 1 0 0,0 2 0 0 0,-1-1 17 0 0,0 0 1 0 0,0 0-1 0 0,0 0 0 0 0,0 0 1 0 0,-1-1-1 0 0,1 1 0 0 0,0-1 1 0 0,-1 1-1 0 0,1-1 0 0 0,-1 0 1 0 0,1 0-1 0 0,-4 1 0 0 0,-52 17 416 0 0,-93 18-1 0 0,24-13-259 0 0,-70 11-135 0 0,187-34-514 0 0,0 0-1 0 0,0 1 1 0 0,0 0-1 0 0,-17 6 1 0 0,64-8-11335 0 0,12-4 7037 0 0,-12 4 2983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09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97 364 0 0,'0'0'8120'0'0,"21"-5"-6387"0"0,-8 3-749 0 0,0 0 0 0 0,24 0 0 0 0,-13 1-40 0 0,-1-2 0 0 0,26-5 0 0 0,8-2-364 0 0,10-3-223 0 0,-51 9-278 0 0,0 1 1 0 0,1 0-1 0 0,22 0 1 0 0,-6 2 90 0 0,57-10 0 0 0,-74 9-172 0 0,0 0 0 0 0,22 2 0 0 0,-32 0-38 0 0,-4 0-26 0 0,-23-7-7853 0 0,-25-2 553 0 0,36 3 6135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0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5 464 0 0,'-19'-5'12221'0'0,"19"7"-11999"0"0,1-1 0 0 0,0 0-1 0 0,0 0 1 0 0,0 0 0 0 0,0 0-1 0 0,0-1 1 0 0,0 1 0 0 0,0 0-1 0 0,0 0 1 0 0,0-1 0 0 0,0 1-1 0 0,0 0 1 0 0,0-1 0 0 0,1 1 0 0 0,-1-1-1 0 0,0 1 1 0 0,0-1 0 0 0,2 0-1 0 0,34 11-316 0 0,-28-9 415 0 0,23 7-243 0 0,0 1 1 0 0,0 1-1 0 0,53 28 1 0 0,-83-37-74 0 0,0 0 0 0 0,0 0 0 0 0,0 0 1 0 0,-1 1-1 0 0,1-1 0 0 0,-1 0 0 0 0,1 0 1 0 0,-1 1-1 0 0,0-1 0 0 0,0 1 1 0 0,0-1-1 0 0,0 1 0 0 0,-1 0 0 0 0,1-1 1 0 0,-1 1-1 0 0,1 0 0 0 0,-1-1 0 0 0,0 1 1 0 0,0 0-1 0 0,0-1 0 0 0,-1 1 0 0 0,1 0 1 0 0,-1-1-1 0 0,0 4 0 0 0,-9 16 5 0 0,0-1 0 0 0,-26 39 1 0 0,21-36-23 0 0,11-16 7 0 0,0-1 1 0 0,-1 0-1 0 0,0 0 0 0 0,-10 10 0 0 0,-4 8-84 0 0,27-40 153 0 0,-7 13-59 0 0,1 0-1 0 0,-1 1 1 0 0,0-1-1 0 0,0 0 0 0 0,0 0 1 0 0,0 0-1 0 0,-1 0 1 0 0,1 0-1 0 0,0 0 0 0 0,-1 0 1 0 0,1-4-1 0 0,9-32-69 0 0,-10 26 68 0 0,1 0 1 0 0,-2-1 0 0 0,0 1 0 0 0,-1 0-1 0 0,0-1 1 0 0,0 1 0 0 0,-2 0 0 0 0,1 0-1 0 0,-1 1 1 0 0,-1-1 0 0 0,0 1 0 0 0,-1 0 0 0 0,-8-12-1 0 0,8 14 12 0 0,1 0 0 0 0,0 0 0 0 0,1 0 0 0 0,-5-13 0 0 0,-5 9 289 0 0,12 11-92 0 0,10 7-155 0 0,-1 0-12 0 0,0 0 0 0 0,-1 1 0 0 0,0-1 1 0 0,0 1-1 0 0,0 1 0 0 0,5 7 0 0 0,6 7 39 0 0,2 10 37 0 0,-1-6 6 0 0,-17-23-122 0 0,1 1-1 0 0,-1-1 1 0 0,1 1 0 0 0,-1-1-1 0 0,1 0 1 0 0,0 0 0 0 0,0 0-1 0 0,4 4 1 0 0,-5-5-17 0 0,-7-5-1750 0 0,0 0 0 0 0,-1 1 0 0 0,1 0 0 0 0,-1 1 0 0 0,0 0 0 0 0,-11-3 0 0 0,-13-5-2271 0 0,14 5 2577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1.8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28 396 0 0,'0'-8'558'0'0,"0"8"-384"0"0,0-1 1 0 0,1 1-1 0 0,-1-1 0 0 0,0 0 1 0 0,0 1-1 0 0,0-1 0 0 0,0 1 1 0 0,0-1-1 0 0,0 0 0 0 0,0 1 1 0 0,0-1-1 0 0,0 1 0 0 0,0-1 1 0 0,0 0-1 0 0,0 1 1 0 0,0-1-1 0 0,0 1 0 0 0,0-1 1 0 0,-1 1-1 0 0,1-1 0 0 0,0 0 1 0 0,-1 1-1 0 0,1-1 0 0 0,0 1 1 0 0,-1-1-1 0 0,1 1 0 0 0,0-1 1 0 0,-1 1-1 0 0,1 0 1 0 0,-1-1-1 0 0,1 1 0 0 0,-1-1 1 0 0,1 1-1 0 0,-5-1 1909 0 0,24 7 1024 0 0,-12-2-2733 0 0,0 0 0 0 0,-1 0-1 0 0,1 0 1 0 0,-1 1 0 0 0,0 0 0 0 0,0 1 0 0 0,-1-1 0 0 0,1 1 0 0 0,5 9 0 0 0,-5-6-241 0 0,-1 0 1 0 0,-1 0 0 0 0,1 0 0 0 0,-2 1-1 0 0,1 0 1 0 0,-1-1 0 0 0,-1 1-1 0 0,1 0 1 0 0,-2 1 0 0 0,1 12 0 0 0,8 117 268 0 0,-20 69-308 0 0,10-202-98 0 0,1-3-108 0 0,-1 1 1 0 0,0-1-1 0 0,0 1 1 0 0,-1-1-1 0 0,1 1 1 0 0,-1-1-1 0 0,0 0 0 0 0,0 1 1 0 0,-4 7-1 0 0,4-3-3734 0 0,-3-24-2284 0 0,3 13 5606 0 0,0-1 1 0 0,0 0-1 0 0,0 0 0 0 0,0 1 1 0 0,1-1-1 0 0,-1 0 0 0 0,1 0 1 0 0,0 0-1 0 0,0-3 0 0 0,0-10-881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2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10 632 0 0,'0'0'1227'0'0,"2"17"4195"0"0,34 36 2118 0 0,-31-46-7128 0 0,0 1 0 0 0,-1-1 0 0 0,0 1 0 0 0,0-1 0 0 0,-1 1-1 0 0,0 0 1 0 0,3 16 0 0 0,-3-12-226 0 0,1-1 0 0 0,0 0 0 0 0,9 18 0 0 0,-3-11-146 0 0,-4-6 11 0 0,1-1-1 0 0,0 0 1 0 0,14 16-1 0 0,-19-24-43 0 0,1-1-1 0 0,0 1 1 0 0,0-1 0 0 0,0 0-1 0 0,0 1 1 0 0,0-1 0 0 0,0-1-1 0 0,0 1 1 0 0,1 0 0 0 0,-1-1-1 0 0,1 0 1 0 0,-1 1 0 0 0,1-2-1 0 0,-1 1 1 0 0,1 0-1 0 0,0-1 1 0 0,5 1 0 0 0,-1-1-7 0 0,0 0-1 0 0,0 0 1 0 0,0-1 0 0 0,0 0 0 0 0,0 0 0 0 0,0-1-1 0 0,0 0 1 0 0,0-1 0 0 0,0 0 0 0 0,-1 0 0 0 0,1 0-1 0 0,-1-1 1 0 0,0 0 0 0 0,0-1 0 0 0,-1 1 0 0 0,1-1-1 0 0,-1-1 1 0 0,0 1 0 0 0,0-1 0 0 0,-1 0 0 0 0,1 0-1 0 0,-1-1 1 0 0,4-7 0 0 0,4-9-30 0 0,-10 19 23 0 0,-1 0 0 0 0,0 0 0 0 0,0-1 0 0 0,0 1 0 0 0,0 0 0 0 0,-1-1 0 0 0,2-6-1 0 0,-1 4-4 0 0,-1 0 0 0 0,0-1 0 0 0,-1 1 1 0 0,1 0-1 0 0,-1 0 0 0 0,-1 0 0 0 0,0 0 0 0 0,-1-8 0 0 0,1 11 8 0 0,0 0 0 0 0,-1 0-1 0 0,1 0 1 0 0,-1 0 0 0 0,0 1 0 0 0,0-1 0 0 0,-1 0 0 0 0,1 1 0 0 0,-1-1 0 0 0,0 1 0 0 0,1 0 0 0 0,-2 0 0 0 0,1 0 0 0 0,-7-4 0 0 0,1 1 1 0 0,0 0 0 0 0,-1 1 1 0 0,0 1-1 0 0,0-1 0 0 0,0 1 0 0 0,0 1 1 0 0,-1 0-1 0 0,0 1 0 0 0,1 0 0 0 0,-1 0 1 0 0,0 1-1 0 0,0 1 0 0 0,0 0 1 0 0,0 0-1 0 0,1 1 0 0 0,-1 0 0 0 0,0 1 1 0 0,0 1-1 0 0,1-1 0 0 0,-1 2 1 0 0,1-1-1 0 0,-11 7 0 0 0,-7 0-46 0 0,21-8-14 0 0,0 0 0 0 0,0 1 0 0 0,0 0-1 0 0,-12 8 1 0 0,-1 3-405 0 0,14-11-117 0 0,0 0 1 0 0,1 1-1 0 0,0 0 1 0 0,0 1 0 0 0,0-1-1 0 0,0 1 1 0 0,1 0 0 0 0,-1 0-1 0 0,-4 8 1 0 0,9-13 419 0 0,0 1 0 0 0,-1-1 1 0 0,1 1-1 0 0,0-1 0 0 0,0 1 1 0 0,0 0-1 0 0,0-1 0 0 0,0 1 1 0 0,0 0-1 0 0,0-1 0 0 0,0 1 1 0 0,0-1-1 0 0,0 1 0 0 0,0 0 1 0 0,0-1-1 0 0,1 1 0 0 0,-1-1 0 0 0,0 1 1 0 0,0-1-1 0 0,1 1 0 0 0,-1-1 1 0 0,0 1-1 0 0,1-1 0 0 0,-1 1 1 0 0,0-1-1 0 0,1 1 0 0 0,-1-1 1 0 0,1 1-1 0 0,-1-1 0 0 0,1 0 1 0 0,-1 1-1 0 0,1-1 0 0 0,-1 0 1 0 0,2 1-1 0 0,17 8-3018 0 0,0-4 1426 0 0,0-4 339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2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0 264 0 0,'0'0'1193'0'0,"-20"11"5605"0"0,21-7-6158 0 0,-1 0 0 0 0,1 0 0 0 0,0 0 0 0 0,0 0 0 0 0,0 0 0 0 0,0 0 0 0 0,0-1 0 0 0,1 1 0 0 0,0-1 0 0 0,0 1 0 0 0,0-1 0 0 0,0 1 0 0 0,1-1 0 0 0,4 5 0 0 0,6 5-238 0 0,0 0 1 0 0,18 11 0 0 0,10 11 364 0 0,16 28-234 0 0,-38-40-439 0 0,28 26 0 0 0,50 48-67 0 0,-82-84-56 0 0,-4-6-100 0 0,-1 1-1 0 0,-1 1 0 0 0,0 0 0 0 0,12 14 0 0 0,-17-11-3135 0 0,-24-17-3130 0 0,-1 1 2317 0 0,-38-13 0 0 0,32 10 2646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4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43 416 0 0,'38'-42'16996'0'0,"-28"111"-12917"0"0,-11-59-4012 0 0,0 0-1 0 0,0 0 0 0 0,-1 0 1 0 0,-1 0-1 0 0,0-1 0 0 0,-7 18 1 0 0,-6 20-153 0 0,9-1-507 0 0,7-44 442 0 0,0 0 0 0 0,0-1 0 0 0,0 1 0 0 0,0 0 0 0 0,0-1 0 0 0,1 1-1 0 0,-1 0 1 0 0,0-1 0 0 0,1 1 0 0 0,-1 0 0 0 0,1-1 0 0 0,0 1 0 0 0,0-1 0 0 0,-1 1 0 0 0,1-1 0 0 0,0 0-1 0 0,0 1 1 0 0,0-1 0 0 0,0 0 0 0 0,0 1 0 0 0,3 1 0 0 0,0-1-432 0 0,1-1 0 0 0,-1 1 0 0 0,0-1 1 0 0,1 1-1 0 0,-1-1 0 0 0,1-1 0 0 0,-1 1 0 0 0,1-1 0 0 0,0 0 0 0 0,-1 0 0 0 0,1 0 1 0 0,-1 0-1 0 0,6-2 0 0 0,62-18-5554 0 0,-57 16 5197 0 0,21-7-768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3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24 501 756 0 0,'-24'10'6107'0'0,"38"-9"-4019"0"0,-8-2-1527 0 0,-1 1 0 0 0,1-1-1 0 0,-1-1 1 0 0,1 1-1 0 0,-1-1 1 0 0,0 0-1 0 0,0 0 1 0 0,0 0 0 0 0,5-4-1 0 0,48-31 1726 0 0,-38 23-1843 0 0,141-111 637 0 0,-77 52-1037 0 0,-5 7-546 0 0,-24 19-732 0 0,-41 35-137 0 0,0-1-1 0 0,0 0 1 0 0,-2 0 0 0 0,12-17 0 0 0,-23 29 1255 0 0,1-1-566 0 0,0-1 0 0 0,0 0 0 0 0,0 0 0 0 0,0 0 0 0 0,-1 0 1 0 0,1 0-1 0 0,-1-1 0 0 0,1 1 0 0 0,-1 0 0 0 0,0-4 1 0 0,-1-4-756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3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89 720 0 0,'10'17'9525'0'0,"-31"-10"-4264"0"0,-6-4-4109 0 0,20-2-1130 0 0,0-1 0 0 0,1 0 0 0 0,-1 0 1 0 0,0-1-1 0 0,1 0 0 0 0,-1 0 0 0 0,1-1 1 0 0,-1 0-1 0 0,-8-3 0 0 0,14 4-22 0 0,1 0 0 0 0,-1 0 0 0 0,1 0 0 0 0,-1 0 0 0 0,1 0 0 0 0,0 0 0 0 0,-1 0 0 0 0,1 0 0 0 0,0 0 0 0 0,0 0 0 0 0,-1 0 0 0 0,1 0 0 0 0,0 0 0 0 0,0 0 0 0 0,0 0 0 0 0,0 0 0 0 0,1 0 0 0 0,-1 0-1 0 0,0 0 1 0 0,0 0 0 0 0,1 0 0 0 0,-1 0 0 0 0,1-1 0 0 0,7-20 5 0 0,-6 18-6 0 0,0 0 1 0 0,0 1 0 0 0,1-1 0 0 0,-1 1-1 0 0,1-1 1 0 0,0 1 0 0 0,0 0 0 0 0,0 0-1 0 0,0 0 1 0 0,0 1 0 0 0,1-1 0 0 0,-1 1-1 0 0,1 0 1 0 0,0 0 0 0 0,-1 0 0 0 0,1 0-1 0 0,0 1 1 0 0,0-1 0 0 0,0 1 0 0 0,1 0-1 0 0,4-1 1 0 0,-7 2 5 0 0,1-1 0 0 0,0 1 0 0 0,0 0 0 0 0,-1-1 0 0 0,1 1 0 0 0,0 0 0 0 0,0 1-1 0 0,-1-1 1 0 0,1 0 0 0 0,0 1 0 0 0,-1 0 0 0 0,1 0 0 0 0,0-1 0 0 0,-1 1 0 0 0,5 3 0 0 0,-4-2 14 0 0,0 1 0 0 0,0-1 0 0 0,0 1 1 0 0,0 0-1 0 0,-1 0 0 0 0,1 0 0 0 0,-1 1 1 0 0,0-1-1 0 0,0 1 0 0 0,3 4 0 0 0,-2 1 20 0 0,0-1-1 0 0,0 1 1 0 0,-1-1-1 0 0,0 1 1 0 0,0 0-1 0 0,-1 0 1 0 0,0 0-1 0 0,-1 0 1 0 0,0 0 0 0 0,0 0-1 0 0,-1 0 1 0 0,0 0-1 0 0,-3 9 1 0 0,1 11 42 0 0,3-24-64 0 0,0-1-1 0 0,-1 1 1 0 0,0 0 0 0 0,1-1-1 0 0,-1 0 1 0 0,-1 1 0 0 0,-1 5-1 0 0,-5 17 76 0 0,8-24-78 0 0,-1 1-1 0 0,0 0 1 0 0,0 0 0 0 0,0-1 0 0 0,0 1-1 0 0,-1-1 1 0 0,1 1 0 0 0,-4 3 0 0 0,-10 18 43 0 0,12-19-44 0 0,0-1 0 0 0,0 0 1 0 0,0-1-1 0 0,-1 1 1 0 0,1 0-1 0 0,-9 7 0 0 0,2-4-5 0 0,10-6-14 0 0,-1-1 0 0 0,0 0-1 0 0,0 0 1 0 0,-1 1 0 0 0,1-1 0 0 0,0 0-1 0 0,0 0 1 0 0,0 0 0 0 0,-1 0 0 0 0,1 0-1 0 0,-1 0 1 0 0,1-1 0 0 0,-1 1 0 0 0,1 0-1 0 0,-1-1 1 0 0,1 1 0 0 0,-1-1 0 0 0,1 0-1 0 0,-1 1 1 0 0,0-1 0 0 0,1 0-1 0 0,-1 0 1 0 0,1 0 0 0 0,-1 0 0 0 0,0 0-1 0 0,1-1 1 0 0,-1 1 0 0 0,1 0 0 0 0,-1-1-1 0 0,0 1 1 0 0,1-1 0 0 0,-3-1 0 0 0,3 2-2 0 0,-7-9-47 0 0,8 8 55 0 0,0 1-1 0 0,-1 0 0 0 0,1-1 0 0 0,0 1 0 0 0,0 0 1 0 0,0 0-1 0 0,0-1 0 0 0,0 1 0 0 0,0 0 1 0 0,-1-1-1 0 0,1 1 0 0 0,0 0 0 0 0,0-1 1 0 0,0 1-1 0 0,0 0 0 0 0,0-1 0 0 0,0 1 0 0 0,0 0 1 0 0,0-1-1 0 0,0 1 0 0 0,0 0 0 0 0,1 0 1 0 0,-1-1-1 0 0,0 1 0 0 0,0 0 0 0 0,0-1 0 0 0,0 1 1 0 0,0 0-1 0 0,0-1 0 0 0,1 1 0 0 0,-1 0 1 0 0,0 0-1 0 0,0-1 0 0 0,1 1 0 0 0,-1 0 1 0 0,0 0-1 0 0,0 0 0 0 0,1-1 0 0 0,-1 1 0 0 0,0 0 1 0 0,12-4-9 0 0,0 1 1 0 0,-1 1-1 0 0,1 0 1 0 0,0 1 0 0 0,0 0-1 0 0,0 1 1 0 0,17 1-1 0 0,-7-1 7 0 0,134 7-366 0 0,-129-3-3284 0 0,47 11 0 0 0,-73-14 3286 0 0,0-1-1 0 0,0 0 1 0 0,0 1 0 0 0,0-1 0 0 0,-1 1 0 0 0,9 9-3661 0 0,-2 0 1268 0 0,1-5 1532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3.9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 36 0 0,'7'-21'9008'0'0,"-6"20"-8697"0"0,0 0 85 0 0,0 1 1 0 0,0 0-1 0 0,0-1 1 0 0,0 1-1 0 0,0 0 1 0 0,1 0-1 0 0,-1-1 1 0 0,0 1-1 0 0,0 0 1 0 0,0 0-1 0 0,0 0 1 0 0,0 1-1 0 0,0-1 0 0 0,0 0 1 0 0,0 0-1 0 0,0 0 1 0 0,1 1-1 0 0,-1-1 1 0 0,0 1-1 0 0,0-1 1 0 0,1 1-1 0 0,24 21 1762 0 0,-16-11-2129 0 0,-1 0 0 0 0,12 20 0 0 0,-5-7 86 0 0,13 22-27 0 0,38 89 20 0 0,-56-108-130 0 0,-10-23-41 0 0,1-1-1 0 0,-1 1 1 0 0,1 0-1 0 0,-1-1 1 0 0,1 1 0 0 0,5 6-1 0 0,-7-10-3 0 0,0 0-1 0 0,1 0 1 0 0,-1 0-1 0 0,0 0 0 0 0,0 0 1 0 0,1 1-1 0 0,-1-1 1 0 0,0 0-1 0 0,0 0 1 0 0,1 0-1 0 0,-1 0 1 0 0,0 1-1 0 0,0-1 1 0 0,0 0-1 0 0,0 0 1 0 0,1 1-1 0 0,-1-1 0 0 0,0 0 1 0 0,0 0-1 0 0,0 1 1 0 0,0-1-1 0 0,0 0 1 0 0,0 0-1 0 0,1 1 1 0 0,-1-1-1 0 0,0 0 1 0 0,0 1-1 0 0,0-1 1 0 0,0 0-1 0 0,0 0 0 0 0,0 1 1 0 0,0-1-1 0 0,0 0 1 0 0,0 1-1 0 0,-1-1 1 0 0,1 0-1 0 0,0 0 1 0 0,0 1-1 0 0,0-1 1 0 0,0 0-1 0 0,0 1 1 0 0,0-1-1 0 0,-1 0 0 0 0,1 0 1 0 0,0 0-1 0 0,0 1 1 0 0,0-1-1 0 0,0 0 1 0 0,-1 0-1 0 0,1 0 1 0 0,0 1-1 0 0,0-1 1 0 0,-1 0-1 0 0,1 0 1 0 0,0 0-1 0 0,0 0 0 0 0,-1 0 1 0 0,1 1-1 0 0,-1-1 1 0 0,-16-3-4731 0 0,7-1 3192 0 0,0-1 0 0 0,0 1 0 0 0,0 0 0 0 0,-12-2 0 0 0,8 3 412 0 0,-5-3-143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4.3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10 836 0 0,'30'-1'10253'0'0,"8"-2"-4860"0"0,8-2-3284 0 0,79 4 1 0 0,272 12-1653 0 0,-287-12-4689 0 0,-105 0 4586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5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6 280 0 0,'12'-5'8165'0'0,"3"13"-2556"0"0,-10-5-5331 0 0,0 0 1 0 0,0 0-1 0 0,-1 0 1 0 0,1 1 0 0 0,-1 0-1 0 0,1 0 1 0 0,4 6-1 0 0,8 10 256 0 0,-14-17-474 0 0,0 1 0 0 0,0-1-1 0 0,-1 0 1 0 0,1 1-1 0 0,-1 0 1 0 0,3 4 0 0 0,39 78 396 0 0,-41-81-458 0 0,-2 0 1 0 0,1 0-1 0 0,0 0 0 0 0,-1 0 0 0 0,0 0 0 0 0,0 0 0 0 0,0 8 1 0 0,8-4-539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7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39 108 0 0,'0'-1'125'0'0,"1"1"-1"0"0,-1-1 1 0 0,0 1 0 0 0,0-1-1 0 0,0 1 1 0 0,0-1 0 0 0,0 1-1 0 0,0-1 1 0 0,0 0-1 0 0,0 1 1 0 0,0-1 0 0 0,0 1-1 0 0,0-1 1 0 0,0 1 0 0 0,0-1-1 0 0,0 1 1 0 0,0-1 0 0 0,-1 1-1 0 0,1-1 1 0 0,0 1 0 0 0,0 0-1 0 0,0-1 1 0 0,-1 1-1 0 0,1-1 1 0 0,0 1 0 0 0,-1-1-1 0 0,1 1 1 0 0,0 0 0 0 0,-1-1-1 0 0,1 1 1 0 0,-1 0 0 0 0,1-1-1 0 0,-1 1 1 0 0,0 0 0 0 0,-1-2-59 0 0,-9-5 2375 0 0,9 5-2184 0 0,0 1 0 0 0,0 0 0 0 0,0-1 0 0 0,0 1-1 0 0,0 0 1 0 0,0 0 0 0 0,0 0 0 0 0,-1 0 0 0 0,1 1-1 0 0,0-1 1 0 0,-1 1 0 0 0,1-1 0 0 0,0 1-1 0 0,-1 0 1 0 0,-2 0 0 0 0,-7 0 275 0 0,0 1 0 0 0,0 1 1 0 0,0-1-1 0 0,-17 6 0 0 0,26-5-513 0 0,0-1 1 0 0,0 0-1 0 0,1 1 0 0 0,-1-1 1 0 0,0 1-1 0 0,0 0 0 0 0,1 0 1 0 0,-1 0-1 0 0,1 0 0 0 0,0 0 1 0 0,0 1-1 0 0,0-1 0 0 0,0 1 1 0 0,0 0-1 0 0,0-1 0 0 0,0 1 1 0 0,1 0-1 0 0,0 0 0 0 0,-1 0 1 0 0,1 0-1 0 0,0 3 0 0 0,-4 12 63 0 0,4-17-74 0 0,1 0 0 0 0,-1-1 0 0 0,1 1 0 0 0,0 0 0 0 0,-1 0 0 0 0,1-1 0 0 0,0 1 0 0 0,0 0 0 0 0,-1 0 0 0 0,1-1 1 0 0,0 1-1 0 0,0 0 0 0 0,0 0 0 0 0,0 0 0 0 0,0 0 0 0 0,0-1 0 0 0,0 1 0 0 0,1 0 0 0 0,-1 0 0 0 0,0-1 0 0 0,0 1 0 0 0,0 0 1 0 0,1 0-1 0 0,-1 0 0 0 0,1-1 0 0 0,-1 1 0 0 0,0 0 0 0 0,1-1 0 0 0,-1 1 0 0 0,1 0 0 0 0,-1-1 0 0 0,2 1 0 0 0,2 7 190 0 0,3 1-21 0 0,11 8 166 0 0,-16-15-304 0 0,0 1 0 0 0,0-1 0 0 0,0 1 0 0 0,1-1 0 0 0,-1 0 1 0 0,1 0-1 0 0,0 0 0 0 0,-1 0 0 0 0,1 0 0 0 0,5 2 0 0 0,3 1 48 0 0,0 0 0 0 0,0 1-1 0 0,-1 0 1 0 0,1 1-1 0 0,-1 1 1 0 0,-1-1 0 0 0,1 2-1 0 0,-2-1 1 0 0,14 16 0 0 0,-13-11-45 0 0,0-1 29 0 0,0 1 0 0 0,10 20 0 0 0,-17-27-25 0 0,1 1 0 0 0,-2 0 0 0 0,1 0 1 0 0,-1-1-1 0 0,0 1 0 0 0,0 0 0 0 0,-1 10 0 0 0,-1-15-36 0 0,-1-1-1 0 0,1 1 1 0 0,-1-1-1 0 0,1 1 1 0 0,-1-1-1 0 0,1 0 1 0 0,-1 0 0 0 0,0 0-1 0 0,0 0 1 0 0,0 0-1 0 0,1 0 1 0 0,-1 0-1 0 0,0-1 1 0 0,-3 1-1 0 0,-34 9-60 0 0,2-4 70 0 0,36-6-15 0 0,26 9-195 0 0,-2-2 215 0 0,-6 3-3 0 0,-1 2-1 0 0,0 0 1 0 0,19 19-1 0 0,-33-29-17 0 0,-1 0-1 0 0,1 0 0 0 0,-1 0 1 0 0,1 0-1 0 0,-1 1 0 0 0,0-1 1 0 0,0 0-1 0 0,1 5 0 0 0,6 10 31 0 0,-6-13-31 0 0,0 0-1 0 0,0 0 0 0 0,-1 0 1 0 0,1 0-1 0 0,-1 0 0 0 0,0 0 0 0 0,1 9 1 0 0,2 7-10 0 0,-2-14 9 0 0,-1 0 0 0 0,0 0-1 0 0,0 0 1 0 0,-1 0 0 0 0,0 1 0 0 0,0-1 0 0 0,-1 0-1 0 0,1 0 1 0 0,-1 0 0 0 0,-1 1 0 0 0,1-1 0 0 0,-3 6 0 0 0,-4 9 20 0 0,-22 39 1 0 0,17-35-25 0 0,-24 52 35 0 0,33-69-40 0 0,3-6 4 0 0,0 0-1 0 0,0 0 1 0 0,0 1 0 0 0,0-1 0 0 0,1 0-1 0 0,-1 0 1 0 0,1 0 0 0 0,-1 0-1 0 0,1 1 1 0 0,0 3 0 0 0,0-5 3 0 0,0 0 0 0 0,1 0 0 0 0,-1 0 0 0 0,1 0 0 0 0,-1-1 0 0 0,1 1 0 0 0,-1 0 0 0 0,1 0 0 0 0,-1-1 0 0 0,1 1 0 0 0,0 0 0 0 0,-1-1 0 0 0,1 1 0 0 0,0-1 0 0 0,0 1 0 0 0,0-1 1 0 0,-1 1-1 0 0,1-1 0 0 0,0 1 0 0 0,0-1 0 0 0,0 0 0 0 0,0 1 0 0 0,0-1 0 0 0,-1 0 0 0 0,1 0 0 0 0,0 0 0 0 0,0 0 0 0 0,2 0 0 0 0,30 2-21 0 0,-31-2 17 0 0,11 0 32 0 0,55-2-1465 0 0,-24-6-3452 0 0,-41 7 4247 0 0,1 0 1 0 0,-1 0-1 0 0,0-1 1 0 0,1 0-1 0 0,-1 1 1 0 0,0-1-1 0 0,0-1 1 0 0,0 1-1 0 0,0 0 1 0 0,2-4-1 0 0,5-3-806 0 0,0 3 31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8.0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60 508 0 0,'-19'0'18482'0'0,"49"0"-17695"0"0,24 0-276 0 0,-52 0-505 0 0,26-5 138 0 0,50 1 408 0 0,106-18-1 0 0,-130 14-475 0 0,-6-1-62 0 0,-32 6-236 0 0,-21 0-968 0 0,-15-2-5952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8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48 0 0,'17'-9'6274'0'0,"-16"9"-5788"0"0,0 0 1 0 0,0-1-1 0 0,0 1 1 0 0,0 0-1 0 0,1 0 0 0 0,-1 0 1 0 0,0 0-1 0 0,9 3 3891 0 0,-7-2-3890 0 0,39 17 3511 0 0,22 22-2662 0 0,-9-5-1080 0 0,145 93-162 0 0,-54-47-614 0 0,-146-80 408 0 0,1-1 1 0 0,0 0 0 0 0,-1 1 0 0 0,1-1 0 0 0,0 1 0 0 0,-1-1 0 0 0,1 1 0 0 0,0-1 0 0 0,-1 1-1 0 0,1-1 1 0 0,-1 1 0 0 0,1 0 0 0 0,-1-1 0 0 0,1 1 0 0 0,-1 0 0 0 0,0-1 0 0 0,1 1 0 0 0,-1 0-1 0 0,0-1 1 0 0,1 1 0 0 0,-1 0 0 0 0,0 0 0 0 0,0 0 0 0 0,0-1 0 0 0,0 1 0 0 0,0 0 0 0 0,0 0 0 0 0,0 0-1 0 0,0-1 1 0 0,0 1 0 0 0,0 0 0 0 0,0 0 0 0 0,0 0 0 0 0,-1-1 0 0 0,1 1 0 0 0,0 0 0 0 0,-1 1-1 0 0,0 0-542 0 0,-1 0 0 0 0,1 0 1 0 0,-1 0-1 0 0,1 0 0 0 0,-1-1 0 0 0,0 1 0 0 0,1 0 0 0 0,-1-1 0 0 0,0 1 0 0 0,-4 2 0 0 0,-39 6-5508 0 0,36-9 4615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8.8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104 526 384 0 0,'-39'9'2375'0'0,"29"-8"-798"0"0,1 1-1 0 0,0 0 1 0 0,-1 1 0 0 0,-16 6-1 0 0,26-23 2531 0 0,31-22-1492 0 0,-8 11-1865 0 0,-5 4-224 0 0,34-32-1 0 0,12-13-200 0 0,-43 43-280 0 0,30-27 1 0 0,-7 7-54 0 0,-20 20-79 0 0,28-20-1 0 0,16-15-631 0 0,-16 16-763 0 0,-26 24-210 0 0,7-5-1978 0 0,-12 9-2915 0 0,-10 19 1891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9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8 220 0 0,'0'-1'167'0'0,"0"1"0"0"0,0-1 0 0 0,1 1 1 0 0,-1-1-1 0 0,0 1 0 0 0,1 0 0 0 0,-1-1 0 0 0,1 1 0 0 0,-1-1 0 0 0,1 1 0 0 0,-1 0 1 0 0,0 0-1 0 0,1-1 0 0 0,-1 1 0 0 0,1 0 0 0 0,-1 0 0 0 0,1-1 0 0 0,-1 1 0 0 0,1 0 1 0 0,0 0-1 0 0,-1 0 0 0 0,1 0 0 0 0,-1 0 0 0 0,1 0 0 0 0,-1 0 0 0 0,1 0 0 0 0,-1 0 1 0 0,1 0-1 0 0,-1 0 0 0 0,1 0 0 0 0,-1 0 0 0 0,1 1 0 0 0,0-1 0 0 0,22 7 6904 0 0,-20-5-6638 0 0,0 1 0 0 0,0-1 0 0 0,-1 1 0 0 0,1 0 0 0 0,-1 0 0 0 0,0 0 0 0 0,1 1 0 0 0,-2-1 0 0 0,1 0 0 0 0,0 1 0 0 0,1 5 0 0 0,5 9-98 0 0,-2 0 0 0 0,0 1 0 0 0,-1 0 0 0 0,-1 0 0 0 0,-1 0 0 0 0,0 1 0 0 0,-2-1 1 0 0,0 23-1 0 0,-1 82-613 0 0,0-123 193 0 0,0-1-1 0 0,0 1 0 0 0,0-1 0 0 0,0 1 1 0 0,0 0-1 0 0,0-1 0 0 0,-1 1 0 0 0,1-1 1 0 0,0 1-1 0 0,0-1 0 0 0,0 1 1 0 0,-1-1-1 0 0,1 1 0 0 0,0-1 0 0 0,-1 1 1 0 0,1-1-1 0 0,0 1 0 0 0,-1-1 0 0 0,1 1 1 0 0,0-1-1 0 0,-1 0 0 0 0,1 1 1 0 0,-1-1-1 0 0,1 0 0 0 0,-1 1 0 0 0,1-1 1 0 0,-1 0-1 0 0,1 1 0 0 0,-1-1 0 0 0,1 0 1 0 0,-1 0-1 0 0,0 0 0 0 0,-25-1-4060 0 0,-22-18-3126 0 0,18-2 3048 0 0,11 11 2580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5.0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424 0 640 0 0,'-86'6'11663'0'0,"41"-2"-4075"0"0,31-2-7201 0 0,-1 0 0 0 0,1 2 1 0 0,1-1-1 0 0,-1 2 0 0 0,-16 7 0 0 0,3 0-78 0 0,6-3-31 0 0,-1 1 0 0 0,-32 20 0 0 0,49-26-245 0 0,-1 0 1 0 0,1 0-1 0 0,0 1 0 0 0,0 0 1 0 0,0 0-1 0 0,1 0 0 0 0,-1 0 1 0 0,1 1-1 0 0,0-1 0 0 0,1 1 1 0 0,0 0-1 0 0,0 1 0 0 0,-4 10 1 0 0,6-14-49 0 0,0-1 1 0 0,0 1 0 0 0,1 0-1 0 0,-1-1 1 0 0,1 1 0 0 0,0-1 0 0 0,0 1-1 0 0,0 0 1 0 0,0-1 0 0 0,0 1-1 0 0,1-1 1 0 0,-1 1 0 0 0,1 0 0 0 0,-1-1-1 0 0,1 1 1 0 0,0-1 0 0 0,0 0 0 0 0,0 1-1 0 0,1-1 1 0 0,-1 0 0 0 0,0 1-1 0 0,1-1 1 0 0,0 0 0 0 0,-1 0 0 0 0,1 0-1 0 0,0 0 1 0 0,0-1 0 0 0,0 1-1 0 0,0 0 1 0 0,0-1 0 0 0,1 0 0 0 0,-1 1-1 0 0,0-1 1 0 0,1 0 0 0 0,-1 0 0 0 0,1 0-1 0 0,-1 0 1 0 0,1-1 0 0 0,2 1-1 0 0,6 2-351 0 0,1-1 0 0 0,0 0-1 0 0,0-1 1 0 0,0 0-1 0 0,0-1 1 0 0,0 0 0 0 0,19-4-1 0 0,78-20-4586 0 0,-63 9-1253 0 0,65-31 0 0 0,-82 35 4422 0 0</inkml:trace>
  <inkml:trace contextRef="#ctx0" brushRef="#br0" timeOffset="1">692 65 272 0 0,'17'-3'2125'0'0,"4"1"4974"0"0,-23 24 1991 0 0,-3-14-8379 0 0,-1 0 1 0 0,0-1 0 0 0,-13 12-1 0 0,-2 3-208 0 0,-6-2-179 0 0,23-18-286 0 0,0 0 0 0 0,0 1 0 0 0,1-1 1 0 0,-1 1-1 0 0,0 0 0 0 0,-3 5 0 0 0,-70 56-407 0 0,69-57 190 0 0,46-74-19025 0 0,-18 41 17306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19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24 114 148 0 0,'-23'-5'7602'0'0,"38"4"-4584"0"0,100-4 3435 0 0,1-7-4319 0 0,45-4-1361 0 0,-30-2-705 0 0,-103 14-115 0 0,27-6-291 0 0,55-6-2365 0 0,-17 0-6585 0 0,-64 10 3342 0 0,-17 2 4404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20.3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332 29 476 0 0,'5'-8'8409'0'0,"-12"5"-6511"0"0,3 1-1303 0 0,0 1 0 0 0,-1-1 0 0 0,1 1 0 0 0,-1 0 0 0 0,1 1 0 0 0,-1-1 1 0 0,1 1-1 0 0,-10 1 0 0 0,-23-3 1000 0 0,0 0-742 0 0,29 2-615 0 0,1 0-1 0 0,0 0 1 0 0,-1-1 0 0 0,-9-2 0 0 0,11 2-131 0 0,1 0 0 0 0,-1 1 0 0 0,1 0 0 0 0,-1 0 0 0 0,1 0 0 0 0,-1 0 0 0 0,-9 3-1 0 0,-17 1 187 0 0,29-4-290 0 0,0 0 0 0 0,0 0-1 0 0,0 0 1 0 0,0 1 0 0 0,0-1 0 0 0,0 1 0 0 0,1 0 0 0 0,-1 0 0 0 0,0 0-1 0 0,1 0 1 0 0,-1 0 0 0 0,1 1 0 0 0,-1-1 0 0 0,1 1 0 0 0,-1 0 0 0 0,1 0-1 0 0,0-1 1 0 0,0 1 0 0 0,0 1 0 0 0,0-1 0 0 0,0 0 0 0 0,0 0 0 0 0,1 1 0 0 0,-1-1-1 0 0,1 1 1 0 0,0-1 0 0 0,0 1 0 0 0,-1 3 0 0 0,0 0 1 0 0,0 1 1 0 0,1-1-1 0 0,0 1 1 0 0,0 0-1 0 0,0-1 1 0 0,1 1-1 0 0,0 0 1 0 0,0-1-1 0 0,1 1 1 0 0,0 0-1 0 0,2 6 1 0 0,30 82-14 0 0,-23-71 4 0 0,-1 1 1 0 0,9 42 0 0 0,-11-33 3 0 0,-4-20 3 0 0,0 1 0 0 0,-1 0 0 0 0,1 20 1 0 0,-3-32-2 0 0,0 6 4 0 0,0 0-1 0 0,0 0 1 0 0,-1 0 0 0 0,0-1 0 0 0,-1 1 0 0 0,-4 15 0 0 0,3-15 2 0 0,1 0 1 0 0,-1 0-1 0 0,0 16 1 0 0,-7 20-5 0 0,9-42-3 0 0,0 0 2 0 0,0 1-1 0 0,0-1 1 0 0,0 1-1 0 0,0-1 0 0 0,0 1 1 0 0,1-1-1 0 0,-1 7 1 0 0,-8 23-35 0 0,11-33 35 0 0,0 0 0 0 0,0 0-1 0 0,0 0 1 0 0,0 0 0 0 0,0 0 0 0 0,0-1 0 0 0,0 1 0 0 0,-1 0 0 0 0,1-1-1 0 0,0 0 1 0 0,0 1 0 0 0,3-3 0 0 0,-4 3-10 0 0,46-16-49 0 0,164-14 83 0 0,-158 22-41 0 0,-32 4-168 0 0,39-1 1 0 0,-25 0-1338 0 0,-25-3-1938 0 0,-35-28-9765 0 0,24 25 11601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21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71 224 0 0,'0'-16'17986'0'0,"38"5"-16380"0"0,-27 10-1507 0 0,0 0-1 0 0,0-1 1 0 0,0 0 0 0 0,18-7 0 0 0,23-4-21 0 0,-31 9-36 0 0,17-2 21 0 0,-23 4-55 0 0,12-1-2 0 0,-27 3-1 0 0,1-1 0 0 0,-1 1 0 0 0,1 0 0 0 0,-1 0-1 0 0,0 0 1 0 0,1 0 0 0 0,-1 0 0 0 0,1 0 0 0 0,-1 1 0 0 0,1-1 0 0 0,-1 0 0 0 0,1 0 0 0 0,-1 0 0 0 0,1 0-1 0 0,-1 1 1 0 0,1-1 0 0 0,-1 0 0 0 0,1 0 0 0 0,-1 1 0 0 0,0-1 0 0 0,1 0 0 0 0,-1 1 0 0 0,0-1 0 0 0,1 0-1 0 0,-1 1 1 0 0,0-1 0 0 0,1 0 0 0 0,-1 1 0 0 0,0-1 0 0 0,0 1 0 0 0,1-1 0 0 0,-1 1 0 0 0,0-1 0 0 0,0 1-1 0 0,0-1 1 0 0,0 1 0 0 0,0 0 0 0 0,0 0 19 0 0,-17 10 272 0 0,15-11-293 0 0,-17 0-131 0 0,19 0 78 0 0,0 0 0 0 0,1-1 0 0 0,-1 1 0 0 0,0 0 1 0 0,0 0-1 0 0,0-1 0 0 0,1 1 0 0 0,-1 0 0 0 0,0-1 0 0 0,0 1 0 0 0,1 0 0 0 0,-1 0 0 0 0,0-1 1 0 0,0 1-1 0 0,1 0 0 0 0,-1 0 0 0 0,0 0 0 0 0,1-1 0 0 0,-1 1 0 0 0,0 0 0 0 0,1 0 1 0 0,-1 0-1 0 0,0 0 0 0 0,1 0 0 0 0,-1 0 0 0 0,1 0 0 0 0,-1 0 0 0 0,0 0 0 0 0,1 0 1 0 0,0 0-1 0 0,21-1 649 0 0,-16 1-710 0 0,8 0 233 0 0,-1 1 1 0 0,0 0-1 0 0,0 0 0 0 0,21 6 1 0 0,-25-5-95 0 0,16 6 28 0 0,-24-7-52 0 0,0-1 0 0 0,0 0-1 0 0,-1 1 1 0 0,1-1 0 0 0,0 1-1 0 0,0-1 1 0 0,-1 1 0 0 0,1-1 0 0 0,0 1-1 0 0,-1 0 1 0 0,1-1 0 0 0,-1 1-1 0 0,1 0 1 0 0,-1-1 0 0 0,1 1-1 0 0,-1 0 1 0 0,1 0 0 0 0,-1-1-1 0 0,0 1 1 0 0,0 0 0 0 0,1 0-1 0 0,-1 0 1 0 0,0 0 0 0 0,0 1 0 0 0,5 7 39 0 0,-4-8-42 0 0,-1-1 0 0 0,1 1 0 0 0,-1-1-1 0 0,1 1 1 0 0,-1-1 0 0 0,1 1 0 0 0,-1 0 0 0 0,0-1-1 0 0,1 1 1 0 0,-1-1 0 0 0,0 1 0 0 0,1 0-1 0 0,-1-1 1 0 0,0 1 0 0 0,0 0 0 0 0,0 0-1 0 0,0-1 1 0 0,1 1 0 0 0,-1 0 0 0 0,0 0 0 0 0,0-1-1 0 0,0 1 1 0 0,-1 0 0 0 0,1-1 0 0 0,0 1-1 0 0,0 0 1 0 0,0 0 0 0 0,0-1 0 0 0,-1 1-1 0 0,1 0 1 0 0,0-1 0 0 0,-1 1 0 0 0,0 0 0 0 0,-10 11-3 0 0,-2 0 0 0 0,1-1 0 0 0,-2 0 0 0 0,1-1 0 0 0,-1-1 0 0 0,-1 0 0 0 0,0-1 0 0 0,-18 7 0 0 0,25-12-18 0 0,0 1 0 0 0,-1-1 0 0 0,2 2 0 0 0,-1-1 0 0 0,-11 9 0 0 0,48-18 18 0 0,68-6 18 0 0,-79 11-22 0 0,-9-1 9 0 0,0 1-1 0 0,0 0 1 0 0,0 0 0 0 0,0 1 0 0 0,0 0-1 0 0,0 1 1 0 0,0 0 0 0 0,-1 0 0 0 0,17 7 0 0 0,-22-7 2 0 0,1 0 1 0 0,0 0-1 0 0,-1 0 1 0 0,1 0 0 0 0,-1 1-1 0 0,0-1 1 0 0,0 1 0 0 0,0 0-1 0 0,0-1 1 0 0,-1 2-1 0 0,1-1 1 0 0,-1 0 0 0 0,4 6-1 0 0,-6-8-5 0 0,0 0 0 0 0,0 0-1 0 0,0 0 1 0 0,0 0 0 0 0,0 0-1 0 0,0 0 1 0 0,0 0 0 0 0,0 0 0 0 0,0 0-1 0 0,-1 0 1 0 0,1 0 0 0 0,0 0-1 0 0,-1 0 1 0 0,1 0 0 0 0,-1 0-1 0 0,1-1 1 0 0,-1 1 0 0 0,1 0 0 0 0,-1 0-1 0 0,-1 1 1 0 0,-15 18 5 0 0,14-17-4 0 0,-5 5 11 0 0,0-1-1 0 0,0 0 0 0 0,-1 0 1 0 0,0-1-1 0 0,0 0 0 0 0,-12 5 1 0 0,7-3-7 0 0,-109 45-570 0 0,115-51-502 0 0,11-7-482 0 0,10-9-1590 0 0,8-2-1216 0 0,0 1-1 0 0,34-18 1 0 0,-28 18 3083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22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97 388 0 0,'38'-5'14585'0'0,"-17"9"-7859"0"0,-13-3-6279 0 0,67 5 720 0 0,0-9-1143 0 0,87-15 0 0 0,-125 14-323 0 0,-29 4-173 0 0,0-1-1 0 0,1 0 1 0 0,-1 0-1 0 0,0-1 1 0 0,0 0 0 0 0,0 0-1 0 0,0-1 1 0 0,8-4-1 0 0,-6 4-903 0 0,-10 3 1249 0 0,1-1 0 0 0,-1 1-1 0 0,0 0 1 0 0,1 0 0 0 0,-1 0 0 0 0,1 0-1 0 0,-1 0 1 0 0,1-1 0 0 0,-1 1 0 0 0,0 0 0 0 0,1 0-1 0 0,-1-1 1 0 0,1 1 0 0 0,-1 0 0 0 0,0 0-1 0 0,1-1 1 0 0,-1 1 0 0 0,0 0 0 0 0,1-1 0 0 0,-1 1-1 0 0,0-1 1 0 0,0 1 0 0 0,0 0 0 0 0,1-1-1 0 0,-1 1 1 0 0,0-1 0 0 0,0 1 0 0 0,0-1 0 0 0,0 1-1 0 0,0-1 1 0 0,1 1 0 0 0,-1 0 0 0 0,0-2 0 0 0,11-20-7435 0 0,-5 11 5179 0 0,-4 0 495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23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17 196 0 0,'9'-4'20283'0'0,"-6"5"-20190"0"0,-1 0-1 0 0,1 0 0 0 0,0-1 0 0 0,-1 1 1 0 0,1 0-1 0 0,0-1 0 0 0,0 0 1 0 0,-1 1-1 0 0,1-1 0 0 0,0 0 1 0 0,0-1-1 0 0,5 0 0 0 0,-1 1-40 0 0,278-16 295 0 0,-274 17-338 0 0,0 0 1 0 0,0 0-1 0 0,14 4 0 0 0,-23-5-7 0 0,0 1 0 0 0,0-1 0 0 0,0 0 0 0 0,0 1-1 0 0,0-1 1 0 0,-1 1 0 0 0,1 0 0 0 0,0-1 0 0 0,0 1 0 0 0,-1 0 0 0 0,1 0-1 0 0,0 0 1 0 0,-1 1 0 0 0,1-1 0 0 0,-1 0 0 0 0,1 0 0 0 0,-1 1-1 0 0,0-1 1 0 0,1 1 0 0 0,-1-1 0 0 0,0 1 0 0 0,0 0 0 0 0,0-1 0 0 0,1 4-1 0 0,-29 12 55 0 0,21-14-56 0 0,0 0 0 0 0,0 0 1 0 0,0 0-1 0 0,0-1 0 0 0,-1 0 1 0 0,1 0-1 0 0,-9 1 0 0 0,-4 3 2 0 0,17-6-16 0 0,-1 1-45 0 0,8 0 57 0 0,16-3-3 0 0,-7 2 3 0 0,-12 0 4 0 0,-33 0-4379 0 0,-63-11-12000 0 0,85 11 15478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27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1 108 8 0 0,'1'-1'89'0'0,"0"0"0"0"0,0 0 1 0 0,0-1-1 0 0,0 1 0 0 0,0 0 0 0 0,0 0 1 0 0,-1-1-1 0 0,1 1 0 0 0,0 0 0 0 0,-1-1 1 0 0,1 1-1 0 0,-1-1 0 0 0,1 1 0 0 0,-1-1 1 0 0,0 1-1 0 0,0-1 0 0 0,0 1 0 0 0,0-1 1 0 0,0 1-1 0 0,0-1 0 0 0,0-1 0 0 0,0 1 14 0 0,0 0 0 0 0,0 0-1 0 0,0 0 1 0 0,0 0 0 0 0,0 0-1 0 0,1 1 1 0 0,-1-1 0 0 0,1 0 0 0 0,-1 0-1 0 0,1 0 1 0 0,0 0 0 0 0,1-2-1 0 0,3-6 489 0 0,0 3-203 0 0,-4 5-190 0 0,1 0 1 0 0,-1 0-1 0 0,0 0 1 0 0,0 0-1 0 0,0 0 0 0 0,-6-18 8516 0 0,14 26-6935 0 0,1 21-304 0 0,-1 11-718 0 0,0-2-309 0 0,-7-31-383 0 0,0 1 0 0 0,0-1 0 0 0,-1 1 0 0 0,0 0 0 0 0,1 10 0 0 0,-1-13-46 0 0,-1 0 0 0 0,0 0 0 0 0,1 0 0 0 0,0 0 0 0 0,-1 0 0 0 0,1-1 0 0 0,0 1 0 0 0,1 0 0 0 0,1 3 0 0 0,-2-4-6 0 0,1 1 0 0 0,-1 0 0 0 0,0 0 0 0 0,0 0 0 0 0,0 0 0 0 0,0 0 0 0 0,-1 0 0 0 0,1 0 0 0 0,-1 4 0 0 0,10 72 185 0 0,0-8-192 0 0,-1-17-232 0 0,-9-48 482 0 0,0-4-483 0 0,0-1 1 0 0,-1 0-1 0 0,1 1 1 0 0,0-1-1 0 0,0 1 0 0 0,0-1 1 0 0,0 1-1 0 0,1-1 1 0 0,-1 1-1 0 0,0-1 0 0 0,1 0 1 0 0,-1 1-1 0 0,0-1 1 0 0,1 0-1 0 0,0 1 0 0 0,-1-1 1 0 0,1 0-1 0 0,0 1 1 0 0,0-1-1 0 0,1 2 0 0 0,9-40-13550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28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400 1 688 0 0,'-12'11'1590'0'0,"12"-10"-1441"0"0,-1 0 1 0 0,0-1-1 0 0,1 1 0 0 0,-1 0 1 0 0,0 0-1 0 0,1-1 1 0 0,-1 1-1 0 0,0-1 1 0 0,0 1-1 0 0,0 0 0 0 0,1-1 1 0 0,-1 1-1 0 0,0-1 1 0 0,0 0-1 0 0,0 1 0 0 0,-2-1 1 0 0,-16 11 6168 0 0,17-11-5674 0 0,-26 5 1968 0 0,6-1-1873 0 0,-1-1-1 0 0,1 0 1 0 0,0-2 0 0 0,-23-1 0 0 0,38 1-647 0 0,0-1 0 0 0,0 1 1 0 0,0 1-1 0 0,0-1 0 0 0,0 1 1 0 0,1 0-1 0 0,-1 1 1 0 0,1 0-1 0 0,-1 0 0 0 0,1 0 1 0 0,0 0-1 0 0,0 1 0 0 0,1 0 1 0 0,-10 8-1 0 0,11-8-86 0 0,0 1 1 0 0,-1-1-1 0 0,2 1 0 0 0,-1 0 0 0 0,0 0 0 0 0,1 0 0 0 0,0 0 1 0 0,0 1-1 0 0,1-1 0 0 0,-1 1 0 0 0,1 0 0 0 0,0-1 1 0 0,1 1-1 0 0,-1 0 0 0 0,1 0 0 0 0,0 11 0 0 0,-9 32 16 0 0,1 4-54 0 0,8-43 27 0 0,1-9 5 0 0,0 0-1 0 0,0 0 1 0 0,-1 0-1 0 0,1-1 1 0 0,0 1 0 0 0,0 0-1 0 0,0 0 1 0 0,0 0-1 0 0,0 0 1 0 0,0 0-1 0 0,0 0 1 0 0,1 0-1 0 0,-1 0 1 0 0,0 0 0 0 0,0 0-1 0 0,1 0 1 0 0,-1 0-1 0 0,1 0 1 0 0,-1-1-1 0 0,1 1 1 0 0,-1 0 0 0 0,1 0-1 0 0,-1 0 1 0 0,1-1-1 0 0,0 1 1 0 0,-1 0-1 0 0,1-1 1 0 0,0 1-1 0 0,0 0 1 0 0,-1-1 0 0 0,1 1-1 0 0,0-1 1 0 0,0 0-1 0 0,0 1 1 0 0,0-1-1 0 0,0 1 1 0 0,0-1-1 0 0,0 0 1 0 0,0 0 0 0 0,1 0-1 0 0,3 1 0 0 0,-1 0-1 0 0,1-1 1 0 0,0 0-1 0 0,0 0 0 0 0,0 0 1 0 0,0-1-1 0 0,0 0 1 0 0,0 0-1 0 0,-1 0 1 0 0,9-3-1 0 0,10-2-4 0 0,46-20 28 0 0,-44 18-20 0 0,0 1-1 0 0,1 2 1 0 0,0 1-1 0 0,0 0 1 0 0,0 2-1 0 0,0 1 1 0 0,1 1-1 0 0,32 5 1 0 0,-57-5 1 0 0,0 0-1 0 0,0 0 1 0 0,0 1 0 0 0,0-1 0 0 0,0 1 0 0 0,0-1 0 0 0,0 1-1 0 0,0 0 1 0 0,0 0 0 0 0,0 0 0 0 0,0 0 0 0 0,-1 0 0 0 0,1 0-1 0 0,0 0 1 0 0,-1 0 0 0 0,1 1 0 0 0,0-1 0 0 0,-1 1 0 0 0,0-1-1 0 0,1 1 1 0 0,-1 0 0 0 0,0-1 0 0 0,0 1 0 0 0,0 0 0 0 0,0 0-1 0 0,0 0 1 0 0,-1 0 0 0 0,1 0 0 0 0,0 0 0 0 0,-1 0 0 0 0,0 0-1 0 0,1 0 1 0 0,-1 0 0 0 0,0 0 0 0 0,0 0 0 0 0,0 0 0 0 0,0 0-1 0 0,0 0 1 0 0,-1 0 0 0 0,1 0 0 0 0,-1 0 0 0 0,1 0 0 0 0,-1 0-1 0 0,0 0 1 0 0,0 0 0 0 0,0 0 0 0 0,-2 3 0 0 0,-2 2 68 0 0,-1 0 0 0 0,0-1 0 0 0,0 0 0 0 0,0 0 0 0 0,-1-1 0 0 0,-13 10 1 0 0,3-3 42 0 0,-16 11-63 0 0,0 0 0 0 0,-1-3 0 0 0,-1-1 0 0 0,-1-1 0 0 0,-1-2 0 0 0,-53 16 0 0 0,74-28-132 0 0,0 0 0 0 0,0-1 0 0 0,0-1 0 0 0,-22 1 1 0 0,37-3 6 0 0,0 0 0 0 0,0 0 0 0 0,0 0 1 0 0,0 0-1 0 0,0 0 0 0 0,0 0 1 0 0,0 0-1 0 0,0 0 0 0 0,0-1 1 0 0,0 1-1 0 0,0 0 0 0 0,0-1 1 0 0,1 1-1 0 0,-1 0 0 0 0,0-1 1 0 0,0 1-1 0 0,0-1 0 0 0,0 1 1 0 0,0-2-1 0 0,1 2-31 0 0,-1-1-1 0 0,1 1 1 0 0,0-1 0 0 0,0 0 0 0 0,0 1 0 0 0,0-1-1 0 0,0 1 1 0 0,0-1 0 0 0,0 1 0 0 0,0-1-1 0 0,0 1 1 0 0,0-1 0 0 0,0 0 0 0 0,1 1-1 0 0,-1-1 1 0 0,0 1 0 0 0,0-1 0 0 0,0 1 0 0 0,1-1-1 0 0,-1 1 1 0 0,0-1 0 0 0,1 1 0 0 0,0-1-1 0 0,32-32-6514 0 0,-23 25 4200 0 0,28-19-1985 0 0,-11 11 2657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29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1 352 0 0,'-20'11'6461'0'0,"12"-5"-4572"0"0,7-5-1523 0 0,0 0 1 0 0,0 0 0 0 0,0 0 0 0 0,-1 0-1 0 0,1-1 1 0 0,0 1 0 0 0,-18 2 8065 0 0,89-2-5879 0 0,145-6-1609 0 0,-102-6-1158 0 0,-90 10-174 0 0,-21 1 276 0 0,0 0 0 0 0,0 0 0 0 0,0 0 0 0 0,0 0 0 0 0,0 0 0 0 0,0-1 0 0 0,0 1 0 0 0,0 0-1 0 0,-1-1 1 0 0,1 0 0 0 0,2 0 0 0 0,2-2-1366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0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2 640 0 0,'-27'-1'19231'0'0,"75"6"-18561"0"0,-24-1-605 0 0,35 0-1 0 0,-45-5-55 0 0,1 2 0 0 0,-1-1-1 0 0,0 2 1 0 0,0 0 0 0 0,-1 1-1 0 0,1 0 1 0 0,0 1 0 0 0,-1 1 0 0 0,18 8-1 0 0,-29-12-7 0 0,0 1 0 0 0,0-1-1 0 0,0 1 1 0 0,0-1 0 0 0,0 1 0 0 0,-1 0-1 0 0,1 0 1 0 0,-1 0 0 0 0,1 0 0 0 0,-1 0-1 0 0,0 0 1 0 0,1 0 0 0 0,-1 0 0 0 0,0 0-1 0 0,0 1 1 0 0,-1-1 0 0 0,1 1 0 0 0,0-1-1 0 0,-1 0 1 0 0,0 1 0 0 0,1-1-1 0 0,-1 1 1 0 0,0-1 0 0 0,0 1 0 0 0,0-1-1 0 0,-1 1 1 0 0,1-1 0 0 0,-1 0 0 0 0,1 1-1 0 0,-1-1 1 0 0,-2 5 0 0 0,1-1-3 0 0,0 0 0 0 0,-1 0 0 0 0,0 0 0 0 0,0-1 0 0 0,-1 1 0 0 0,0-1 0 0 0,0 1 0 0 0,0-1 0 0 0,0-1 0 0 0,-1 1 0 0 0,-9 7 0 0 0,-103 58 142 0 0,90-55-43 0 0,17-11-61 0 0,10-4-35 0 0,0 0 0 0 0,-1 0 0 0 0,1 0 0 0 0,-1 0 0 0 0,1 1 0 0 0,-1-1 0 0 0,1 0 0 0 0,0 0 0 0 0,-1 0 0 0 0,1 0 0 0 0,0 1 0 0 0,-1-1 0 0 0,1 0 0 0 0,-1 0 0 0 0,1 1 0 0 0,0-1 0 0 0,0 0 0 0 0,-1 1 0 0 0,1-1 0 0 0,0 0 0 0 0,-1 1 0 0 0,1-1 0 0 0,0 0 0 0 0,0 1 0 0 0,0-1 0 0 0,-1 1 0 0 0,1-1 0 0 0,0 0 0 0 0,0 1 0 0 0,0-1 0 0 0,0 1 0 0 0,0-1 0 0 0,0 1 0 0 0,0-1 0 0 0,0 0 0 0 0,0 2 0 0 0,2-2-5 0 0,0 0 1 0 0,0 0 0 0 0,1 0-1 0 0,-1 0 1 0 0,0 0 0 0 0,0 0-1 0 0,0-1 1 0 0,0 1 0 0 0,1-1-1 0 0,-1 1 1 0 0,2-2-1 0 0,-3 2 4 0 0,67-5-25 0 0,-56 3 39 0 0,-1 0 1 0 0,0 2-1 0 0,1-1 0 0 0,-1 1 0 0 0,1 1 0 0 0,-1 0 1 0 0,0 1-1 0 0,0 0 0 0 0,20 6 0 0 0,-30-7-15 0 0,1 0-1 0 0,0 0 0 0 0,0 0 1 0 0,-1 0-1 0 0,1 0 0 0 0,0 1 0 0 0,-1-1 1 0 0,1 0-1 0 0,-1 1 0 0 0,0-1 1 0 0,1 1-1 0 0,-1-1 0 0 0,0 1 1 0 0,0 0-1 0 0,0-1 0 0 0,0 1 1 0 0,0 0-1 0 0,-1 0 0 0 0,1 0 0 0 0,0 0 1 0 0,-1 0-1 0 0,1 0 0 0 0,-1-1 1 0 0,0 1-1 0 0,0 0 0 0 0,0 0 1 0 0,0 0-1 0 0,0 0 0 0 0,0 0 1 0 0,0 0-1 0 0,-1 0 0 0 0,1 0 0 0 0,-1 0 1 0 0,1 0-1 0 0,-1 0 0 0 0,0 0 1 0 0,1 0-1 0 0,-1-1 0 0 0,0 1 1 0 0,-2 2-1 0 0,-5 14 12 0 0,7-16-9 0 0,0 0 0 0 0,0 1 0 0 0,0-1 0 0 0,0 0 0 0 0,0 1-1 0 0,0-1 1 0 0,-1 0 0 0 0,-2 4 0 0 0,-13 9 6 0 0,-1-1 1 0 0,0-1-1 0 0,-34 20 1 0 0,15-20-104 0 0,35-12-17 0 0,1 0 1 0 0,-1-1-1 0 0,0 1 0 0 0,0-1 1 0 0,1 0-1 0 0,-1 1 0 0 0,0-1 1 0 0,0 0-1 0 0,0 0 0 0 0,1 0 1 0 0,-1 0-1 0 0,0-1 0 0 0,0 1 0 0 0,0 0 1 0 0,1-1-1 0 0,-1 0 0 0 0,0 1 1 0 0,-3-2-1 0 0,5 0-276 0 0,-1 1 1 0 0,1 0-1 0 0,-1-1 0 0 0,1 1 0 0 0,-1 0 1 0 0,1-1-1 0 0,0 1 0 0 0,0 0 0 0 0,0-1 1 0 0,0 1-1 0 0,0 0 0 0 0,0-1 1 0 0,0 1-1 0 0,0-1 0 0 0,0 1 0 0 0,1 0 1 0 0,-1-1-1 0 0,0 1 0 0 0,1 0 0 0 0,-1-1 1 0 0,1 1-1 0 0,0 0 0 0 0,-1 0 1 0 0,1 0-1 0 0,0-1 0 0 0,0 1 0 0 0,0 0 1 0 0,1-1-1 0 0,2-3-661 0 0,0 0 1 0 0,1 0-1 0 0,-1 1 0 0 0,11-8 1 0 0,12-5-783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0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1116 0 0,'11'7'15208'0'0,"15"3"-12768"0"0,-21-8-2260 0 0,0-1 0 0 0,-1 1 0 0 0,1 0 0 0 0,0 0-1 0 0,-1 0 1 0 0,0 1 0 0 0,0 0 0 0 0,0-1 0 0 0,5 5 0 0 0,50 47 959 0 0,159 194-103 0 0,-171-194-1067 0 0,-30-35-79 0 0,-14-15-74 0 0,0 0 0 0 0,1 0 1 0 0,0-1-1 0 0,0 1 0 0 0,8 5 0 0 0,-41-17-10496 0 0,3 1 7697 0 0,-43-4-2658 0 0,42 6 4263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5.5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5 256 0 0,'-9'-2'2640'0'0,"-16"0"3345"0"0,24 2-5857 0 0,1 0 1 0 0,-1 0-1 0 0,1 0 1 0 0,-1 0-1 0 0,0 0 1 0 0,1 0-1 0 0,-1 0 1 0 0,1 1 0 0 0,-1-1-1 0 0,1 0 1 0 0,-1 0-1 0 0,1 1 1 0 0,-1-1-1 0 0,1 0 1 0 0,-1 1-1 0 0,1-1 1 0 0,-1 0 0 0 0,1 1-1 0 0,-1-1 1 0 0,1 1-1 0 0,-1-1 1 0 0,1 1-1 0 0,0-1 1 0 0,-1 1 0 0 0,1-1-1 0 0,0 1 1 0 0,0-1-1 0 0,-1 1 1 0 0,1-1-1 0 0,0 1 1 0 0,0 0-1 0 0,0-1 1 0 0,0 1 0 0 0,0-1-1 0 0,0 1 1 0 0,0 1-1 0 0,0 0 120 0 0,1 0-1 0 0,0 1 0 0 0,0-1 1 0 0,0 0-1 0 0,0 1 1 0 0,1-1-1 0 0,-1 0 0 0 0,1 0 1 0 0,-1 0-1 0 0,1 0 1 0 0,0 0-1 0 0,-1-1 0 0 0,4 3 1 0 0,10 14-37 0 0,-12-14-515 0 0,0 0 0 0 0,1-1 0 0 0,-1 1 1 0 0,1-1-1 0 0,-1 0 0 0 0,1 0 0 0 0,8 5 1 0 0,21 18-4441 0 0,-28-21 3994 0 0,0 0 1 0 0,1-1 0 0 0,-1 1 0 0 0,1-1-1 0 0,0-1 1 0 0,0 1 0 0 0,9 3 0 0 0,9 6-1105 0 0,3 2 440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1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130 339 348 0 0,'-129'28'15731'0'0,"158"-41"-13360"0"0,12-7-1441 0 0,53-41-149 0 0,-33 24-663 0 0,-37 21-101 0 0,6-3-364 0 0,0-1 0 0 0,39-36 0 0 0,-48 37-436 0 0,-14 14 121 0 0,-1 0 0 0 0,-1-1 0 0 0,1 0 0 0 0,6-9 0 0 0,2-8-2514 0 0,-13 19 1701 0 0,0-1 0 0 0,0 1 0 0 0,0 0 1 0 0,0-1-1 0 0,-1 1 0 0 0,0-9 0 0 0,0 6 129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1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49 1316 0 0,'29'0'11628'0'0,"-67"6"-8185"0"0,15 2-3163 0 0,16-5-254 0 0,1-1 0 0 0,-1 0 0 0 0,1 0-1 0 0,-1-1 1 0 0,0 1 0 0 0,-8-1 0 0 0,14-1-26 0 0,1 0 0 0 0,0 0-1 0 0,-1 0 1 0 0,1 0 0 0 0,0 0 0 0 0,-1 0-1 0 0,1 0 1 0 0,0 0 0 0 0,-1 0 0 0 0,1 0-1 0 0,0 0 1 0 0,-1 0 0 0 0,1 0-1 0 0,0 0 1 0 0,-1 0 0 0 0,1 0 0 0 0,0-1-1 0 0,-1 1 1 0 0,1 0 0 0 0,0 0 0 0 0,0 0-1 0 0,-1-1 1 0 0,1 1 0 0 0,0 0 0 0 0,0 0-1 0 0,-1-1 1 0 0,1 1 0 0 0,0 0 0 0 0,0 0-1 0 0,0-1 1 0 0,-1 1 0 0 0,1 0-1 0 0,0-1 1 0 0,0 1 0 0 0,4-13-18 0 0,13-6-20 0 0,21-2-37 0 0,-31 18 64 0 0,1 0 0 0 0,-1 0 0 0 0,1 1 0 0 0,0 0 0 0 0,-1 0 1 0 0,1 1-1 0 0,16 0 0 0 0,-11 1 16 0 0,0 1-1 0 0,-1 0 1 0 0,1 1 0 0 0,0 1 0 0 0,0 0 0 0 0,14 6 0 0 0,-22-7-3 0 0,0-1 1 0 0,0 2 0 0 0,0-1 0 0 0,0 1 0 0 0,-1-1-1 0 0,1 1 1 0 0,-1 0 0 0 0,0 1 0 0 0,0-1 0 0 0,0 1-1 0 0,0 0 1 0 0,-1 0 0 0 0,1 0 0 0 0,-1 0-1 0 0,0 1 1 0 0,0-1 0 0 0,3 9 0 0 0,-5-8 10 0 0,0 0-1 0 0,0 0 1 0 0,-1 0 0 0 0,0 0 0 0 0,0 0-1 0 0,0 0 1 0 0,0 0 0 0 0,-1 0 0 0 0,1 0-1 0 0,-2 0 1 0 0,1 0 0 0 0,0 0 0 0 0,-1 0-1 0 0,0-1 1 0 0,0 1 0 0 0,-3 5 0 0 0,-6 9 68 0 0,-1 0 0 0 0,-17 21-1 0 0,27-37-70 0 0,-2 1 9 0 0,0 0 0 0 0,0 0 0 0 0,0 0 0 0 0,-1-1 1 0 0,1 1-1 0 0,-9 4 0 0 0,-15 10 85 0 0,16-7 1 0 0,-2-1 0 0 0,-21 14 1 0 0,29-21-75 0 0,0 0 1 0 0,0-1 0 0 0,0 1-1 0 0,0-1 1 0 0,0 0-1 0 0,0-1 1 0 0,0 1 0 0 0,-1-1-1 0 0,-9 0 1 0 0,16-2-35 0 0,-1-1 1 0 0,1 1 0 0 0,0-1-1 0 0,0 1 1 0 0,-1-1 0 0 0,1 1-1 0 0,0 0 1 0 0,0-1 0 0 0,1 1-1 0 0,-1-1 1 0 0,0 1 0 0 0,0-1-1 0 0,1-1 1 0 0,2 0 1 0 0,1 0 1 0 0,-1 0-1 0 0,1 1 0 0 0,0-1 0 0 0,0 1 1 0 0,0-1-1 0 0,0 1 0 0 0,0 0 1 0 0,0 1-1 0 0,0-1 0 0 0,1 1 1 0 0,-1 0-1 0 0,0 0 0 0 0,6-1 0 0 0,11 0-5 0 0,-1 2-1 0 0,22 0 1 0 0,-7 1-1 0 0,146 7 360 0 0,-86-2-2330 0 0,-1-4-6599 0 0,-76-8 2469 0 0,-16 2 4672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2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6 196 0 0,'8'-5'8831'0'0,"-44"16"870"0"0,66-11-8935 0 0,110 5-197 0 0,-4 0-515 0 0,-113-3-73 0 0,0 0 0 0 0,25 6 0 0 0,-48-8 20 0 0,2 1 0 0 0,0-1 1 0 0,-1 1 0 0 0,1 0 0 0 0,0 0 0 0 0,0 0-1 0 0,-1 0 1 0 0,1 0 0 0 0,-1 0 0 0 0,1 1 0 0 0,-1-1 0 0 0,1 0-1 0 0,-1 1 1 0 0,0-1 0 0 0,0 1 0 0 0,0 0 0 0 0,0-1-1 0 0,0 1 1 0 0,0 0 0 0 0,0-1 0 0 0,0 1 0 0 0,-1 0 0 0 0,1 0-1 0 0,-1 0 1 0 0,1 0 0 0 0,-1 0 0 0 0,0 0 0 0 0,1 3-1 0 0,0 10 16 0 0,-1-1 0 0 0,-1 27 0 0 0,-1-16-11 0 0,5 17 18 0 0,1 0 0 0 0,2-1 0 0 0,14 47 0 0 0,-3-9-69 0 0,-14-63 40 0 0,0 3-11 0 0,1 0 0 0 0,1-1 1 0 0,0 1-1 0 0,11 22 0 0 0,-10-29-58 0 0,-2-1-1 0 0,0 1 0 0 0,0 0 1 0 0,-1-1-1 0 0,0 2 1 0 0,-1-1-1 0 0,0 0 0 0 0,-1 24 1 0 0,-1-34 66 0 0,-1 0 1 0 0,0 0-1 0 0,1 0 1 0 0,-1 0-1 0 0,0 0 1 0 0,0 0-1 0 0,0 0 1 0 0,0-1-1 0 0,-1 1 1 0 0,1 0-1 0 0,0-1 1 0 0,-1 1-1 0 0,1-1 1 0 0,-1 0-1 0 0,0 1 1 0 0,1-1-1 0 0,-1 0 1 0 0,0 0-1 0 0,0 0 1 0 0,1 0-1 0 0,-1 0 1 0 0,0 0-1 0 0,-3 0 1 0 0,-54 19 20 0 0,48-17-21 0 0,-9 2 3 0 0,-238 60 138 0 0,192-57-7 0 0,0-3 1 0 0,-71-2-1 0 0,44-9-1926 0 0,84 4-296 0 0,46-17-12764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5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44 0 0,'0'11'16921'0'0,"1"-7"-16338"0"0,2-1-308 0 0,0 1 1 0 0,0-1-1 0 0,0 1 0 0 0,-1 0 0 0 0,0 0 0 0 0,0 0 0 0 0,0 0 0 0 0,2 5 0 0 0,9 17 249 0 0,-1 8-156 0 0,-5-7-250 0 0,-1-8-83 0 0,0 2-1 0 0,-2-1 1 0 0,4 41 0 0 0,-2-7-27 0 0,-4-44-41 0 0,5 29-576 0 0,2 74 0 0 0,-9-112 441 0 0,0 0 1 0 0,0 0-1 0 0,0 0 0 0 0,0 0 1 0 0,0 0-1 0 0,0 0 0 0 0,0 0 1 0 0,0-1-1 0 0,-1 1 0 0 0,1 0 1 0 0,0 0-1 0 0,-1 0 1 0 0,1 0-1 0 0,0 0 0 0 0,-1 0 1 0 0,1 0-1 0 0,-1-1 0 0 0,0 1 1 0 0,1 0-1 0 0,-1 0 0 0 0,0-1 1 0 0,1 1-1 0 0,-1 0 0 0 0,0-1 1 0 0,0 1-1 0 0,1-1 1 0 0,-1 1-1 0 0,-1 0 0 0 0,0-1-294 0 0,0 1 0 0 0,-1-1 1 0 0,1 0-1 0 0,0 0 0 0 0,0 0 0 0 0,0 0 0 0 0,0 0 0 0 0,-1 0 0 0 0,1-1 0 0 0,0 1 0 0 0,0-1 0 0 0,-3 0 0 0 0,-4-3-973 0 0,-1 0 1 0 0,1 0-1 0 0,0-1 0 0 0,-14-10 0 0 0,12 4 74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5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78 102 808 0 0,'-12'-3'1912'0'0,"0"1"1"0"0,-1 0-1 0 0,-18 0 0 0 0,21 1 1238 0 0,21 1 850 0 0,67-6-369 0 0,157-7-1541 0 0,-3-23-3461 0 0,-182 24 171 0 0,31-5-4240 0 0,-61 14 1805 0 0,0 0 0 0 0,21 1 0 0 0,-23 2 1935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6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54 672 0 0,'-19'16'21168'0'0,"287"-27"-21328"0"0,-216 8-2951 0 0,-38 0 734 0 0,-1 0 0 0 0,1-1 0 0 0,-1 0 0 0 0,1-1 0 0 0,-1-1 0 0 0,18-10 0 0 0,-4 1 759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4:36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240 152 544 0 0,'4'3'366'0'0,"-3"-3"-93"0"0,0 0 0 0 0,0 0 0 0 0,0 1 0 0 0,-1-1 0 0 0,1 0 0 0 0,0 1 0 0 0,3 3 1638 0 0,-3-4-1638 0 0,-1 1 0 0 0,1 0 0 0 0,-1-1 1 0 0,1 1-1 0 0,-1 0 0 0 0,0 0 0 0 0,1-1 0 0 0,-1 1 0 0 0,0 0 0 0 0,0 0 0 0 0,0 0 0 0 0,1-1 0 0 0,-1 3 0 0 0,-21 2 4506 0 0,18-4-4513 0 0,0 0-1 0 0,-1-1 1 0 0,1 0-1 0 0,0 1 1 0 0,0-1 0 0 0,-1 0-1 0 0,1-1 1 0 0,0 1-1 0 0,0 0 1 0 0,-1-1 0 0 0,-4-1-1 0 0,-12-1 338 0 0,7 2-525 0 0,-1 0 0 0 0,0-1 0 0 0,1 0 0 0 0,-1-1 0 0 0,1 0-1 0 0,0-1 1 0 0,0-1 0 0 0,0 0 0 0 0,-13-8 0 0 0,24 12-77 0 0,0 0 1 0 0,0 0-1 0 0,1 0 0 0 0,-1-1 1 0 0,1 1-1 0 0,-1 0 1 0 0,1-1-1 0 0,0 1 0 0 0,-1-1 1 0 0,1 0-1 0 0,0 1 0 0 0,0-1 1 0 0,0 0-1 0 0,0 0 1 0 0,0 0-1 0 0,1 0 0 0 0,-2-2 1 0 0,-1-40 17 0 0,3 41-16 0 0,0 0 1 0 0,1 1-1 0 0,-1-1 1 0 0,1 1-1 0 0,0-1 0 0 0,0 1 1 0 0,0-1-1 0 0,0 1 0 0 0,1 0 1 0 0,-1 0-1 0 0,1-1 1 0 0,-1 1-1 0 0,1 0 0 0 0,0 0 1 0 0,-1 1-1 0 0,1-1 1 0 0,0 0-1 0 0,0 0 0 0 0,0 1 1 0 0,1-1-1 0 0,-1 1 0 0 0,0 0 1 0 0,1 0-1 0 0,-1 0 1 0 0,1 0-1 0 0,-1 0 0 0 0,1 0 1 0 0,2 0-1 0 0,1-1 30 0 0,0 1-1 0 0,0 0 0 0 0,0 0 1 0 0,0 0-1 0 0,0 1 0 0 0,1 0 1 0 0,-1 0-1 0 0,0 1 1 0 0,0-1-1 0 0,0 1 0 0 0,9 3 1 0 0,-3 0-4 0 0,-1 0 1 0 0,1 1 0 0 0,-1 0 0 0 0,0 1-1 0 0,-1 0 1 0 0,1 1 0 0 0,-1 0-1 0 0,-1 1 1 0 0,1 0 0 0 0,-1 0 0 0 0,-1 1-1 0 0,1 0 1 0 0,11 18 0 0 0,-14-20-2 0 0,-1 1 1 0 0,1 0-1 0 0,-1 1 1 0 0,-1-1-1 0 0,0 1 1 0 0,0 0-1 0 0,-1 0 1 0 0,0 0-1 0 0,0 1 1 0 0,-1-1 0 0 0,0 1-1 0 0,-1-1 1 0 0,0 17-1 0 0,-1-16 25 0 0,-1 0-1 0 0,0 1 1 0 0,0-1 0 0 0,-1 0-1 0 0,-1 0 1 0 0,0 0 0 0 0,-5 12 0 0 0,-4 4 57 0 0,-21 32 0 0 0,19-35-62 0 0,0-4-6 0 0,-1-1 0 0 0,-1 0-1 0 0,-1-1 1 0 0,-34 27 0 0 0,49-42-46 0 0,1-1 0 0 0,-1 1 1 0 0,0-1-1 0 0,0 1 0 0 0,0-1 0 0 0,1 0 1 0 0,-1 0-1 0 0,-1 0 0 0 0,1 0 1 0 0,0-1-1 0 0,0 1 0 0 0,0 0 0 0 0,-4 0 1 0 0,5-1-4 0 0,-1-1 0 0 0,1 1 0 0 0,0 0 0 0 0,-1-1 0 0 0,1 1 0 0 0,0-1 1 0 0,0 1-1 0 0,0-1 0 0 0,-1 0 0 0 0,1 1 0 0 0,0-1 0 0 0,0 0 0 0 0,0 0 1 0 0,0 0-1 0 0,0 0 0 0 0,0 0 0 0 0,0 0 0 0 0,1 0 0 0 0,-1 0 0 0 0,0 0 1 0 0,1-1-1 0 0,-2 0 0 0 0,3-1-1 0 0,-1 0 0 0 0,1 0 0 0 0,0 0 0 0 0,0 0 1 0 0,0 0-1 0 0,0 0 0 0 0,1 0 0 0 0,-1 0 0 0 0,1 1 0 0 0,-1-1 1 0 0,5-4-1 0 0,-1 2 19 0 0,1-1-1 0 0,0 1 1 0 0,0 0 0 0 0,0 1 0 0 0,1 0-1 0 0,-1 0 1 0 0,1 0 0 0 0,0 1 0 0 0,1 0-1 0 0,-1 0 1 0 0,0 1 0 0 0,1 0 0 0 0,-1 0-1 0 0,1 0 1 0 0,0 1 0 0 0,13 0 0 0 0,10 1-5 0 0,0 2 0 0 0,-1 1-1 0 0,31 7 1 0 0,-9-1-40 0 0,26 3-13 0 0,-9-1-500 0 0,107 4-1 0 0,-171-15 140 0 0,0-1-1 0 0,-1 1 0 0 0,1 0 0 0 0,-1-1 0 0 0,1 0 1 0 0,-1 0-1 0 0,1-1 0 0 0,-1 1 0 0 0,1-1 0 0 0,5-3 1 0 0,-9 4 126 0 0,0 1 0 0 0,0-1 0 0 0,0 0 0 0 0,0 0 0 0 0,0 0 1 0 0,0 0-1 0 0,0 0 0 0 0,-1 0 0 0 0,1 0 0 0 0,0 0 0 0 0,-1 0 0 0 0,1 0 1 0 0,-1 0-1 0 0,1-1 0 0 0,-1 1 0 0 0,1 0 0 0 0,-1 0 0 0 0,0-1 0 0 0,0 1 1 0 0,0 0-1 0 0,0 0 0 0 0,0-1 0 0 0,0 1 0 0 0,0 0 0 0 0,0-1 0 0 0,0 1 1 0 0,0 0-1 0 0,-1 0 0 0 0,1-1 0 0 0,0 1 0 0 0,-1 0 0 0 0,1 0 0 0 0,-1 0 1 0 0,0 0-1 0 0,1 0 0 0 0,-1 0 0 0 0,0 0 0 0 0,0 0 0 0 0,0 0 0 0 0,-1-2 1 0 0,-7-12-1601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31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307 112 20 0 0,'-24'2'3603'0'0,"21"-1"-3174"0"0,1 0-1 0 0,-1-1 0 0 0,0 0 1 0 0,1 1-1 0 0,-1-1 1 0 0,0 0-1 0 0,0-1 0 0 0,1 1 1 0 0,-1 0-1 0 0,0-1 1 0 0,0 1-1 0 0,1-1 0 0 0,-5-2 1 0 0,-16-12 245 0 0,21 14-666 0 0,1 0 0 0 0,0 0 0 0 0,0 0 0 0 0,0 0 0 0 0,0 0 0 0 0,-1 0 0 0 0,1 0 0 0 0,1 0 0 0 0,-1-1 0 0 0,0 1 0 0 0,0 0-1 0 0,0-1 1 0 0,1 1 0 0 0,-1 0 0 0 0,0-1 0 0 0,0-1 0 0 0,-8-33 42 0 0,9 34-51 0 0,0 1-1 0 0,0 0 1 0 0,-1-1 0 0 0,2 1-1 0 0,-1-1 1 0 0,0 1-1 0 0,0 0 1 0 0,0-1 0 0 0,1 1-1 0 0,-1 0 1 0 0,1-1-1 0 0,-1 1 1 0 0,1 0 0 0 0,-1-1-1 0 0,1 1 1 0 0,0 0-1 0 0,0 0 1 0 0,0 0 0 0 0,-1 0-1 0 0,1 0 1 0 0,0 0-1 0 0,0 0 1 0 0,1 0 0 0 0,-1 0-1 0 0,0 0 1 0 0,0 0-1 0 0,0 1 1 0 0,0-1 0 0 0,1 0-1 0 0,-1 1 1 0 0,0-1-1 0 0,1 1 1 0 0,-1-1 0 0 0,0 1-1 0 0,1 0 1 0 0,-1 0-1 0 0,1 0 1 0 0,-1-1 0 0 0,0 1-1 0 0,1 1 1 0 0,-1-1-1 0 0,1 0 1 0 0,-1 0 0 0 0,0 0-1 0 0,1 1 1 0 0,-1-1-1 0 0,0 1 1 0 0,1-1 0 0 0,1 2-1 0 0,-3-2 4 0 0,5 2 8 0 0,-1 0 1 0 0,0 0-1 0 0,0 0 1 0 0,0 1 0 0 0,0 0-1 0 0,0 0 1 0 0,0 0-1 0 0,-1 0 1 0 0,0 0-1 0 0,1 1 1 0 0,-1-1 0 0 0,-1 1-1 0 0,1 0 1 0 0,0 0-1 0 0,2 5 1 0 0,6 17 38 0 0,-9-22-43 0 0,0 0 0 0 0,0 0 1 0 0,0 0-1 0 0,0 1 0 0 0,-1-1 1 0 0,0 0-1 0 0,1 1 0 0 0,-2 0 1 0 0,1-1-1 0 0,0 1 1 0 0,-1 0-1 0 0,0-1 0 0 0,0 1 1 0 0,-2 8-1 0 0,-4 10 10 0 0,3-6 33 0 0,-1 0-1 0 0,-1-1 1 0 0,-1 0-1 0 0,-14 29 1 0 0,9-26-5 0 0,0-1 0 0 0,-1-1 0 0 0,0 0 0 0 0,-21 20 0 0 0,-68 49-14 0 0,40-38-50 0 0,59-46 18 0 0,0 0 1 0 0,0 0 0 0 0,-1-1 0 0 0,1 1-1 0 0,0-1 1 0 0,-1 0 0 0 0,1 1 0 0 0,-1-1 0 0 0,1 0-1 0 0,-1-1 1 0 0,0 1 0 0 0,1 0 0 0 0,-4 0-1 0 0,5-1 14 0 0,29-17 10 0 0,-17 12 19 0 0,0 0 1 0 0,0 1-1 0 0,0 0 1 0 0,0 1-1 0 0,1 0 1 0 0,0 1 0 0 0,-1 0-1 0 0,1 1 1 0 0,14 0-1 0 0,17 2 217 0 0,51 7 0 0 0,-43-2-255 0 0,8 7 97 0 0,-47-10-728 0 0,0 0 1 0 0,0 0-1 0 0,1-1 1 0 0,14 0-1 0 0,-26-2 590 0 0,-1 0 0 0 0,0 0 0 0 0,0 0 0 0 0,0 0 0 0 0,0 0 0 0 0,0 0 0 0 0,0 0 0 0 0,1 0 0 0 0,-1 0 0 0 0,0 0 0 0 0,0 0 0 0 0,0 0 0 0 0,0 0 0 0 0,0 0-1 0 0,0 0 1 0 0,0 0 0 0 0,1 0 0 0 0,-1 0 0 0 0,0 0 0 0 0,0 0 0 0 0,0 0 0 0 0,0 0 0 0 0,0 0 0 0 0,0-1 0 0 0,0 1-38 0 0,0 0 38 0 0,1 0 0 0 0,-1 0 0 0 0,0 0 0 0 0,0 0 0 0 0,0 0 0 0 0,0 0 0 0 0,0-1 0 0 0,0 1-1 0 0,0 0 1 0 0,0 0 0 0 0,0 0 0 0 0,0 0 0 0 0,0 0 0 0 0,0 0 0 0 0,0 0 0 0 0,0-1 0 0 0,0 1 0 0 0,0 0 0 0 0,0 0 0 0 0,0 0 0 0 0,0 0 0 0 0,0 0 0 0 0,0 0 0 0 0,0-1 0 0 0,0 1 0 0 0,0 0 0 0 0,0 0 0 0 0,0 0-1 0 0,0 0 1 0 0,0 0 0 0 0,-1 0 0 0 0,1 0 0 0 0,0 0 0 0 0,0-1-38 0 0,0 1 38 0 0,-9-11-2655 0 0,-4-5 467 0 0,12 5 958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5:32.2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10 235 160 0 0,'-5'-26'2322'0'0,"0"3"-24"0"0,5 22-2222 0 0,0 0 0 0 0,0 0 1 0 0,0 1-1 0 0,0-1 0 0 0,0 0 0 0 0,0 1 1 0 0,1-1-1 0 0,-1 0 0 0 0,0 0 1 0 0,0 1-1 0 0,0-1 0 0 0,1 0 0 0 0,-1 1 1 0 0,0-1-1 0 0,1 1 0 0 0,-1-1 0 0 0,1 0 1 0 0,-1 1-1 0 0,1-1 0 0 0,-1 1 1 0 0,1-1-1 0 0,-1 1 0 0 0,1-1 0 0 0,0 0 1 0 0,2-19 6338 0 0,-2 19-6236 0 0,35-46 1481 0 0,-22 36-1542 0 0,0-2-57 0 0,2 1 0 0 0,25-16-1 0 0,-29 21-7 0 0,0 1-1 0 0,0 0 0 0 0,24-7 0 0 0,-32 12-45 0 0,-1 0 0 0 0,0 0 0 0 0,1 1-1 0 0,-1-1 1 0 0,1 1 0 0 0,-1-1 0 0 0,0 1-1 0 0,1 1 1 0 0,-1-1 0 0 0,1 0 0 0 0,-1 1 0 0 0,0-1-1 0 0,1 1 1 0 0,-1 0 0 0 0,0 0 0 0 0,1 0 0 0 0,-1 1-1 0 0,0-1 1 0 0,0 1 0 0 0,3 2 0 0 0,-4-1-7 0 0,0-1 1 0 0,0 1 0 0 0,0 0 0 0 0,0-1-1 0 0,0 1 1 0 0,-1 0 0 0 0,1 0 0 0 0,-1 0-1 0 0,0 1 1 0 0,0-1 0 0 0,0 0-1 0 0,0 0 1 0 0,-1 1 0 0 0,1-1 0 0 0,-1 5-1 0 0,0 61 19 0 0,-2-36-7 0 0,1-19-13 0 0,-1-1 0 0 0,0 0-1 0 0,-1 1 1 0 0,-8 23-1 0 0,7-24 13 0 0,0 0 0 0 0,0 1 0 0 0,2-1 0 0 0,-3 27 0 0 0,0-14 20 0 0,4-23-28 0 0,0 1 0 0 0,0-1 0 0 0,0 0 0 0 0,1 1 1 0 0,-1-1-1 0 0,1 0 0 0 0,0 1 0 0 0,0-1 0 0 0,0 0 1 0 0,1 1-1 0 0,0 2 0 0 0,3 8 0 0 0,1-1-1 0 0,0 0 0 0 0,8 14 1 0 0,-10-22-2 0 0,0 0 1 0 0,0 0-1 0 0,0-1 0 0 0,1 1 1 0 0,0-1-1 0 0,0 0 0 0 0,0 0 1 0 0,0 0-1 0 0,1 0 0 0 0,6 4 1 0 0,-8-6-3 0 0,0 1 0 0 0,0 0 0 0 0,0 0 0 0 0,0 0 1 0 0,0 1-1 0 0,-1-1 0 0 0,1 0 0 0 0,-1 1 0 0 0,2 4 0 0 0,15 20-12 0 0,-7-15 21 0 0,-7-8-10 0 0,-1 0 1 0 0,1 0-1 0 0,-1 0 0 0 0,0 0 1 0 0,0 1-1 0 0,-1 0 0 0 0,5 10 0 0 0,3 9-8 0 0,-9-19 5 0 0,1 0 1 0 0,-1 0 0 0 0,0 0 0 0 0,0 0 0 0 0,0 0 0 0 0,-1 0 0 0 0,0 0 0 0 0,0 10-1 0 0,-1-12-22 0 0,0 0-1 0 0,0 0 1 0 0,0 1 0 0 0,-1-1-1 0 0,0 0 1 0 0,1 0-1 0 0,-2-1 1 0 0,1 1-1 0 0,-2 4 1 0 0,1-3-28 0 0,0 0 1 0 0,0 0 0 0 0,1 0 0 0 0,0 1-1 0 0,0-1 1 0 0,0 0 0 0 0,0 1-1 0 0,1 7 1 0 0,1-11 45 0 0,0-2 10 0 0,-1 1 0 0 0,1 0 0 0 0,-1 0 0 0 0,1 0 0 0 0,-1 0 0 0 0,1-1 0 0 0,0 1 1 0 0,-1 0-1 0 0,1 0 0 0 0,0-1 0 0 0,-1 1 0 0 0,1-1 0 0 0,0 1 0 0 0,0 0 0 0 0,0-1 0 0 0,0 0 0 0 0,-1 1 0 0 0,1-1 0 0 0,0 1 0 0 0,2-1 0 0 0,-2 0-3 0 0,-1 0-15 0 0,0 0 18 0 0,0 0 1 0 0,0 0-1 0 0,0 0 0 0 0,0-1 1 0 0,0 1-1 0 0,0 0 0 0 0,0 0 1 0 0,0 0-1 0 0,-1 0 0 0 0,1 0 1 0 0,0 0-1 0 0,0 0 0 0 0,0 0 1 0 0,0 0-1 0 0,0 0 1 0 0,0-1-1 0 0,0 1 0 0 0,0 0 1 0 0,-1 0-1 0 0,1 0 0 0 0,0 0 1 0 0,0 0-1 0 0,0 0 0 0 0,0 0 1 0 0,0 0-1 0 0,0 0 0 0 0,0 0 1 0 0,-1 0-1 0 0,1 0 0 0 0,0 0 1 0 0,0 0-1 0 0,0 0 0 0 0,0 0 1 0 0,0 0-1 0 0,0 0 0 0 0,-1 0 1 0 0,1 0-1 0 0,0 0 0 0 0,0 0 1 0 0,0 0-1 0 0,0 1 0 0 0,0-1 1 0 0,0 0-1 0 0,0 0 0 0 0,0 0 1 0 0,-1 0-1 0 0,1 0 0 0 0,0 0 1 0 0,0 0-1 0 0,0 0 0 0 0,0 0 1 0 0,0 1-1 0 0,0-1 0 0 0,0 0 1 0 0,0 0-1 0 0,0 0 1 0 0,0 0-1 0 0,0 0 0 0 0,0 0 1 0 0,0 0-1 0 0,0 1 0 0 0,0-1 1 0 0,0 0-1 0 0,0 0 0 0 0,0 0 1 0 0,0 0-1 0 0,0 0 0 0 0,-13 16 243 0 0,-9 21 59 0 0,20-34-268 0 0,0 1 0 0 0,1 0 0 0 0,-1-1 0 0 0,1 1 0 0 0,0 0 0 0 0,0 0 0 0 0,0 0 0 0 0,0 0 0 0 0,1-1 0 0 0,-1 1 0 0 0,1 0 0 0 0,0 0 0 0 0,1 0 0 0 0,-1 0 0 0 0,1 0 0 0 0,-1 0 0 0 0,1 0 0 0 0,0 0 0 0 0,2 4 0 0 0,1 3 108 0 0,1 0 0 0 0,0 0-1 0 0,0 0 1 0 0,1 0 0 0 0,1-1 0 0 0,-1 0-1 0 0,2 0 1 0 0,0-1 0 0 0,0 0 0 0 0,14 12-1 0 0,32 30 171 0 0,45 48 2 0 0,-86-79-219 0 0,-13-19-110 0 0,1-1 0 0 0,-1 1 1 0 0,0-1-1 0 0,0 1 0 0 0,0-1 1 0 0,0 1-1 0 0,0-1 0 0 0,0 1 1 0 0,0-1-1 0 0,0 1 1 0 0,0-1-1 0 0,0 1 0 0 0,0-1 1 0 0,0 1-1 0 0,0-1 0 0 0,0 1 1 0 0,-1-1-1 0 0,1 1 0 0 0,0-1 1 0 0,0 0-1 0 0,0 1 0 0 0,-1-1 1 0 0,1 1-1 0 0,-1 0 1 0 0,-1 0-245 0 0,1-1 0 0 0,-1 1 1 0 0,0 0-1 0 0,0-1 1 0 0,0 1-1 0 0,0-1 1 0 0,0 0-1 0 0,0 0 1 0 0,0 0-1 0 0,0 0 1 0 0,0 0-1 0 0,0 0 0 0 0,0 0 1 0 0,0 0-1 0 0,0-1 1 0 0,0 1-1 0 0,1-1 1 0 0,-4-1-1 0 0,-2 1-1498 0 0,-1 0-1 0 0,1 1 1 0 0,0 0-1 0 0,-13 1 0 0 0,3-1-480 0 0,6 0 588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07.1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 49 60 0 0,'-11'-10'12402'0'0,"13"10"-12276"0"0,-2 2-65 0 0,-1 0 0 0 0,0 0-1 0 0,1 1 1 0 0,-1-1-1 0 0,0 0 1 0 0,0 0 0 0 0,0 0-1 0 0,0 0 1 0 0,0 0-1 0 0,-1 0 1 0 0,-2 3-1 0 0,3-3-47 0 0,-1 0-1 0 0,0 0 0 0 0,1 0 0 0 0,0 0 1 0 0,-1 0-1 0 0,1 0 0 0 0,0 1 0 0 0,0-1 1 0 0,1 0-1 0 0,-1 1 0 0 0,0-1 0 0 0,0 4 1 0 0,1-3-8 0 0,0 0 0 0 0,-1 0 1 0 0,0 0-1 0 0,1 0 0 0 0,-1-1 0 0 0,0 1 1 0 0,-1 0-1 0 0,-1 3 0 0 0,2-3-3 0 0,-1 0 0 0 0,1 0-1 0 0,-1 1 1 0 0,1-1 0 0 0,1 0-1 0 0,-1 0 1 0 0,0 1 0 0 0,0 4-1 0 0,-8 41-3 0 0,8-45 7 0 0,1 1 0 0 0,-1-1 0 0 0,0 1 0 0 0,0-1 0 0 0,0 1 0 0 0,-4 7 0 0 0,3-8 16 0 0,0 0 1 0 0,1 0-1 0 0,0 0 1 0 0,0 0-1 0 0,0 0 1 0 0,-1 8-1 0 0,1-1 43 0 0,-1-1-1 0 0,-1 1 1 0 0,0-1-1 0 0,0 1 1 0 0,-7 11-1 0 0,2-1 4 0 0,-5 4-28 0 0,12-22-36 0 0,-1 0 0 0 0,0-1 0 0 0,1 1 0 0 0,-1 1 0 0 0,1-1 0 0 0,0 0 0 0 0,0 0 1 0 0,0 0-1 0 0,0 0 0 0 0,0 7 0 0 0,-9 34 215 0 0,1-7 96 0 0,9-30-278 0 0,0-5-28 0 0,0 0 1 0 0,1 1 0 0 0,-1-1-1 0 0,-1 0 1 0 0,1 0-1 0 0,0 0 1 0 0,0 1-1 0 0,-1-1 1 0 0,1 0 0 0 0,-1 0-1 0 0,0 0 1 0 0,0 0-1 0 0,1 0 1 0 0,-1 0-1 0 0,-2 2 1 0 0,-7 23 100 0 0,9-25-107 0 0,0 0-1 0 0,-1 0 0 0 0,1 0 0 0 0,0 0 0 0 0,0 0 1 0 0,1 0-1 0 0,-1 0 0 0 0,0 0 0 0 0,1 0 0 0 0,-1 1 0 0 0,1-1 1 0 0,-1 0-1 0 0,1 3 0 0 0,0-4-14 0 0,0-2-45 0 0,7-6 97 0 0,-6 6-33 0 0,-1 1 0 0 0,1 0 0 0 0,0-1 0 0 0,-1 1 0 0 0,1-1 0 0 0,0 1 1 0 0,-1-1-1 0 0,1 1 0 0 0,0-1 0 0 0,-1 1 0 0 0,1-1 0 0 0,-1 0 0 0 0,1 1 0 0 0,-1-1 1 0 0,1 0-1 0 0,-1 1 0 0 0,1-1 0 0 0,-1 0 0 0 0,0 0 0 0 0,0 1 0 0 0,1-1 0 0 0,-1 0 1 0 0,0 0-1 0 0,0 0 0 0 0,0 1 0 0 0,0-1 0 0 0,0 0 0 0 0,0-1 0 0 0,1-5 30 0 0,1 1-1 0 0,-1 0 0 0 0,1-1 0 0 0,1 1 1 0 0,-1 0-1 0 0,1 0 0 0 0,0 1 0 0 0,0-1 1 0 0,0 0-1 0 0,1 1 0 0 0,0 0 1 0 0,0 0-1 0 0,1 0 0 0 0,4-4 0 0 0,-1 0 135 0 0,-1 0 0 0 0,0 0 0 0 0,8-14 0 0 0,33-57 208 0 0,-27 45-345 0 0,-17 30-27 0 0,-1 0-1 0 0,1-1 0 0 0,-1 1 0 0 0,0-1 0 0 0,-1 0 0 0 0,4-12 1 0 0,3-14 23 0 0,-6 23-31 0 0,0 0 1 0 0,-1 0-1 0 0,-1-1 0 0 0,2-18 1 0 0,-2 9-24 0 0,-1 14 21 0 0,1-1-1 0 0,-1 0 1 0 0,0 1 0 0 0,-1-1 0 0 0,1 1 0 0 0,-1-1 0 0 0,0 1 0 0 0,0-1 0 0 0,-1 1 0 0 0,-2-6 0 0 0,3 9-56 0 0,1 0 1 0 0,-1 0-1 0 0,0-1 0 0 0,1 1 1 0 0,0 0-1 0 0,-1 0 0 0 0,1-1 1 0 0,0 1-1 0 0,0 0 0 0 0,0 0 1 0 0,1 0-1 0 0,-1-1 0 0 0,0 1 1 0 0,1 0-1 0 0,0 0 0 0 0,-1 0 1 0 0,1 0-1 0 0,2-4 0 0 0,2-14-1126 0 0,-4 17 646 0 0,0-1 0 0 0,0 0-1 0 0,0 1 1 0 0,0-1 0 0 0,1 1-1 0 0,0-1 1 0 0,-1 1 0 0 0,1 0-1 0 0,0 0 1 0 0,1 0 0 0 0,-1 0-1 0 0,0 0 1 0 0,4-3 0 0 0,-6 6 348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48.0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78 256 0 0,'0'5'10526'0'0,"21"-8"-1908"0"0,-14 1-8181 0 0,110-38 154 0 0,-41 8-3110 0 0,-68 29 2035 0 0,12 0-1149 0 0,-21 43-14059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12.09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63 1 668 0 0,'0'2'339'0'0,"-1"0"-45"0"0,1 0 0 0 0,0 1 0 0 0,0-1 0 0 0,0 0 0 0 0,6 18 2645 0 0,5 22 3187 0 0,-10-42-6054 0 0,1 0 142 0 0,26 0-94 0 0,210-16 70 0 0,-55 11-166 0 0,-195 2 70 0 0,-15 1 268 0 0,-34 12 868 0 0,25-5-108 0 0,-38 11 0 0 0,45-9-893 0 0,10-2-144 0 0,1 0 0 0 0,-23 11 0 0 0,-91 39 30 0 0,111-48-102 0 0,15-6-4 0 0,-1 1 0 0 0,1 0-1 0 0,0 1 1 0 0,0 0-1 0 0,0 0 1 0 0,0 0-1 0 0,-5 4 1 0 0,10-7-8 0 0,1 0 0 0 0,0 1 0 0 0,-1-1 0 0 0,1 0 0 0 0,-1 1 0 0 0,1-1-1 0 0,0 0 1 0 0,-1 1 0 0 0,1-1 0 0 0,0 0 0 0 0,0 1 0 0 0,-1-1 0 0 0,1 0 0 0 0,0 1 0 0 0,0-1 0 0 0,-1 1 0 0 0,1-1 0 0 0,0 1 0 0 0,0-1 0 0 0,0 1 0 0 0,0-1 0 0 0,0 1-1 0 0,0-1 1 0 0,0 0 0 0 0,0 1 0 0 0,0-1 0 0 0,0 1 0 0 0,0-1 0 0 0,0 1 0 0 0,0-1 0 0 0,0 1 0 0 0,0-1 0 0 0,0 1 0 0 0,1-1 0 0 0,-1 1 0 0 0,24 6-43 0 0,6-1 52 0 0,1-1-1 0 0,40 0 1 0 0,-29-4 19 0 0,31-1 18 0 0,7-6-5 0 0,41-5-21 0 0,-90 9-25 0 0,-21 2 6 0 0,0 0 0 0 0,-1-1 0 0 0,1-1-1 0 0,16-3 1 0 0,-18 4 1 0 0,-8 1-2 0 0,1 0 0 0 0,-1 1 0 0 0,0-1 0 0 0,1 0 0 0 0,-1 0 0 0 0,0 0 0 0 0,1 0 0 0 0,-1 0 0 0 0,0 0 0 0 0,0 0 1 0 0,1 0-1 0 0,-1 0 0 0 0,0 0 0 0 0,1 0 0 0 0,-1 0 0 0 0,0 0 0 0 0,1 0 0 0 0,-1 0 0 0 0,0-1 0 0 0,1 1 0 0 0,-1 0 0 0 0,0 0 0 0 0,0 0 0 0 0,1 0 1 0 0,-1-1-1 0 0,0 1 0 0 0,0 0 0 0 0,1 0 0 0 0,-1 0 0 0 0,0-1 0 0 0,0 1 0 0 0,1 0 0 0 0,-1 0 0 0 0,0-1 0 0 0,0 1 0 0 0,0 0 0 0 0,0-1 1 0 0,0 1-1 0 0,1 0 0 0 0,-1-1 0 0 0,0 1 0 0 0,0-1 0 0 0,-29 0 151 0 0,20 0-145 0 0,-1 0 0 0 0,1 0 0 0 0,-1 0 0 0 0,1 1 0 0 0,-1 1-1 0 0,0 0 1 0 0,-13 2 0 0 0,-30 3 21 0 0,32-5-121 0 0,0 2 0 0 0,-35 8 0 0 0,21-4-1421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4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402 12 496 0 0,'10'-11'11667'0'0,"-11"11"-11449"0"0,0 1 0 0 0,1-1-1 0 0,-1 1 1 0 0,0-1 0 0 0,0 1-1 0 0,0-1 1 0 0,0 1 0 0 0,1-1 0 0 0,-1 0-1 0 0,0 1 1 0 0,0-1 0 0 0,0 0-1 0 0,0 0 1 0 0,0 0 0 0 0,0 0 0 0 0,0 0-1 0 0,0 0 1 0 0,0 0 0 0 0,0 0-1 0 0,-1-1 1 0 0,-24 2 867 0 0,-58-4 133 0 0,48 1-1002 0 0,0 1 0 0 0,-49 6 0 0 0,60-4-166 0 0,-22 2 21 0 0,46-3-72 0 0,0 0 0 0 0,0 1-1 0 0,0-1 1 0 0,0 0 0 0 0,0 0 0 0 0,0 1 0 0 0,-1-1 0 0 0,1 1 0 0 0,0-1-1 0 0,0 1 1 0 0,1-1 0 0 0,-1 1 0 0 0,0 0 0 0 0,0 0 0 0 0,0-1 0 0 0,0 1 0 0 0,0 0-1 0 0,1 0 1 0 0,-1 0 0 0 0,0 0 0 0 0,1 0 0 0 0,-1 0 0 0 0,1 0 0 0 0,-1 0-1 0 0,1 0 1 0 0,-1 0 0 0 0,1 0 0 0 0,0 0 0 0 0,0 0 0 0 0,-1 0 0 0 0,1 2-1 0 0,-9 34 3 0 0,8 2 2 0 0,0-5 2 0 0,2-1 0 0 0,8 55-1 0 0,-7-71-4 0 0,-1-1 0 0 0,-2 34 0 0 0,0-15 22 0 0,1-25-15 0 0,-2 1-1 0 0,1 0 1 0 0,-5 16-1 0 0,3-17-24 0 0,1 1-1 0 0,0-1 1 0 0,-1 18-1 0 0,-3-8-3 0 0,6-20 22 0 0,0 1-1 0 0,-1-1 1 0 0,1 1-1 0 0,-1-1 0 0 0,1 1 1 0 0,0 0-1 0 0,-1-1 1 0 0,1 1-1 0 0,0-1 1 0 0,0 1-1 0 0,0 0 1 0 0,-1-1-1 0 0,1 1 1 0 0,0 0-1 0 0,0-1 1 0 0,0 1-1 0 0,0 0 1 0 0,0-1-1 0 0,0 1 1 0 0,0 0-1 0 0,0-1 0 0 0,0 1 1 0 0,1 0-1 0 0,-1-1 1 0 0,0 1-1 0 0,0-1 1 0 0,0 1-1 0 0,1 0 1 0 0,-1-1-1 0 0,0 1 1 0 0,1-1-1 0 0,-1 1 1 0 0,1-1-1 0 0,-1 1 1 0 0,1-1-1 0 0,-1 1 0 0 0,1-1 1 0 0,-1 1-1 0 0,1-1 1 0 0,-1 0-1 0 0,1 1 1 0 0,10 3-1 0 0,0 0-1 0 0,0-1 1 0 0,-1 0 0 0 0,2-1 0 0 0,-1-1-1 0 0,0 1 1 0 0,20-2 0 0 0,7 3 2 0 0,151 7 8 0 0,-24-5-557 0 0,-166-5 498 0 0,1 0-1 0 0,0-1 0 0 0,0 1 0 0 0,-1 0 0 0 0,1 0 0 0 0,0 0 0 0 0,0-1 0 0 0,0 1 0 0 0,0 0 0 0 0,-1 0 1 0 0,1 0-1 0 0,0-1 0 0 0,0 1 0 0 0,0 0 0 0 0,0 0 0 0 0,0-1 0 0 0,0 1 0 0 0,0 0 0 0 0,0 0 1 0 0,0-1-1 0 0,0 1 0 0 0,0 0 0 0 0,0 0 0 0 0,0-1 0 0 0,0 1 0 0 0,0 0 0 0 0,0-1 0 0 0,0 1 0 0 0,0 0 1 0 0,0 0-1 0 0,0-1 0 0 0,0 1 0 0 0,0 0 0 0 0,0 0 0 0 0,1 0 0 0 0,-1-1 0 0 0,0 1 0 0 0,0 0 1 0 0,0 0-1 0 0,0-1 0 0 0,1 1 0 0 0,-1 0 0 0 0,0 0 0 0 0,0 0 0 0 0,0 0 0 0 0,1-1 0 0 0,-1 1 0 0 0,0 0 1 0 0,0 0-1 0 0,1 0 0 0 0,-1 0 0 0 0,0 0 0 0 0,0 0 0 0 0,1 0 0 0 0,-1 0 0 0 0,0 0 0 0 0,0 0 1 0 0,1 0-1 0 0,-1 0 0 0 0,0 0 0 0 0,1 0 0 0 0,-28-17-3273 0 0,-161-47-7555 0 0,150 54 9603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4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49 304 0 0,'-66'-38'5650'0'0,"66"38"-5592"0"0,-3-2 1290 0 0,3 2-1290 0 0,0 0 1 0 0,0 0 0 0 0,0-1-1 0 0,0 1 1 0 0,0 0-1 0 0,0 0 1 0 0,0 0 0 0 0,0 0-1 0 0,0 0 1 0 0,0-1-1 0 0,0 1 1 0 0,0 0-1 0 0,0 0 1 0 0,0 0 0 0 0,0 0-1 0 0,0-1 1 0 0,0 1-1 0 0,0 0 1 0 0,0 0 0 0 0,0 0-1 0 0,0 0 1 0 0,0-1-1 0 0,0 1 1 0 0,9-3 1494 0 0,13 2 466 0 0,101 9 6111 0 0,2 0-6783 0 0,23-3-1435 0 0,-73-1-2179 0 0,-1-2-3662 0 0,-28 5-642 0 0,-24-3 2263 0 0,-4 1 2736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5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29 920 0 0,'0'-1'268'0'0,"0"0"0"0"0,0 0-1 0 0,0 0 1 0 0,0 1 0 0 0,0-1 0 0 0,0 0 0 0 0,0 0 0 0 0,0 1-1 0 0,1-1 1 0 0,4-7 3214 0 0,-4 7-3215 0 0,0 1 1 0 0,-1 0 0 0 0,1-1 0 0 0,0 1 0 0 0,1-1-1 0 0,0 0 88 0 0,0 1 1 0 0,1 0-1 0 0,-1-1 0 0 0,1 1 0 0 0,-1 0 0 0 0,1 0 0 0 0,-1 0 0 0 0,0 0 0 0 0,4 1 1 0 0,6 2 843 0 0,0 1 0 0 0,20 8 0 0 0,10 4 1224 0 0,-22-9-1342 0 0,35 18 1 0 0,-18-4-620 0 0,-1 1 0 0 0,52 44 0 0 0,-84-63-491 0 0,10 8-151 0 0,0 1 1 0 0,-1 0-1 0 0,0 1 1 0 0,-1 1 0 0 0,12 17-1 0 0,-24-31 135 0 0,0 0 1 0 0,0 0-1 0 0,0 0 0 0 0,0 0 0 0 0,0 1 0 0 0,1-1 0 0 0,-1 0 0 0 0,0 0 1 0 0,0 0-1 0 0,0 0 0 0 0,0 1 0 0 0,0-1 0 0 0,0 0 0 0 0,0 0 0 0 0,0 0 1 0 0,0 1-1 0 0,0-1 0 0 0,0 0 0 0 0,0 0 0 0 0,0 0 0 0 0,0 1 0 0 0,0-1 1 0 0,-1 0-1 0 0,1 0 0 0 0,0 0 0 0 0,0 0 0 0 0,0 1 0 0 0,0-1 0 0 0,0 0 1 0 0,0 0-1 0 0,0 0 0 0 0,0 0 0 0 0,-1 0 0 0 0,1 1 0 0 0,0-1 0 0 0,0 0 1 0 0,0 0-1 0 0,0 0 0 0 0,-1 0 0 0 0,1 0 0 0 0,0 0 0 0 0,0 0 1 0 0,0 0-1 0 0,-1 1 0 0 0,-13 1-1928 0 0,-17-4-1798 0 0,-128-22-7165 0 0,128 20 9621 0 0</inkml:trace>
  <inkml:trace contextRef="#ctx0" brushRef="#br0" timeOffset="1">27 233 24 0 0,'-27'-1'11452'0'0,"32"2"-10957"0"0,-1 0 0 0 0,0 0-1 0 0,0-1 1 0 0,0 1-1 0 0,1-1 1 0 0,-1 0-1 0 0,0-1 1 0 0,1 1 0 0 0,-1-1-1 0 0,0 1 1 0 0,5-3-1 0 0,20 0 1102 0 0,-5 0-1066 0 0,-1 0-1 0 0,1-1 1 0 0,-1-1 0 0 0,34-13-1 0 0,41-20-331 0 0,-69 25-567 0 0,0 0 0 0 0,41-27 0 0 0,22-11-3339 0 0,-59 37 1396 0 0,18-10-5421 0 0,-49 23 6844 0 0,-2 1 778 0 0,1 0 0 0 0,-1 0 0 0 0,0 0 0 0 0,1 0 0 0 0,-1 0 0 0 0,0 0 0 0 0,1 0 0 0 0,-1 0-1 0 0,0 0 1 0 0,0 0 0 0 0,1 0 0 0 0,-1 0 0 0 0,0 0 0 0 0,1 0 0 0 0,-1 0 0 0 0,0 0 0 0 0,0 0 0 0 0,1 0 0 0 0,-1 1 0 0 0,0-1 0 0 0,1 0 0 0 0,11 5-3386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5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0 624 0 0,'0'0'1361'0'0,"2"33"9025"0"0,17-7-6043 0 0,-9-7-2313 0 0,5 17 31 0 0,-8-7-1596 0 0,-2 0-1 0 0,-1 0 1 0 0,1 39-1 0 0,-15 55-286 0 0,10-115-176 0 0,1 14-169 0 0,-2 0 1 0 0,0 0 0 0 0,-6 23-1 0 0,7-22-514 0 0,0-21 476 0 0,0 0 0 0 0,1-1 1 0 0,-1 1-1 0 0,0-1 0 0 0,0 1 0 0 0,0 0 1 0 0,0-1-1 0 0,0 1 0 0 0,-1-1 0 0 0,1 1 0 0 0,0 0 1 0 0,-1-1-1 0 0,1 1 0 0 0,-1-1 0 0 0,1 1 1 0 0,-1-1-1 0 0,0 1 0 0 0,0-1 0 0 0,0 0 0 0 0,0 1 1 0 0,-1 1-1 0 0,-9-24-8659 0 0,9 19 8512 0 0,0 0 0 0 0,0 1 0 0 0,1-1 0 0 0,-1 0 1 0 0,1 0-1 0 0,0-1 0 0 0,-1 1 0 0 0,1 0 0 0 0,0 0 0 0 0,0-1 0 0 0,0 1 1 0 0,1 0-1 0 0,-1-1 0 0 0,1 1 0 0 0,-1-1 0 0 0,1 1 0 0 0,0-5 0 0 0,0-14-1113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6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59 226 960 0 0,'-10'-48'7215'0'0,"6"38"-5628"0"0,-1-8 4038 0 0,5 16-5320 0 0,1 0 0 0 0,-1 0 0 0 0,1 0 0 0 0,-1 0 1 0 0,1 1-1 0 0,0-1 0 0 0,0 0 0 0 0,0 0 0 0 0,0 0 0 0 0,0 1 0 0 0,0-1 1 0 0,1 1-1 0 0,-1-1 0 0 0,3-1 0 0 0,27-24-559 0 0,-13 12 473 0 0,-5 5-219 0 0,0 1 0 0 0,0 1 0 0 0,1 0 0 0 0,1 0 0 0 0,-1 2 0 0 0,1 0 0 0 0,0 0 1 0 0,0 2-1 0 0,0-1 0 0 0,1 2 0 0 0,0 0 0 0 0,0 1 0 0 0,24 0 0 0 0,-29 3-6 0 0,0-1 1 0 0,1 2-1 0 0,-1 0 1 0 0,0 0-1 0 0,16 6 0 0 0,-23-7 7 0 0,0 0 0 0 0,0 1 0 0 0,-1-1 0 0 0,1 1 0 0 0,0 0 0 0 0,-1 0 0 0 0,0 0 0 0 0,1 1 0 0 0,-1-1 0 0 0,0 1 0 0 0,0 0 0 0 0,0 0 0 0 0,0 0 0 0 0,-1 0 0 0 0,1 0 0 0 0,-1 0 0 0 0,3 7 0 0 0,-4-7 9 0 0,-1-1-1 0 0,1 1 0 0 0,-1 0 0 0 0,0 0 0 0 0,0-1 0 0 0,0 1 0 0 0,0 0 0 0 0,-1 0 1 0 0,1-1-1 0 0,-1 1 0 0 0,0 0 0 0 0,1-1 0 0 0,-1 1 0 0 0,0-1 0 0 0,-1 1 0 0 0,1-1 0 0 0,0 1 1 0 0,-1-1-1 0 0,1 0 0 0 0,-1 1 0 0 0,0-1 0 0 0,0 0 0 0 0,-2 2 0 0 0,-6 6 64 0 0,0-1 0 0 0,-1 0 0 0 0,-14 8 0 0 0,0-2 5 0 0,-1-2 1 0 0,0-1-1 0 0,0-1 1 0 0,-56 14-1 0 0,31-9-98 0 0,38-11-315 0 0,0-1 1 0 0,-1 0-1 0 0,1-1 1 0 0,-1-1-1 0 0,1 0 1 0 0,-1 0 0 0 0,0-2-1 0 0,0 1 1 0 0,-17-3-1 0 0,30 2 246 0 0,1 0-1 0 0,-1 0 0 0 0,1 0 0 0 0,-1-1 1 0 0,1 1-1 0 0,-1 0 0 0 0,1 0 0 0 0,-1 0 1 0 0,1 0-1 0 0,-1 0 0 0 0,1-1 0 0 0,-1 1 1 0 0,1 0-1 0 0,-1 0 0 0 0,1-1 0 0 0,0 1 1 0 0,-1 0-1 0 0,1-1 0 0 0,0 1 1 0 0,-1 0-1 0 0,1-1 0 0 0,0 1 0 0 0,-1-1 1 0 0,1 1-1 0 0,0 0 0 0 0,-1-1 0 0 0,1 1 1 0 0,0-1-1 0 0,0 1 0 0 0,0-1 0 0 0,0 1 1 0 0,-1-2-1 0 0,10-14-3678 0 0,-6 12 2893 0 0,1 0 1 0 0,0 1-1 0 0,0-1 1 0 0,0 1-1 0 0,8-4 1 0 0,29-6-2926 0 0,-6 3 2376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6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204 199 616 0 0,'2'1'440'0'0,"0"0"1"0"0,0 1-1 0 0,0-1 0 0 0,0 1 0 0 0,0 0 1 0 0,-1 0-1 0 0,1 0 0 0 0,0 0 1 0 0,-1 0-1 0 0,0 0 0 0 0,1 0 0 0 0,-1 0 1 0 0,0 0-1 0 0,0 1 0 0 0,0-1 1 0 0,0 1-1 0 0,-1-1 0 0 0,1 0 0 0 0,-1 1 1 0 0,1-1-1 0 0,-1 4 0 0 0,0-5-293 0 0,0-1 0 0 0,0 1 0 0 0,0 0-1 0 0,1-1 1 0 0,-1 1 0 0 0,0-1 0 0 0,0 1 0 0 0,0 0-1 0 0,1-1 1 0 0,-1 1 0 0 0,0-1 0 0 0,0 1 0 0 0,1 0-1 0 0,-1-1 1 0 0,1 1 0 0 0,-1-1 0 0 0,0 1 0 0 0,1-1-1 0 0,-1 0 1 0 0,1 1 0 0 0,-1-1 0 0 0,1 1 0 0 0,-1-1-1 0 0,1 0 1 0 0,0 1 0 0 0,-1-1 0 0 0,1 0 0 0 0,-1 0-1 0 0,1 0 1 0 0,0 1 0 0 0,-1-1 0 0 0,1 0 0 0 0,0 0-1 0 0,-1 0 1 0 0,1 0 0 0 0,-1 0 0 0 0,1 0 0 0 0,0 0-1 0 0,-1 0 1 0 0,1 0 0 0 0,0-1 0 0 0,27-7 2903 0 0,-28 8-3018 0 0,1-1 0 0 0,0 1 0 0 0,0 0 0 0 0,0-1 0 0 0,0 0 0 0 0,-1 1 0 0 0,1-1 0 0 0,0 0 0 0 0,0 1 0 0 0,-1-1 0 0 0,1 0 0 0 0,-1 0 0 0 0,1 1 1 0 0,0-1-1 0 0,-1 0 0 0 0,0 0 0 0 0,1 0 0 0 0,-1 0 0 0 0,1 0 0 0 0,-1 0 0 0 0,0 0 0 0 0,0 0 0 0 0,0 1 0 0 0,1-1 0 0 0,-1 0 0 0 0,0 0 0 0 0,0 0 0 0 0,0 0 0 0 0,-1 0 0 0 0,1-2 0 0 0,-16-28 118 0 0,3 7-114 0 0,9 16-49 0 0,-1 0 1 0 0,1 1 0 0 0,-1-1 0 0 0,0 1 0 0 0,-1 1 0 0 0,0-1 0 0 0,0 1 0 0 0,0 0-1 0 0,-1 0 1 0 0,0 0 0 0 0,-8-4 0 0 0,-7-8-206 0 0,9 8-456 0 0,-1 0 0 0 0,0 0 0 0 0,-17-8 0 0 0,-21-3-5203 0 0,51 21 5645 0 0,-1 0 0 0 0,1 0 1 0 0,-1 0-1 0 0,1 1 0 0 0,0-1 1 0 0,-1 0-1 0 0,1 0 0 0 0,0 1 1 0 0,-1-1-1 0 0,1 1 0 0 0,0-1 1 0 0,-1 1-1 0 0,1-1 0 0 0,0 1 1 0 0,0 0-1 0 0,0 0 0 0 0,0 0 1 0 0,0 0-1 0 0,0 0 0 0 0,0 0 1 0 0,0 0-1 0 0,0 0 0 0 0,0 0 1 0 0,0 0-1 0 0,0 0 0 0 0,1 0 1 0 0,-1 1-1 0 0,1-1 0 0 0,-2 2 1 0 0,1-1 113 0 0,0 0 1 0 0,0 0-1 0 0,1 0 1 0 0,-1 1-1 0 0,0-1 1 0 0,1 0 0 0 0,-1 0-1 0 0,1 0 1 0 0,0 1-1 0 0,0-1 1 0 0,0 0-1 0 0,0 1 1 0 0,0-1-1 0 0,0 0 1 0 0,0 0 0 0 0,1 1-1 0 0,-1-1 1 0 0,2 4-1 0 0,1-2 485 0 0,0 0 0 0 0,0 0 0 0 0,0 0 0 0 0,0-1 0 0 0,1 1 0 0 0,0-1 0 0 0,-1 0 0 0 0,1 0 0 0 0,0 0 0 0 0,1 0-1 0 0,-1-1 1 0 0,0 1 0 0 0,1-1 0 0 0,-1 0 0 0 0,1-1 0 0 0,0 1 0 0 0,0-1 0 0 0,-1 0 0 0 0,1 0 0 0 0,0 0 0 0 0,0-1 0 0 0,7 0 0 0 0,24 2 2178 0 0,-23-1-1278 0 0,0-1 0 0 0,23-2 0 0 0,1 0 148 0 0,13-2-588 0 0,68-14-275 0 0,-17 4-1218 0 0,25-4-4438 0 0,-40 14-4227 0 0,-69 5 7256 0 0,2 3 309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6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78 156 0 0,'-9'-14'7273'0'0,"9"14"-7046"0"0,-1 0 0 0 0,1 0 0 0 0,-1 0 1 0 0,1 0-1 0 0,-1 0 0 0 0,1 0 1 0 0,-1 0-1 0 0,0 0 0 0 0,1 0 0 0 0,-1 0 1 0 0,1 0-1 0 0,-1 1 227 0 0,-1-1-226 0 0,-26 12 7005 0 0,28-12-7174 0 0,-1 0 1 0 0,1 0-1 0 0,0 1 1 0 0,0-1-1 0 0,0 0 1 0 0,-1 0-1 0 0,1 0 1 0 0,0 1-1 0 0,0-1 1 0 0,0 0-1 0 0,-1 1 1 0 0,1-1-1 0 0,0 0 1 0 0,0 0-1 0 0,0 1 1 0 0,0-1-1 0 0,0 0 1 0 0,0 0-1 0 0,0 1 0 0 0,0-1 1 0 0,0 0-1 0 0,0 1 1 0 0,0-1-1 0 0,0 0 1 0 0,0 1-1 0 0,0-1 1 0 0,0 0-1 0 0,0 1 1 0 0,0-1-1 0 0,0 0 1 0 0,0 0-1 0 0,0 1 1 0 0,0-1-1 0 0,0 0 1 0 0,1 0-1 0 0,-1 1 0 0 0,0-1 1 0 0,0 0-1 0 0,0 0 1 0 0,1 1-1 0 0,-1-1 1 0 0,0 0-1 0 0,0 0 1 0 0,0 0-1 0 0,1 1 1 0 0,-1-1-1 0 0,0 0 1 0 0,1 0-1 0 0,-1 0 1 0 0,0 0-1 0 0,1 1 1 0 0,14 8 80 0 0,-14-9 21 0 0,5 3-125 0 0,0 0 0 0 0,0-1 0 0 0,1 0 0 0 0,-1-1 1 0 0,1 1-1 0 0,-1-1 0 0 0,1 0 0 0 0,0-1 0 0 0,10 0 0 0 0,67-7-22 0 0,-60 4 3 0 0,-10 1-19 0 0,0 0-1 0 0,0-1 0 0 0,0 0 0 0 0,-1-1 1 0 0,1 0-1 0 0,-1-2 0 0 0,0 1 0 0 0,20-13 1 0 0,-33 18-1 0 0,1-1 1 0 0,0 1-1 0 0,-1 0 1 0 0,1-1-1 0 0,-1 1 1 0 0,1-1-1 0 0,-1 1 1 0 0,1-1-1 0 0,-1 1 1 0 0,1-1-1 0 0,-1 1 1 0 0,0-1-1 0 0,1 0 1 0 0,-1 1-1 0 0,0-1 1 0 0,1 0-1 0 0,-1 1 1 0 0,0-1-1 0 0,0 0 1 0 0,0 1-1 0 0,0-1 0 0 0,1 0 1 0 0,-1 1-1 0 0,0-1 1 0 0,0 0-1 0 0,0 1 1 0 0,-1-1-1 0 0,1 0 1 0 0,0 0-1 0 0,0 0 1 0 0,-1-1-3 0 0,0 1 1 0 0,0 0-1 0 0,0 0 1 0 0,-1-1-1 0 0,1 1 1 0 0,0 0-1 0 0,0 0 0 0 0,-1 1 1 0 0,1-1-1 0 0,-1 0 1 0 0,1 0-1 0 0,-1 1 1 0 0,-1-2-1 0 0,-56-12-79 0 0,53 13 76 0 0,-15-2-22 0 0,1 0 1 0 0,-1 2 0 0 0,-1 0 0 0 0,1 2-1 0 0,0 0 1 0 0,0 1 0 0 0,-27 7-1 0 0,34-6 22 0 0,1 0-1 0 0,0 2 1 0 0,0-1-1 0 0,0 2 0 0 0,0 0 1 0 0,1 0-1 0 0,0 1 0 0 0,0 1 1 0 0,1 0-1 0 0,0 0 0 0 0,-19 20 1 0 0,28-26 6 0 0,0 0 1 0 0,0 1 0 0 0,0 0-1 0 0,0-1 1 0 0,0 1 0 0 0,1 0 0 0 0,-1 0-1 0 0,1 0 1 0 0,0 0 0 0 0,-1 0-1 0 0,2 0 1 0 0,-1 0 0 0 0,0 1 0 0 0,1-1-1 0 0,-1 0 1 0 0,1 0 0 0 0,0 1-1 0 0,0 4 1 0 0,1-4 2 0 0,0 0 0 0 0,0 0-1 0 0,1 0 1 0 0,-1 0 0 0 0,1 0-1 0 0,0 0 1 0 0,0 0 0 0 0,0-1 0 0 0,1 1-1 0 0,-1-1 1 0 0,1 0 0 0 0,5 5 0 0 0,1 0-21 0 0,0 0 1 0 0,1-1 0 0 0,-1-1 0 0 0,1 1 0 0 0,1-2 0 0 0,-1 1 0 0 0,1-2 0 0 0,0 1 0 0 0,16 3 0 0 0,-5-3-555 0 0,1-2 0 0 0,0 0 0 0 0,1-1 0 0 0,-1-2 0 0 0,0 0 0 0 0,0-2 0 0 0,0 0-1 0 0,25-6 1 0 0,-2-3-2012 0 0,-1-3-1 0 0,-1-1 1 0 0,46-22 0 0 0,7-2-1076 0 0,-41 19 2293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7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490 16 740 0 0,'9'-4'168'0'0,"5"-6"5501"0"0,-37 8-72 0 0,-28 8 289 0 0,-26 14-3356 0 0,12-3-1900 0 0,34-10-553 0 0,1 0-1 0 0,-1 2 1 0 0,1 2 0 0 0,-29 14-1 0 0,4-4-89 0 0,54-20 5 0 0,20 4-33 0 0,-10-4 32 0 0,0 0 1 0 0,0 0 0 0 0,0 0 0 0 0,10-1 0 0 0,22 1 17 0 0,-9 2 14 0 0,-23-2-20 0 0,1-1 0 0 0,-1 1 0 0 0,0 0 0 0 0,0 1 0 0 0,0 0-1 0 0,0 1 1 0 0,0 0 0 0 0,0 0 0 0 0,0 1 0 0 0,-1 0 0 0 0,14 8 0 0 0,-22-11-2 0 0,1 0 0 0 0,0-1 1 0 0,0 1-1 0 0,-1 0 0 0 0,1 0 1 0 0,-1 0-1 0 0,1-1 0 0 0,-1 1 1 0 0,1 0-1 0 0,-1 0 0 0 0,0 0 1 0 0,1 0-1 0 0,-1 0 0 0 0,0 0 1 0 0,0 0-1 0 0,0 0 0 0 0,1 0 1 0 0,-1 0-1 0 0,0 0 0 0 0,0 0 1 0 0,0 0-1 0 0,-1 0 0 0 0,1 0 1 0 0,0 0-1 0 0,0 0 0 0 0,0 0 1 0 0,-1-1-1 0 0,1 1 0 0 0,-1 0 1 0 0,1 0-1 0 0,-1 0 1 0 0,1 0-1 0 0,-1 0 0 0 0,1-1 1 0 0,-1 1-1 0 0,1 0 0 0 0,-1 0 1 0 0,0-1-1 0 0,-1 2 0 0 0,-39 31 20 0 0,26-22-20 0 0,-7 5-25 0 0,-1-1 1 0 0,0 0-1 0 0,-1-2 1 0 0,-1-1-1 0 0,0-1 1 0 0,0-1-1 0 0,-28 6 1 0 0,49-15-237 0 0,0 0 0 0 0,0-1 1 0 0,0 1-1 0 0,0-1 0 0 0,-1 0 0 0 0,1 0 1 0 0,-6-1-1 0 0,9 1 132 0 0,1 0 1 0 0,-1-1-1 0 0,1 1 0 0 0,0 0 1 0 0,-1 0-1 0 0,1 0 0 0 0,-1 0 1 0 0,1 0-1 0 0,-1-1 0 0 0,1 1 0 0 0,-1 0 1 0 0,1 0-1 0 0,0-1 0 0 0,-1 1 1 0 0,1 0-1 0 0,0-1 0 0 0,-1 1 1 0 0,1 0-1 0 0,0-1 0 0 0,-1 1 1 0 0,1 0-1 0 0,0-1 0 0 0,-1 1 1 0 0,1-1-1 0 0,0 0 0 0 0,0 0-76 0 0,0 0-1 0 0,0 0 0 0 0,1 0 0 0 0,-1 0 0 0 0,0 0 0 0 0,1 0 1 0 0,-1 0-1 0 0,1 0 0 0 0,-1 1 0 0 0,1-1 0 0 0,0 0 0 0 0,-1 0 0 0 0,1 0 1 0 0,0 1-1 0 0,-1-1 0 0 0,1 0 0 0 0,0 1 0 0 0,1-2 0 0 0,6-4-1237 0 0,0-1-1 0 0,0 1 1 0 0,1 1-1 0 0,-1 0 0 0 0,1 0 1 0 0,19-7-1 0 0,-1 6 53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7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39 348 0 0,'10'-2'414'0'0,"27"-6"2290"0"0,1 3 0 0 0,40-2-1 0 0,-72 7-2050 0 0,0 1-1 0 0,-1-1 1 0 0,1 1-1 0 0,0 1 0 0 0,0-1 1 0 0,-1 1-1 0 0,1 0 0 0 0,-1 0 1 0 0,0 1-1 0 0,1-1 1 0 0,-1 1-1 0 0,5 4 0 0 0,-7-5-435 0 0,0 0-1 0 0,0 1 1 0 0,0-1 0 0 0,-1 1-1 0 0,1-1 1 0 0,-1 1-1 0 0,0 0 1 0 0,0 0 0 0 0,0 0-1 0 0,0 0 1 0 0,0 0-1 0 0,-1 1 1 0 0,1-1-1 0 0,-1 0 1 0 0,0 1 0 0 0,0-1-1 0 0,0 1 1 0 0,0-1-1 0 0,0 7 1 0 0,-1 4-177 0 0,1-11-79 0 0,-1 0 0 0 0,0 1 0 0 0,0-1 0 0 0,0 0 0 0 0,0 0 0 0 0,0 1 0 0 0,-1-1 0 0 0,1 0 0 0 0,-1 0 0 0 0,0 0 0 0 0,0 0 0 0 0,0 0 0 0 0,0 0 0 0 0,-2 3 0 0 0,3-6-19 0 0,-1 0 1 0 0,1 0-1 0 0,0 0 1 0 0,0 0-1 0 0,0 0 0 0 0,0 1 1 0 0,-2 1-1093 0 0,2-2 1092 0 0,0 1 1 0 0,0-1-1 0 0,0 0 1 0 0,0 0-1 0 0,0 0 0 0 0,0 0 1 0 0,0 0-1 0 0,0 1 1 0 0,0-1-1 0 0,0 0 1 0 0,0 0-1 0 0,0 0 1 0 0,1 0-1 0 0,-1 0 1 0 0,0 1-1 0 0,0-1 1 0 0,2 1-979 0 0,-2-1 979 0 0,1 0-1 0 0,-1 0-44 0 0,1 0-1 0 0,-1 0 0 0 0,1-1 0 0 0,-1 1 0 0 0,0 0 0 0 0,1-1 0 0 0,-1 1 0 0 0,1 0 0 0 0,-1-1 0 0 0,0 1 1 0 0,1 0-1 0 0,-1-1 0 0 0,0 1 0 0 0,0-1 0 0 0,1 1 0 0 0,-1-1 0 0 0,0 1 0 0 0,0-1 0 0 0,0 1 0 0 0,1 0 0 0 0,-1-1 1 0 0,0 1-1 0 0,0-1 0 0 0,0 1 0 0 0,0-1 0 0 0,0 1 0 0 0,0-1 0 0 0,0 0 0 0 0,0 1 0 0 0,0-1 0 0 0,-1-14-2419 0 0,-1-1 0 0 0,-5-23 0 0 0,4 24 846 0 0,0 0 0 0 0,0-23 0 0 0,3 10 241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53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1 476 0 0,'0'0'81'0'0,"0"1"0"0"0,-1 0 0 0 0,1-1 0 0 0,0 1 0 0 0,0 0 0 0 0,0 0 0 0 0,0-1 0 0 0,0 1 0 0 0,0 0 0 0 0,1 0 0 0 0,-1-1 0 0 0,0 1 0 0 0,0 0 0 0 0,0 0 0 0 0,1-1 0 0 0,-1 1 0 0 0,0 0 0 0 0,1-1 0 0 0,-1 1 0 0 0,1-1 0 0 0,-1 1-1 0 0,0 0 1 0 0,1-1 0 0 0,-1 1 0 0 0,1-1 0 0 0,0 1 0 0 0,-1-1 0 0 0,1 1 0 0 0,-1-1 0 0 0,1 0 0 0 0,0 1 0 0 0,-1-1 0 0 0,1 0 0 0 0,0 1 0 0 0,0-1 0 0 0,-1 0 0 0 0,1 0 0 0 0,0 0 0 0 0,-1 0 0 0 0,1 0 0 0 0,0 0 0 0 0,0 0 0 0 0,-1 0 0 0 0,1 0 0 0 0,1 0 0 0 0,33 6 11031 0 0,-41-7-9335 0 0,5 1-1083 0 0,-18 7 388 0 0,-8 2-475 0 0,-45 21 0 0 0,-13 6-159 0 0,75-32-396 0 0,0 0 1 0 0,0 1 0 0 0,0 0-1 0 0,1 1 1 0 0,0 0 0 0 0,0 0-1 0 0,0 1 1 0 0,1 0-1 0 0,-11 12 1 0 0,15-15-27 0 0,-11 17 44 0 0,15-20-70 0 0,0 0 0 0 0,0-1 0 0 0,0 1 0 0 0,0 0 0 0 0,0 0 0 0 0,0 0 0 0 0,0 0 0 0 0,0 0 0 0 0,0 0 0 0 0,0-1 0 0 0,0 1 0 0 0,0 0 0 0 0,1 0 0 0 0,-1 0 0 0 0,0 0-1 0 0,1-1 1 0 0,-1 1 0 0 0,0 0 0 0 0,1 0 0 0 0,-1-1 0 0 0,1 1 0 0 0,-1 0 0 0 0,1-1 0 0 0,0 1 0 0 0,-1 0 0 0 0,1-1 0 0 0,1 2 0 0 0,5 3-7 0 0,-5-3 7 0 0,0 0 0 0 0,-1 0 0 0 0,1-1 0 0 0,0 0 0 0 0,1 1-1 0 0,-1-1 1 0 0,0 0 0 0 0,0 0 0 0 0,1 0 0 0 0,-1 0 0 0 0,0 0 0 0 0,1-1 0 0 0,-1 1 0 0 0,1-1 0 0 0,-1 1 0 0 0,4-1 0 0 0,22 2-8 0 0,0-1 0 0 0,0-2 0 0 0,0-1 1 0 0,0-1-1 0 0,0-1 0 0 0,0-1 0 0 0,-1-2 0 0 0,0-1 0 0 0,37-15 0 0 0,-36 10-34 0 0,0 0 0 0 0,52-35 0 0 0,-77 46 41 0 0,1-1-1 0 0,-1 1 1 0 0,0-1 0 0 0,0 0-1 0 0,0 0 1 0 0,0 0 0 0 0,0 0-1 0 0,-1-1 1 0 0,1 1 0 0 0,2-6-1 0 0,-4 8 2 0 0,-1 0 0 0 0,0 0 0 0 0,0 0-1 0 0,1 0 1 0 0,-1 0 0 0 0,0 0 0 0 0,0 0-1 0 0,0 1 1 0 0,0-1 0 0 0,0 0 0 0 0,0 0-1 0 0,0 0 1 0 0,-1 0 0 0 0,1 0 0 0 0,0 0-1 0 0,0 0 1 0 0,-1 0 0 0 0,1 0 0 0 0,0 0-1 0 0,-2 0 1 0 0,1-1 0 0 0,0 0 0 0 0,-1 1 0 0 0,0-1-1 0 0,1 1 1 0 0,-1-1 0 0 0,0 1 0 0 0,0 0 0 0 0,1 0 0 0 0,-1 0-1 0 0,0 0 1 0 0,0 0 0 0 0,-4-1 0 0 0,-11-4-247 0 0,0 2-1 0 0,0 0 1 0 0,-1 0 0 0 0,0 2-1 0 0,0 0 1 0 0,0 1 0 0 0,0 1-1 0 0,0 1 1 0 0,-18 2 0 0 0,-1 3-595 0 0,1 2 0 0 0,-1 1 0 0 0,-48 19 0 0 0,75-24-459 0 0,0 1 0 0 0,1 0 0 0 0,-1 0-1 0 0,1 1 1 0 0,1 0 0 0 0,-13 11 0 0 0,21-17 1230 0 0,0 0-1 0 0,-1 0 1 0 0,1 0-1 0 0,0 0 1 0 0,-1 1 0 0 0,1-1-1 0 0,0 0 1 0 0,-1 0-1 0 0,1 1 1 0 0,0-1-1 0 0,0 0 1 0 0,-1 0 0 0 0,1 1-1 0 0,0-1 1 0 0,0 0-1 0 0,0 1 1 0 0,-1-1-1 0 0,1 0 1 0 0,0 1 0 0 0,0-1-1 0 0,0 0 1 0 0,0 1-1 0 0,0-1 1 0 0,0 0-1 0 0,-1 1 1 0 0,1-1 0 0 0,0 0-1 0 0,0 1 1 0 0,0-1-1 0 0,0 1 1 0 0,0-1-1 0 0,1 0 1 0 0,-1 1-1 0 0,0-1 1 0 0,0 0 0 0 0,0 1-1 0 0,0-1 1 0 0,0 0-1 0 0,0 1 1 0 0,0-1-1 0 0,1 0 1 0 0,-1 1 0 0 0,0-1-1 0 0,0 0 1 0 0,1 1-1 0 0,-1-1 1 0 0,0 0-1 0 0,0 0 1 0 0,1 1 0 0 0,-1-1-1 0 0,0 0 1 0 0,1 0-1 0 0,-1 0 1 0 0,0 0-1 0 0,1 1 1 0 0,-1-1 0 0 0,10 6-1439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8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28 980 0 0,'11'-26'6259'0'0,"-11"25"-6144"0"0,0 1 0 0 0,1 0 0 0 0,-1 0 0 0 0,0 0 0 0 0,9 0 3796 0 0,-2 3-2186 0 0,-3-1-1125 0 0,-1 0-1 0 0,1 1 1 0 0,-1-1 0 0 0,1 0-1 0 0,-1 1 1 0 0,0 0-1 0 0,4 4 1 0 0,22 10-2969 0 0,-19-8-965 0 0,1 0 1 0 0,0-1-1 0 0,22 14 1 0 0,-13-11 1573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8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 29 716 0 0,'-51'-1'5218'0'0,"26"-1"-3049"0"0,1 2 1 0 0,-1 1-1 0 0,0 1 0 0 0,-45 9 0 0 0,68-10-2021 0 0,0-1 1 0 0,1 1-1 0 0,-1-1 0 0 0,0 1 0 0 0,0 0 0 0 0,1 0 0 0 0,-1-1 1 0 0,0 1-1 0 0,1 0 0 0 0,-1 1 0 0 0,1-1 0 0 0,-1 0 0 0 0,1 0 1 0 0,-2 3-1 0 0,2-3-103 0 0,1 0 1 0 0,-1 0-1 0 0,1-1 0 0 0,0 1 1 0 0,0 0-1 0 0,-1 0 1 0 0,1 0-1 0 0,0 0 0 0 0,0 0 1 0 0,0 0-1 0 0,0 0 1 0 0,0 0-1 0 0,0 0 0 0 0,0 0 1 0 0,0-1-1 0 0,0 1 1 0 0,1 0-1 0 0,-1 0 0 0 0,0 0 1 0 0,1 1-1 0 0,2 3-16 0 0,-1-1 0 0 0,1 0-1 0 0,0 0 1 0 0,0-1-1 0 0,0 1 1 0 0,1-1 0 0 0,-1 1-1 0 0,8 4 1 0 0,2 2-19 0 0,0-1 0 0 0,1-1 0 0 0,1 1 1 0 0,-1-2-1 0 0,1 0 0 0 0,0-1 0 0 0,0-1 0 0 0,1 0 1 0 0,0-1-1 0 0,0 0 0 0 0,0-2 0 0 0,0 0 0 0 0,20 0 1 0 0,-20-2-29 0 0,1-1 1 0 0,0 0-1 0 0,-1-1 1 0 0,33-10-1 0 0,-41 10 0 0 0,1-2 0 0 0,-1 1-1 0 0,1-1 1 0 0,-1 0-1 0 0,0-1 1 0 0,0 0-1 0 0,-1 0 1 0 0,0-1-1 0 0,0 0 1 0 0,9-9 0 0 0,-13 11 11 0 0,0 1 0 0 0,-1-1 0 0 0,0 0 0 0 0,1 0 0 0 0,-1-1 0 0 0,-1 1 0 0 0,1 0 0 0 0,1-8 0 0 0,-2 11 4 0 0,-1-1 0 0 0,1 1 0 0 0,-1-1 0 0 0,0 1 0 0 0,1-1 0 0 0,-1 1 0 0 0,0-1 0 0 0,0 1 0 0 0,0-1 0 0 0,0 0 1 0 0,-1 1-1 0 0,1-1 0 0 0,0 1 0 0 0,-1-1 0 0 0,1 1 0 0 0,-1 0 0 0 0,1-1 0 0 0,-1 1 0 0 0,1-1 0 0 0,-1 1 0 0 0,0 0 0 0 0,0-1 0 0 0,0 1 1 0 0,0 0-1 0 0,0 0 0 0 0,0 0 0 0 0,-2-2 0 0 0,-9-3 0 0 0,-1 1-1 0 0,1 0 1 0 0,-1 1 0 0 0,1 0 0 0 0,-1 1 0 0 0,0 0-1 0 0,-1 1 1 0 0,1 1 0 0 0,-16 0 0 0 0,2 1 15 0 0,1 2-1 0 0,-1 1 1 0 0,-43 10 0 0 0,53-9-50 0 0,-1 2 0 0 0,1 0 0 0 0,-32 17 0 0 0,40-18-265 0 0,-1 1 0 0 0,1 0 0 0 0,1 0 1 0 0,-1 1-1 0 0,1 0 0 0 0,0 0 1 0 0,1 1-1 0 0,-7 8 0 0 0,13-15 154 0 0,0 0-1 0 0,0 0 1 0 0,1 0-1 0 0,-1 0 1 0 0,0 0-1 0 0,1 0 1 0 0,-1 0-1 0 0,1 0 1 0 0,-1 0-1 0 0,1 1 1 0 0,0-1-1 0 0,-1 0 1 0 0,1 0-1 0 0,0 0 1 0 0,0 1-1 0 0,0-1 1 0 0,-1 0-1 0 0,1 0 1 0 0,1 0-1 0 0,-1 1 1 0 0,0-1-1 0 0,0 0 1 0 0,0 0-1 0 0,1 0 1 0 0,-1 1-1 0 0,0-1 1 0 0,2 1-1 0 0,-1 0-161 0 0,1 0-1 0 0,0-1 1 0 0,-1 1 0 0 0,1-1-1 0 0,0 0 1 0 0,0 1-1 0 0,0-1 1 0 0,0 0-1 0 0,0 0 1 0 0,0 0-1 0 0,0 0 1 0 0,0-1-1 0 0,4 2 1 0 0,9 1-1185 0 0,0-1-1 0 0,-1-1 1 0 0,24 1-1 0 0,-2-2 37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8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65 288 0 0,'30'-11'2000'0'0,"-24"8"-1182"0"0,0 1 0 0 0,0-1 0 0 0,1 1 0 0 0,-1 0 0 0 0,1 1 1 0 0,13-2-1 0 0,-20 3-703 0 0,1 0 1 0 0,-1 0-1 0 0,1 0 1 0 0,0 0-1 0 0,-1 0 1 0 0,1 0-1 0 0,-1 1 1 0 0,1-1-1 0 0,-1 0 1 0 0,1 0-1 0 0,-1 0 1 0 0,1 0-1 0 0,-1 1 1 0 0,1-1-1 0 0,-1 0 1 0 0,1 1 0 0 0,-1-1-1 0 0,1 0 1 0 0,-1 1-1 0 0,1-1 1 0 0,-1 1-1 0 0,0-1 1 0 0,1 0-1 0 0,-1 1 1 0 0,0-1-1 0 0,1 1 1 0 0,-1-1-1 0 0,0 1 1 0 0,0-1-1 0 0,1 1 1 0 0,-1 0-1 0 0,-1 23 2655 0 0,-19 28 453 0 0,17-46-2923 0 0,-5 9 38 0 0,7-12-310 0 0,-1 0 0 0 0,0 0 0 0 0,1 0-1 0 0,0 0 1 0 0,-1 0 0 0 0,1 1 0 0 0,0-1 0 0 0,1 0 0 0 0,-2 8-1 0 0,-7 25-145 0 0,10-35 79 0 0,1-1 0 0 0,-1 0 0 0 0,1 0 1 0 0,-1 0-1 0 0,1 0 0 0 0,0 0 0 0 0,-1 0 1 0 0,1-1-1 0 0,-1 1 0 0 0,0 0 0 0 0,1-1 1 0 0,-1 1-1 0 0,1-1 0 0 0,-1 1 0 0 0,1-1 1 0 0,1-1-1 0 0,1-4-6 0 0,0 0 1 0 0,1 1-1 0 0,-1 0 0 0 0,1 0 0 0 0,7-6 1 0 0,15-15-261 0 0,-3 2-187 0 0,2 2-1 0 0,51-35 0 0 0,-72 53 464 0 0,4-2-35 0 0,-4 1 51 0 0,1 1 0 0 0,0 0 1 0 0,0 0-1 0 0,0 1 0 0 0,0-1 0 0 0,0 1 0 0 0,0 1 0 0 0,1-1 0 0 0,0 1 0 0 0,7-1 0 0 0,-13 3 16 0 0,-1 1-1 0 0,0 0 1 0 0,1 0-1 0 0,-1 0 1 0 0,0 0-1 0 0,0 0 0 0 0,0 0 1 0 0,0 0-1 0 0,0 0 1 0 0,0 0-1 0 0,0 0 0 0 0,0 0 1 0 0,-1 0-1 0 0,1 0 1 0 0,-1 2-1 0 0,-10 23 20 0 0,-1 0 1 0 0,-21 32-1 0 0,-14 30-6 0 0,43-80-32 0 0,2-3-61 0 0,-1 0 0 0 0,1 0 1 0 0,0 0-1 0 0,1 0 1 0 0,-1 1-1 0 0,1-1 1 0 0,0 0-1 0 0,0 9 0 0 0,1-13 28 0 0,0-1 0 0 0,0 1 1 0 0,0-1-1 0 0,0 1 0 0 0,0-1 0 0 0,0 1 0 0 0,0-1 0 0 0,0 1 0 0 0,0-1 0 0 0,0 0 0 0 0,0 1 0 0 0,1-1 0 0 0,-1 1 0 0 0,0-1 0 0 0,0 1 0 0 0,0-1 0 0 0,1 0 0 0 0,-1 1 0 0 0,0-1 0 0 0,1 0 0 0 0,-1 1 1 0 0,0-1-1 0 0,1 0 0 0 0,-1 1 0 0 0,0-1 0 0 0,1 0 0 0 0,-1 0 0 0 0,1 0 0 0 0,-1 1 0 0 0,1-1 0 0 0,-1 0 0 0 0,0 0 0 0 0,1 0 0 0 0,-1 0 0 0 0,1 0 0 0 0,-1 0 0 0 0,1 0 0 0 0,-1 0 0 0 0,1 0 0 0 0,-1 0 1 0 0,1 0-1 0 0,-1 0 0 0 0,0 0 0 0 0,1 0 0 0 0,-1 0 0 0 0,1 0 0 0 0,-1 0 0 0 0,1-1 0 0 0,26-11-2257 0 0,-20 9 1803 0 0,192-88-7942 0 0,-160 74 7428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9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93 888 0 0,'-58'0'9133'0'0,"87"4"-7133"0"0,1 3-1526 0 0,0-1 0 0 0,33 1 0 0 0,-4 0-322 0 0,-47-7-155 0 0,1 0 0 0 0,0-1-1 0 0,0 0 1 0 0,-1-1 0 0 0,1 0-1 0 0,0-1 1 0 0,-1-1 0 0 0,20-8-1 0 0,-26 10-11 0 0,-1-1 0 0 0,1 1 0 0 0,-1-1-1 0 0,0 0 1 0 0,0-1 0 0 0,6-5 0 0 0,-11 9 13 0 0,1-1 0 0 0,0 0 1 0 0,0 0-1 0 0,-1 1 0 0 0,1-1 1 0 0,0 0-1 0 0,-1 0 0 0 0,1 0 1 0 0,-1 0-1 0 0,1 0 0 0 0,-1 0 0 0 0,0 0 1 0 0,1 0-1 0 0,-1 0 0 0 0,0 0 1 0 0,0 0-1 0 0,1 0 0 0 0,-1 0 1 0 0,0 0-1 0 0,0 0 0 0 0,0-1 1 0 0,-1 1-1 0 0,1 0 0 0 0,0 0 0 0 0,0 0 1 0 0,0 0-1 0 0,-1 0 0 0 0,1 0 1 0 0,-1 0-1 0 0,1 0 0 0 0,-1 0 1 0 0,1 0-1 0 0,-1 0 0 0 0,1 1 0 0 0,-1-1 1 0 0,0 0-1 0 0,1 0 0 0 0,-1 0 1 0 0,0 1-1 0 0,0-1 0 0 0,0 0 1 0 0,-1 0-1 0 0,-4-4 12 0 0,-1 2 1 0 0,1-1-1 0 0,-1 1 1 0 0,1-1 0 0 0,-1 2-1 0 0,0-1 1 0 0,0 1-1 0 0,0 0 1 0 0,0 1-1 0 0,-1-1 1 0 0,1 2-1 0 0,0-1 1 0 0,-11 1-1 0 0,-1 0 37 0 0,1 1-1 0 0,0 1 0 0 0,0 1 1 0 0,-22 7-1 0 0,24-7-31 0 0,-1 2 1 0 0,2 0-1 0 0,-1 1 0 0 0,1 1 0 0 0,0 0 0 0 0,0 1 0 0 0,1 1 0 0 0,0 0 0 0 0,-20 18 1 0 0,31-25-18 0 0,1 0 1 0 0,-1 1-1 0 0,1-1 0 0 0,0 1 1 0 0,0 0-1 0 0,-1 0 1 0 0,2 0-1 0 0,-1 0 1 0 0,0 0-1 0 0,1 0 1 0 0,-1 0-1 0 0,1 1 1 0 0,0-1-1 0 0,0 0 1 0 0,0 1-1 0 0,1-1 1 0 0,-1 1-1 0 0,1-1 1 0 0,0 1-1 0 0,0-1 1 0 0,0 1-1 0 0,0-1 0 0 0,1 1 1 0 0,-1-1-1 0 0,1 1 1 0 0,0-1-1 0 0,0 1 1 0 0,0-1-1 0 0,1 0 1 0 0,-1 0-1 0 0,1 1 1 0 0,0-1-1 0 0,2 3 1 0 0,0 0-80 0 0,1 1 1 0 0,1-1-1 0 0,-1 0 1 0 0,1-1 0 0 0,0 0-1 0 0,0 1 1 0 0,1-2 0 0 0,-1 1-1 0 0,1-1 1 0 0,0 0-1 0 0,0-1 1 0 0,1 1 0 0 0,11 3-1 0 0,-4-4-152 0 0,0 0 1 0 0,0-1-1 0 0,0 0 0 0 0,1-2 0 0 0,-1 1 0 0 0,1-2 1 0 0,-1 0-1 0 0,17-4 0 0 0,16-5-1438 0 0,54-19 1 0 0,-92 26 1364 0 0,17-7-1375 0 0,33-17 0 0 0,-23 10 410 0 0,3-4-93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49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7 560 0 0,'-33'-6'12035'0'0,"19"12"-10367"0"0,-44 36 860 0 0,31-20-1807 0 0,17-14-500 0 0,0 0 1 0 0,0 1 0 0 0,1-1 0 0 0,0 2 0 0 0,1-1 0 0 0,-12 19-1 0 0,19-27-222 0 0,1 0-1 0 0,0 0 0 0 0,0-1 0 0 0,0 1 1 0 0,0 0-1 0 0,0 0 0 0 0,0 0 0 0 0,0 0 1 0 0,0-1-1 0 0,0 1 0 0 0,0 0 0 0 0,0 0 1 0 0,1 0-1 0 0,-1 0 0 0 0,0-1 0 0 0,1 1 1 0 0,-1 0-1 0 0,0 0 0 0 0,1-1 0 0 0,-1 1 1 0 0,1 0-1 0 0,-1-1 0 0 0,1 1 0 0 0,0 0 0 0 0,-1-1 1 0 0,1 1-1 0 0,0-1 0 0 0,-1 1 0 0 0,1-1 1 0 0,0 1-1 0 0,-1-1 0 0 0,1 0 0 0 0,0 1 1 0 0,0-1-1 0 0,1 1 0 0 0,30 12-193 0 0,17-9-19 0 0,-23-3 160 0 0,33 3-49 0 0,-47-5 37 0 0,1 2 0 0 0,0-1-1 0 0,-1 2 1 0 0,1 0 0 0 0,-1 0 0 0 0,0 1 0 0 0,0 0 0 0 0,19 9 0 0 0,-16 1-146 0 0,-15-13 208 0 0,0 1 0 0 0,0-1 1 0 0,0 0-1 0 0,0 1 1 0 0,0-1-1 0 0,0 1 0 0 0,0-1 1 0 0,0 1-1 0 0,0-1 1 0 0,0 1-1 0 0,0-1 0 0 0,0 1 1 0 0,0-1-1 0 0,0 1 1 0 0,0-1-1 0 0,0 0 0 0 0,0 1 1 0 0,-1-1-1 0 0,1 1 1 0 0,0-1-1 0 0,0 1 0 0 0,0-1 1 0 0,-1 1-1 0 0,-2 2 3 0 0,0-1 0 0 0,0 1 0 0 0,0-1 0 0 0,-1 0 0 0 0,1 0 0 0 0,-7 3 0 0 0,1 0-7 0 0,-16 8-265 0 0,-1-1 1 0 0,0-2 0 0 0,-1-1-1 0 0,0 0 1 0 0,-50 7 0 0 0,38-10-3742 0 0,-66 0 1 0 0,104-6 3912 0 0,1 0 0 0 0,0 0 0 0 0,-1 0 0 0 0,1 1-1 0 0,0-1 1 0 0,-1 0 0 0 0,1 0 0 0 0,0 0 0 0 0,-1 0 0 0 0,1 0 0 0 0,0 0 0 0 0,-1 0 0 0 0,1-1 0 0 0,0 1 0 0 0,-1 0 0 0 0,1 0 0 0 0,0 0 0 0 0,-1 0 0 0 0,1 0 0 0 0,0 0 0 0 0,-1-1 0 0 0,1 1 0 0 0,0 0-1 0 0,-1 0 1 0 0,1 0 0 0 0,0-1 0 0 0,0 1 0 0 0,-1 0 0 0 0,1 0 0 0 0,0-1 0 0 0,0 1 0 0 0,-1-1 0 0 0,12-6-2521 0 0,6 2 1098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0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1 808 852 0 0,'36'-2'11532'0'0,"-5"-7"-7300"0"0,-27 7-4114 0 0,0 0 1 0 0,-1 0 0 0 0,1-1 0 0 0,-1 1-1 0 0,1-1 1 0 0,-1 0 0 0 0,0 0-1 0 0,0 0 1 0 0,0-1 0 0 0,-1 1 0 0 0,1-1-1 0 0,-1 1 1 0 0,1-1 0 0 0,1-4-1 0 0,42-88 332 0 0,-38 79-418 0 0,-1-1 1 0 0,0 1-1 0 0,-1-1 0 0 0,5-30 1 0 0,7-75 25 0 0,-18 116-56 0 0,2-29 6 0 0,-3-1 0 0 0,0 1 0 0 0,-13-67 0 0 0,9 73 5 0 0,-12-39-11 0 0,12 57 2 0 0,1-2 0 0 0,1 1-1 0 0,0 0 1 0 0,-1-26 0 0 0,4 38 15 0 0,1 3-25 0 0,1 1 0 0 0,0-1 0 0 0,0 0-1 0 0,0 0 1 0 0,0 1 0 0 0,1-1 0 0 0,-1 0 0 0 0,0-1 0 0 0,5 4 0 0 0,4 3 0 0 0,48 47 6 0 0,-24-16 0 0 0,56 50 0 0 0,-35-35 0 0 0,0 4-27 0 0,-3 3 0 0 0,-3 2 0 0 0,-3 2 0 0 0,71 127 0 0 0,-101-164-233 0 0,-14-25 78 0 0,-1 1 0 0 0,0-1 0 0 0,1 1 0 0 0,-1-1 1 0 0,-1 1-1 0 0,1 0 0 0 0,0 0 0 0 0,-1-1 0 0 0,0 1 1 0 0,0 0-1 0 0,0 0 0 0 0,0 1 0 0 0,-1 5 0 0 0,-24-29-7448 0 0,-38-20 2739 0 0,32 22 3263 0 0,-7-4 248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0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67 102 252 0 0,'-8'0'655'0'0,"-29"0"1179"0"0,36 0-1594 0 0,0-1 0 0 0,0 1 1 0 0,0 0-1 0 0,0 0 0 0 0,0 0 0 0 0,0 0 0 0 0,0 0 0 0 0,0 1 0 0 0,0-1 1 0 0,0 0-1 0 0,0 0 0 0 0,0 1 0 0 0,0-1 0 0 0,0 0 0 0 0,0 1 0 0 0,1-1 0 0 0,-1 1 1 0 0,0-1-1 0 0,0 1 0 0 0,0 0 0 0 0,-1 1 0 0 0,5-1-21 0 0,-1 1 0 0 0,1 0-1 0 0,0-1 1 0 0,-1 1 0 0 0,1-1-1 0 0,0 0 1 0 0,0 0 0 0 0,0 0 0 0 0,0 0-1 0 0,0 0 1 0 0,0-1 0 0 0,5 1 0 0 0,60-4 552 0 0,0-2 0 0 0,0-3 0 0 0,72-19 1 0 0,143-23-3702 0 0,-91 29-5339 0 0,-163 16 6822 0 0,0 0 224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1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92 300 0 0,'-9'-59'6124'0'0,"9"26"-962"0"0,11 34-2295 0 0,55 42 1550 0 0,-57-36-4258 0 0,0 1 0 0 0,0 1 0 0 0,0 0 0 0 0,-1 0 0 0 0,0 0 0 0 0,-1 1 0 0 0,11 20 0 0 0,-4-6-84 0 0,-8-14-54 0 0,0 1 0 0 0,-1 0 0 0 0,0 0 0 0 0,5 19 1 0 0,37 190-258 0 0,-46-208 146 0 0,4 15-973 0 0,0 42 0 0 0,-5-66 790 0 0,0 0 0 0 0,0 0 0 0 0,0-1 0 0 0,0 1 1 0 0,1 0-1 0 0,-1 0 0 0 0,1 0 0 0 0,0 0 0 0 0,0-1 0 0 0,0 1 0 0 0,0 0 0 0 0,0-1 0 0 0,0 1 1 0 0,1-1-1 0 0,0 1 0 0 0,-1-1 0 0 0,1 0 0 0 0,0 0 0 0 0,0 0 0 0 0,0 0 0 0 0,0 0 1 0 0,0 0-1 0 0,1 0 0 0 0,-1 0 0 0 0,1-1 0 0 0,3 2 0 0 0,0-1-362 0 0,0 0-1 0 0,-1-1 1 0 0,1 0-1 0 0,0 0 1 0 0,0 0-1 0 0,0-1 1 0 0,0 1-1 0 0,0-2 1 0 0,0 1 0 0 0,0-1-1 0 0,0 1 1 0 0,7-3-1 0 0,7-3-714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1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184 133 936 0 0,'10'-3'2641'0'0,"-16"-4"-577"0"0,-21-8 809 0 0,21 13-2173 0 0,-1-1-65 0 0,-1 1 0 0 0,0 0 0 0 0,1 0 1 0 0,-1 0-1 0 0,0 1 0 0 0,0 1 1 0 0,0-1-1 0 0,0 1 0 0 0,0 1 1 0 0,0-1-1 0 0,0 1 0 0 0,1 1 1 0 0,-1-1-1 0 0,0 2 0 0 0,-7 2 0 0 0,14-5-612 0 0,-1 0 0 0 0,1 1 0 0 0,0-1-1 0 0,0 1 1 0 0,0-1 0 0 0,0 1-1 0 0,0 0 1 0 0,0-1 0 0 0,0 1 0 0 0,0 0-1 0 0,0 0 1 0 0,0-1 0 0 0,0 1-1 0 0,0 0 1 0 0,0 0 0 0 0,1 0 0 0 0,-1 0-1 0 0,0 0 1 0 0,1 0 0 0 0,-1 0-1 0 0,1 1 1 0 0,-1-1 0 0 0,1 0 0 0 0,0 0-1 0 0,-1 0 1 0 0,1 0 0 0 0,0 1-1 0 0,0-1 1 0 0,0 0 0 0 0,0 0 0 0 0,0 1-1 0 0,0-1 1 0 0,0 0 0 0 0,0 0-1 0 0,0 0 1 0 0,1 1 0 0 0,-1-1 0 0 0,0 0-1 0 0,1 0 1 0 0,-1 0 0 0 0,1 0-1 0 0,-1 1 1 0 0,1-1 0 0 0,1 1 0 0 0,0 2-19 0 0,1 0 0 0 0,0-1 0 0 0,0 1 0 0 0,0-1 1 0 0,0 1-1 0 0,0-1 0 0 0,1 0 0 0 0,0 0 1 0 0,-1-1-1 0 0,1 1 0 0 0,7 3 0 0 0,6 0-12 0 0,0-1 0 0 0,0-1 0 0 0,1 0 0 0 0,-1-2 0 0 0,1 0 0 0 0,-1 0-1 0 0,1-2 1 0 0,22-1 0 0 0,-11-2-34 0 0,1-1-1 0 0,0-1 1 0 0,-1-1-1 0 0,34-13 1 0 0,-41 11-17 0 0,0-1 0 0 0,28-15 0 0 0,-45 21 44 0 0,1 0-1 0 0,-1-1 0 0 0,1 0 0 0 0,-1 1 1 0 0,-1-2-1 0 0,1 1 0 0 0,0 0 0 0 0,-1-1 0 0 0,0 0 1 0 0,0 0-1 0 0,0 0 0 0 0,-1-1 0 0 0,4-8 0 0 0,-6 13 11 0 0,-1-1 0 0 0,0 1 0 0 0,0-1-1 0 0,1 1 1 0 0,-1 0 0 0 0,0-1-1 0 0,-1 1 1 0 0,1-1 0 0 0,0 1-1 0 0,0 0 1 0 0,-1-1 0 0 0,1 1-1 0 0,0 0 1 0 0,-1-1 0 0 0,1 1 0 0 0,-1 0-1 0 0,0-1 1 0 0,1 1 0 0 0,-1 0-1 0 0,0 0 1 0 0,0 0 0 0 0,0 0-1 0 0,0 0 1 0 0,0 0 0 0 0,0 0 0 0 0,0 0-1 0 0,0 0 1 0 0,0 0 0 0 0,-1 1-1 0 0,1-1 1 0 0,0 0 0 0 0,-2 0-1 0 0,-3-2-13 0 0,0 0 1 0 0,-1 1-1 0 0,1-1 0 0 0,-1 1 0 0 0,-6-1 0 0 0,-13-2-48 0 0,1 2 0 0 0,-1 0 0 0 0,0 1 0 0 0,0 2 0 0 0,0 1 0 0 0,0 0 0 0 0,-40 9 0 0 0,45-5-107 0 0,-65 19-988 0 0,77-21 770 0 0,0 1 0 0 0,1 0 1 0 0,-1 0-1 0 0,1 1 0 0 0,0 0 1 0 0,1 0-1 0 0,-10 8 1 0 0,16-12 266 0 0,0-1 0 0 0,0 1-1 0 0,0 0 1 0 0,0-1 0 0 0,1 1 0 0 0,-1 0 0 0 0,0 0 0 0 0,0 0 0 0 0,0 0 0 0 0,1-1 0 0 0,-1 1 0 0 0,1 0 0 0 0,-1 0 0 0 0,1 0 0 0 0,-1 1 0 0 0,1-1 0 0 0,-1 0 0 0 0,1 0-1 0 0,0 0 1 0 0,0 0 0 0 0,-1 0 0 0 0,1 0 0 0 0,0 1 0 0 0,0-1 0 0 0,0 0 0 0 0,0 0 0 0 0,0 0 0 0 0,1 0 0 0 0,-1 0 0 0 0,0 0 0 0 0,0 1 0 0 0,1-1 0 0 0,-1 0 0 0 0,1 0-1 0 0,-1 0 1 0 0,1 0 0 0 0,-1 0 0 0 0,1 0 0 0 0,0 0 0 0 0,1 1 0 0 0,1 1-423 0 0,1 0 0 0 0,0-1-1 0 0,-1 0 1 0 0,1 1 0 0 0,0-1 0 0 0,0-1 0 0 0,1 1-1 0 0,7 2 1 0 0,28 1-2426 0 0,-13-5 1811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2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364 538 112 0 0,'1'0'386'0'0,"1"1"0"0"0,-1-1 0 0 0,0 0 0 0 0,0 0 1 0 0,1 1-1 0 0,-1-1 0 0 0,0 1 0 0 0,0-1 0 0 0,0 1 0 0 0,0-1 0 0 0,0 1 0 0 0,0 0 1 0 0,0 0-1 0 0,0-1 0 0 0,0 1 0 0 0,0 0 0 0 0,0 0 0 0 0,0 0 0 0 0,0 0 0 0 0,-1 0 1 0 0,1 0-1 0 0,0 0 0 0 0,-1 0 0 0 0,1 1 0 0 0,-1-1 0 0 0,1 1 0 0 0,12 16 1274 0 0,-4-8-659 0 0,0 0 0 0 0,0 0 1 0 0,0 1-1 0 0,6 13 0 0 0,20 23 929 0 0,-26-35-1687 0 0,-1 0 1 0 0,0 1-1 0 0,10 23 0 0 0,-6-12-120 0 0,-5-13-73 0 0,-2 1 0 0 0,1 0-1 0 0,-2 0 1 0 0,1 1 0 0 0,-2-1 0 0 0,0 1-1 0 0,0 0 1 0 0,-1 0 0 0 0,-1 0 0 0 0,0 0-1 0 0,-1 0 1 0 0,-1 20 0 0 0,0-30-37 0 0,0 0 0 0 0,0 0 0 0 0,0 0 0 0 0,0 0 0 0 0,-1-1 1 0 0,1 1-1 0 0,-1 0 0 0 0,1-1 0 0 0,-1 1 0 0 0,0-1 0 0 0,0 1 0 0 0,0-1 0 0 0,0 0 1 0 0,-1 0-1 0 0,-3 3 0 0 0,1-1 10 0 0,-1-2 1 0 0,1 1-1 0 0,0-1 1 0 0,-1 0-1 0 0,1 0 0 0 0,-1 0 1 0 0,-10 1-1 0 0,-7 0 52 0 0,1-2-1 0 0,-1-1 0 0 0,-32-3 0 0 0,35 1-25 0 0,-246-36 164 0 0,247 34-209 0 0,12 3-32 0 0,0 0 0 0 0,0-1 0 0 0,1 0 0 0 0,-1 0 0 0 0,1-1 0 0 0,-1 0 0 0 0,1 0 0 0 0,-10-7 0 0 0,16 10-3 0 0,0-1-1 0 0,0 1 1 0 0,-1-1-1 0 0,1 1 1 0 0,0-1-1 0 0,0 0 1 0 0,0 1-1 0 0,0-1 1 0 0,0 1-1 0 0,0-1 1 0 0,0 0-1 0 0,0 1 1 0 0,0-1 0 0 0,0 1-1 0 0,0-1 1 0 0,0 0-1 0 0,0 1 1 0 0,0-1-1 0 0,1 1 1 0 0,-1-1-1 0 0,0 1 1 0 0,0-1-1 0 0,1 0 1 0 0,-1 1-1 0 0,0-1 1 0 0,1 1 0 0 0,-1 0-1 0 0,1-1 1 0 0,-1 1-1 0 0,0-1 1 0 0,1 1-1 0 0,0-1 1 0 0,20-16-1277 0 0,-18 15 889 0 0,10-7-594 0 0,0 2 0 0 0,1 0 0 0 0,20-8 0 0 0,5-2-855 0 0,171-72-5790 0 0,-123 55 5525 0 0,95-52 0 0 0,-131 62 2201 0 0,-38 19 153 0 0,0-1 1 0 0,-1-1 0 0 0,1 0 0 0 0,18-14 0 0 0,-14 8 373 0 0,-14 12-380 0 0,0-1-1 0 0,-1 0 0 0 0,1 0 0 0 0,0 0 0 0 0,-1 0 0 0 0,0 0 0 0 0,1 0 0 0 0,-1-1 0 0 0,0 1 0 0 0,0-1 0 0 0,0 0 0 0 0,-1 1 0 0 0,1-1 0 0 0,0 0 0 0 0,-1 0 0 0 0,0 0 0 0 0,0 0 0 0 0,0 0 0 0 0,0 0 0 0 0,0-1 0 0 0,-1 1 0 0 0,1-4 0 0 0,-1 5 70 0 0,0 0 0 0 0,-1 1-1 0 0,1-1 1 0 0,-1 0 0 0 0,1 1 0 0 0,-1-1-1 0 0,1 0 1 0 0,-1 1 0 0 0,0-1-1 0 0,0 1 1 0 0,1-1 0 0 0,-1 1 0 0 0,0-1-1 0 0,-1 1 1 0 0,1 0 0 0 0,0-1 0 0 0,0 1-1 0 0,0 0 1 0 0,-1 0 0 0 0,1 0 0 0 0,-1 0-1 0 0,-11-7 5393 0 0,24 10-3714 0 0,31 10-1768 0 0,-25-7 139 0 0,-4-1-293 0 0,30 8 51 0 0,55 8 0 0 0,-84-18-111 0 0,-1 0 1 0 0,1-2-1 0 0,0 0 0 0 0,0 0 0 0 0,0-1 0 0 0,-1-1 0 0 0,1 0 1 0 0,20-7-1 0 0,-28 8 6 0 0,0-1 0 0 0,0-1 1 0 0,0 1-1 0 0,-1-1 1 0 0,0 0-1 0 0,1 0 0 0 0,-1 0 1 0 0,8-7-1 0 0,-10 7 6 0 0,1 0 1 0 0,-1-1-1 0 0,0 1 0 0 0,0-1 1 0 0,-1 0-1 0 0,5-7 0 0 0,-6 10 7 0 0,-1 0-1 0 0,1-1 0 0 0,-1 1 1 0 0,1-1-1 0 0,-1 1 0 0 0,0-1 1 0 0,0 1-1 0 0,0-1 0 0 0,0 1 1 0 0,0-1-1 0 0,0 1 0 0 0,0-1 1 0 0,0 1-1 0 0,-1-1 0 0 0,1 1 1 0 0,0-1-1 0 0,-1 1 0 0 0,1 0 1 0 0,-1-1-1 0 0,0 1 0 0 0,0 0 1 0 0,1-1-1 0 0,-1 1 0 0 0,0 0 1 0 0,0 0-1 0 0,-2-2 0 0 0,-2-2 3 0 0,-1 0 0 0 0,0 0 0 0 0,0 1-1 0 0,0-1 1 0 0,0 1 0 0 0,-1 1 0 0 0,0 0 0 0 0,0-1-1 0 0,0 2 1 0 0,0-1 0 0 0,0 1 0 0 0,0 0 0 0 0,-1 1-1 0 0,1 0 1 0 0,0 0 0 0 0,-1 0 0 0 0,1 1 0 0 0,-1 0-1 0 0,-12 3 1 0 0,2-1 4 0 0,1 1 0 0 0,-1 1-1 0 0,1 0 1 0 0,0 1 0 0 0,1 1 0 0 0,-1 1 0 0 0,-18 11-1 0 0,25-12-2 0 0,0 1 0 0 0,0 1 0 0 0,1 0 0 0 0,0 0 0 0 0,0 0 0 0 0,1 1 0 0 0,1 1 0 0 0,-1-1 0 0 0,1 1 0 0 0,1 0 0 0 0,0 1 0 0 0,0 0 0 0 0,1 0 0 0 0,1 0 0 0 0,-7 22 0 0 0,11-28-3 0 0,-1-1-1 0 0,1 1 0 0 0,0 0 1 0 0,1-1-1 0 0,-1 1 0 0 0,1-1 0 0 0,-1 1 1 0 0,2-1-1 0 0,-1 1 0 0 0,0-1 1 0 0,1 1-1 0 0,0-1 0 0 0,0 0 0 0 0,0 0 1 0 0,0 0-1 0 0,1 0 0 0 0,4 6 1 0 0,-2-4-21 0 0,1 0 1 0 0,0 0-1 0 0,0 0 0 0 0,0 0 1 0 0,1-1-1 0 0,0 0 1 0 0,0 0-1 0 0,14 6 1 0 0,-5-5-266 0 0,0 0 1 0 0,1-1-1 0 0,-1-1 1 0 0,1-1 0 0 0,0 0-1 0 0,0-1 1 0 0,1-1-1 0 0,-1-1 1 0 0,0 0-1 0 0,0-1 1 0 0,0-1 0 0 0,0-1-1 0 0,0 0 1 0 0,0-1-1 0 0,-1-1 1 0 0,29-12 0 0 0,-6 0-1891 0 0,0-1 0 0 0,50-34 1 0 0,-74 43 1425 0 0,-1-2 0 0 0,-1 1 0 0 0,0-2 0 0 0,-1 1 0 0 0,0-2 0 0 0,-1 0 0 0 0,0 0 1 0 0,18-30-1 0 0,-21 29 626 0 0,0-1 1 0 0,-1 0 0 0 0,0-1-1 0 0,-1 0 1 0 0,-1 0 0 0 0,0 0 0 0 0,-1 0-1 0 0,-1-1 1 0 0,-1 0 0 0 0,0 1-1 0 0,-1-1 1 0 0,-1 0 0 0 0,-3-22 0 0 0,2 27 325 0 0,-1 0 151 0 0,1 0-1 0 0,-1 0 1 0 0,-1 0 0 0 0,0 1-1 0 0,-1-1 1 0 0,-8-17-1 0 0,-35-52 2585 0 0,41 66-2242 0 0,-7-7 815 0 0,-1 3 461 0 0,12 11-511 0 0,7 8-266 0 0,-2 15 1077 0 0,-1-13-2091 0 0,0 0 1 0 0,-1-1 0 0 0,1 1-1 0 0,-1 0 1 0 0,0 0 0 0 0,0 0-1 0 0,1 0 1 0 0,-1 0 0 0 0,0 0-1 0 0,-1 0 1 0 0,1 1 0 0 0,1 3-1 0 0,1 4 177 0 0,22 48 509 0 0,-17 0-763 0 0,-3 1-1 0 0,-5 112 0 0 0,-2-73-91 0 0,2-80-12 0 0,0 0 1 0 0,1 0-1 0 0,1 0 0 0 0,1-1 0 0 0,10 35 0 0 0,-12-48-37 0 0,1 0 1 0 0,-1 1-1 0 0,1-1 0 0 0,0 0 0 0 0,1 0 0 0 0,-1 0 0 0 0,1-1 0 0 0,0 1 0 0 0,0 0 0 0 0,0-1 0 0 0,0 0 1 0 0,1 0-1 0 0,-1 0 0 0 0,1 0 0 0 0,0 0 0 0 0,0-1 0 0 0,0 0 0 0 0,0 0 0 0 0,0 0 0 0 0,0 0 1 0 0,1 0-1 0 0,-1-1 0 0 0,0 0 0 0 0,1 0 0 0 0,0 0 0 0 0,-1-1 0 0 0,1 1 0 0 0,6-1 0 0 0,-4 0-81 0 0,1-1-1 0 0,0 0 0 0 0,0 0 1 0 0,0 0-1 0 0,0-1 0 0 0,-1 0 0 0 0,1-1 1 0 0,-1 0-1 0 0,0 0 0 0 0,1 0 1 0 0,-2-1-1 0 0,1 0 0 0 0,0-1 0 0 0,-1 1 1 0 0,8-8-1 0 0,-12 10 76 0 0,-1-1 0 0 0,1 0 0 0 0,-1 1-1 0 0,0-1 1 0 0,1 0 0 0 0,-1 0 0 0 0,0 0 0 0 0,-1 0 0 0 0,1 0 0 0 0,-1 0 0 0 0,1 0-1 0 0,-1 0 1 0 0,0 0 0 0 0,0-1 0 0 0,0 1 0 0 0,0 0 0 0 0,-1 0 0 0 0,0 0 0 0 0,-1-6-1 0 0,0 2 12 0 0,-1-1-1 0 0,1 1 1 0 0,-2-1-1 0 0,1 1 0 0 0,-1 0 1 0 0,-8-12-1 0 0,2 8 105 0 0,0 1-1 0 0,-1 0 1 0 0,0 1-1 0 0,-1 0 0 0 0,0 1 1 0 0,-1 0-1 0 0,1 0 1 0 0,-1 2-1 0 0,-1 0 1 0 0,-21-7-1 0 0,28 10-6 0 0,-1 1 0 0 0,0 0 0 0 0,0 1-1 0 0,0-1 1 0 0,0 2 0 0 0,1-1 0 0 0,-1 1 0 0 0,0 0-1 0 0,0 1 1 0 0,0 0 0 0 0,0 0 0 0 0,0 1 0 0 0,0 0-1 0 0,1 0 1 0 0,-1 1 0 0 0,-7 3 0 0 0,10-3-163 0 0,1 0-1 0 0,-1 0 1 0 0,1 0 0 0 0,-1 0 0 0 0,1 1-1 0 0,0-1 1 0 0,0 1 0 0 0,1 0 0 0 0,-1 0-1 0 0,1 1 1 0 0,0-1 0 0 0,0 1 0 0 0,0 0-1 0 0,1-1 1 0 0,-1 1 0 0 0,1 0-1 0 0,1 1 1 0 0,-1-1 0 0 0,1 0 0 0 0,-1 0-1 0 0,2 1 1 0 0,-1-1 0 0 0,0 1 0 0 0,1 5-1 0 0,1-7-196 0 0,-1 0 0 0 0,1 0 0 0 0,0-1 0 0 0,0 1 0 0 0,0 0 0 0 0,0-1 0 0 0,1 1 0 0 0,-1-1 0 0 0,1 0 0 0 0,0 1-1 0 0,0-1 1 0 0,0 0 0 0 0,0 0 0 0 0,1 0 0 0 0,-1 0 0 0 0,1-1 0 0 0,0 1 0 0 0,0-1 0 0 0,0 1 0 0 0,0-1 0 0 0,0 0-1 0 0,0 0 1 0 0,1-1 0 0 0,-1 1 0 0 0,7 1 0 0 0,9 5-1228 0 0,1-2 0 0 0,0 0 0 0 0,29 4 0 0 0,-37-8 1008 0 0,17 3-527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2:54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318 13 44 0 0,'0'0'2033'0'0,"-11"-5"2161"0"0,-15 13-1229 0 0,23-8-2482 0 0,-1 0-1 0 0,1 1 1 0 0,-1 0-1 0 0,1 0 0 0 0,0 0 1 0 0,0 0-1 0 0,-5 3 1 0 0,5-3-90 0 0,1 1 1 0 0,-1 0-1 0 0,1 0 1 0 0,0 0-1 0 0,0 1 1 0 0,0-1-1 0 0,0 0 0 0 0,0 1 1 0 0,1 0-1 0 0,-2 2 1 0 0,1-1-312 0 0,0-1 0 0 0,0 0 0 0 0,-1 1 0 0 0,1-1 0 0 0,-1 0 0 0 0,1 0 0 0 0,-1 0 0 0 0,0-1 0 0 0,0 1 0 0 0,-6 3 0 0 0,-32 28 167 0 0,7-5-87 0 0,-52 41 226 0 0,77-61-356 0 0,8-8-29 0 0,0 1 0 0 0,0-1 0 0 0,1 0 0 0 0,-1-1 0 0 0,0 1 0 0 0,0 0 0 0 0,0 0 0 0 0,0 0 0 0 0,0 0 0 0 0,-1-1 0 0 0,1 1 0 0 0,0-1 0 0 0,0 1 0 0 0,0-1-1 0 0,-2 1 1 0 0,3-1-3 0 0,-1 0 0 0 0,1-1 0 0 0,0 1-1 0 0,0 0 1 0 0,-1-1 0 0 0,1 1 0 0 0,0 0-1 0 0,0-1 1 0 0,0 1 0 0 0,0 0 0 0 0,-1-1-1 0 0,1 1 1 0 0,0-1 0 0 0,0 1-1 0 0,0 0 1 0 0,0-1 0 0 0,0 1 0 0 0,0-1-1 0 0,0 1 1 0 0,0-1 0 0 0,0 1 0 0 0,0 0-1 0 0,0-1 1 0 0,0 1 0 0 0,0-1 0 0 0,1 1-1 0 0,-1 0 1 0 0,0-1 0 0 0,0 1 0 0 0,0 0-1 0 0,0-1 1 0 0,1 1 0 0 0,-1 0 0 0 0,0-1-1 0 0,0 1 1 0 0,1-1 0 0 0,5-12-13 0 0,-1 1 5 0 0,-4 9 7 0 0,-1 1 1 0 0,1 0-1 0 0,0-1 0 0 0,0 1 0 0 0,0 0 0 0 0,0 0 1 0 0,1-1-1 0 0,-1 1 0 0 0,0 0 0 0 0,1 0 0 0 0,0 0 1 0 0,2-2-1 0 0,32-25-6 0 0,-19 14-57 0 0,0 2 0 0 0,26-16-1 0 0,-14 13-43 0 0,1 2 1 0 0,1 0-1 0 0,40-11 0 0 0,-54 20 84 0 0,1 1 0 0 0,0 0 1 0 0,0 2-1 0 0,1 0 0 0 0,-1 0 0 0 0,0 2 1 0 0,30 3-1 0 0,-45-3 28 0 0,0 1 0 0 0,0-1 0 0 0,-1 1 0 0 0,1-1 0 0 0,0 1 0 0 0,0 0 0 0 0,0 0 0 0 0,-1 1 0 0 0,1-1 0 0 0,0 1 0 0 0,-1-1 0 0 0,1 1 0 0 0,-1 0 0 0 0,0-1 0 0 0,0 1 0 0 0,1 1 0 0 0,-1-1 0 0 0,-1 0 0 0 0,1 0 0 0 0,0 1 0 0 0,0-1 0 0 0,-1 1 0 0 0,1-1 0 0 0,-1 1 0 0 0,0 0 0 0 0,0 0 0 0 0,0-1 0 0 0,0 1 0 0 0,-1 0 0 0 0,2 6 0 0 0,-2-3-6 0 0,0 0 0 0 0,0 0 0 0 0,-1 0-1 0 0,1 0 1 0 0,-1 0 0 0 0,-1 0-1 0 0,1 0 1 0 0,-1 0 0 0 0,0-1-1 0 0,0 1 1 0 0,-1 0 0 0 0,0-1-1 0 0,-6 10 1 0 0,1-4 11 0 0,-1-1-1 0 0,0 0 1 0 0,-1-1 0 0 0,-17 13 0 0 0,-7 8-4 0 0,-7-5-47 0 0,26-17-168 0 0,4-1-284 0 0,9-6-30 0 0,1 0 1 0 0,-1 0-1 0 0,1 0 0 0 0,-1 0 1 0 0,1-1-1 0 0,-1 1 1 0 0,0 0-1 0 0,1-1 0 0 0,-1 1 1 0 0,0-1-1 0 0,0 1 1 0 0,1-1-1 0 0,-4 0 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2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98 297 328 0 0,'134'11'11659'0'0,"-134"-12"-11440"0"0,1-1 0 0 0,-1 1 1 0 0,0 0-1 0 0,0 0 0 0 0,1-1 0 0 0,-1 1 0 0 0,1 0 0 0 0,-1 0 1 0 0,1 0-1 0 0,0-1 0 0 0,-1 1 0 0 0,1 0 0 0 0,1-1 1 0 0,0-1 717 0 0,8-40 2387 0 0,-11 32-3194 0 0,-1 1-1 0 0,0-1 1 0 0,0 1-1 0 0,-1 0 1 0 0,0 0 0 0 0,-6-12-1 0 0,-30-56-68 0 0,35 71-174 0 0,0 1 1 0 0,0-1-1 0 0,0 1 1 0 0,-1 0-1 0 0,0 0 1 0 0,-1 1-1 0 0,1-1 1 0 0,-1 1 0 0 0,0 0-1 0 0,0 1 1 0 0,0-1-1 0 0,-1 1 1 0 0,-8-4-1 0 0,12 8-170 0 0,0-1 0 0 0,0 1-1 0 0,-1-1 1 0 0,1 1 0 0 0,0 0 0 0 0,0 0-1 0 0,0 1 1 0 0,0-1 0 0 0,-1 1-1 0 0,1-1 1 0 0,0 1 0 0 0,0 0-1 0 0,0 0 1 0 0,0 1 0 0 0,0-1-1 0 0,1 0 1 0 0,-1 1 0 0 0,0 0 0 0 0,-2 2-1 0 0,0-1-172 0 0,1 1-1 0 0,1-1 1 0 0,-1 1-1 0 0,1 0 1 0 0,-1 0-1 0 0,1 0 1 0 0,0 0 0 0 0,0 1-1 0 0,1-1 1 0 0,0 1-1 0 0,-3 4 1 0 0,4-3 150 0 0,0 0 0 0 0,0-1 0 0 0,1 1 0 0 0,-1 0 0 0 0,1-1 0 0 0,1 1 0 0 0,0 5 0 0 0,0 9 193 0 0,-1-18 185 0 0,0 0 0 0 0,1-1-1 0 0,-1 1 1 0 0,1-1-1 0 0,0 1 1 0 0,-1 0-1 0 0,1-1 1 0 0,0 1-1 0 0,0-1 1 0 0,0 0-1 0 0,0 1 1 0 0,0-1-1 0 0,0 0 1 0 0,1 0-1 0 0,-1 1 1 0 0,0-1 0 0 0,0 0-1 0 0,1 0 1 0 0,-1 0-1 0 0,1-1 1 0 0,-1 1-1 0 0,1 0 1 0 0,-1 0-1 0 0,4 0 1 0 0,42 11 2527 0 0,-11-9-1557 0 0,0-2-1 0 0,-1-1 0 0 0,1-2 1 0 0,-1-1-1 0 0,1-2 0 0 0,-1-1 1 0 0,42-14-1 0 0,-46 12-2069 0 0,1 2 0 0 0,56-4 0 0 0,65 6-10081 0 0,-142 4 10017 0 0,8 0-388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3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186 237 908 0 0,'-5'-3'1012'0'0,"1"0"-1"0"0,-1 1 1 0 0,0-1-1 0 0,0 1 1 0 0,-1 0 0 0 0,1 0-1 0 0,-6-1 1 0 0,2 1-57 0 0,1 1 1 0 0,-1 1-1 0 0,1-1 1 0 0,-1 1-1 0 0,1 1 1 0 0,-17 2 0 0 0,21-2-768 0 0,1 0 1 0 0,0 0-1 0 0,-1 0 1 0 0,1 0-1 0 0,0 0 1 0 0,0 1 0 0 0,0-1-1 0 0,0 1 1 0 0,0 0-1 0 0,0 0 1 0 0,0 0 0 0 0,1 0-1 0 0,-1 0 1 0 0,1 1-1 0 0,0-1 1 0 0,-1 1-1 0 0,1-1 1 0 0,0 1 0 0 0,-2 5-1 0 0,3-5-168 0 0,0 0 1 0 0,0 0-1 0 0,0 0 0 0 0,1 0 1 0 0,-1 0-1 0 0,1 0 0 0 0,0 0 1 0 0,0 0-1 0 0,0 0 0 0 0,0 1 1 0 0,0-1-1 0 0,1 0 0 0 0,0 0 1 0 0,-1 0-1 0 0,1 0 0 0 0,0 0 0 0 0,1 0 1 0 0,-1-1-1 0 0,0 1 0 0 0,1 0 1 0 0,-1 0-1 0 0,1-1 0 0 0,0 1 1 0 0,0-1-1 0 0,0 0 0 0 0,0 0 1 0 0,1 1-1 0 0,-1-1 0 0 0,5 3 1 0 0,1-2-23 0 0,0 1 1 0 0,0-2 0 0 0,0 1 0 0 0,0-1 0 0 0,0 0 0 0 0,1-1 0 0 0,-1 0 0 0 0,0 0 0 0 0,1-1 0 0 0,-1 0 0 0 0,1 0 0 0 0,-1-1-1 0 0,0 0 1 0 0,16-5 0 0 0,5-2-171 0 0,-1-1 0 0 0,52-25 0 0 0,-69 29 78 0 0,0 0-1 0 0,0-1 0 0 0,0-1 0 0 0,-1 0 1 0 0,-1 0-1 0 0,1-1 0 0 0,-1-1 0 0 0,0 1 1 0 0,-1-1-1 0 0,0-1 0 0 0,0 1 1 0 0,-1-1-1 0 0,0-1 0 0 0,-1 1 0 0 0,0-1 1 0 0,-1 0-1 0 0,0-1 0 0 0,5-20 0 0 0,-9 28 91 0 0,-1 1 0 0 0,0-1 0 0 0,0 0 0 0 0,0 1 0 0 0,0-1 0 0 0,0 0 0 0 0,-1 1 0 0 0,0-1 0 0 0,0 0-1 0 0,0 1 1 0 0,0-1 0 0 0,0 1 0 0 0,-1-1 0 0 0,0 1 0 0 0,1 0 0 0 0,-1 0 0 0 0,-1 0 0 0 0,1 0 0 0 0,0 0 0 0 0,-1 0 0 0 0,-3-3 0 0 0,1 1-5 0 0,0 1 1 0 0,1 0-1 0 0,-1 1 1 0 0,-1-1-1 0 0,1 1 1 0 0,0 0-1 0 0,-1 0 1 0 0,0 1-1 0 0,0 0 1 0 0,0 0-1 0 0,-10-3 1 0 0,7 5-122 0 0,0-1 0 0 0,0 1 1 0 0,0 1-1 0 0,0-1 0 0 0,0 1 0 0 0,0 1 0 0 0,1 0 1 0 0,-15 5-1 0 0,-4 3-1146 0 0,-34 19 1 0 0,34-16 221 0 0,13-6 8 0 0,1 1 1 0 0,0 0-1 0 0,1 1 0 0 0,0 0 1 0 0,0 1-1 0 0,1 0 0 0 0,0 1 1 0 0,-14 19-1 0 0,22-19-417 0 0,3 0 191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3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21 324 0 0,'0'-1'299'0'0,"0"0"0"0"0,0 0 0 0 0,0 1 0 0 0,0-1 1 0 0,0 0-1 0 0,0 0 0 0 0,0 0 0 0 0,0 0 0 0 0,7-10 4786 0 0,-6 10-4786 0 0,0 1-44 0 0,0-1 1 0 0,0 1 0 0 0,0 0 0 0 0,1 0 0 0 0,-1 1-1 0 0,0-1 1 0 0,0 0 0 0 0,0 0 0 0 0,0 0 0 0 0,0 1-1 0 0,0-1 1 0 0,0 1 0 0 0,0-1 0 0 0,0 0-1 0 0,0 1 1 0 0,-1 0 0 0 0,2 0 0 0 0,6 5 946 0 0,-1 0-1 0 0,1 0 1 0 0,9 12 0 0 0,-16-17-1182 0 0,23 27 504 0 0,2 0 0 0 0,0-2 0 0 0,55 42 0 0 0,-71-62-973 0 0,1 1 0 0 0,0-2-1 0 0,0 1 1 0 0,0-2 0 0 0,1 1-1 0 0,18 4 1 0 0,-21-8-309 0 0,1 1 0 0 0,0-1 1 0 0,0-1-1 0 0,-1 1 0 0 0,1-2 1 0 0,0 1-1 0 0,0-2 0 0 0,-1 1 1 0 0,14-4-1 0 0,-16 2-391 0 0,0 0 1 0 0,0-1-1 0 0,0 1 1 0 0,10-9-1 0 0,5-1-698 0 0,-3 2 512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4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1 358 768 0 0,'60'-22'18840'0'0,"-62"37"-16749"0"0,-7 8-1393 0 0,8-21-688 0 0,1-1 0 0 0,-1 1 1 0 0,1 0-1 0 0,-1-1 0 0 0,1 1 1 0 0,0 0-1 0 0,0 0 0 0 0,-1 0 1 0 0,1-1-1 0 0,1 1 0 0 0,-1 0 1 0 0,0 0-1 0 0,0-1 0 0 0,1 1 1 0 0,-1 0-1 0 0,0 0 0 0 0,1-1 1 0 0,0 1-1 0 0,-1 0 0 0 0,3 2 0 0 0,2 16-24 0 0,5 17-1988 0 0,-10-160-16235 0 0,0 96 16777 0 0</inkml:trace>
  <inkml:trace contextRef="#ctx0" brushRef="#br0" timeOffset="1">115 57 740 0 0,'10'-53'6981'0'0,"-9"52"-6721"0"0,1 1-1 0 0,-1-1 1 0 0,0 1 0 0 0,1-1 0 0 0,-1 1 0 0 0,1 0-1 0 0,-1 0 1 0 0,1 0 0 0 0,-1 0 0 0 0,1 0 0 0 0,-1 0-1 0 0,0 0 1 0 0,1 0 0 0 0,-1 1 0 0 0,1-1 0 0 0,-1 0-1 0 0,2 2 1 0 0,56 31-595 0 0,-22-13-2714 0 0,-30-15 1947 0 0,-1 0 0 0 0,1 0 0 0 0,-1 1 0 0 0,0 0-1 0 0,8 10 1 0 0,-9-11 532 0 0,12 11-852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4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463 71 672 0 0,'-6'-7'452'0'0,"-1"0"-1"0"0,-1 1 1 0 0,1 0-1 0 0,-1 0 1 0 0,0 1-1 0 0,0 0 1 0 0,0 1-1 0 0,-1-1 1 0 0,1 2-1 0 0,-1-1 1 0 0,0 1-1 0 0,-1 0 1 0 0,1 1-1 0 0,0 0 1 0 0,-1 1-1 0 0,1 0 1 0 0,-1 0-1 0 0,1 1 1 0 0,-1 0-1 0 0,1 1 1 0 0,-1 0-1 0 0,1 0 1 0 0,-1 1-1 0 0,-12 5 1 0 0,14-4-253 0 0,-7 2 838 0 0,-1 1 0 0 0,1 1 0 0 0,1 0 0 0 0,-20 13 0 0 0,13-4-309 0 0,-33 32 0 0 0,49-42-725 0 0,-1 0 1 0 0,1 1-1 0 0,0-1 0 0 0,0 1 0 0 0,0 0 1 0 0,1 1-1 0 0,0-1 0 0 0,1 1 1 0 0,-4 10-1 0 0,5-13-85 0 0,1-1 0 0 0,0 0-1 0 0,1 0 1 0 0,-1 1 0 0 0,1-1-1 0 0,0 0 1 0 0,0 1 0 0 0,0-1 0 0 0,1 0-1 0 0,-1 1 1 0 0,1-1 0 0 0,0 0 0 0 0,0 0-1 0 0,1 0 1 0 0,-1 0 0 0 0,1 0-1 0 0,0 0 1 0 0,0 0 0 0 0,0 0 0 0 0,1-1-1 0 0,-1 1 1 0 0,1-1 0 0 0,0 1 0 0 0,3 2-1 0 0,-1-2-120 0 0,0-1-1 0 0,0 1 0 0 0,0-1 0 0 0,1 0 1 0 0,-1-1-1 0 0,0 1 0 0 0,1-1 1 0 0,0 0-1 0 0,0-1 0 0 0,-1 1 0 0 0,1-1 1 0 0,0 0-1 0 0,0-1 0 0 0,0 1 1 0 0,0-1-1 0 0,10-1 0 0 0,10-2-1036 0 0,-1 0-1 0 0,0-2 0 0 0,0-1 1 0 0,48-18-1 0 0,49-21-4537 0 0,-93 30 4706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4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18 436 0 0,'-12'-18'11084'0'0,"8"22"-10138"0"0,-1 5 1254 0 0,0-3-1450 0 0,-1 1-1 0 0,2-1 0 0 0,-1 2 1 0 0,1-1-1 0 0,0 0 1 0 0,0 1-1 0 0,-2 9 1 0 0,4-11-738 0 0,0 1 0 0 0,0 0 0 0 0,1-1 0 0 0,0 1 1 0 0,0 0-1 0 0,1 0 0 0 0,0 0 0 0 0,0 0 0 0 0,0 0 0 0 0,1 0 0 0 0,0 0 1 0 0,0-1-1 0 0,1 1 0 0 0,5 13 0 0 0,-5-18-30 0 0,0 1 0 0 0,0-1 1 0 0,0 1-1 0 0,0-1 0 0 0,0 0 0 0 0,1 0 1 0 0,-1 0-1 0 0,1 0 0 0 0,0 0 0 0 0,-1-1 1 0 0,1 1-1 0 0,0-1 0 0 0,0 0 0 0 0,0 1 0 0 0,0-1 1 0 0,0-1-1 0 0,5 2 0 0 0,4 0-146 0 0,-1 0 0 0 0,1 0 0 0 0,13-1 0 0 0,-18-1 95 0 0,-1-1-1 0 0,0 0 1 0 0,0 0 0 0 0,0 0-1 0 0,0-1 1 0 0,0 0 0 0 0,-1 0-1 0 0,1-1 1 0 0,7-4 0 0 0,43-30-385 0 0,-54 35 431 0 0,1 0-13 0 0,0-1 1 0 0,0 0-1 0 0,0 0 1 0 0,0 0 0 0 0,-1 0-1 0 0,0 0 1 0 0,1-1-1 0 0,-1 1 1 0 0,0-1-1 0 0,0 1 1 0 0,-1-1 0 0 0,1 0-1 0 0,-1 1 1 0 0,2-7-1 0 0,-1-2-43 0 0,-1 0 1 0 0,0 0-1 0 0,0-16 0 0 0,-1 24 70 0 0,-1 2 18 0 0,1 0 0 0 0,0 0 0 0 0,-1 0 0 0 0,1 0 0 0 0,-1 0 0 0 0,0 0 0 0 0,0 0 0 0 0,0 1 0 0 0,0-1 0 0 0,0 0 0 0 0,0 0 0 0 0,0 1 0 0 0,0-1 0 0 0,-1 1 0 0 0,1-1 0 0 0,-1 1 0 0 0,1-1 0 0 0,-1 1 0 0 0,1 0 0 0 0,-1 0 0 0 0,0 0 0 0 0,0 0 0 0 0,0 0 0 0 0,0 0 0 0 0,1 0 0 0 0,-1 1 0 0 0,0-1 0 0 0,-4 0 0 0 0,0-1 19 0 0,1 1-1 0 0,-1 0 0 0 0,0 1 0 0 0,1-1 1 0 0,-1 1-1 0 0,0 0 0 0 0,1 0 0 0 0,-1 1 0 0 0,-8 1 1 0 0,-11 5-28 0 0,14-5-83 0 0,1 1 0 0 0,-1 1 0 0 0,1 0 0 0 0,-20 9-1 0 0,-27 16-1182 0 0,28-14-723 0 0,-32 20 0 0 0,51-29 244 0 0,1 2-1 0 0,0-1 1 0 0,-15 16 0 0 0,24-23 1683 0 0,-1 1 0 0 0,1-1 0 0 0,0 0 0 0 0,-1 0 1 0 0,1 0-1 0 0,0 0 0 0 0,-1 1 0 0 0,1-1 0 0 0,0 0 1 0 0,-1 0-1 0 0,1 1 0 0 0,0-1 0 0 0,0 0 1 0 0,-1 0-1 0 0,1 1 0 0 0,0-1 0 0 0,0 0 0 0 0,0 1 1 0 0,0-1-1 0 0,-1 0 0 0 0,1 1 0 0 0,0-1 1 0 0,0 0-1 0 0,0 1 0 0 0,0-1 0 0 0,0 0 0 0 0,0 1 1 0 0,0-1-1 0 0,0 1 0 0 0,0-1 0 0 0,0 0 0 0 0,0 1 1 0 0,0-1-1 0 0,0 0 0 0 0,0 1 0 0 0,0-1 1 0 0,0 0-1 0 0,1 1 0 0 0,-1-1 0 0 0,0 0 0 0 0,0 1 1 0 0,0-1-1 0 0,1 0 0 0 0,-1 1 0 0 0,0-1 0 0 0,0 0 1 0 0,0 0-1 0 0,1 1 0 0 0,-1-1 0 0 0,0 0 1 0 0,1 0-1 0 0,-1 1 0 0 0,0-1 0 0 0,1 0 0 0 0,-1 0 1 0 0,1 0-1 0 0,8 6-1327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5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1 108 384 0 0,'28'-8'1089'0'0,"0"-1"-1"0"0,0-1 1 0 0,-1-1 0 0 0,0-2-1 0 0,37-23 1 0 0,-56 31-665 0 0,2-2 522 0 0,-9 6-850 0 0,0 0 0 0 0,-1 0-1 0 0,1 1 1 0 0,0-1-1 0 0,0 1 1 0 0,0-1-1 0 0,-1 0 1 0 0,1 1 0 0 0,0 0-1 0 0,0-1 1 0 0,0 1-1 0 0,0-1 1 0 0,0 1 0 0 0,0 0-1 0 0,0 0 1 0 0,0-1-1 0 0,3 1 1394 0 0,6 16 1878 0 0,-20 12 1447 0 0,10-26-4684 0 0,-1 1 0 0 0,1-1 0 0 0,-1 0 0 0 0,1 0 0 0 0,-1 0 0 0 0,0 0 0 0 0,0 0 0 0 0,0 0 0 0 0,-2 3 0 0 0,2-3-67 0 0,0 0 0 0 0,-1 0-1 0 0,1 1 1 0 0,0-1 0 0 0,0 1 0 0 0,0-1 0 0 0,1 1 0 0 0,-1-1 0 0 0,0 6 0 0 0,-3 14 167 0 0,4-20-223 0 0,-1 0-1 0 0,1-1 1 0 0,-1 1 0 0 0,1 0 0 0 0,0-1 0 0 0,-1 1-1 0 0,1 0 1 0 0,0 0 0 0 0,0-1 0 0 0,0 1 0 0 0,1 0-1 0 0,-1-1 1 0 0,0 1 0 0 0,1 0 0 0 0,-1-1 0 0 0,1 1-1 0 0,-1 0 1 0 0,1-1 0 0 0,0 1 0 0 0,1 1 0 0 0,1 3-22 0 0,0-1 0 0 0,0 1 0 0 0,0-1 0 0 0,1 0 0 0 0,0 0 1 0 0,0 0-1 0 0,0-1 0 0 0,0 0 0 0 0,1 1 0 0 0,0-1 0 0 0,0-1 1 0 0,0 1-1 0 0,0-1 0 0 0,7 3 0 0 0,21 10-304 0 0,2-2-1 0 0,0-1 1 0 0,1-2-1 0 0,49 8 1 0 0,-66-15-642 0 0,0-2 0 0 0,1 0 0 0 0,-1-1 0 0 0,1-1 0 0 0,0-1 0 0 0,-1 0 0 0 0,0-2 0 0 0,1 0 0 0 0,35-12 0 0 0,-38 8-821 0 0,1 0-1 0 0,-1-2 1 0 0,-1 0 0 0 0,16-12-1 0 0,-5 5 350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7:55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488 56 596 0 0,'-2'-2'555'0'0,"0"1"0"0"0,0 0 0 0 0,0-1 1 0 0,0 0-1 0 0,0 0 0 0 0,0 1 0 0 0,1-1 0 0 0,-1 0 0 0 0,-1-3 0 0 0,-15-13 4063 0 0,7 2 1555 0 0,11 16-6076 0 0,-1-1 0 0 0,1 1 0 0 0,0 0-1 0 0,0 0 1 0 0,-1 0 0 0 0,1 0 0 0 0,0 0 0 0 0,0 0 0 0 0,-1 0 0 0 0,1 0 0 0 0,0 0 0 0 0,0-1 0 0 0,-1 1 0 0 0,1 0 0 0 0,0 0 0 0 0,-1 1-1 0 0,1-1 1 0 0,0 0 0 0 0,0 0 0 0 0,-1 0 0 0 0,1 0 0 0 0,-3 2 1260 0 0,3-2-1260 0 0,0 1 0 0 0,-1-1 0 0 0,1 0 0 0 0,0 0 0 0 0,0 1 0 0 0,-15 11 1463 0 0,14-11-1794 0 0,-11 11 384 0 0,-8 9-121 0 0,15-14-24 0 0,-1-1 0 0 0,0 1 0 0 0,0-1 0 0 0,0-1 0 0 0,-1 0 0 0 0,0 1 0 0 0,-8 3 0 0 0,6-3 18 0 0,0 0 0 0 0,1 1 0 0 0,-10 9 0 0 0,18-16-22 0 0,0 0 1 0 0,0 1-1 0 0,-1-1 0 0 0,1 1 1 0 0,0-1-1 0 0,0 1 0 0 0,0-1 0 0 0,0 1 1 0 0,0-1-1 0 0,0 0 0 0 0,0 1 1 0 0,0-1-1 0 0,0 1 0 0 0,0-1 1 0 0,0 1-1 0 0,0-1 0 0 0,1 1 1 0 0,-1-1-1 0 0,0 0 0 0 0,0 1 0 0 0,0-1 1 0 0,1 1-1 0 0,-1-1 0 0 0,0 0 1 0 0,0 1-1 0 0,1-1 0 0 0,-1 1 1 0 0,0-1-1 0 0,1 0 0 0 0,-1 0 0 0 0,0 1 1 0 0,1-1-1 0 0,-1 0 0 0 0,0 0 1 0 0,1 1-1 0 0,-1-1 0 0 0,1 0 1 0 0,-1 0-1 0 0,1 0 0 0 0,-1 0 0 0 0,1 1 1 0 0,-1-1-1 0 0,0 0 0 0 0,1 0 1 0 0,0 0-1 0 0,27 6-46 0 0,-5-4-33 0 0,-1 0 0 0 0,0 2-1 0 0,0 0 1 0 0,0 2 0 0 0,36 14-1 0 0,-56-20 75 0 0,-1 0-1 0 0,0 0 1 0 0,0 1-1 0 0,0-1 1 0 0,0 0-1 0 0,0 1 1 0 0,1-1-1 0 0,-1 1 1 0 0,0-1-1 0 0,0 1 0 0 0,0 0 1 0 0,0-1-1 0 0,-1 1 1 0 0,1 0-1 0 0,0 0 1 0 0,0 0-1 0 0,0 0 1 0 0,0 0-1 0 0,-1 0 1 0 0,1 0-1 0 0,-1 0 1 0 0,1 0-1 0 0,0 0 0 0 0,-1 0 1 0 0,0 0-1 0 0,1 0 1 0 0,-1 0-1 0 0,0 0 1 0 0,1 0-1 0 0,-1 1 1 0 0,0-1-1 0 0,0 0 1 0 0,0 0-1 0 0,0 0 1 0 0,0 1-1 0 0,0-1 0 0 0,0 0 1 0 0,-1 0-1 0 0,1 0 1 0 0,-1 2-1 0 0,-1 0 0 0 0,1-1 0 0 0,-1 1 0 0 0,0-1-1 0 0,0 0 1 0 0,0 0 0 0 0,0 1 0 0 0,0-1-1 0 0,-1-1 1 0 0,1 1 0 0 0,0 0 0 0 0,-1-1-1 0 0,0 1 1 0 0,1-1 0 0 0,-1 0 0 0 0,0 0-1 0 0,-4 2 1 0 0,-32 6-167 0 0,0-2 0 0 0,-63 5 1 0 0,-21-8-3956 0 0,99-5 1238 0 0,0-1 0 0 0,1-1 0 0 0,-1-1-1 0 0,-25-8 1 0 0,30 7 977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13.4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83 297 696 0 0,'-58'32'6389'0'0,"53"-29"-5828"0"0,4-3-433 0 0,1 0 1 0 0,-1 1 0 0 0,0-1-1 0 0,0 0 1 0 0,0 1 0 0 0,1-1-1 0 0,-1 1 1 0 0,0-1 0 0 0,1 0-1 0 0,-1 1 1 0 0,0 0 0 0 0,1-1-1 0 0,-1 1 1 0 0,1-1 0 0 0,-1 1-1 0 0,1 0 1 0 0,-1-1 0 0 0,1 1-1 0 0,-1 0 1 0 0,1 0 0 0 0,-1 2 540 0 0,-5-3 909 0 0,11 0-1007 0 0,-4 0-144 0 0,36-5 1940 0 0,30 0-386 0 0,-27 3-1432 0 0,304-56 1451 0 0,-313 51-1899 0 0,321-63 435 0 0,-316 65-512 0 0,389-43 176 0 0,-94 15-198 0 0,-149 14 36 0 0,-40 13-48 0 0,-85 5 0 0 0,109-15 0 0 0,-62 2 19 0 0,0 5-1 0 0,134 5 0 0 0,-196 4 11 0 0,83-11 179 0 0,-79 5-42 0 0,16-3 37 0 0,-30 4-171 0 0,0 2 0 0 0,34 0-1 0 0,-66 2-47 0 0,0 1-1 0 0,0 0 0 0 0,0-1 0 0 0,0 1 0 0 0,0 0 0 0 0,0 0 1 0 0,0-1-1 0 0,0 1 0 0 0,0 0 0 0 0,0 0 0 0 0,-1 0 0 0 0,1-1 1 0 0,0 1-1 0 0,0 0 0 0 0,0 0 0 0 0,0 0 0 0 0,-1-1 0 0 0,1 1 1 0 0,0 0-1 0 0,0 0 0 0 0,0 0 0 0 0,-1 0 0 0 0,1 0 1 0 0,0-1-1 0 0,0 1 0 0 0,-1 0 0 0 0,1 0 0 0 0,0 0 0 0 0,0 0 1 0 0,-1 0-1 0 0,1 0 0 0 0,0 0 0 0 0,-1 0 0 0 0,1 0 0 0 0,0 0 1 0 0,0 0-1 0 0,-1 0 0 0 0,1 0 0 0 0,0 0 0 0 0,0 0 1 0 0,-1 0-1 0 0,1 0 0 0 0,0 0 0 0 0,0 1 0 0 0,-1-1 0 0 0,1 0 1 0 0,-1 1-127 0 0,1-1 1 0 0,-1 1 0 0 0,0 0 0 0 0,1-1 0 0 0,-1 1 0 0 0,0-1 0 0 0,0 1-1 0 0,1-1 1 0 0,-1 1 0 0 0,0-1 0 0 0,0 1 0 0 0,0-1 0 0 0,0 0-1 0 0,0 1 1 0 0,1-1 0 0 0,-1 0 0 0 0,0 0 0 0 0,0 0 0 0 0,0 0 0 0 0,0 0-1 0 0,-1 0 1 0 0,-27 2-4412 0 0,15-2 1967 0 0,-20-1-4757 0 0,25-3 5628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14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1 732 0 0,'0'0'10376'0'0,"-9"6"-8240"0"0,9 71 2788 0 0,0 103-3401 0 0,9-94-1261 0 0,1 21-120 0 0,-9-93-127 0 0,0 0 1 0 0,1 0 0 0 0,0 0 0 0 0,1 0 0 0 0,5 13 0 0 0,2 11-67 0 0,-8-35-103 0 0,-1 0 1 0 0,1 0-1 0 0,-1 0 1 0 0,0 0-1 0 0,0 1 1 0 0,0-1-1 0 0,0 5 1 0 0,-38-11-15375 0 0,27-6 14068 0 0,1 2 209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1.4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57 177 324 0 0,'-2'-4'532'0'0,"0"0"0"0"0,0 0 0 0 0,0 0-1 0 0,0 0 1 0 0,-1 1 0 0 0,0-1 0 0 0,1 1 0 0 0,-7-6 0 0 0,5 5 168 0 0,4 3-626 0 0,-16-21 3183 0 0,16 21-3136 0 0,-1 0-1 0 0,1 0 0 0 0,0 0 0 0 0,0 0 0 0 0,0-1 1 0 0,0 1-1 0 0,0 0 0 0 0,0 0 0 0 0,0 0 1 0 0,0 0-1 0 0,0 0 0 0 0,1 0 0 0 0,-1 0 0 0 0,0 0 1 0 0,1 0-1 0 0,-1 0 0 0 0,0 0 0 0 0,1 0 0 0 0,-1 0 1 0 0,1 1-1 0 0,0-1 0 0 0,-1 0 0 0 0,1 0 1 0 0,1-1-1 0 0,-1 0 124 0 0,-1 0 0 0 0,1 0 1 0 0,-1 0-1 0 0,1-1 0 0 0,-1 1 0 0 0,0 0 1 0 0,0 0-1 0 0,0-1 0 0 0,0 1 1 0 0,0 0-1 0 0,-1 0 0 0 0,1-1 0 0 0,-1 1 1 0 0,1 0-1 0 0,-1 0 0 0 0,0 0 0 0 0,0 0 1 0 0,0 0-1 0 0,0 0 0 0 0,-2-3 1 0 0,3 4-195 0 0,-1 1 1 0 0,1-1 0 0 0,0 1 0 0 0,-1-1-1 0 0,1 0 1 0 0,0 1 0 0 0,-1-1 0 0 0,1 0-1 0 0,0 1 1 0 0,0-1 0 0 0,-1 0-1 0 0,1 0 1 0 0,0 1 0 0 0,0-1 0 0 0,0 0-1 0 0,0 0 1 0 0,0 1 0 0 0,0-2 0 0 0,0 1-24 0 0,1 1 1 0 0,-1 0 0 0 0,0-1-1 0 0,0 1 1 0 0,0-1-1 0 0,0 1 1 0 0,0-1 0 0 0,0 1-1 0 0,0-1 1 0 0,-1 1 0 0 0,1-1-1 0 0,0 1 1 0 0,0 0-1 0 0,0-1 1 0 0,0 1 0 0 0,-1-1-1 0 0,1 1 1 0 0,0 0 0 0 0,0-1-1 0 0,-1 1 1 0 0,1-1-1 0 0,0 1 1 0 0,0 0 0 0 0,-1 0-1 0 0,1-1 1 0 0,-1 1 0 0 0,1 0-1 0 0,0-1 1 0 0,-1 1-1 0 0,1 0 25 0 0,0 0-1 0 0,1 0 1 0 0,-1 1-1 0 0,0-1 0 0 0,0 0 1 0 0,1 0-1 0 0,-1 0 0 0 0,0 0 1 0 0,1 0-1 0 0,-1 0 1 0 0,0 0-1 0 0,0 1 0 0 0,1-1 1 0 0,-1 0-1 0 0,0 0 0 0 0,1 0 1 0 0,-1 0-1 0 0,0 0 1 0 0,1 0-1 0 0,-1-1 0 0 0,0 1 1 0 0,1 0-1 0 0,-1 0 0 0 0,0 0 1 0 0,0 0-1 0 0,1 0 1 0 0,-1 0-1 0 0,0 0 0 0 0,1-1 1 0 0,-1 1-1 0 0,0 0 0 0 0,0 0 1 0 0,1 0-1 0 0,-1-1 1 0 0,0 1-1 0 0,0 0 0 0 0,0 0 1 0 0,1-1-1 0 0,-1 1 0 0 0,0 0 1 0 0,0-1-1 0 0,0 1 1 0 0,0 0-1 0 0,0 0 0 0 0,0-1 1 0 0,0 1-1 0 0,1 0 0 0 0,-1-1 1 0 0,0 1-1 0 0,0 0 1 0 0,0-1-1 0 0,0 1 0 0 0,0 0 1 0 0,0 0-1 0 0,0-1 0 0 0,0 1 1 0 0,-1 0-1 0 0,1-1 1 0 0,0 1-1 0 0,0 0 0 0 0,0-1 1 0 0,0 1-1 0 0,0 0 0 0 0,0 0 1 0 0,-1-1-1 0 0,1 1 1 0 0,0 0-1 0 0,0 0 0 0 0,-1-1 1 0 0,52 24 234 0 0,-36-18-178 0 0,-1 1 0 0 0,0 1 0 0 0,17 10 0 0 0,-8-1 4 0 0,135 98 192 0 0,-115-83-297 0 0,26 24 6 0 0,-32-23-6 0 0,76 51 0 0 0,-70-53 2 0 0,102 66-34 0 0,5-4-468 0 0,-119-68 129 0 0,-24-18 17 0 0,0-1 0 0 0,1 1 0 0 0,-1-1 0 0 0,1 0-1 0 0,10 3 1 0 0,0-3-5636 0 0,-34-26-2425 0 0,-5-1 4203 0 0,3 7 2602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14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68 253 824 0 0,'-67'5'9501'0'0,"97"-11"-5673"0"0,168-22 2395 0 0,3 11-3822 0 0,89-11-2903 0 0,-216 18-235 0 0,136-40 0 0 0,-63-2-4619 0 0,-55 8-3435 0 0,-54 27 4632 0 0,-17 11 2540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15.4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15 72 0 0,'-81'27'18051'0'0,"95"-28"-15954"0"0,23 0-1828 0 0,-1-3 1 0 0,40-9-1 0 0,24-2-260 0 0,-78 13-9 0 0,7-1-4 0 0,1 1 0 0 0,40 2 0 0 0,-62 1 5 0 0,1 0 0 0 0,-1 0 1 0 0,0 1-1 0 0,-1 0 0 0 0,1 0 1 0 0,0 1-1 0 0,0 0 0 0 0,-1 0 1 0 0,0 1-1 0 0,0 0 0 0 0,0 0 1 0 0,0 0-1 0 0,9 9 0 0 0,-14-11 0 0 0,-1 0 0 0 0,1 0-1 0 0,-1 1 1 0 0,0-1 0 0 0,1 1-1 0 0,-1-1 1 0 0,0 1 0 0 0,0-1-1 0 0,0 1 1 0 0,-1 0 0 0 0,1-1-1 0 0,-1 1 1 0 0,0 0 0 0 0,1-1-1 0 0,-1 1 1 0 0,0 0 0 0 0,-1 0 0 0 0,1-1-1 0 0,-1 6 1 0 0,0-3-6 0 0,0 1 1 0 0,-1 0-1 0 0,1-1 1 0 0,-1 0-1 0 0,0 1 1 0 0,-1-1-1 0 0,1 0 0 0 0,-7 9 1 0 0,-3-1-2 0 0,0 0 0 0 0,-2-1-1 0 0,1 0 1 0 0,-1-1 0 0 0,-1 0 0 0 0,-26 14 0 0 0,11 0 14 0 0,12-8 1 0 0,-30 25-9 0 0,47-41-11 0 0,1-1 10 0 0,0 0 0 0 0,0 1 0 0 0,1-1 0 0 0,-1 0-1 0 0,0 1 1 0 0,0-1 0 0 0,1 0 0 0 0,-1 0 0 0 0,0 1 0 0 0,0-1-1 0 0,1 0 1 0 0,-1 0 0 0 0,0 0 0 0 0,1 1 0 0 0,-1-1 0 0 0,0 0-1 0 0,1 0 1 0 0,-1 0 0 0 0,0 0 0 0 0,1 0 0 0 0,-1 0-1 0 0,1 0 1 0 0,-1 0 0 0 0,0 1 0 0 0,1-1 0 0 0,-1-1 0 0 0,0 1-1 0 0,1 0 1 0 0,33-7-75 0 0,-1 1 0 0 0,1 1 1 0 0,0 2-1 0 0,0 1 0 0 0,65 6 0 0 0,-86-3 74 0 0,-1 0 0 0 0,1 1 1 0 0,-1 1-1 0 0,0 0 0 0 0,20 8 0 0 0,-28-9 1 0 0,0 0-1 0 0,0 0 1 0 0,-1 1-1 0 0,1-1 1 0 0,0 1-1 0 0,-1-1 1 0 0,0 1-1 0 0,1 0 1 0 0,-1 0-1 0 0,0 1 1 0 0,-1-1-1 0 0,1 1 1 0 0,-1-1-1 0 0,1 1 1 0 0,-1 0-1 0 0,0 0 1 0 0,0 0-1 0 0,1 5 1 0 0,-3-6 0 0 0,0 1 0 0 0,0-1 0 0 0,0 1 0 0 0,0-1 1 0 0,-1 1-1 0 0,1-1 0 0 0,-1 1 0 0 0,0-1 0 0 0,0 0 1 0 0,0 1-1 0 0,0-1 0 0 0,-1 0 0 0 0,1 0 1 0 0,-3 5-1 0 0,-30 39 19 0 0,15-26-63 0 0,-2-1 0 0 0,-1-1-1 0 0,0-2 1 0 0,-2 0 0 0 0,0-1 0 0 0,0-1-1 0 0,-1-1 1 0 0,-1-1 0 0 0,-1-2 0 0 0,1 0-1 0 0,-2-2 1 0 0,1-1 0 0 0,-1-1 0 0 0,-40 4-1 0 0,61-10-255 0 0,0-1-1 0 0,0 0 0 0 0,0 0 0 0 0,0-1 1 0 0,-7-1-1 0 0,13 2 178 0 0,0 0 0 0 0,0 0 0 0 0,0 0 0 0 0,0 0 0 0 0,0-1 0 0 0,1 1 1 0 0,-1 0-1 0 0,0 0 0 0 0,0-1 0 0 0,0 1 0 0 0,0-1 0 0 0,0 1 0 0 0,1-1 0 0 0,-1 1 0 0 0,0-1 1 0 0,0 0-1 0 0,1 1 0 0 0,-1-1 0 0 0,1 0 0 0 0,-1 1 0 0 0,0-1 0 0 0,1 0 0 0 0,-1 0 0 0 0,1 0 0 0 0,0 0 1 0 0,-1 1-1 0 0,1-1 0 0 0,0 0 0 0 0,-1 0 0 0 0,1 0 0 0 0,0 0 0 0 0,0 0 0 0 0,0 0 0 0 0,0 0 1 0 0,0 0-1 0 0,0 0 0 0 0,0 0 0 0 0,0 0 0 0 0,0 0 0 0 0,0 1 0 0 0,0-1 0 0 0,1 0 0 0 0,0-1 0 0 0,0-3-460 0 0,2 0-1 0 0,-1 0 0 0 0,0 0 0 0 0,1 0 1 0 0,0 1-1 0 0,0-1 0 0 0,1 1 0 0 0,-1 0 1 0 0,1 0-1 0 0,0 0 0 0 0,0 0 0 0 0,0 1 1 0 0,7-5-1 0 0,16-13-1190 0 0,1 0 248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16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38 16 0 0,'-21'-4'1379'0'0,"-1"0"0"0"0,-35-1-1 0 0,35 4-312 0 0,0-1-1 0 0,-35-8 0 0 0,29 4 459 0 0,8 1 2829 0 0,30 6-3461 0 0,1 0 1 0 0,-1 1 0 0 0,0 0 0 0 0,0 1 0 0 0,0 0 0 0 0,15 8 0 0 0,34 9 503 0 0,-28-12-820 0 0,32 14-1 0 0,-44-14-487 0 0,0-1 0 0 0,1-1 1 0 0,0 0-1 0 0,0-2 0 0 0,0 0 0 0 0,25 1 0 0 0,-3 2-75 0 0,-32-4 28 0 0,0-1-1 0 0,0-1 1 0 0,17 2 0 0 0,211-16 230 0 0,7-1-31 0 0,-228 15-217 0 0,-1 0-1 0 0,1 1 0 0 0,0 1 1 0 0,23 7-1 0 0,-40-10-22 0 0,1 0 0 0 0,-1 0 0 0 0,1 0 0 0 0,0 1 0 0 0,-1-1 0 0 0,1 0 1 0 0,-1 0-1 0 0,1 1 0 0 0,-1-1 0 0 0,1 0 0 0 0,-1 1 0 0 0,1-1 0 0 0,-1 0 0 0 0,1 1 0 0 0,-1-1 0 0 0,0 1 0 0 0,1-1 0 0 0,-1 0 0 0 0,0 1 0 0 0,1-1 0 0 0,-1 1 0 0 0,0-1 0 0 0,1 1 0 0 0,-1 0 0 0 0,0-1 1 0 0,0 1-1 0 0,0-1 0 0 0,0 1 0 0 0,1-1 0 0 0,-1 1 0 0 0,0 0 0 0 0,0-1 0 0 0,0 1 0 0 0,0-1 0 0 0,0 1 0 0 0,-1-1 0 0 0,1 1 0 0 0,0 0 0 0 0,0-1 0 0 0,0 1 0 0 0,0-1 0 0 0,0 1 0 0 0,-1-1 0 0 0,0 2 0 0 0,0 0 3 0 0,0 0 0 0 0,0 0 0 0 0,-1 0-1 0 0,1 0 1 0 0,-1 0 0 0 0,1-1 0 0 0,-1 1-1 0 0,0-1 1 0 0,1 1 0 0 0,-1-1 0 0 0,-2 2-1 0 0,-89 44-6 0 0,55-29-10 0 0,1 1 0 0 0,-52 36 0 0 0,-61 49 18 0 0,51-37-45 0 0,84-57 37 0 0,-19 12 3 0 0,33-21 0 0 0,-1-1 1 0 0,1 1 0 0 0,0 0 0 0 0,0 0 0 0 0,-1 1 0 0 0,1-1 0 0 0,0 0-1 0 0,0 0 1 0 0,0 1 0 0 0,0-1 0 0 0,0 0 0 0 0,0 1 0 0 0,1-1 0 0 0,-1 1-1 0 0,0-1 1 0 0,0 3 0 0 0,-1-2 2 0 0,2-1-2 0 0,-1-1 1 0 0,1 0-1 0 0,-1 0 0 0 0,1 0 1 0 0,-1 1-1 0 0,1-1 1 0 0,-1 0-1 0 0,1 1 0 0 0,0-1 1 0 0,-1 0-1 0 0,1 1 1 0 0,0-1-1 0 0,-1 1 0 0 0,1-1 1 0 0,0 1-1 0 0,-1-1 1 0 0,1 0-1 0 0,0 1 0 0 0,0-1 1 0 0,0 1-1 0 0,-1-1 1 0 0,1 1-1 0 0,0-1 0 0 0,0 1 1 0 0,0 0-1 0 0,0-1 1 0 0,0 1-1 0 0,0-1 0 0 0,0 1 1 0 0,0-1-1 0 0,0 1 1 0 0,0-1-1 0 0,0 1 0 0 0,0-1 1 0 0,1 1-1 0 0,-1-1 1 0 0,0 1-1 0 0,0-1 0 0 0,0 1 1 0 0,1 0-1 0 0,4 1-7 0 0,0 0 1 0 0,0 0-1 0 0,0-1 1 0 0,1 1-1 0 0,-1-1 0 0 0,0-1 1 0 0,1 1-1 0 0,8 0 0 0 0,53-4 21 0 0,-21 0-3 0 0,260-8-65 0 0,-273 11-85 0 0,0 1 0 0 0,45 8-1 0 0,-3-4-2537 0 0,-70-4 1653 0 0,1-1 0 0 0,-1 1 0 0 0,0-2 1 0 0,1 1-1 0 0,-1-1 0 0 0,0 1 0 0 0,1-1 0 0 0,-1-1 0 0 0,0 1 1 0 0,0-1-1 0 0,0 0 0 0 0,0 0 0 0 0,0-1 0 0 0,0 1 1 0 0,5-5-1 0 0,20-7-961 0 0,-2 3 527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17.0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82 135 1016 0 0,'-19'3'1945'0'0,"16"-3"-1354"0"0,0 0-1 0 0,0 1 0 0 0,0-1 1 0 0,0 1-1 0 0,0 0 0 0 0,0 0 1 0 0,0 0-1 0 0,0 0 1 0 0,0 0-1 0 0,0 0 0 0 0,-26 14 11318 0 0,43-14-9832 0 0,41-5-1427 0 0,-1-1 1 0 0,82-20-1 0 0,-25 5-764 0 0,121-8-2481 0 0,-133 17-668 0 0,-83 8 1322 0 0,0 0 1 0 0,-1-1 0 0 0,0-1-1 0 0,0-1 1 0 0,0 0 0 0 0,-1-1-1 0 0,25-15 1 0 0,-27 15 256 0 0,5 1 97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18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297 28 768 0 0,'19'-22'14240'0'0,"-49"17"-9313"0"0,-62 15-4417 0 0,89-10-504 0 0,0 0-1 0 0,0 1 1 0 0,1-1-1 0 0,-1 0 0 0 0,0 1 1 0 0,1 0-1 0 0,-1-1 1 0 0,0 1-1 0 0,1 0 1 0 0,-1 1-1 0 0,1-1 0 0 0,-1 0 1 0 0,1 1-1 0 0,0-1 1 0 0,0 1-1 0 0,0 0 1 0 0,0-1-1 0 0,0 1 1 0 0,0 0-1 0 0,0 0 0 0 0,0 0 1 0 0,1 1-1 0 0,-1-1 1 0 0,1 0-1 0 0,-1 1 1 0 0,1-1-1 0 0,0 1 1 0 0,0-1-1 0 0,0 1 0 0 0,1 0 1 0 0,-2 4-1 0 0,0 9-10 0 0,0 0 0 0 0,0 0 0 0 0,2 0 1 0 0,1 23-1 0 0,0-9 7 0 0,-1-24-1 0 0,1-1 1 0 0,0 1-1 0 0,0-1 1 0 0,1 1-1 0 0,-1 0 1 0 0,1-1-1 0 0,0 0 1 0 0,1 0-1 0 0,-1 1 1 0 0,7 8-1 0 0,7 15-50 0 0,-15-27 30 0 0,0 0 0 0 0,1 1 1 0 0,-1-1-1 0 0,1 0 0 0 0,-1 0 0 0 0,1 0 0 0 0,0 0 1 0 0,0 0-1 0 0,0 0 0 0 0,0-1 0 0 0,0 1 0 0 0,0-1 1 0 0,1 1-1 0 0,-1-1 0 0 0,1 0 0 0 0,-1 0 1 0 0,0 0-1 0 0,1 0 0 0 0,0 0 0 0 0,-1-1 0 0 0,6 2 1 0 0,4-1-124 0 0,0-1 1 0 0,0 0-1 0 0,21-2 1 0 0,-1 0-92 0 0,44-3-131 0 0,-61 3 290 0 0,1 0 0 0 0,-1 2 0 0 0,1-1 0 0 0,-1 2 0 0 0,1 0 0 0 0,-1 1 0 0 0,0 0 0 0 0,24 7 0 0 0,-38-8 74 0 0,1-1 1 0 0,-1 1-1 0 0,0 0 0 0 0,1-1 1 0 0,-1 1-1 0 0,0 0 1 0 0,0 0-1 0 0,1 0 1 0 0,-1 0-1 0 0,0 0 1 0 0,0 0-1 0 0,0 0 0 0 0,0 0 1 0 0,0 0-1 0 0,-1 1 1 0 0,1-1-1 0 0,0 0 1 0 0,-1 0-1 0 0,1 1 1 0 0,0-1-1 0 0,-1 1 0 0 0,1-1 1 0 0,-1 0-1 0 0,0 1 1 0 0,0-1-1 0 0,1 1 1 0 0,-1-1-1 0 0,0 1 1 0 0,0-1-1 0 0,0 1 0 0 0,-1-1 1 0 0,1 1-1 0 0,0-1 1 0 0,-1 1-1 0 0,1-1 1 0 0,0 1-1 0 0,-1-1 1 0 0,0 0-1 0 0,1 1 0 0 0,-1-1 1 0 0,0 0-1 0 0,-1 3 1 0 0,-3 3 32 0 0,1 0 0 0 0,-1 0 0 0 0,0 0 0 0 0,0-1 1 0 0,-1 0-1 0 0,-7 7 0 0 0,-19 11 20 0 0,-1-1 1 0 0,-2-1-1 0 0,0-2 1 0 0,0-2-1 0 0,-2-1 1 0 0,-64 20-1 0 0,77-29-552 0 0,0-2 0 0 0,-31 4-1 0 0,45-8-183 0 0,1-1 0 0 0,-1-1 0 0 0,0 0 0 0 0,0 0 0 0 0,0-1 0 0 0,1 0-1 0 0,-1-1 1 0 0,-16-5 0 0 0,25 7 552 0 0,1 0 0 0 0,-1 0-1 0 0,0 0 1 0 0,1 0 0 0 0,-1-1 0 0 0,1 1 0 0 0,-1 0 0 0 0,1 0-1 0 0,-1-1 1 0 0,1 1 0 0 0,-1 0 0 0 0,1-1 0 0 0,-1 1-1 0 0,1-1 1 0 0,-1 1 0 0 0,1-1 0 0 0,0 1 0 0 0,-1-1 0 0 0,1 1-1 0 0,0-1 1 0 0,-1 1 0 0 0,1-1 0 0 0,0 1 0 0 0,0-1-1 0 0,0 1 1 0 0,-1-1 0 0 0,1 0 0 0 0,0 1 0 0 0,0-1-1 0 0,0 1 1 0 0,0-1 0 0 0,0 0 0 0 0,0 1 0 0 0,0-1 0 0 0,0 0-1 0 0,0 1 1 0 0,0-1 0 0 0,1 1 0 0 0,-1-1 0 0 0,0 0-1 0 0,1-1-114 0 0,0 1 0 0 0,0 0 0 0 0,0-1 0 0 0,0 1 0 0 0,0 0 0 0 0,0 0-1 0 0,0 0 1 0 0,0-1 0 0 0,0 1 0 0 0,1 1 0 0 0,-1-1 0 0 0,0 0 0 0 0,1 0-1 0 0,-1 0 1 0 0,2 0 0 0 0,15-5-1042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19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99 4 0 0,'0'-39'4834'0'0,"0"38"-4750"0"0,0 1 0 0 0,0-1 1 0 0,-1 0-1 0 0,1 0 0 0 0,0 1 0 0 0,-1-1 1 0 0,1 0-1 0 0,0 1 0 0 0,-1-1 0 0 0,1 0 1 0 0,-1 1-1 0 0,1-1 0 0 0,-1 0 0 0 0,1 1 0 0 0,-1-1 1 0 0,0 1-1 0 0,1-1 0 0 0,-1 1 0 0 0,0-1 1 0 0,1 1-1 0 0,-1 0 0 0 0,0-1 0 0 0,1 1 1 0 0,-3-1-1 0 0,-25-7 1166 0 0,5 1-318 0 0,23 6-844 0 0,0 1-1 0 0,-1 0 1 0 0,1-1 0 0 0,0 1-1 0 0,0 0 1 0 0,0-1-1 0 0,0 1 1 0 0,0-1 0 0 0,0 1-1 0 0,0 0 1 0 0,0-1 0 0 0,0 1-1 0 0,0 0 1 0 0,1-1-1 0 0,-1 1 1 0 0,0-1 0 0 0,0 1-1 0 0,0 0 1 0 0,0-1 0 0 0,1 1-1 0 0,-1 0 1 0 0,0-1-1 0 0,0 1 1 0 0,0 0 0 0 0,1 0-1 0 0,-1-1 1 0 0,0 1-1 0 0,1 0 1 0 0,-1 0 0 0 0,0-1-1 0 0,0 1 1 0 0,1 0 0 0 0,-1 0-1 0 0,0 0 1 0 0,1 0-1 0 0,-1-1 1 0 0,1 1 0 0 0,-1 0-1 0 0,0 0 1 0 0,1 0-1 0 0,-1 0 1 0 0,0 0 0 0 0,1 0-1 0 0,-1 0 1 0 0,1 0 0 0 0,73 2 5234 0 0,-34 0-4150 0 0,66-5 0 0 0,47-13-1190 0 0,-82 13-2067 0 0,2 11-5368 0 0,-43 5 2933 0 0,-3 0 574 0 0,-9-7 2337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20.1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17 640 0 0,'-20'-16'10688'0'0,"28"18"-9820"0"0,0 0 1 0 0,0 0-1 0 0,0 1 1 0 0,0 0 0 0 0,0 0-1 0 0,-1 1 1 0 0,12 7-1 0 0,-14-8-371 0 0,80 46 2061 0 0,-32-16-2299 0 0,64 31 1 0 0,-29-17-1706 0 0,-87-46 1125 0 0,1 0 0 0 0,-1 0 1 0 0,0 0-1 0 0,1-1 0 0 0,-1 1 1 0 0,0 0-1 0 0,1 0 0 0 0,-1-1 0 0 0,1 1 1 0 0,-1-1-1 0 0,1 0 0 0 0,-1 1 1 0 0,1-1-1 0 0,0 0 0 0 0,-1 0 0 0 0,1 0 1 0 0,-1 0-1 0 0,1 0 0 0 0,-1 0 1 0 0,1-1-1 0 0,-1 1 0 0 0,1 0 0 0 0,-1-1 1 0 0,1 1-1 0 0,-1-1 0 0 0,1 0 1 0 0,-1 1-1 0 0,1-1 0 0 0,-1 0 0 0 0,0 0 1 0 0,2-1-1 0 0,0-1-432 0 0,1 0 1 0 0,-1 0-1 0 0,0-1 1 0 0,-1 1-1 0 0,1-1 1 0 0,-1 0-1 0 0,4-7 1 0 0,6-9-1311 0 0,-2 5 865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20.5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460 86 616 0 0,'3'-5'607'0'0,"0"-1"-1"0"0,-1 1 1 0 0,0-1-1 0 0,0 0 1 0 0,0 0-1 0 0,0 0 1 0 0,-1 0 0 0 0,0 0-1 0 0,0 0 1 0 0,-1-1-1 0 0,0-8 1 0 0,0 15-523 0 0,-1-1 0 0 0,1 1 0 0 0,0 0 0 0 0,-1-1-1 0 0,1 1 1 0 0,0 0 0 0 0,-1-1 0 0 0,1 1 0 0 0,-1 0 0 0 0,1-1 0 0 0,-1 1 0 0 0,1 0 0 0 0,0 0 0 0 0,-1-1 0 0 0,1 1 0 0 0,-1 0 0 0 0,1 0 0 0 0,-1 0 0 0 0,0 0 0 0 0,1 0 0 0 0,-1 0 0 0 0,1 0 0 0 0,-1 0-1 0 0,1 0 1 0 0,-1 0 0 0 0,1 0 0 0 0,-1 0 0 0 0,1 0 0 0 0,-1 0 0 0 0,1 0 0 0 0,-1 1 0 0 0,1-1 0 0 0,-1 0 0 0 0,1 0 0 0 0,-1 1 0 0 0,0-1 0 0 0,-19 8 1549 0 0,16-3-1123 0 0,0 1 0 0 0,1 0 0 0 0,0 0 0 0 0,0 0 0 0 0,1 0 0 0 0,0 0 0 0 0,0 0 0 0 0,0 1-1 0 0,1-1 1 0 0,-1 1 0 0 0,1 7 0 0 0,0-3-123 0 0,0 0-1 0 0,0 1 1 0 0,-5 15-1 0 0,3-15-204 0 0,0-1 1 0 0,1 0-1 0 0,0 18 0 0 0,1-6-67 0 0,-2 0 1 0 0,0 0-1 0 0,-1-1 1 0 0,-14 42-1 0 0,12-47-211 0 0,-2-1 0 0 0,0-1-1 0 0,-1 1 1 0 0,0-2 0 0 0,-1 1-1 0 0,-1-1 1 0 0,-16 17-1 0 0,-98 83-2924 0 0,62-61 21 0 0,-13 14-4746 0 0,75-67 7573 0 0,0 1 1 0 0,1-1-1 0 0,-1 1 0 0 0,0-1 0 0 0,0 1 0 0 0,1-1 0 0 0,-1 1 0 0 0,0 0 0 0 0,1-1 0 0 0,-1 1 0 0 0,1 0 0 0 0,-1 0 1 0 0,1-1-1 0 0,0 1 0 0 0,-1 0 0 0 0,1 0 0 0 0,0 0 0 0 0,-1 0 0 0 0,1 0 0 0 0,0-1 0 0 0,0 1 0 0 0,0 0 1 0 0,0 0-1 0 0,0 0 0 0 0,0 0 0 0 0,0 0 0 0 0,0 0 0 0 0,0 0 0 0 0,0 0 0 0 0,0 0 0 0 0,1-1 0 0 0,-1 3 0 0 0,8 2-1172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25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6 796 0 0,'0'0'881'0'0,"30"-6"6128"0"0,-28 6-6754 0 0,0 0 0 0 0,-1 0 0 0 0,1 0 0 0 0,0 0 0 0 0,0 0 0 0 0,-1 1 0 0 0,1-1 0 0 0,0 0 0 0 0,-1 1 1 0 0,1 0-1 0 0,0-1 0 0 0,-1 1 0 0 0,1 0 0 0 0,-1-1 0 0 0,1 1 0 0 0,-1 0 0 0 0,1 0 0 0 0,-1 0 0 0 0,0 1 0 0 0,1-1 0 0 0,-1 0 0 0 0,0 0 0 0 0,0 1 0 0 0,0-1 0 0 0,0 1 0 0 0,0-1 0 0 0,0 1 0 0 0,-1-1 0 0 0,2 4 0 0 0,0 2 272 0 0,-1 0-1 0 0,0 1 1 0 0,0-1-1 0 0,-1 1 1 0 0,-1 14-1 0 0,1 0-285 0 0,-1-18-194 0 0,1 1-1 0 0,-1-1 0 0 0,0 1 1 0 0,0-1-1 0 0,0 1 0 0 0,-4 6 1 0 0,3-6-17 0 0,1-1 0 0 0,-1 1-1 0 0,1 0 1 0 0,0 0 0 0 0,0 0 0 0 0,-1 9 0 0 0,-6 102 268 0 0,5-78-257 0 0,2 1 1 0 0,7 73-1 0 0,0 1-7 0 0,-6-38-2 0 0,-2-26-36 0 0,2 0 0 0 0,2-1 0 0 0,18 97 0 0 0,-17-132-150 0 0,1 0 1 0 0,1 0 0 0 0,1-1 0 0 0,-1 0 0 0 0,2 0 0 0 0,0 0-1 0 0,0-1 1 0 0,1 0 0 0 0,0 0 0 0 0,1-1 0 0 0,13 12-1 0 0,-11-13-436 0 0,1 1-1 0 0,-1-2 0 0 0,2 0 0 0 0,-1 0 0 0 0,1-1 0 0 0,0 0 0 0 0,1-2 0 0 0,-1 1 0 0 0,1-2 0 0 0,17 5 0 0 0,-15-6-152 0 0,-3 0-430 0 0,1 0 0 0 0,-1-1 0 0 0,1 0-1 0 0,21-1 1 0 0,34-7-2755 0 0,-32-3 2429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05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1 768 0 0,'-1'2'396'0'0,"1"0"-1"0"0,0 0 1 0 0,-1 0 0 0 0,1 0-1 0 0,-1 0 1 0 0,0 0-1 0 0,0 0 1 0 0,1 0 0 0 0,-1 0-1 0 0,-1 0 1 0 0,1-1-1 0 0,0 1 1 0 0,0 0 0 0 0,-1-1-1 0 0,1 1 1 0 0,0-1-1 0 0,-1 1 1 0 0,0-1 0 0 0,1 0-1 0 0,-1 0 1 0 0,0 1 0 0 0,0-1-1 0 0,0-1 1 0 0,-2 2-1 0 0,-20 16 2296 0 0,18-7 1623 0 0,18-11-2188 0 0,1 0-2515 0 0,70-1 670 0 0,16 8-162 0 0,-68-7-105 0 0,1 3 0 0 0,-1 0 0 0 0,45 12 0 0 0,-72-14-11 0 0,-1 0 1 0 0,0 0 0 0 0,0 1-1 0 0,0 0 1 0 0,0-1 0 0 0,0 1-1 0 0,0 0 1 0 0,0 0 0 0 0,0 1-1 0 0,-1-1 1 0 0,1 1 0 0 0,-1-1-1 0 0,0 1 1 0 0,1 0 0 0 0,-1 0-1 0 0,-1 0 1 0 0,1 0 0 0 0,0 0-1 0 0,-1 0 1 0 0,1 0 0 0 0,-1 1-1 0 0,1 4 1 0 0,-2-5 3 0 0,0 0 0 0 0,0 0 0 0 0,0 0 0 0 0,-1 0 0 0 0,1-1 0 0 0,-1 1 0 0 0,1 0 0 0 0,-1 0 0 0 0,0 0 0 0 0,0 0 0 0 0,-1-1 0 0 0,1 1 0 0 0,-3 3 0 0 0,-22 35 95 0 0,5-17-35 0 0,-1-1 1 0 0,0-1-1 0 0,-34 26 0 0 0,25-23-31 0 0,19-11-46 0 0,12-13 9 0 0,0-1 0 0 0,0 0 0 0 0,0 0 0 0 0,0 1 0 0 0,0-1 0 0 0,0 0 1 0 0,0 0-1 0 0,0 1 0 0 0,0-1 0 0 0,0 0 0 0 0,0 1 0 0 0,0-1 0 0 0,0 0 0 0 0,0 0 0 0 0,0 1 0 0 0,0-1 0 0 0,0 0 0 0 0,0 1 0 0 0,0-1 0 0 0,0 0 0 0 0,1 0 0 0 0,-1 0 0 0 0,0 1 0 0 0,0-1 0 0 0,0 0 0 0 0,0 0 0 0 0,1 1 0 0 0,-1-1 0 0 0,0 0 0 0 0,0 0 0 0 0,0 0 0 0 0,1 0 0 0 0,-1 1 1 0 0,4 0-2 0 0,-1 0 1 0 0,0-1 0 0 0,1 1 0 0 0,-1-1 0 0 0,0 0 0 0 0,1 0 0 0 0,-1 0-1 0 0,0 0 1 0 0,7-1 0 0 0,26-3 62 0 0,0 2 0 0 0,0 1 0 0 0,0 1 0 0 0,0 3 0 0 0,0 1 0 0 0,0 1 0 0 0,43 13 0 0 0,-77-17-30 0 0,1-1 1 0 0,-1 1-1 0 0,0 0 0 0 0,0 0 0 0 0,0 0 0 0 0,0 0 0 0 0,0 0 0 0 0,0 0 0 0 0,0 0 1 0 0,-1 1-1 0 0,1-1 0 0 0,0 1 0 0 0,-1-1 0 0 0,1 1 0 0 0,-1 0 0 0 0,1-1 1 0 0,-1 1-1 0 0,0 0 0 0 0,0 0 0 0 0,0 0 0 0 0,0 0 0 0 0,0 0 0 0 0,0 0 1 0 0,0 1-1 0 0,-1-1 0 0 0,1 0 0 0 0,-1 0 0 0 0,0 0 0 0 0,0 1 0 0 0,0-1 1 0 0,0 0-1 0 0,0 0 0 0 0,0 1 0 0 0,0-1 0 0 0,-1 0 0 0 0,1 0 0 0 0,-1 0 0 0 0,1 1 1 0 0,-1-1-1 0 0,0 0 0 0 0,0 0 0 0 0,-1 2 0 0 0,-4 6 66 0 0,1 0-1 0 0,-1 0 1 0 0,0-1 0 0 0,-1 0-1 0 0,0 0 1 0 0,-1 0 0 0 0,-9 8-1 0 0,-14 6-2 0 0,0-1 0 0 0,-1-1-1 0 0,-1-2 1 0 0,-1-1 0 0 0,0-1-1 0 0,-39 12 1 0 0,11-10-964 0 0,-126 23 1 0 0,154-36-885 0 0,75 28-15927 0 0,-34-31 16753 0 0,29 7-537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1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127 785 872 0 0,'-86'10'8616'0'0,"84"-10"-8320"0"0,0 1-1 0 0,1-1 1 0 0,-1 0-1 0 0,0 0 0 0 0,0 0 1 0 0,0 0-1 0 0,0-1 1 0 0,1 1-1 0 0,-1 0 1 0 0,0-1-1 0 0,-2 0 0 0 0,-9-2 1617 0 0,13 3-1853 0 0,0 0 0 0 0,0 0 0 0 0,-1 0 0 0 0,1 0 0 0 0,0 0 0 0 0,0 0 0 0 0,0-1 0 0 0,0 1 0 0 0,-1 0 0 0 0,1 0 0 0 0,0 0 0 0 0,0-1 0 0 0,0 1 0 0 0,0 0 0 0 0,-1 0 0 0 0,1 0 1 0 0,0-1-1 0 0,0 1 0 0 0,0 0 0 0 0,0 0 0 0 0,0-1 0 0 0,0 1 0 0 0,0 0 0 0 0,0 0 0 0 0,0 0 0 0 0,0-1 0 0 0,0 1 0 0 0,0 0 0 0 0,0 0 0 0 0,0-1 0 0 0,0 1 0 0 0,0 0 0 0 0,0 0 0 0 0,0-1 0 0 0,0 1 0 0 0,0 0 0 0 0,0 0 1 0 0,1-1-1 0 0,-1 1 0 0 0,0 0 0 0 0,0 0 0 0 0,0 0 0 0 0,0-1 0 0 0,0 1 0 0 0,1 0 0 0 0,-1 0 0 0 0,0 0 0 0 0,0 0 0 0 0,0-1 0 0 0,1 1 0 0 0,9-12 590 0 0,74-36 1145 0 0,41-22-540 0 0,-29 21-780 0 0,154-69-62 0 0,121-51-353 0 0,-331 150-66 0 0,234-103-353 0 0,-174 74-62 0 0,57-29-1573 0 0,-119 49 231 0 0,-24 14-557 0 0,-40 8-5270 0 0,14 8 6390 0 0,1 0-1 0 0,-1 0 1 0 0,1 1-1 0 0,-14 4 1 0 0,-13 9-678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04.0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14 800 0 0,'8'-5'1193'0'0,"-7"4"-1001"0"0,0 0 1 0 0,0 0-1 0 0,-1 1 0 0 0,1-1 1 0 0,0 0-1 0 0,0 1 0 0 0,0-1 1 0 0,0 1-1 0 0,0-1 0 0 0,0 1 0 0 0,0 0 1 0 0,0-1-1 0 0,0 1 0 0 0,0 0 1 0 0,0-1-1 0 0,0 1 0 0 0,0 0 0 0 0,0 0 1 0 0,0 0-1 0 0,0 0 0 0 0,0 0 1 0 0,0 0-1 0 0,0 1 0 0 0,0-1 0 0 0,0 0 1 0 0,0 0-1 0 0,2 1 0 0 0,67 34 7371 0 0,51 19-2453 0 0,-89-42-4766 0 0,1 2-1 0 0,55 34 1 0 0,-50-23-308 0 0,-11-9-61 0 0,0 2 0 0 0,-2 1 1 0 0,0 1-1 0 0,-2 1 1 0 0,24 26-1 0 0,-5-4-459 0 0,-33-35-343 0 0,0 1 0 0 0,0 0-1 0 0,-1 1 1 0 0,9 13 0 0 0,-25-46-8931 0 0,5 13 8462 0 0,1 1-1 0 0,0-1 0 0 0,0-18 1 0 0,2 1 7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04.4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469 0 1248 0 0,'-9'38'6929'0'0,"-1"10"-5745"0"0,10-37-768 0 0,1 0 0 0 0,0 0 1 0 0,0-1-1 0 0,4 13 0 0 0,-3-9 348 0 0,0 0 0 0 0,-1 0 0 0 0,-1 0 0 0 0,-2 20-1 0 0,1 4 624 0 0,-1-15-634 0 0,0 1 1 0 0,-11 43-1 0 0,-1 1-163 0 0,11-52-488 0 0,-1-1-1 0 0,0 0 1 0 0,-2 0-1 0 0,-10 21 0 0 0,-5 14 45 0 0,4-4-60 0 0,-42 80 0 0 0,4-6-98 0 0,45-92-838 0 0,-1-1 0 0 0,-2-1 0 0 0,0 0-1 0 0,-30 42 1 0 0,39-64 343 0 0,1-1 1 0 0,-1 1-1 0 0,1-1 0 0 0,-1 0 0 0 0,0 0 1 0 0,0 0-1 0 0,-1 0 0 0 0,1 0 0 0 0,0-1 1 0 0,-1 0-1 0 0,0 0 0 0 0,1 0 1 0 0,-1-1-1 0 0,0 0 0 0 0,0 0 0 0 0,0 0 1 0 0,0 0-1 0 0,0-1 0 0 0,0 1 0 0 0,0-1 1 0 0,0-1-1 0 0,0 1 0 0 0,0-1 0 0 0,0 0 1 0 0,-7-2-1 0 0,-17-7-1510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07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197 29 484 0 0,'57'-29'10115'0'0,"-66"31"-8664"0"0,-21 3 376 0 0,-85 1 3253 0 0,88-12-4608 0 0,24 10-367 0 0,1 0 1 0 0,0 0-1 0 0,0-1 0 0 0,0 1 0 0 0,0 1 0 0 0,1-1 1 0 0,-1 0-1 0 0,1 0 0 0 0,0 0 0 0 0,1 1 1 0 0,-1 5-1 0 0,-9 59-146 0 0,10-62 41 0 0,0 0-1 0 0,0 0 1 0 0,1 0-1 0 0,0 0 1 0 0,0 0-1 0 0,4 11 1 0 0,5 41 2 0 0,-3-30-12 0 0,-6-22 14 0 0,1-1 0 0 0,-1 0 0 0 0,1 0 0 0 0,0 0 0 0 0,5 8 0 0 0,-5-10-4 0 0,-1-2-3 0 0,0 1 0 0 0,1 0 0 0 0,-1-1 0 0 0,1 1 0 0 0,-1-1 0 0 0,1 0 0 0 0,0 1 0 0 0,0-1 0 0 0,0 0 0 0 0,0 0 0 0 0,0 0 0 0 0,0 0 0 0 0,1-1 0 0 0,-1 1 0 0 0,1-1 0 0 0,-1 1 0 0 0,1-1 0 0 0,5 2 0 0 0,-3 0-8 0 0,-5-2 11 0 0,0-1-1 0 0,1 0 1 0 0,-1 1-1 0 0,0-1 1 0 0,1 0-1 0 0,-1 0 1 0 0,0 1 0 0 0,1-1-1 0 0,-1 0 1 0 0,0 0-1 0 0,1 1 1 0 0,-1-1-1 0 0,1 0 1 0 0,-1 0-1 0 0,0 0 1 0 0,1 0-1 0 0,-1 0 1 0 0,1 0 0 0 0,-1 0-1 0 0,1 1 1 0 0,-1-1-1 0 0,0 0 1 0 0,1 0-1 0 0,-1-1 1 0 0,1 1-1 0 0,-1 0 1 0 0,1 0-1 0 0,-1 0 1 0 0,0 0-1 0 0,1 0 1 0 0,-1 0 0 0 0,1-1-1 0 0,-1 1 1 0 0,0 0-1 0 0,1 0 1 0 0,-1 0-1 0 0,0-1 1 0 0,1 1-1 0 0,-1-1 1 0 0,36-6-8 0 0,-1 1-1 0 0,1 2 1 0 0,0 1 0 0 0,43 3 0 0 0,-74 0 9 0 0,0 1 1 0 0,0-1 0 0 0,0 1 0 0 0,0 0 0 0 0,0 1-1 0 0,0-1 1 0 0,0 1 0 0 0,0 0 0 0 0,7 5 0 0 0,7 13 20 0 0,-17-20-21 0 0,-1 1-1 0 0,0 0 0 0 0,1 0 1 0 0,-1 0-1 0 0,0 0 0 0 0,0 0 0 0 0,0 1 1 0 0,0-1-1 0 0,0 0 0 0 0,0 0 1 0 0,0 1-1 0 0,0-1 0 0 0,0 0 1 0 0,-1 1-1 0 0,1-1 0 0 0,0 1 0 0 0,-1-1 1 0 0,1 1-1 0 0,-1-1 0 0 0,0 1 1 0 0,1 0-1 0 0,-1-1 0 0 0,0 1 1 0 0,0-1-1 0 0,0 1 0 0 0,0 0 0 0 0,0-1 1 0 0,-1 1-1 0 0,1-1 0 0 0,0 1 1 0 0,-1 0-1 0 0,-1 2 0 0 0,0 1 7 0 0,0 0 0 0 0,-1 0 0 0 0,0 0 1 0 0,0 0-1 0 0,0-1 0 0 0,0 1 0 0 0,-7 5 0 0 0,-7 11-4 0 0,10-14 7 0 0,0 0 1 0 0,-1 0 0 0 0,0-1 0 0 0,0 0 0 0 0,-1 0 0 0 0,1-1 0 0 0,-1 0-1 0 0,0 0 1 0 0,-1-1 0 0 0,-16 5 0 0 0,1 1 46 0 0,7-5-81 0 0,-1 0 0 0 0,0-1 0 0 0,1-1 0 0 0,-2 0 0 0 0,1-2 0 0 0,0 0 0 0 0,0-2 0 0 0,-27-2 0 0 0,-23 0-2529 0 0,52-1-1042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02.0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16 392 0 0,'19'-16'17834'0'0,"-8"22"-16066"0"0,-6-2-1506 0 0,0 0-1 0 0,0-1 0 0 0,0 1 0 0 0,0-1 0 0 0,1 0 0 0 0,7 3 0 0 0,18 11 259 0 0,4 5 97 0 0,64 29-1 0 0,-11-6-173 0 0,0 3-192 0 0,149 92-20 0 0,47 85-175 0 0,-236-176-264 0 0,-39-36-76 0 0,-9-13 225 0 0,0 1 1 0 0,0 0-1 0 0,0-1 1 0 0,0 1-1 0 0,1 0 1 0 0,-1-1 0 0 0,0 1-1 0 0,1 0 1 0 0,-1-1-1 0 0,1 1 1 0 0,-1 0-1 0 0,0-1 1 0 0,1 1-1 0 0,-1-1 1 0 0,1 1 0 0 0,0-1-1 0 0,-1 1 1 0 0,1-1-1 0 0,-1 1 1 0 0,1-1-1 0 0,0 0 1 0 0,-1 1-1 0 0,1-1 1 0 0,0 0-1 0 0,-1 1 1 0 0,1-1 0 0 0,0 0-1 0 0,-1 0 1 0 0,1 0-1 0 0,0 0 1 0 0,0 0-1 0 0,-1 0 1 0 0,1 0-1 0 0,0 0 1 0 0,0 0 0 0 0,-1 0-1 0 0,2 0 1 0 0,-7-3-746 0 0,1 0 0 0 0,0 0 0 0 0,0 0 0 0 0,0-1 0 0 0,0 0 0 0 0,0 1 0 0 0,-4-7 0 0 0,-25-23-4367 0 0,18 24 3476 0 0,0-1 0 0 0,0 2 0 0 0,0 0 0 0 0,-27-9 0 0 0,13 11 286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02.4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180 663 804 0 0,'-111'32'5417'0'0,"50"-17"-2895"0"0,54-14 146 0 0,7-6-751 0 0,17-14 258 0 0,30-21-274 0 0,78-64-157 0 0,-50 45-1581 0 0,79-59-109 0 0,33-16-1166 0 0,-48 34-2406 0 0,2 1-5052 0 0,-134 95 7886 0 0,-1 0 0 0 0,1 1 0 0 0,0 0 0 0 0,0 0 0 0 0,7-2 0 0 0,7-5-885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29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787 20 712 0 0,'0'-1'170'0'0,"0"0"0"0"0,0 0 0 0 0,-1 0 0 0 0,1 0 0 0 0,0 0 0 0 0,-1 0 0 0 0,1 1 0 0 0,0-1 0 0 0,-1 0 0 0 0,1 0 0 0 0,-1 0 0 0 0,1 1 0 0 0,-1-1 0 0 0,0 0 0 0 0,1 1 0 0 0,-1-1 0 0 0,0 0 0 0 0,1 1 0 0 0,-1-1 0 0 0,0 1 0 0 0,0-1 0 0 0,1 1 0 0 0,-1 0 0 0 0,0-1 0 0 0,0 1 0 0 0,0 0 0 0 0,0-1 0 0 0,0 1 0 0 0,1 0 0 0 0,-1 0 0 0 0,0 0 0 0 0,0 0 0 0 0,0 0 0 0 0,0 0 0 0 0,0 0 0 0 0,0 0 0 0 0,0 0 0 0 0,0 0 0 0 0,-1 1 0 0 0,-41 9 3104 0 0,38-9-3114 0 0,-18 5 1114 0 0,1 0 0 0 0,0-2 1 0 0,-1-1-1 0 0,-41 1 1 0 0,-56-8-464 0 0,69 1-639 0 0,-1 2 0 0 0,1 2 0 0 0,-67 11-1 0 0,88-7-111 0 0,14-3-52 0 0,-1 1-1 0 0,-24 8 1 0 0,37-10-16 0 0,0 1 1 0 0,0-1 0 0 0,0 1 0 0 0,0 0-1 0 0,0 1 1 0 0,0-1 0 0 0,0 1 0 0 0,1 0-1 0 0,-1-1 1 0 0,1 2 0 0 0,0-1 0 0 0,0 0-1 0 0,0 1 1 0 0,-3 4 0 0 0,5-5 9 0 0,0 0 1 0 0,1 0 0 0 0,-1 0-1 0 0,1 1 1 0 0,-1-1-1 0 0,1 0 1 0 0,0 0 0 0 0,0 0-1 0 0,1 1 1 0 0,-1-1 0 0 0,1 0-1 0 0,-1 0 1 0 0,1 0-1 0 0,0 1 1 0 0,2 3 0 0 0,1 4-7 0 0,7 35 4 0 0,-1 1-1 0 0,-2 0 0 0 0,2 76 1 0 0,0 81 8 0 0,-10-132-12 0 0,3 0 1 0 0,3-1-1 0 0,3 0 0 0 0,19 74 1 0 0,34 55 11 0 0,13 53-233 0 0,-8-6-454 0 0,16 89 241 0 0,24-5 402 0 0,-83-278 52 0 0,3-2 1 0 0,35 53-1 0 0,7 11-33 0 0,-64-105 11 0 0,43 86 21 0 0,-43-85-12 0 0,-1 0 0 0 0,-1 1 0 0 0,1-1 0 0 0,-2 1 1 0 0,0 0-1 0 0,1 21 0 0 0,-12 27 2 0 0,-1-23-99 0 0,10-36 91 0 0,0 0 0 0 0,0 0 0 0 0,0 0-1 0 0,-1 0 1 0 0,1 0 0 0 0,0 0 0 0 0,-1 0 0 0 0,1 0 0 0 0,0 0 0 0 0,-1 0 0 0 0,1 0 0 0 0,-1 0 0 0 0,0-1 0 0 0,1 1 0 0 0,-1 0 0 0 0,0 0 0 0 0,1-1 0 0 0,-1 1 0 0 0,-1 1 0 0 0,1-2-1 0 0,0 1-1 0 0,1-1 1 0 0,-1 1 0 0 0,1-1-1 0 0,-1 1 1 0 0,0-1 0 0 0,1 1-1 0 0,-1 0 1 0 0,1-1-1 0 0,0 1 1 0 0,-1 0 0 0 0,1-1-1 0 0,-1 1 1 0 0,1 0 0 0 0,0 0-1 0 0,0 0 1 0 0,-1-1 0 0 0,1 3-1 0 0,-3 2-25 0 0,2-5 25 0 0,1 1-1 0 0,-1-1 1 0 0,1 1 0 0 0,-1-1 0 0 0,1 0-1 0 0,-1 1 1 0 0,1-1 0 0 0,0 1 0 0 0,-1-1-1 0 0,1 1 1 0 0,0-1 0 0 0,0 1 0 0 0,-1 0-1 0 0,1-1 1 0 0,0 1 0 0 0,0-1 0 0 0,0 1-1 0 0,0 0 1 0 0,0-1 0 0 0,0 2 0 0 0,-1 0-16 0 0,0-1 1 0 0,1 1 0 0 0,-1 0-1 0 0,0 0 1 0 0,0 0-1 0 0,0 0 1 0 0,0 0 0 0 0,0-1-1 0 0,0 1 1 0 0,0-1 0 0 0,-1 1-1 0 0,1-1 1 0 0,-1 1 0 0 0,-1 0-1 0 0,1 2-119 0 0,2-7 68 0 0,20-3-36 0 0,104 1 143 0 0,640-33-253 0 0,-468 17-3120 0 0,-286 21 2911 0 0,19-2-2884 0 0,0 1 0 0 0,48 4 0 0 0,-58 2 1562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21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1 548 0 0,'19'-1'14482'0'0,"-9"18"-9155"0"0,-10-10-4170 0 0,-1-6-1039 0 0,1 0 0 0 0,0 1 0 0 0,0-1-1 0 0,0 1 1 0 0,0-1 0 0 0,0 0 0 0 0,0 1-1 0 0,0-1 1 0 0,0 1 0 0 0,1-1 0 0 0,-1 0-1 0 0,0 1 1 0 0,1-1 0 0 0,-1 0 0 0 0,1 1-1 0 0,0-1 1 0 0,-1 0 0 0 0,1 0 0 0 0,0 1-1 0 0,0-1 1 0 0,1 1 0 0 0,2 7 182 0 0,1-4-522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22.4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33 92 0 0,'-38'-32'18612'0'0,"38"35"-18418"0"0,0 0 0 0 0,0-1 0 0 0,0 1 0 0 0,-1 0 0 0 0,1 0 0 0 0,-1 0 0 0 0,0-1 0 0 0,1 1 0 0 0,-1 0-1 0 0,0-1 1 0 0,-1 1 0 0 0,1-1 0 0 0,0 1 0 0 0,-1-1 0 0 0,1 0 0 0 0,-3 3 0 0 0,-7 12 161 0 0,-8 42 360 0 0,18-59-710 0 0,1 1-1 0 0,-1 0 0 0 0,1-1 1 0 0,0 1-1 0 0,-1 0 0 0 0,1 0 0 0 0,0-1 1 0 0,0 1-1 0 0,0 0 0 0 0,-1 0 1 0 0,1-1-1 0 0,0 1 0 0 0,0 0 0 0 0,0 0 1 0 0,0-1-1 0 0,0 1 0 0 0,0 0 1 0 0,1 0-1 0 0,-1-1 0 0 0,0 1 0 0 0,0 0 1 0 0,0 0-1 0 0,1-1 0 0 0,-1 1 1 0 0,0 0-1 0 0,1-1 0 0 0,-1 1 0 0 0,1 0 1 0 0,-1-1-1 0 0,1 1 0 0 0,-1-1 1 0 0,1 1-1 0 0,-1-1 0 0 0,1 1 0 0 0,1 0 1 0 0,27 13 76 0 0,-17-9-72 0 0,-8-3-9 0 0,0-1 0 0 0,0 1 0 0 0,0 0 0 0 0,0-1 0 0 0,0 0 0 0 0,0 0 0 0 0,1-1 0 0 0,-1 1 0 0 0,0-1 0 0 0,0 0 0 0 0,1 0 0 0 0,-1 0 0 0 0,0 0 0 0 0,1-1 0 0 0,-1 0 0 0 0,0 0 0 0 0,7-2 0 0 0,-4 0-22 0 0,0 0 0 0 0,0 0 0 0 0,0-1-1 0 0,-1 0 1 0 0,0 0 0 0 0,0 0 0 0 0,0-1 0 0 0,0 0-1 0 0,7-8 1 0 0,-11 11 12 0 0,-1 0-1 0 0,1 0 1 0 0,-1 0-1 0 0,1 0 1 0 0,-1 0 0 0 0,1 0-1 0 0,-1-1 1 0 0,0 1-1 0 0,0 0 1 0 0,0-1-1 0 0,-1 1 1 0 0,1-1 0 0 0,-1 1-1 0 0,1-1 1 0 0,-1 1-1 0 0,0-1 1 0 0,0 1 0 0 0,0-4-1 0 0,0 4 11 0 0,-1 1 0 0 0,1-1 0 0 0,-1 0 0 0 0,0 0 0 0 0,0 1 0 0 0,0-1 0 0 0,0 0-1 0 0,0 1 1 0 0,0-1 0 0 0,0 1 0 0 0,-1-1 0 0 0,1 1 0 0 0,-1-1 0 0 0,1 1 0 0 0,-1 0 0 0 0,1 0 0 0 0,-1 0 0 0 0,0 0 0 0 0,1 0 0 0 0,-1 0-1 0 0,0 0 1 0 0,0 1 0 0 0,1-1 0 0 0,-1 1 0 0 0,-2-1 0 0 0,-8-1 22 0 0,1 1 1 0 0,-1 1-1 0 0,1 0 1 0 0,-1 0-1 0 0,1 1 0 0 0,-1 1 1 0 0,-21 5-1 0 0,14-3-39 0 0,-28 12-218 0 0,43-15 111 0 0,1 0 0 0 0,0 0 1 0 0,-1 0-1 0 0,1 0 0 0 0,0 1 0 0 0,0 0 0 0 0,-5 3 0 0 0,4 3-1309 0 0,19-4-1442 0 0,263-10-13048 0 0,-232 1 14636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23.3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88 600 0 0,'-8'1'557'0'0,"0"-1"0"0"0,1 1 1 0 0,-1 1-1 0 0,0 0 0 0 0,1 0 0 0 0,-1 0 0 0 0,1 1 0 0 0,0 0 1 0 0,-9 5-1 0 0,-6 5 1228 0 0,-29 23 0 0 0,47-33-1539 0 0,-1 1 171 0 0,1 1 0 0 0,-1 0 0 0 0,1 0 0 0 0,0 0 0 0 0,0 1 1 0 0,1-1-1 0 0,-1 1 0 0 0,-2 7 0 0 0,-3 4 1022 0 0,9-16-1353 0 0,0 0 1 0 0,0 0-1 0 0,-1 0 0 0 0,1 1 1 0 0,0-1-1 0 0,0 0 1 0 0,0 0-1 0 0,1 0 1 0 0,-1 1-1 0 0,0-1 1 0 0,0 0-1 0 0,1 0 0 0 0,-1 0 1 0 0,0 0-1 0 0,1 0 1 0 0,-1 1-1 0 0,1-1 1 0 0,0 0-1 0 0,-1 0 1 0 0,3 1-1 0 0,-2 1 46 0 0,1 0-1 0 0,0-1 1 0 0,1 1-1 0 0,-1-1 1 0 0,0 0-1 0 0,1 1 1 0 0,4 2-1 0 0,14 4-31 0 0,0 0-1 0 0,0-1 1 0 0,1-2-1 0 0,32 7 1 0 0,37 10-51 0 0,-55-12-30 0 0,-14-5-39 0 0,41 17 0 0 0,-59-22 12 0 0,0 1 0 0 0,0 0 0 0 0,0 0 1 0 0,0 1-1 0 0,0-1 0 0 0,-1 1 1 0 0,1 0-1 0 0,-1 0 0 0 0,0 0 1 0 0,0 0-1 0 0,0 1 0 0 0,0-1 0 0 0,0 1 1 0 0,-1 0-1 0 0,4 7 0 0 0,-6-8 4 0 0,0-1-1 0 0,0 1 0 0 0,0-1 0 0 0,0 1 0 0 0,0-1 1 0 0,0 1-1 0 0,-1-1 0 0 0,0 0 0 0 0,1 1 1 0 0,-1-1-1 0 0,0 0 0 0 0,0 1 0 0 0,0-1 0 0 0,0 0 1 0 0,-1 0-1 0 0,1 0 0 0 0,0 0 0 0 0,-1 0 0 0 0,0 0 1 0 0,1-1-1 0 0,-1 1 0 0 0,-4 2 0 0 0,-7 12 11 0 0,9-12 15 0 0,0 1 1 0 0,0 0-1 0 0,-1-1 0 0 0,0 0 0 0 0,0 0 0 0 0,0-1 0 0 0,0 1 0 0 0,-10 4 0 0 0,-48 18 283 0 0,54-23-252 0 0,-12 5 127 0 0,0-2 0 0 0,-32 6 1 0 0,45-11-131 0 0,-1 1 0 0 0,1-2 0 0 0,-1 1 0 0 0,1-1 0 0 0,-1 0 0 0 0,1-1 0 0 0,-1 0 0 0 0,1-1 0 0 0,-11-2 0 0 0,17 3-48 0 0,0 0 0 0 0,0 0-1 0 0,0 0 1 0 0,0-1-1 0 0,0 1 1 0 0,1 0-1 0 0,-1-1 1 0 0,0 1-1 0 0,1-1 1 0 0,-1 0 0 0 0,1 1-1 0 0,-1-1 1 0 0,1 0-1 0 0,0 0 1 0 0,0 0-1 0 0,0 0 1 0 0,-1-3-1 0 0,1 3 0 0 0,1 1-1 0 0,-1 0 0 0 0,1-1 0 0 0,0 1 1 0 0,0-1-1 0 0,-1 1 0 0 0,1-1 0 0 0,0 1 1 0 0,0 0-1 0 0,0-1 0 0 0,1 1 0 0 0,-1-1 1 0 0,0 1-1 0 0,0 0 0 0 0,1-1 0 0 0,-1 1 1 0 0,1 0-1 0 0,-1-1 0 0 0,1 1 0 0 0,0 0 1 0 0,-1 0-1 0 0,1-1 0 0 0,0 1 0 0 0,0 0 1 0 0,0 0-1 0 0,0 0 0 0 0,0 0 0 0 0,1-1 0 0 0,237-171-1147 0 0,-222 158 1023 0 0,-2 0 0 0 0,0-1 0 0 0,-1-1 0 0 0,0 0 0 0 0,-1-1 0 0 0,-2 0-1 0 0,1-1 1 0 0,-2 0 0 0 0,11-30 0 0 0,-17 42 133 0 0,-1-1 0 0 0,-1 0-1 0 0,0 0 1 0 0,0 0 0 0 0,0 0 0 0 0,-1-1 0 0 0,0 1-1 0 0,-1-16 1 0 0,0 20 30 0 0,-1 1 0 0 0,1 0 0 0 0,-1 0 0 0 0,0 0 0 0 0,0 0 0 0 0,-1 0 0 0 0,1 0 0 0 0,-1 0 0 0 0,1 0 0 0 0,-1 1 0 0 0,0-1-1 0 0,0 0 1 0 0,0 1 0 0 0,0-1 0 0 0,-1 1 0 0 0,1 0 0 0 0,0 0 0 0 0,-1 0 0 0 0,0 0 0 0 0,1 0 0 0 0,-1 1 0 0 0,0-1 0 0 0,0 1 0 0 0,0 0 0 0 0,-3-1 0 0 0,-1 0 6 0 0,1 0 1 0 0,0 1 0 0 0,-1 0 0 0 0,1 0-1 0 0,0 1 1 0 0,-1 0 0 0 0,1 0 0 0 0,-1 0-1 0 0,1 1 1 0 0,-11 2 0 0 0,-7 3-99 0 0,-33 12-1 0 0,27-7-112 0 0,9-3-332 0 0,-1 2 1 0 0,2 0-1 0 0,-1 1 0 0 0,-36 27 0 0 0,36-24-253 0 0,18-12 600 0 0,1-1 0 0 0,-1 0-1 0 0,1 1 1 0 0,0 0 0 0 0,0-1 0 0 0,0 1 0 0 0,0 0-1 0 0,0 0 1 0 0,0 0 0 0 0,1 0 0 0 0,-1 0-1 0 0,0 1 1 0 0,1-1 0 0 0,0 0 0 0 0,0 1 0 0 0,-1-1-1 0 0,2 1 1 0 0,-1-1 0 0 0,0 1 0 0 0,0 0-1 0 0,1-1 1 0 0,-1 1 0 0 0,1 0 0 0 0,0 2 0 0 0,1-1-138 0 0,0-1 0 0 0,0 0 0 0 0,0 0 0 0 0,1 0 0 0 0,-1 0 1 0 0,1 0-1 0 0,0-1 0 0 0,0 1 0 0 0,0 0 0 0 0,0-1 1 0 0,1 1-1 0 0,-1-1 0 0 0,0 0 0 0 0,1 0 0 0 0,0 0 0 0 0,-1 0 1 0 0,1 0-1 0 0,6 2 0 0 0,-2 0-426 0 0,1 0-1 0 0,1-1 1 0 0,-1 0-1 0 0,0 0 1 0 0,11 2 0 0 0,8 0-490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23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8 364 0 0,'-3'-2'439'0'0,"0"1"-1"0"0,-1 0 1 0 0,1 0-1 0 0,0 0 1 0 0,0 1-1 0 0,0-1 1 0 0,0 1-1 0 0,-1 0 1 0 0,-5 0-1 0 0,-11 1 7559 0 0,39 27-1320 0 0,5-7-5741 0 0,-15-12-713 0 0,0-1 0 0 0,0 0 0 0 0,17 10 0 0 0,-9-8 15 0 0,29 27-1 0 0,-4-5-150 0 0,-16-16-106 0 0,-20-13-23 0 0,-1-1 0 0 0,0 1 1 0 0,0 1-1 0 0,0-1 0 0 0,0 1 0 0 0,5 5 0 0 0,-5-4-274 0 0,0-2-1 0 0,0 1 1 0 0,0 0-1 0 0,1-1 1 0 0,-1 0-1 0 0,1-1 0 0 0,0 1 1 0 0,8 2-1 0 0,-13-5 103 0 0,0 0 0 0 0,0 0 0 0 0,0 0-1 0 0,0 0 1 0 0,0 0 0 0 0,0 0-1 0 0,-1-1 1 0 0,1 1 0 0 0,0 0-1 0 0,0 0 1 0 0,0-1 0 0 0,0 1 0 0 0,-1 0-1 0 0,1-1 1 0 0,0 1 0 0 0,0-1-1 0 0,-1 1 1 0 0,1-1 0 0 0,0 0 0 0 0,-1 1-1 0 0,1-1 1 0 0,0 1 0 0 0,-1-1-1 0 0,1 0 1 0 0,-1 0 0 0 0,1 1 0 0 0,0-3-1 0 0,14-29-6291 0 0,-4 9 3072 0 0,-1 11 1874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7:58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24 756 0 0,'0'-1'14412'0'0,"-27"24"-11774"0"0,20-15-2225 0 0,0 0 0 0 0,1 1-1 0 0,0 0 1 0 0,-8 17 0 0 0,12-23-375 0 0,1 0-1 0 0,0-1 0 0 0,0 1 1 0 0,0 0-1 0 0,0 0 0 0 0,0 0 1 0 0,0 0-1 0 0,1 0 0 0 0,0 0 1 0 0,0 0-1 0 0,-1 0 0 0 0,2 0 0 0 0,-1 0 1 0 0,0 0-1 0 0,1 0 0 0 0,-1 0 1 0 0,1 0-1 0 0,0 0 0 0 0,0 0 1 0 0,0 0-1 0 0,0-1 0 0 0,2 4 1 0 0,-1-2-33 0 0,1-1 0 0 0,-1 1 0 0 0,1 0 1 0 0,0-1-1 0 0,0 0 0 0 0,0 1 1 0 0,0-1-1 0 0,1-1 0 0 0,-1 1 0 0 0,1 0 1 0 0,0-1-1 0 0,-1 0 0 0 0,1 0 1 0 0,0 0-1 0 0,1 0 0 0 0,-1 0 0 0 0,0-1 1 0 0,0 0-1 0 0,1 0 0 0 0,-1 0 0 0 0,0-1 1 0 0,1 1-1 0 0,-1-1 0 0 0,6 0 1 0 0,16-1-82 0 0,-1 0 1 0 0,1-2-1 0 0,-1-1 1 0 0,0-1 0 0 0,44-15-1 0 0,-52 14-30 0 0,-1 0 0 0 0,0-2-1 0 0,-1 0 1 0 0,0 0 0 0 0,0-2 0 0 0,-1 0-1 0 0,0 0 1 0 0,-1-1 0 0 0,17-18 0 0 0,-29 28 100 0 0,0 0 1 0 0,0 0-1 0 0,0 0 0 0 0,0 0 1 0 0,-1-1-1 0 0,1 1 1 0 0,0 0-1 0 0,0 0 0 0 0,-1-1 1 0 0,1 1-1 0 0,-1 0 1 0 0,1-1-1 0 0,-1 1 1 0 0,1-1-1 0 0,-1 1 0 0 0,0 0 1 0 0,0-1-1 0 0,0 1 1 0 0,0-1-1 0 0,0 1 0 0 0,0-1 1 0 0,0 1-1 0 0,0-1 1 0 0,-1 1-1 0 0,1 0 0 0 0,0-1 1 0 0,-1 1-1 0 0,1-1 1 0 0,-1 1-1 0 0,0 0 0 0 0,1 0 1 0 0,-1-1-1 0 0,0 1 1 0 0,0 0-1 0 0,0 0 1 0 0,0 0-1 0 0,0 0 0 0 0,0 0 1 0 0,0 0-1 0 0,0 0 1 0 0,0 0-1 0 0,0 0 0 0 0,-1 0 1 0 0,-1 0-1 0 0,-4-3 8 0 0,-1 0 0 0 0,1 0 1 0 0,-1 1-1 0 0,0 1 0 0 0,1-1 0 0 0,-16-2 0 0 0,-8 1 22 0 0,0 2 0 0 0,1 0 0 0 0,-1 3 0 0 0,0 0 1 0 0,0 2-1 0 0,0 1 0 0 0,-37 10 0 0 0,2 2-310 0 0,-97 29-44 0 0,144-38-801 0 0,0 1 0 0 0,1 0-1 0 0,0 1 1 0 0,0 1 0 0 0,1 1 0 0 0,-19 15 0 0 0,28-16-2257 0 0,17-8 1156 0 0,18-7-488 0 0,-8-1 1184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2.8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29 587 1036 0 0,'-28'14'15659'0'0,"35"-22"-14924"0"0,0 0-1 0 0,0 0 1 0 0,-1-1 0 0 0,6-9 0 0 0,1-8 397 0 0,-9 21-976 0 0,-1 0 0 0 0,0-1 0 0 0,-1 1 0 0 0,1-1 1 0 0,-1 0-1 0 0,0 0 0 0 0,-1 0 0 0 0,1 0 0 0 0,0-8 0 0 0,-1 1-44 0 0,0 0 0 0 0,1 0 1 0 0,4-13-1 0 0,-3 13-94 0 0,-1 1 1 0 0,0-1 0 0 0,0-13-1 0 0,8-67-42 0 0,-10 61-210 0 0,1 11 34 0 0,-1 1 0 0 0,-3-27 1 0 0,2 42-290 0 0,0 0 0 0 0,0 0 1 0 0,0 0-1 0 0,-1 1 0 0 0,1-1 0 0 0,-1 0 1 0 0,0 1-1 0 0,-1-1 0 0 0,1 1 0 0 0,-1 0 1 0 0,0 0-1 0 0,0 0 0 0 0,0 0 0 0 0,-6-5 1 0 0,-48-25-12215 0 0,47 24 10877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24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555 1 696 0 0,'-17'5'6963'0'0,"-4"14"-2250"0"0,2 1-1510 0 0,11-12-2423 0 0,0 1 0 0 0,1 1 0 0 0,0-1-1 0 0,1 1 1 0 0,-7 13 0 0 0,-13 19 47 0 0,20-33-687 0 0,1 0-1 0 0,0 0 1 0 0,0 1-1 0 0,1-1 1 0 0,-6 20-1 0 0,6-16-79 0 0,-1-1-1 0 0,0 0 1 0 0,-7 12-1 0 0,-5 6-41 0 0,2-2-247 0 0,-2-1 0 0 0,0 0 0 0 0,-2-1 0 0 0,-1-2 0 0 0,-28 29 0 0 0,29-35-198 0 0,-6 4-2599 0 0,-32 24 1 0 0,48-40 1578 0 0,0 0-1 0 0,-1-1 1 0 0,1 0 0 0 0,-1 0-1 0 0,0-1 1 0 0,-1-1-1 0 0,-17 5 1 0 0,17-7-324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26.1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0 992 0 0,'-2'1'-95'0'0,"-11"9"5214"0"0,12-10-5027 0 0,1 0 1 0 0,0 0-1 0 0,0 1 1 0 0,0-1 0 0 0,0 0-1 0 0,0 0 1 0 0,0 1-1 0 0,-1-1 1 0 0,1 0-1 0 0,0 0 1 0 0,0 1-1 0 0,0-1 1 0 0,0 0-1 0 0,0 1 1 0 0,0-1-1 0 0,0 0 1 0 0,0 0-1 0 0,0 1 1 0 0,0-1-1 0 0,0 0 1 0 0,0 0-1 0 0,1 1 1 0 0,-1-1-1 0 0,0 0 1 0 0,0 0-1 0 0,0 1 1 0 0,1 0 647 0 0,0 0-647 0 0,-1-1-1 0 0,0 0 1 0 0,0 0-1 0 0,1 0 1 0 0,-1 0-1 0 0,0 0 1 0 0,0 1-1 0 0,1-1 1 0 0,-1 0-1 0 0,0 0 1 0 0,1 0-1 0 0,17 18 5580 0 0,-16-16-5295 0 0,0 1 0 0 0,0-1 0 0 0,0 1 0 0 0,0-1 0 0 0,1 0 0 0 0,-1 0 0 0 0,5 3 0 0 0,105 49 1041 0 0,-89-44-1281 0 0,-3 0-100 0 0,-1 1 1 0 0,0 0 0 0 0,-1 1-1 0 0,-1 2 1 0 0,0-1 0 0 0,0 2 0 0 0,-2 0-1 0 0,1 1 1 0 0,16 24 0 0 0,-24-28-19 0 0,0 1 0 0 0,-1-1 0 0 0,7 18 0 0 0,-5-11 0 0 0,-5-9-8 0 0,0-1 0 0 0,-1 1 0 0 0,-1 0 1 0 0,0 0-1 0 0,0 0 0 0 0,0 0 0 0 0,-1 16 0 0 0,-1-1 55 0 0,-7 48 0 0 0,4-56-41 0 0,-2 0 1 0 0,1 0-1 0 0,-2 0 0 0 0,0-1 0 0 0,-1 0 1 0 0,-1 0-1 0 0,0-1 0 0 0,-2 1 1 0 0,-15 19-1 0 0,6-12-505 0 0,0-1-1 0 0,-2 0 1 0 0,-1-2-1 0 0,-46 35 1 0 0,60-50 164 0 0,-40 28-4034 0 0,-2-2-4957 0 0,49-30 8983 0 0,-1 0-1 0 0,0-1 1 0 0,0 1-1 0 0,0 0 0 0 0,-1-1 1 0 0,1 1-1 0 0,0-1 0 0 0,0 0 1 0 0,0 0-1 0 0,-4 0 1 0 0,5 0 226 0 0,-10 0-1272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31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297 200 308 0 0,'-24'-64'1533'0'0,"18"45"-812"0"0,0 1 0 0 0,-17-30 0 0 0,22 45-677 0 0,-1 1 1 0 0,1 0 0 0 0,-1 0-1 0 0,0 0 1 0 0,1 0 0 0 0,-1 1-1 0 0,0-1 1 0 0,0 0-1 0 0,0 1 1 0 0,0 0 0 0 0,-1-1-1 0 0,1 1 1 0 0,0 0 0 0 0,0 0-1 0 0,-1 0 1 0 0,1 0 0 0 0,-1 0-1 0 0,1 1 1 0 0,-5-1-1 0 0,4 0 16 0 0,0 0-1 0 0,0 0 0 0 0,0 0 0 0 0,0 0 0 0 0,0-1 0 0 0,0 1 1 0 0,-4-5-1 0 0,-6-2 852 0 0,45 25 4494 0 0,92 43-547 0 0,-71-39-4596 0 0,0-2 1 0 0,1-2-1 0 0,1-3 1 0 0,1-1-1 0 0,57 3 1 0 0,288 2-399 0 0,-291-12 120 0 0,-106-5 15 0 0,0 0 1 0 0,-1-1-1 0 0,1 2 1 0 0,0-1-1 0 0,0 0 1 0 0,-1 1-1 0 0,1-1 1 0 0,-1 1-1 0 0,1 0 1 0 0,-1 0-1 0 0,0 1 1 0 0,0-1-1 0 0,0 1 1 0 0,0-1-1 0 0,0 1 1 0 0,-1 0-1 0 0,1 0 1 0 0,3 6-1 0 0,0 1-8 0 0,-1 1 0 0 0,-1-1 0 0 0,1 1-1 0 0,3 18 1 0 0,-5-20 6 0 0,7 61-72 0 0,-1 5-204 0 0,-7-61 110 0 0,-2 0 0 0 0,1 1 1 0 0,-2-1-1 0 0,0 0 1 0 0,0 0-1 0 0,-2-1 0 0 0,0 1 1 0 0,-8 26-1 0 0,-17 33-480 0 0,15-40 421 0 0,-13 54 0 0 0,6-9 173 0 0,-8 48 70 0 0,9 23-187 0 0,0 261 0 0 0,9-58 46 0 0,2-143 234 0 0,-2-32-131 0 0,-10 167-121 0 0,29-269 118 0 0,-4-35-39 0 0,-3-36 36 0 0,-1-1 0 0 0,-1 1 0 0 0,1 0 0 0 0,0 0 0 0 0,-1 0 0 0 0,0 0 0 0 0,0 0-1 0 0,0 0 1 0 0,0 0 0 0 0,-1 0 0 0 0,0 0 0 0 0,1 0 0 0 0,-1 0 0 0 0,-1 0-1 0 0,-1 5 1 0 0,3-9 9 0 0,0 0 0 0 0,-1 0 1 0 0,1 1-1 0 0,0-1 0 0 0,0 0 0 0 0,0 1 0 0 0,0-1 0 0 0,-1 0 0 0 0,1 0 0 0 0,0 1 1 0 0,0-1-1 0 0,-1 0 0 0 0,1 0 0 0 0,0 0 0 0 0,0 1 0 0 0,-1-1 0 0 0,1 0 0 0 0,0 0 0 0 0,-1 0 1 0 0,1 0-1 0 0,0 0 0 0 0,-1 0 0 0 0,1 1 0 0 0,0-1 0 0 0,-1 0 0 0 0,1 0 0 0 0,0 0 0 0 0,-1 0 1 0 0,1 0-1 0 0,0 0 0 0 0,-1 0 0 0 0,1 0 0 0 0,0-1 0 0 0,-1 1 0 0 0,1 0 0 0 0,0 0 1 0 0,-1 0-1 0 0,1 0 0 0 0,0 0 0 0 0,-1 0 0 0 0,1-1 0 0 0,0 1 0 0 0,0 0 0 0 0,-1 0 0 0 0,1 0 1 0 0,0-1-1 0 0,-1 1 0 0 0,1-1 5 0 0,-1 0-1 0 0,0 0 1 0 0,1 0 0 0 0,-1 0-1 0 0,0 0 1 0 0,1 0 0 0 0,-1 0 0 0 0,1 0-1 0 0,0 0 1 0 0,-1 0 0 0 0,1 0 0 0 0,0 0-1 0 0,-1-1 1 0 0,1-1 0 0 0,0 2 8 0 0,-1 0 1 0 0,1 0 0 0 0,-1 1-1 0 0,1-1 1 0 0,-1 0 0 0 0,0 0-1 0 0,1 0 1 0 0,-1 1 0 0 0,0-1-1 0 0,1 0 1 0 0,-1 0 0 0 0,0 1-1 0 0,0-1 1 0 0,0 1 0 0 0,0-1-1 0 0,0 1 1 0 0,0-1 0 0 0,0 1-1 0 0,1 0 1 0 0,-1-1-1 0 0,0 1 1 0 0,0 0 0 0 0,-1 0-1 0 0,1-1 1 0 0,0 1 0 0 0,0 0-1 0 0,0 0 1 0 0,-1 1 0 0 0,-43-3-52 0 0,37 2 36 0 0,-320 19 491 0 0,-2 0 289 0 0,245-21-867 0 0,-81 2-193 0 0,144 2-923 0 0,-1 1 0 0 0,-35 9-1 0 0,77-16-6737 0 0,0-2 6692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32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141 148 52 0 0,'-20'1'2890'0'0,"11"-1"-2299"0"0,0 1 1 0 0,1-1-1 0 0,-1-1 1 0 0,0 1-1 0 0,0-2 1 0 0,1 1-1 0 0,-1-1 1 0 0,1 0-1 0 0,-1-1 1 0 0,-10-5-1 0 0,18 8-544 0 0,0 0 0 0 0,0-1-1 0 0,0 1 1 0 0,1 0 0 0 0,-1-1 0 0 0,0 1 0 0 0,0-1-1 0 0,1 1 1 0 0,-1-1 0 0 0,0 0 0 0 0,1 1-1 0 0,-1-1 1 0 0,1 0 0 0 0,-1 1 0 0 0,1-1-1 0 0,-1 0 1 0 0,1 1 0 0 0,-1-1 0 0 0,1 0-1 0 0,0 0 1 0 0,-1 0 0 0 0,1 0 0 0 0,0 1-1 0 0,0-1 1 0 0,0 0 0 0 0,-1 0 0 0 0,1 0 0 0 0,0 0-1 0 0,0 0 1 0 0,0 1 0 0 0,1-1 0 0 0,-1 0-1 0 0,0 0 1 0 0,0 0 0 0 0,0 0 0 0 0,0 0-1 0 0,1 1 1 0 0,-1-1 0 0 0,1 0 0 0 0,-1 0-1 0 0,0 0 1 0 0,1 1 0 0 0,0-2 0 0 0,12-39 227 0 0,-11 37-255 0 0,0 0-1 0 0,1 0 0 0 0,0 0 1 0 0,-1 1-1 0 0,1-1 1 0 0,0 1-1 0 0,1 0 0 0 0,-1 0 1 0 0,1 0-1 0 0,-1 0 0 0 0,1 0 1 0 0,0 1-1 0 0,0 0 0 0 0,0 0 1 0 0,0 0-1 0 0,0 0 0 0 0,1 1 1 0 0,-1-1-1 0 0,0 1 0 0 0,1 0 1 0 0,-1 0-1 0 0,1 1 1 0 0,-1 0-1 0 0,1-1 0 0 0,0 1 1 0 0,-1 1-1 0 0,1-1 0 0 0,-1 1 1 0 0,1 0-1 0 0,-1 0 0 0 0,0 0 1 0 0,1 0-1 0 0,-1 1 0 0 0,0 0 1 0 0,0 0-1 0 0,0 0 0 0 0,5 3 1 0 0,-4 0-11 0 0,0-1 0 0 0,0 1 0 0 0,-1 1-1 0 0,1-1 1 0 0,-1 1 0 0 0,0-1 0 0 0,-1 1 0 0 0,0 0 0 0 0,0 0 0 0 0,0 1 0 0 0,0-1 0 0 0,-1 1 0 0 0,2 8 0 0 0,8 21-13 0 0,-8-21 15 0 0,0 0-1 0 0,-2 1 1 0 0,0-1-1 0 0,-1 1 1 0 0,0 0-1 0 0,-1-1 1 0 0,-3 17-1 0 0,2 15 81 0 0,1-34-70 0 0,-1-1 0 0 0,0 1 0 0 0,-1-1 0 0 0,0 0 0 0 0,-1 1-1 0 0,0-1 1 0 0,-1 0 0 0 0,0-1 0 0 0,-1 1 0 0 0,-7 12 0 0 0,0-5-43 0 0,10-15 3 0 0,-1 1 0 0 0,0 0 0 0 0,0-1 0 0 0,0 1 0 0 0,0-1 0 0 0,-1 0 0 0 0,0 0 0 0 0,0-1 0 0 0,0 1 0 0 0,0-1 0 0 0,0 1 0 0 0,-1-1 0 0 0,1-1 0 0 0,-10 5 0 0 0,10-5 3 0 0,0-1-1 0 0,0 0 1 0 0,0 0 0 0 0,-1 0-1 0 0,1 0 1 0 0,0 0 0 0 0,-5-1 0 0 0,8 0 19 0 0,-1 0 0 0 0,1 0 0 0 0,-1-1 0 0 0,1 1 1 0 0,-1 0-1 0 0,1-1 0 0 0,0 1 0 0 0,-1-1 0 0 0,1 1 0 0 0,-1-1 1 0 0,1 0-1 0 0,0 0 0 0 0,0 1 0 0 0,-1-1 0 0 0,1 0 1 0 0,0 0-1 0 0,0 0 0 0 0,0 0 0 0 0,0-1 0 0 0,0 1 0 0 0,0 0 1 0 0,0-2-1 0 0,0 2 28 0 0,0 0 0 0 0,0 0 0 0 0,1-1 0 0 0,-1 1 0 0 0,1-1 0 0 0,-1 1 0 0 0,1 0 1 0 0,-1-1-1 0 0,1 1 0 0 0,0-1 0 0 0,0 1 0 0 0,-1-1 0 0 0,1 1 0 0 0,0-1 0 0 0,1 1 0 0 0,-1-1 0 0 0,0 1 1 0 0,0-1-1 0 0,1 1 0 0 0,-1-1 0 0 0,0 1 0 0 0,1 0 0 0 0,0-1 0 0 0,-1 1 0 0 0,1 0 0 0 0,0-1 0 0 0,0 1 0 0 0,-1 0 1 0 0,1 0-1 0 0,0-1 0 0 0,0 1 0 0 0,0 0 0 0 0,1 0 0 0 0,0-1 0 0 0,3-1 156 0 0,0 0-1 0 0,0 0 1 0 0,0 0 0 0 0,0 0-1 0 0,0 1 1 0 0,1 0-1 0 0,6-1 1 0 0,8-2 110 0 0,1 1 0 0 0,0 1 0 0 0,0 1 0 0 0,1 1 0 0 0,23 2 0 0 0,112 15 202 0 0,-91-8-542 0 0,192 18-3273 0 0,-242-25 2460 0 0,0-1 0 0 0,23-2-1 0 0,-35 2 292 0 0,0-1 0 0 0,1 0 0 0 0,-1 0 0 0 0,0 0 0 0 0,1 0 0 0 0,-1 0 0 0 0,0-1 0 0 0,0 0 0 0 0,0 0 0 0 0,0 0 0 0 0,0 0 0 0 0,-1-1 0 0 0,5-3 0 0 0,-6 1-1136 0 0,-2 0 259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1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70 776 224 0 0,'-1'2'216'0'0,"1"-1"-1"0"0,-1 0 1 0 0,0 0 0 0 0,1 0-1 0 0,-1-1 1 0 0,0 1 0 0 0,0 0-1 0 0,1 0 1 0 0,-1 0 0 0 0,0 0 0 0 0,0-1-1 0 0,0 1 1 0 0,0 0 0 0 0,0-1-1 0 0,0 1 1 0 0,0-1 0 0 0,0 1-1 0 0,0-1 1 0 0,0 1 0 0 0,-1-1-1 0 0,1 0 1 0 0,0 0 0 0 0,0 0-1 0 0,0 1 1 0 0,-2-1 0 0 0,1 0 168 0 0,-1 1 0 0 0,0-1 1 0 0,0 1-1 0 0,0-1 0 0 0,0 0 0 0 0,0 0 1 0 0,0 0-1 0 0,-4-2 0 0 0,6 1-271 0 0,0 0 0 0 0,-1 0 0 0 0,1 0 0 0 0,0 0 0 0 0,0 0 0 0 0,1-1 0 0 0,-1 1 0 0 0,0 0 0 0 0,0-1 0 0 0,1 1 0 0 0,-1-1 0 0 0,1 1 0 0 0,-1 0 0 0 0,1-1 0 0 0,-1 0 0 0 0,1 1 0 0 0,0-1 0 0 0,0 1-1 0 0,0-3 1 0 0,1-37 548 0 0,0 24-315 0 0,0-12 85 0 0,2-1 0 0 0,14-58 0 0 0,2-13-187 0 0,-12 57-193 0 0,-3 28-22 0 0,-2 0 0 0 0,2-25 0 0 0,-3 15 60 0 0,8-40-1 0 0,-5 41 76 0 0,1-41-1 0 0,5-36 445 0 0,-1 65-244 0 0,-9 36-345 0 0,0 0 0 0 0,0 1 0 0 0,0-1-1 0 0,0 0 1 0 0,0 0 0 0 0,0 1 0 0 0,1-1-1 0 0,-1 0 1 0 0,0 1 0 0 0,0-1 0 0 0,0 0-1 0 0,1 1 1 0 0,-1-1 0 0 0,0 1 0 0 0,1-1-1 0 0,-1 0 1 0 0,0 1 0 0 0,1-1 0 0 0,-1 1-1 0 0,1-1 1 0 0,-1 1 0 0 0,1-1 0 0 0,-1 1-1 0 0,1 0 1 0 0,0-1 0 0 0,-1 1 0 0 0,1-1-1 0 0,-1 1 1 0 0,1 0 0 0 0,1-1-1 0 0,0 1 20 0 0,0 0 0 0 0,0-1 0 0 0,1 1-1 0 0,-1 0 1 0 0,0 0 0 0 0,0 1 0 0 0,0-1-1 0 0,0 0 1 0 0,1 1 0 0 0,1 0 0 0 0,3 1 12 0 0,-1 1 0 0 0,0-1 0 0 0,0 1 0 0 0,-1 0 0 0 0,1 1 0 0 0,8 5 0 0 0,4 8 23 0 0,0 1-1 0 0,-1 0 0 0 0,-1 1 1 0 0,-1 1-1 0 0,0 0 0 0 0,-2 1 1 0 0,0 1-1 0 0,-2 0 1 0 0,0 0-1 0 0,13 42 0 0 0,7 75-108 0 0,-16-68 26 0 0,-13-49 7 0 0,-2-17 0 0 0,0 1-1 0 0,0 0 1 0 0,1-1 0 0 0,0 1 0 0 0,3 9-1 0 0,-4-14 3 0 0,0-1 1 0 0,0 1-1 0 0,1-1 0 0 0,-1 1 0 0 0,0-1 0 0 0,1 1 0 0 0,-1-1 0 0 0,0 1 0 0 0,1-1 0 0 0,-1 1 0 0 0,0-1 1 0 0,1 0-1 0 0,-1 1 0 0 0,1-1 0 0 0,-1 0 0 0 0,1 0 0 0 0,-1 1 0 0 0,1-1 0 0 0,-1 0 0 0 0,1 0 1 0 0,-1 1-1 0 0,1-1 0 0 0,-1 0 0 0 0,2 0 0 0 0,-1 0-2 0 0,1 0 1 0 0,-1-1-1 0 0,1 1 1 0 0,-1-1 0 0 0,1 1-1 0 0,-1-1 1 0 0,0 1-1 0 0,1-1 1 0 0,-1 0-1 0 0,0 0 1 0 0,0 1-1 0 0,1-1 1 0 0,1-2-1 0 0,8-9-3 0 0,0 0 0 0 0,-1 0 0 0 0,-1-1 0 0 0,15-24 0 0 0,14-43-9 0 0,31-65-105 0 0,-58 114 139 0 0,-11 27-11 0 0,1 1 0 0 0,0 0 0 0 0,0-1 1 0 0,0 1-1 0 0,0 0 0 0 0,1-1 0 0 0,-1 1 0 0 0,1 0 1 0 0,0 0-1 0 0,0 0 0 0 0,0 0 0 0 0,0 1 1 0 0,0-1-1 0 0,4-2 0 0 0,-6 5 5 0 0,1 0 0 0 0,-1 0 0 0 0,1 0 0 0 0,0 0 1 0 0,-1 0-1 0 0,1 1 0 0 0,-1-1 0 0 0,1 0 0 0 0,-1 0 0 0 0,1 1 0 0 0,0-1 0 0 0,-1 0 1 0 0,1 1-1 0 0,-1-1 0 0 0,0 1 0 0 0,1-1 0 0 0,-1 0 0 0 0,1 1 0 0 0,-1-1 0 0 0,0 1 1 0 0,1-1-1 0 0,-1 1 0 0 0,0 0 0 0 0,1-1 0 0 0,-1 1 0 0 0,0-1 0 0 0,0 1 0 0 0,0-1 1 0 0,1 1-1 0 0,-1 0 0 0 0,0-1 0 0 0,0 1 0 0 0,0 1 0 0 0,8 29 202 0 0,-7-25-168 0 0,17 80 138 0 0,6 94 1 0 0,-18-134-166 0 0,4 15 4 0 0,30 98 0 0 0,-25-105-46 0 0,4-2-184 0 0,-13-39-207 0 0,-1-1 1 0 0,5 24 0 0 0,-8-30 8 0 0,0 0 0 0 0,0-1 0 0 0,1 1 0 0 0,0-1 0 0 0,5 7 0 0 0,-7-10-145 0 0,0 1 0 0 0,0-1 0 0 0,1 0 0 0 0,-1 0 0 0 0,1 0 0 0 0,0-1 1 0 0,-1 1-1 0 0,1 0 0 0 0,0 0 0 0 0,0-1 0 0 0,0 0 0 0 0,4 3 0 0 0,5-26-6658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2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79 1040 0 0,'-5'0'961'0'0,"0"0"0"0"0,0 0 1 0 0,0 0-1 0 0,0 1 0 0 0,0 0 0 0 0,0 0 0 0 0,0 0 0 0 0,0 1 0 0 0,-6 2 1 0 0,11-4-783 0 0,-1 0-33 0 0,0 0 1 0 0,1 0-1 0 0,-1 1 1 0 0,1-1-1 0 0,-1 0 1 0 0,1 0-1 0 0,-1 0 1 0 0,0 1-1 0 0,1-1 1 0 0,-1 0-1 0 0,1 1 1 0 0,-1-1-1 0 0,1 0 1 0 0,0 1-1 0 0,-1-1 1 0 0,1 1-1 0 0,-1-1 1 0 0,1 1-1 0 0,0-1 1 0 0,-1 1-1 0 0,1-1 1 0 0,0 1-1 0 0,0-1 1 0 0,-1 1-1 0 0,1-1 1 0 0,0 1-1 0 0,0-1 1 0 0,0 1-1 0 0,0 0 1 0 0,0-1-1 0 0,-1 1 1 0 0,1-1-1 0 0,0 1 1 0 0,0 0-1 0 0,1-1 1 0 0,-1 1-1 0 0,0-1 1 0 0,0 1-1 0 0,0 0 1 0 0,0-1-1 0 0,0 1 1 0 0,1-1-1 0 0,-1 1 1 0 0,0-1-1 0 0,0 1 1 0 0,1 0-1 0 0,8 12 645 0 0,-7-10-711 0 0,-1 0 1 0 0,1 0 0 0 0,0-1-1 0 0,0 1 1 0 0,0-1-1 0 0,0 1 1 0 0,5 3 0 0 0,38 31 315 0 0,-34-25-376 0 0,2-2-1 0 0,-1 0 1 0 0,2 0 0 0 0,-1-1 0 0 0,23 10-1 0 0,-26-14-41 0 0,1-1-1 0 0,0 0 0 0 0,1-1 0 0 0,-1 0 0 0 0,0-1 1 0 0,1 0-1 0 0,0-1 0 0 0,15 0 0 0 0,-20-1-5 0 0,1 0 0 0 0,0-1 0 0 0,-1-1-1 0 0,1 1 1 0 0,0-1 0 0 0,-1-1 0 0 0,0 1 0 0 0,0-1-1 0 0,0 0 1 0 0,0-1 0 0 0,0 0 0 0 0,0 0 0 0 0,9-8-1 0 0,-10 7 1 0 0,1-1-1 0 0,-1 0 0 0 0,0-1 0 0 0,0 1 0 0 0,0-1 0 0 0,5-10 1 0 0,-10 14 19 0 0,1 0 0 0 0,0-1 0 0 0,-1 1 0 0 0,0-1 0 0 0,0 0 1 0 0,0 1-1 0 0,0-1 0 0 0,0 0 0 0 0,-1 0 0 0 0,0 1 0 0 0,0-1 1 0 0,0 0-1 0 0,0 0 0 0 0,0 0 0 0 0,-1 1 0 0 0,-2-8 0 0 0,2 5 11 0 0,-1 1 0 0 0,0 0 0 0 0,0 0 0 0 0,0 0 0 0 0,-1 0-1 0 0,1 0 1 0 0,-1 1 0 0 0,0-1 0 0 0,-1 1 0 0 0,1 0 0 0 0,-1 0-1 0 0,0 0 1 0 0,0 0 0 0 0,0 1 0 0 0,-1-1 0 0 0,1 1 0 0 0,-1 0-1 0 0,1 1 1 0 0,-9-5 0 0 0,2 2-8 0 0,0 1 1 0 0,0 0-1 0 0,-1 0 0 0 0,1 1 1 0 0,0 1-1 0 0,-1-1 0 0 0,-17 1 1 0 0,3 0 46 0 0,1 2 1 0 0,-35 3-1 0 0,56-2-95 0 0,0-1 0 0 0,-1 1-1 0 0,1-1 1 0 0,0 1 0 0 0,0 1-1 0 0,0-1 1 0 0,0 0-1 0 0,0 1 1 0 0,0 0 0 0 0,0 0-1 0 0,0 0 1 0 0,1 0 0 0 0,-1 1-1 0 0,1 0 1 0 0,0-1-1 0 0,-1 1 1 0 0,1 0 0 0 0,1 1-1 0 0,-1-1 1 0 0,0 0 0 0 0,1 1-1 0 0,-1-1 1 0 0,1 1 0 0 0,0 0-1 0 0,1 0 1 0 0,-1 0-1 0 0,1 0 1 0 0,-1 0 0 0 0,1 0-1 0 0,0 0 1 0 0,1 1 0 0 0,-1-1-1 0 0,1 0 1 0 0,0 0-1 0 0,0 1 1 0 0,0-1 0 0 0,0 0-1 0 0,1 1 1 0 0,0-1 0 0 0,0 0-1 0 0,2 6 1 0 0,-2-7-388 0 0,1 0 1 0 0,0 0-1 0 0,0 0 0 0 0,0 0 1 0 0,0 0-1 0 0,0-1 1 0 0,1 1-1 0 0,-1-1 0 0 0,1 1 1 0 0,-1-1-1 0 0,1 0 1 0 0,0 0-1 0 0,0-1 1 0 0,5 4-1 0 0,-3-3-364 0 0,0 1 0 0 0,1-1-1 0 0,0 0 1 0 0,-1-1 0 0 0,1 1 0 0 0,0-1 0 0 0,-1 0 0 0 0,10 0 0 0 0,12-1-830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2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28 908 0 0,'1'-1'157'0'0,"0"1"1"0"0,0 0-1 0 0,0 0 0 0 0,0 0 0 0 0,0 0 1 0 0,1 0-1 0 0,-1 0 0 0 0,0 0 0 0 0,0 0 1 0 0,0 1-1 0 0,0-1 0 0 0,0 0 0 0 0,0 0 0 0 0,0 1 1 0 0,0-1-1 0 0,0 1 0 0 0,0-1 0 0 0,0 1 1 0 0,0 0-1 0 0,0-1 0 0 0,-1 1 0 0 0,1 0 1 0 0,0-1-1 0 0,0 1 0 0 0,1 2 0 0 0,-2-2 74 0 0,0 1 0 0 0,0 0 0 0 0,0 0 0 0 0,0 0 0 0 0,0 0 0 0 0,-1-1 0 0 0,1 1 0 0 0,0 0 0 0 0,-1 0 0 0 0,0 0 0 0 0,1-1 0 0 0,-1 1 0 0 0,-1 2 0 0 0,-8 40 2793 0 0,10-42-2942 0 0,0-1 0 0 0,-1 1 0 0 0,1-1 0 0 0,0 1 0 0 0,0-1 0 0 0,0 1 0 0 0,1-1 0 0 0,-1 0 0 0 0,0 1 0 0 0,0-1 0 0 0,1 1 0 0 0,-1-1 0 0 0,1 0 0 0 0,0 3 0 0 0,4 14 851 0 0,-5 1-107 0 0,1-9-403 0 0,-1 1 1 0 0,0-1 0 0 0,-1 1 0 0 0,0-1-1 0 0,-1 0 1 0 0,-3 11 0 0 0,-4 7-78 0 0,7-18-282 0 0,2-10-61 0 0,0 0 0 0 0,0 1 0 0 0,1-1 1 0 0,-1 0-1 0 0,0 0 0 0 0,0 1 0 0 0,0-1 0 0 0,0 0 0 0 0,0 1 0 0 0,0-1 0 0 0,0 0 0 0 0,0 0 0 0 0,0 1 0 0 0,0-1 0 0 0,0 0 0 0 0,0 1 1 0 0,0-1-1 0 0,0 0 0 0 0,0 1 0 0 0,0-1 0 0 0,0 0 0 0 0,0 0 0 0 0,0 1 0 0 0,-1-1 0 0 0,1 0 0 0 0,0 0 0 0 0,0 1 0 0 0,0-1 1 0 0,0 0-1 0 0,-1 0 0 0 0,1 1 0 0 0,0-1 0 0 0,0 0 0 0 0,-1 0 0 0 0,1 0 0 0 0,0 1 0 0 0,0-1 0 0 0,-1 0 0 0 0,1 0 0 0 0,0 0 0 0 0,0 0 1 0 0,-1 0-1 0 0,1 0 0 0 0,0 0 0 0 0,-1 0 0 0 0,1 1 0 0 0,0-1 0 0 0,-1 0 0 0 0,1 0 0 0 0,0 0 0 0 0,0 0 0 0 0,-1 0 0 0 0,1-1 1 0 0,0 1-1 0 0,-1 0 0 0 0,-9-27-17 0 0,9 23 10 0 0,1 0 0 0 0,-1 0 0 0 0,1-1 0 0 0,-1 1 0 0 0,1 0 0 0 0,0 0 0 0 0,1-1 0 0 0,-1 1 0 0 0,1 0 0 0 0,0 0 0 0 0,2-8 0 0 0,21-49-79 0 0,-14 37 42 0 0,-6 17 30 0 0,-1-1 1 0 0,2 1 0 0 0,-1 1 0 0 0,1-1 0 0 0,0 1 0 0 0,7-8 0 0 0,17-24-16 0 0,-27 35 18 0 0,0 0 1 0 0,1 1-1 0 0,-1-1 1 0 0,1 0-1 0 0,0 1 1 0 0,0-1-1 0 0,0 1 1 0 0,0 0-1 0 0,0 0 1 0 0,0 0-1 0 0,1 0 1 0 0,-1 1-1 0 0,0-1 1 0 0,1 1-1 0 0,-1 0 1 0 0,7-1-1 0 0,-8 1 3 0 0,0 1 0 0 0,0 0-1 0 0,0 0 1 0 0,0 0 0 0 0,0 0-1 0 0,0 0 1 0 0,0 0 0 0 0,0 0-1 0 0,0 1 1 0 0,0-1 0 0 0,0 0-1 0 0,0 1 1 0 0,0 0 0 0 0,0 0-1 0 0,0-1 1 0 0,0 1 0 0 0,0 0-1 0 0,-1 1 1 0 0,1-1-1 0 0,0 0 1 0 0,-1 0 0 0 0,1 1-1 0 0,-1-1 1 0 0,1 1 0 0 0,-1-1-1 0 0,0 1 1 0 0,0 0 0 0 0,0-1-1 0 0,1 1 1 0 0,-2 0 0 0 0,1 0-1 0 0,1 3 1 0 0,4 16-3 0 0,-1 0 0 0 0,4 34 1 0 0,0-1 17 0 0,-7-38-11 0 0,-1 0-1 0 0,0 0 0 0 0,-1 0 0 0 0,-1 0 1 0 0,0 0-1 0 0,-7 31 0 0 0,6-41-204 0 0,2 1 0 0 0,-1-1 0 0 0,1 0 0 0 0,0 12 0 0 0,1-1-2124 0 0,-1-16 2188 0 0,0-1-1 0 0,0 0 1 0 0,0 1 0 0 0,0-1-1 0 0,0 1 1 0 0,1-1-1 0 0,-1 0 1 0 0,0 1 0 0 0,0-1-1 0 0,0 1 1 0 0,1-1 0 0 0,-1 0-1 0 0,0 1 1 0 0,3 1-1282 0 0,-2-2 1282 0 0,-1 1 0 0 0,1-1-1 0 0,-1 0 1 0 0,0 0 0 0 0,1 0-1 0 0,-1 0 1 0 0,1 0 0 0 0,-1 0-1 0 0,0 0 1 0 0,1 0 0 0 0,-1 0-1 0 0,1 0 1 0 0,-1 0-1 0 0,1 0 1 0 0,-1 0 0 0 0,0 0-1 0 0,1 0 1 0 0,-1 0 0 0 0,1-1-1 0 0,-1 1 1 0 0,0 0 0 0 0,1-1-1 0 0,26-9-4916 0 0,-21 7 4905 0 0,13-7-1282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3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51 936 0 0,'-6'0'971'0'0,"0"1"-1"0"0,0-1 0 0 0,0 1 1 0 0,1 1-1 0 0,-1-1 1 0 0,-7 3-1 0 0,-3 3 331 0 0,0 1-1 0 0,-16 11 1 0 0,12-7 701 0 0,18-11-1870 0 0,-1 1 0 0 0,1-1 1 0 0,0 1-1 0 0,0 0 0 0 0,1 0 1 0 0,-1 0-1 0 0,0 0 0 0 0,1 0 1 0 0,-1 0-1 0 0,1 0 0 0 0,-1 1 1 0 0,1-1-1 0 0,0 0 1 0 0,0 1-1 0 0,0-1 0 0 0,1 1 1 0 0,-1-1-1 0 0,0 1 0 0 0,1-1 1 0 0,0 1-1 0 0,0 0 0 0 0,-1-1 1 0 0,1 1-1 0 0,1 0 0 0 0,-1-1 1 0 0,0 1-1 0 0,1-1 0 0 0,-1 1 1 0 0,1 0-1 0 0,0-1 1 0 0,0 0-1 0 0,0 1 0 0 0,0-1 1 0 0,0 1-1 0 0,1-1 0 0 0,-1 0 1 0 0,1 0-1 0 0,-1 0 0 0 0,1 0 1 0 0,0 0-1 0 0,0 0 0 0 0,0 0 1 0 0,0-1-1 0 0,3 3 0 0 0,4 1-134 0 0,1 0 0 0 0,0 0-1 0 0,0-1 1 0 0,0-1 0 0 0,1 1-1 0 0,-1-2 1 0 0,1 1 0 0 0,0-2-1 0 0,0 1 1 0 0,0-1-1 0 0,0-1 1 0 0,0 0 0 0 0,0-1-1 0 0,-1 0 1 0 0,1 0 0 0 0,0-1-1 0 0,0-1 1 0 0,-1 0-1 0 0,1 0 1 0 0,-1-1 0 0 0,0 0-1 0 0,0-1 1 0 0,-1 0 0 0 0,1-1-1 0 0,-1 0 1 0 0,0 0-1 0 0,0-1 1 0 0,8-9 0 0 0,-12 12-2 0 0,0 0-1 0 0,-1 0 1 0 0,0-1 0 0 0,0 0 0 0 0,0 0-1 0 0,-1 0 1 0 0,1 0 0 0 0,-1-1 0 0 0,0 1-1 0 0,-1-1 1 0 0,1 0 0 0 0,-1 0 0 0 0,2-8-1 0 0,-3 9 3 0 0,0 1-1 0 0,0-1 1 0 0,0 1-1 0 0,-1-1 0 0 0,1 0 1 0 0,-1 1-1 0 0,0-1 1 0 0,-1-7-1 0 0,0 10 3 0 0,0 1 0 0 0,1-1 0 0 0,-1 0-1 0 0,0 1 1 0 0,0-1 0 0 0,0 0 0 0 0,0 1 0 0 0,0-1 0 0 0,0 1 0 0 0,0-1 0 0 0,0 1-1 0 0,-1 0 1 0 0,1-1 0 0 0,0 1 0 0 0,-1 0 0 0 0,0 0 0 0 0,1 0 0 0 0,-1 0 0 0 0,1 0-1 0 0,-1 1 1 0 0,0-1 0 0 0,0 0 0 0 0,1 1 0 0 0,-4-1 0 0 0,-7-2-12 0 0,0 0 1 0 0,-1 1 0 0 0,1 1-1 0 0,-1 0 1 0 0,1 1-1 0 0,-1 1 1 0 0,0-1 0 0 0,1 2-1 0 0,-1 0 1 0 0,-13 4-1 0 0,9-1-284 0 0,0 0-1 0 0,1 2 1 0 0,0 0-1 0 0,0 1 0 0 0,1 0 1 0 0,-25 19-1 0 0,38-26 58 0 0,0 1 0 0 0,1 0 0 0 0,-1 0 0 0 0,1 0-1 0 0,-1 0 1 0 0,1 0 0 0 0,0 0 0 0 0,0 0 0 0 0,0 0 0 0 0,0 0-1 0 0,0 0 1 0 0,0 1 0 0 0,0-1 0 0 0,1 0 0 0 0,-1 1 0 0 0,1-1-1 0 0,0 0 1 0 0,0 1 0 0 0,0-1 0 0 0,0 1 0 0 0,0-1 0 0 0,1 5 0 0 0,-1 3-1304 0 0,0-8 1351 0 0,1-1 1 0 0,-1 0-1 0 0,0 0 1 0 0,1 0-1 0 0,-1 0 1 0 0,1 0-1 0 0,-1 0 1 0 0,1 0-1 0 0,-1 0 1 0 0,1 0-1 0 0,-1 0 0 0 0,1 0 1 0 0,0 0-1 0 0,0 0 1 0 0,0-1-1 0 0,-1 1 1 0 0,1 0-1 0 0,0 0 1 0 0,0-1-1 0 0,0 1 1 0 0,0-1-1 0 0,0 1 0 0 0,2 0 1 0 0,27 10-3356 0 0,-30-11 3535 0 0,19 5-1465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3.9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65 648 0 0,'-9'-1'13699'0'0,"20"19"-11414"0"0,5 36-1025 0 0,-15-51-1206 0 0,-1 1 1 0 0,1 0-1 0 0,-1 0 1 0 0,0 0-1 0 0,0 0 1 0 0,0 0-1 0 0,0 0 1 0 0,-1 0-1 0 0,1 0 1 0 0,-1 0-1 0 0,-2 5 1 0 0,-2 23 315 0 0,-5 1 74 0 0,10-33-444 0 0,0 0 0 0 0,0-1 0 0 0,0 1 0 0 0,0 0 0 0 0,0 0-1 0 0,-1 0 1 0 0,1 0 0 0 0,0-1 0 0 0,0 1 0 0 0,0 0 0 0 0,0 0-1 0 0,-1 0 1 0 0,1 0 0 0 0,0-1 0 0 0,0 1 0 0 0,-1 0 0 0 0,1 0-1 0 0,0 0 1 0 0,0 0 0 0 0,0 0 0 0 0,-1 0 0 0 0,1 0 0 0 0,0 0-1 0 0,0 0 1 0 0,-1 0 0 0 0,1 0 0 0 0,0 0 0 0 0,0 0 0 0 0,-1 0-1 0 0,1 0 1 0 0,0 0 0 0 0,0 0 0 0 0,-1 0 0 0 0,1 0-1 0 0,0 0 1 0 0,0 0 0 0 0,0 1 0 0 0,-1-1 0 0 0,1 0 0 0 0,0 0-1 0 0,0 0 1 0 0,0 0 0 0 0,-1 0 0 0 0,1 1 0 0 0,0-1 0 0 0,0 0-1 0 0,0-7-19 0 0,1-1 0 0 0,1 1 0 0 0,-1 0 0 0 0,1 0 0 0 0,0-1 0 0 0,1 1 0 0 0,0 1 0 0 0,0-1 0 0 0,6-9 0 0 0,43-61-128 0 0,-35 53 121 0 0,-14 20 12 0 0,-1 0 1 0 0,1 1-1 0 0,0-1 1 0 0,0 1-1 0 0,0-1 1 0 0,0 1-1 0 0,1 0 0 0 0,-1 0 1 0 0,1 0-1 0 0,0 1 1 0 0,0-1-1 0 0,0 1 1 0 0,0 0-1 0 0,0 0 0 0 0,0 1 1 0 0,1-1-1 0 0,-1 1 1 0 0,0 0-1 0 0,1 0 0 0 0,-1 0 1 0 0,1 1-1 0 0,0-1 1 0 0,-1 1-1 0 0,1 0 1 0 0,-1 0-1 0 0,8 2 0 0 0,-2 1 2 0 0,0 1 0 0 0,0-1-1 0 0,-1 2 1 0 0,1-1 0 0 0,-1 2-1 0 0,0-1 1 0 0,0 1-1 0 0,-1 0 1 0 0,0 1 0 0 0,10 9-1 0 0,-13-11 15 0 0,-2-2 3 0 0,1 0 0 0 0,-1 0 1 0 0,0 0-1 0 0,0 1 0 0 0,0-1 0 0 0,0 1 0 0 0,-1 0 0 0 0,0 0 0 0 0,1 0 0 0 0,1 7 0 0 0,4 0 5 0 0,-1-1-11 0 0,-4 21 4 0 0,-3-30-9 0 0,3-6-3 0 0,0 1 1 0 0,0-1-1 0 0,0 1 1 0 0,-1-1 0 0 0,4-8-1 0 0,-5 11 11 0 0,4-10-6 0 0,1 1 0 0 0,1-1 0 0 0,-1 1 0 0 0,2 1 0 0 0,0-1 0 0 0,0 1 0 0 0,1 1 0 0 0,0-1 0 0 0,14-9 1 0 0,-18 15 6 0 0,0 0 0 0 0,1 0 0 0 0,0 1 1 0 0,0-1-1 0 0,0 1 0 0 0,0 1 0 0 0,1-1 1 0 0,-1 1-1 0 0,1 0 0 0 0,-1 1 0 0 0,1 0 1 0 0,0 0-1 0 0,0 0 0 0 0,-1 1 0 0 0,1-1 1 0 0,0 2-1 0 0,0-1 0 0 0,0 1 0 0 0,11 3 1 0 0,-8-1 5 0 0,1 1 0 0 0,-1 0 0 0 0,0 0 0 0 0,0 1 0 0 0,0 1 0 0 0,0 0 0 0 0,-1 0 0 0 0,0 1 0 0 0,0 0 0 0 0,-1 0 0 0 0,15 18 0 0 0,-13-12 7 0 0,-1 0 0 0 0,0 1 0 0 0,0 1 0 0 0,-2-1-1 0 0,0 1 1 0 0,0 0 0 0 0,5 22 0 0 0,-11-29-163 0 0,0 0-1 0 0,0-1 1 0 0,-1 1 0 0 0,1 0-1 0 0,-3 11 1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4.3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11 336 0 0,'6'2'1437'0'0,"1"1"0"0"0,-1 0 1 0 0,-1 0-1 0 0,1 0 0 0 0,0 0 0 0 0,-1 1 0 0 0,0 0 0 0 0,0 0 1 0 0,6 6-1 0 0,-6-5-992 0 0,5 14 1423 0 0,-1-1-681 0 0,-5-14-1147 0 0,-1 0 1 0 0,0 0-1 0 0,0 0 1 0 0,-1 1-1 0 0,1-1 1 0 0,-1 1 0 0 0,0 0-1 0 0,0 0 1 0 0,-1 0-1 0 0,0 0 1 0 0,2 8-1 0 0,-12-39-6958 0 0,2 9 5016 0 0,1 0-1 0 0,0 1 0 0 0,1-2 0 0 0,-2-17 0 0 0,-1 9 617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3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4 233 652 0 0,'-4'9'7570'0'0,"4"-9"-7430"0"0,19 5 5617 0 0,-15-4-5159 0 0,0-1 0 0 0,0 1 0 0 0,1-1 0 0 0,-1 0 0 0 0,1-1 1 0 0,-1 1-1 0 0,0-1 0 0 0,6-1 0 0 0,3-7-358 0 0,-1 0 1 0 0,0-1-1 0 0,0-1 1 0 0,-1 0-1 0 0,0 0 1 0 0,9-14-1 0 0,30-29-226 0 0,-40 43-3 0 0,0-1 1 0 0,16-23-1 0 0,4-5-40 0 0,-27 34 192 0 0,-1 6 21 0 0,3 6-162 0 0,15 32 206 0 0,7-6-205 0 0,-4-12-20 0 0,-20-16-1 0 0,1-1 0 0 0,-1 1-1 0 0,1-1 1 0 0,0 0 0 0 0,0 0-1 0 0,0-1 1 0 0,8 4 0 0 0,187 80-216 0 0,-143-68 42 0 0,-75-9 160 0 0,-106 4-42 0 0,87-10 54 0 0,-170 28 63 0 0,74-9-72 0 0,67-20-71 0 0,38-3 60 0 0,34 5 0 0 0,9 3-34 0 0,17-4-8 0 0,-24-2 43 0 0,0 0 1 0 0,-1-1-1 0 0,1 1 0 0 0,12-2 1 0 0,39-9-215 0 0,-1-3 1 0 0,0-1-1 0 0,56-24 0 0 0,-111 38 230 0 0,0-1 0 0 0,0 1 0 0 0,0-1 1 0 0,0 0-1 0 0,0 0 0 0 0,0 0 0 0 0,-1 0 0 0 0,1 0 0 0 0,0 0 0 0 0,0 0 0 0 0,-1 0 0 0 0,1-1 0 0 0,1-2 0 0 0,-3 4 6 0 0,0-1-1 0 0,0 1 0 0 0,-1-1 1 0 0,1 1-1 0 0,0-1 0 0 0,-1 1 0 0 0,1-1 1 0 0,0 1-1 0 0,-1-1 0 0 0,1 1 1 0 0,-1 0-1 0 0,1-1 0 0 0,-1 1 1 0 0,1 0-1 0 0,-1-1 0 0 0,1 1 0 0 0,-1 0 1 0 0,1 0-1 0 0,-1 0 0 0 0,1-1 1 0 0,-1 1-1 0 0,1 0 0 0 0,-1 0 0 0 0,0 0 1 0 0,1 0-1 0 0,-1 0 0 0 0,1 0 1 0 0,-1 0-1 0 0,0 0 0 0 0,-70-3 130 0 0,64 3-146 0 0,-25 2 30 0 0,0 1-1 0 0,1 1 1 0 0,0 1 0 0 0,-44 14-1 0 0,70-16-48 0 0,0-1-1 0 0,1 1 0 0 0,-1 0 1 0 0,1 0-1 0 0,0 0 1 0 0,0 0-1 0 0,0 1 0 0 0,0 0 1 0 0,-4 5-1 0 0,9-8 0 0 0,-1-1-1 0 0,0 1 1 0 0,0-1-1 0 0,0 0 1 0 0,0 1-1 0 0,0-1 1 0 0,0 1 0 0 0,1-1-1 0 0,-1 0 1 0 0,0 1-1 0 0,0-1 1 0 0,1 0-1 0 0,-1 1 1 0 0,0-1-1 0 0,0 0 1 0 0,1 1 0 0 0,-1-1-1 0 0,0 0 1 0 0,1 0-1 0 0,-1 1 1 0 0,1-1-1 0 0,-1 0 1 0 0,0 0-1 0 0,1 0 1 0 0,-1 0 0 0 0,1 1-1 0 0,-1-1 1 0 0,0 0-1 0 0,1 0 1 0 0,-1 0-1 0 0,1 0 1 0 0,-1 0-1 0 0,1 0 1 0 0,-1 0-1 0 0,0 0 1 0 0,1 0 0 0 0,24 1-1080 0 0,26-13 126 0 0,-33 8 809 0 0,1 0 0 0 0,-1-2 1 0 0,0 0-1 0 0,32-16 0 0 0,14-8 231 0 0,-64 30-39 0 0,0 0 1 0 0,0-1 0 0 0,1 1-1 0 0,-1 0 1 0 0,0 0-1 0 0,0 0 1 0 0,0 0 0 0 0,0-1-1 0 0,1 1 1 0 0,-1 0-1 0 0,0 0 1 0 0,0 0-1 0 0,0 0 1 0 0,0-1 0 0 0,0 1-1 0 0,0 0 1 0 0,0 0-1 0 0,1-1 1 0 0,-1 1 0 0 0,0 0-1 0 0,0 0 1 0 0,0-1-1 0 0,0 1 1 0 0,0 0 0 0 0,0 0-1 0 0,0-1 1 0 0,0 1-1 0 0,0 0 1 0 0,0 0 0 0 0,0 0-1 0 0,0-1 1 0 0,-1 1-1 0 0,1 0 1 0 0,0 0 0 0 0,0-1-1 0 0,0 1 1 0 0,0 0-1 0 0,0 0 1 0 0,0 0-1 0 0,0-1 1 0 0,-1 1 0 0 0,1 0-1 0 0,0 0 1 0 0,0 0-1 0 0,0 0 1 0 0,-1-1 0 0 0,1 1-1 0 0,0 0 1 0 0,0 0-1 0 0,-1 0 1 0 0,-8-6 521 0 0,6 5-417 0 0,0 0 1 0 0,-1 0-1 0 0,1 0 1 0 0,0 1-1 0 0,-1 0 1 0 0,1-1-1 0 0,-1 1 1 0 0,1 0-1 0 0,0 1 1 0 0,-1-1-1 0 0,-4 2 1 0 0,-39 9 641 0 0,45-10-737 0 0,-111 42 416 0 0,105-39-449 0 0,0-1-1 0 0,0 1 0 0 0,1 1 1 0 0,-9 5-1 0 0,-23 12-33 0 0,4-3-84 0 0,25-10-382 0 0,10-9 489 0 0,0 0 1 0 0,0 1-1 0 0,-1-1 1 0 0,1 0-1 0 0,0 0 1 0 0,0 0-1 0 0,0 0 0 0 0,0 0 1 0 0,0 0-1 0 0,0 0 1 0 0,0 1-1 0 0,0-1 1 0 0,0 0-1 0 0,0 0 1 0 0,0 0-1 0 0,0 0 0 0 0,0 0 1 0 0,0 0-1 0 0,0 0 1 0 0,0 1-1 0 0,0-1 1 0 0,0 0-1 0 0,0 0 1 0 0,0 0-1 0 0,0 0 0 0 0,0 0 1 0 0,0 0-1 0 0,0 0 1 0 0,1 1-1 0 0,-1-1 1 0 0,0 0-1 0 0,0 0 1 0 0,0 0-1 0 0,0 0 0 0 0,0 0 1 0 0,0 0-1 0 0,0 0 1 0 0,0 0-1 0 0,0 0 1 0 0,0 0-1 0 0,1 0 1 0 0,-1 1-1 0 0,0-1 0 0 0,0 0 1 0 0,0 0-1 0 0,0 0 1 0 0,0 0-1 0 0,0 0 1 0 0,0 0-1 0 0,1 0 0 0 0,-1 0 1 0 0,0 0-1 0 0,0 0 1 0 0,0 0-1 0 0,0 0 1 0 0,0 0-1 0 0,0 0 1 0 0,1 0-1 0 0,-1 0 0 0 0,0 0 1 0 0,0 0-1 0 0,0-1 1 0 0,0 1-1 0 0,0 0 1 0 0,31-4-10163 0 0,-1 9 4244 0 0,-13 0 4579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4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28 184 0 0,'-6'-27'7727'0'0,"6"27"-7598"0"0,0 0-1 0 0,1 0 1 0 0,-1 0 0 0 0,0 0 0 0 0,1 0 0 0 0,-1 0 0 0 0,0 0-1 0 0,1 0 1 0 0,-1 0 0 0 0,0 0 0 0 0,0 0 0 0 0,1 0 0 0 0,29 15 4414 0 0,-18-8-3951 0 0,42 20-3450 0 0,-32-16-12 0 0,1 1 1 0 0,20 14 0 0 0,-23-12 1213 0 0,7-2 289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5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54 384 0 0,'-1'2'345'0'0,"1"-1"0"0"0,0 1 1 0 0,-1 0-1 0 0,0 0 0 0 0,1-1 0 0 0,-1 1 0 0 0,0-1 0 0 0,0 1 1 0 0,0 0-1 0 0,0-1 0 0 0,0 0 0 0 0,0 1 0 0 0,0-1 0 0 0,0 0 1 0 0,-1 1-1 0 0,1-1 0 0 0,0 0 0 0 0,-1 0 0 0 0,1 0 0 0 0,-1 0 1 0 0,0 0-1 0 0,1-1 0 0 0,-3 2 0 0 0,-18 13 3292 0 0,6-3-1111 0 0,-3 4 513 0 0,18-14-2962 0 0,0-1 1 0 0,0 1-1 0 0,0 0 1 0 0,0 0 0 0 0,0-1-1 0 0,0 1 1 0 0,1 0-1 0 0,-1 0 1 0 0,1 0 0 0 0,-1 0-1 0 0,1 0 1 0 0,0 0 0 0 0,0 0-1 0 0,0 0 1 0 0,0 0-1 0 0,0 0 1 0 0,0 0 0 0 0,0 0-1 0 0,1 0 1 0 0,-1-1-1 0 0,1 1 1 0 0,-1 0 0 0 0,1 0-1 0 0,0 0 1 0 0,0 0-1 0 0,0-1 1 0 0,0 1 0 0 0,0 0-1 0 0,0-1 1 0 0,0 1-1 0 0,0-1 1 0 0,1 1 0 0 0,-1-1-1 0 0,2 2 1 0 0,3 3-62 0 0,-1 0 1 0 0,1-1-1 0 0,0 1 1 0 0,1-1-1 0 0,-1-1 1 0 0,1 1-1 0 0,0-1 1 0 0,0 0-1 0 0,1-1 1 0 0,-1 0-1 0 0,1 0 1 0 0,-1 0-1 0 0,1-1 0 0 0,0 0 1 0 0,11 1-1 0 0,-9-3-17 0 0,0 0-1 0 0,0 0 0 0 0,0-1 0 0 0,0 0 0 0 0,0 0 0 0 0,0-1 0 0 0,0-1 0 0 0,0 0 0 0 0,-1 0 0 0 0,0-1 0 0 0,1 0 0 0 0,8-6 1 0 0,-2 1-20 0 0,0-1 1 0 0,-1-1-1 0 0,17-15 1 0 0,-26 21 6 0 0,0-1 1 0 0,-1 1-1 0 0,0-1 1 0 0,0-1-1 0 0,0 1 1 0 0,-1-1-1 0 0,0 1 0 0 0,0-1 1 0 0,-1-1-1 0 0,4-7 1 0 0,-7 13 10 0 0,1 0 0 0 0,-1 0 1 0 0,1 0-1 0 0,-1 1 0 0 0,0-1 0 0 0,0 0 1 0 0,0 0-1 0 0,0 0 0 0 0,0 0 1 0 0,-1 1-1 0 0,1-1 0 0 0,0 0 0 0 0,-1 0 1 0 0,1 1-1 0 0,-1-1 0 0 0,0 0 0 0 0,1 0 1 0 0,-1 1-1 0 0,-2-3 0 0 0,1 1 4 0 0,-1 0-1 0 0,1 0 1 0 0,-1 1-1 0 0,0-1 1 0 0,0 1-1 0 0,0 0 1 0 0,0 0-1 0 0,0 0 1 0 0,-5-2-1 0 0,-4-1 7 0 0,-1 0-1 0 0,1 1 0 0 0,-1 1 1 0 0,-21-3-1 0 0,22 4-51 0 0,0 1-1 0 0,0 0 1 0 0,0 1 0 0 0,-1 0 0 0 0,1 1-1 0 0,0 0 1 0 0,0 1 0 0 0,0 0 0 0 0,0 1-1 0 0,1 1 1 0 0,-1 0 0 0 0,1 0-1 0 0,0 1 1 0 0,0 1 0 0 0,0-1 0 0 0,1 2-1 0 0,-12 8 1 0 0,21-14-80 0 0,0 0 0 0 0,0-1 0 0 0,0 1 0 0 0,0 0-1 0 0,0 0 1 0 0,1 0 0 0 0,-1-1 0 0 0,0 1 0 0 0,0 0 0 0 0,1 0 0 0 0,-1 0-1 0 0,1 0 1 0 0,-1 1 0 0 0,1-1 0 0 0,-1 0 0 0 0,1 0 0 0 0,0 0-1 0 0,-1 0 1 0 0,1 0 0 0 0,0 0 0 0 0,0 1 0 0 0,0-1 0 0 0,0 0 0 0 0,0 0-1 0 0,0 0 1 0 0,0 1 0 0 0,0-1 0 0 0,1 0 0 0 0,-1 0 0 0 0,0 0 0 0 0,1 0-1 0 0,-1 0 1 0 0,1 0 0 0 0,-1 1 0 0 0,2 0 0 0 0,0 1-396 0 0,0-1 0 0 0,0 0 1 0 0,0 0-1 0 0,0 0 0 0 0,1 0 1 0 0,-1 0-1 0 0,1 0 0 0 0,-1-1 1 0 0,1 1-1 0 0,0-1 0 0 0,-1 0 0 0 0,7 2 1 0 0,-1-1-355 0 0,0-1 0 0 0,0 0 1 0 0,0 0-1 0 0,0 0 1 0 0,0-1-1 0 0,11-2 0 0 0,9-2-649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5.5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258 0 768 0 0,'16'0'5378'0'0,"-21"0"-4701"0"0,-8 15 3792 0 0,-13-1-650 0 0,12-7-3038 0 0,1 0 1 0 0,1 1-1 0 0,-17 12 0 0 0,26-18-754 0 0,0 1 0 0 0,0 0-1 0 0,0 0 1 0 0,0 0-1 0 0,0 0 1 0 0,1 0 0 0 0,-1 0-1 0 0,1 1 1 0 0,-3 6-1 0 0,-9 6 20 0 0,13-15-43 0 0,0-1-1 0 0,0 1 1 0 0,0 0-1 0 0,0 0 1 0 0,0 0 0 0 0,0 0-1 0 0,1 0 1 0 0,-1 0-1 0 0,0 0 1 0 0,0 1-1 0 0,1-1 1 0 0,-1 0-1 0 0,1 0 1 0 0,-1 0 0 0 0,1 1-1 0 0,0-1 1 0 0,-1 0-1 0 0,1 1 1 0 0,0-1-1 0 0,0 0 1 0 0,0 2-1 0 0,-1-2-3 0 0,1 0 0 0 0,0 1-1 0 0,0-1 1 0 0,0 0 0 0 0,0 1-1 0 0,1-1 1 0 0,-1 0 0 0 0,0 0-1 0 0,0 1 1 0 0,1-1 0 0 0,-1 0-1 0 0,1 0 1 0 0,-1 0-1 0 0,1 0 1 0 0,-1 1 0 0 0,1-1-1 0 0,0 0 1 0 0,0 0 0 0 0,1 1-1 0 0,23 6-25 0 0,-19-7 28 0 0,55 6-5 0 0,-39-5-17 0 0,-1 1 0 0 0,27 7 0 0 0,-46-10 21 0 0,-1 0 1 0 0,1 0 0 0 0,-1 0 0 0 0,1 1-1 0 0,-1-1 1 0 0,1 1 0 0 0,0-1 0 0 0,-1 1-1 0 0,0 0 1 0 0,1 0 0 0 0,-1-1 0 0 0,1 1-1 0 0,-1 0 1 0 0,0 0 0 0 0,0 0 0 0 0,1 0-1 0 0,-1 1 1 0 0,0-1 0 0 0,0 0 0 0 0,0 0-1 0 0,0 1 1 0 0,-1-1 0 0 0,1 1-1 0 0,0-1 1 0 0,0 1 0 0 0,-1-1 0 0 0,1 1-1 0 0,-1-1 1 0 0,1 1 0 0 0,-1 2 0 0 0,0-1 2 0 0,-1-1 1 0 0,0 1-1 0 0,0-1 1 0 0,0 0-1 0 0,-1 1 1 0 0,1-1-1 0 0,0 0 1 0 0,-1 0-1 0 0,1 0 1 0 0,-1 0-1 0 0,0 0 1 0 0,0 0-1 0 0,0 0 0 0 0,0 0 1 0 0,0-1-1 0 0,0 1 1 0 0,0-1-1 0 0,0 0 1 0 0,-4 2-1 0 0,-33 19 111 0 0,23-11-36 0 0,0-1-1 0 0,-1-1 1 0 0,0-1 0 0 0,-1-1-1 0 0,0 0 1 0 0,0-1-1 0 0,-34 6 1 0 0,32-7-218 0 0,15-4-209 0 0,1 1 0 0 0,-1-1-1 0 0,0 0 1 0 0,0 0 0 0 0,0-1 0 0 0,1 1-1 0 0,-1-1 1 0 0,0 0 0 0 0,0 0 0 0 0,0-1-1 0 0,-6-1 1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6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59 808 0 0,'-27'1'6283'0'0,"23"0"-5395"0"0,1 0-1 0 0,0 0 1 0 0,-1 0 0 0 0,1-1 0 0 0,0 1 0 0 0,-1-1 0 0 0,1 0 0 0 0,-17-2 6323 0 0,25 5-7121 0 0,5 0 251 0 0,1 0 0 0 0,-1-1 0 0 0,1 0 0 0 0,0 0 0 0 0,0-1 0 0 0,-1-1 0 0 0,1 0 0 0 0,0 0 1 0 0,11-2-1 0 0,16 0 193 0 0,546-35 538 0 0,-386 16-1606 0 0,-141 15-2055 0 0,-86 6-8896 0 0,18 0 9760 0 0,4 0 482 0 0,1 1 1 0 0,-1-2-1 0 0,1 1 1 0 0,-1-1-1 0 0,1 0 1 0 0,-11-3-1 0 0,0-1-62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7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2 1000 0 0,'-50'-2'21682'0'0,"71"4"-19311"0"0,-6-1-2235 0 0,1 1 1 0 0,-1 0-1 0 0,0 1 1 0 0,20 7 0 0 0,32 5-155 0 0,76 17 57 0 0,-125-28-73 0 0,-1 1-1 0 0,0 0 1 0 0,21 9-1 0 0,-15-5-10 0 0,-21-8 40 0 0,-1-1-1 0 0,0 1 0 0 0,1 0 0 0 0,-1 0 0 0 0,0-1 1 0 0,0 1-1 0 0,0 0 0 0 0,0 0 0 0 0,0 0 0 0 0,0 0 1 0 0,0 1-1 0 0,0-1 0 0 0,0 0 0 0 0,0 0 0 0 0,0 1 1 0 0,-1-1-1 0 0,1 0 0 0 0,0 1 0 0 0,-1-1 0 0 0,1 0 1 0 0,-1 1-1 0 0,0-1 0 0 0,1 1 0 0 0,-1-1 1 0 0,0 1-1 0 0,0-1 0 0 0,0 1 0 0 0,0-1 0 0 0,0 1 1 0 0,0-1-1 0 0,-1 1 0 0 0,1-1 0 0 0,0 0 0 0 0,-1 1 1 0 0,1-1-1 0 0,-1 1 0 0 0,0-1 0 0 0,0 2 0 0 0,-3 5-29 0 0,1-1 1 0 0,-1 0-1 0 0,0 0 0 0 0,0-1 0 0 0,-10 11 0 0 0,-43 64-201 0 0,32-48 140 0 0,21-26 78 0 0,-1-1-1 0 0,1 1 1 0 0,-2-1-1 0 0,-9 10 1 0 0,1 2-102 0 0,13-14-36 0 0,8-9 54 0 0,-4 2 73 0 0,0-1 1 0 0,-1 1 0 0 0,1 0-1 0 0,-1-1 1 0 0,0 1-1 0 0,0-1 1 0 0,0 0-1 0 0,0 1 1 0 0,-1-1-1 0 0,0 0 1 0 0,1 0-1 0 0,0-8 1 0 0,3-8-44 0 0,-5 18 68 0 0,1 0 0 0 0,0-1 0 0 0,0 1 1 0 0,-1 0-1 0 0,1 0 0 0 0,-1 0 0 0 0,0-1 0 0 0,0 1 1 0 0,0 0-1 0 0,0 0 0 0 0,0-1 0 0 0,-1-3 0 0 0,-6-16-5 0 0,-1 1 0 0 0,-1 0-1 0 0,-1 0 1 0 0,-1 1-1 0 0,-1 0 1 0 0,-1 1 0 0 0,-21-25-1 0 0,27 33 17 0 0,6 10-4 0 0,0 0 0 0 0,1 0 0 0 0,-1 0 1 0 0,0 0-1 0 0,1 0 0 0 0,-1 0 0 0 0,0 0 0 0 0,0 0 1 0 0,0 0-1 0 0,0 0 0 0 0,0 0 0 0 0,0 1 0 0 0,0-1 1 0 0,0 0-1 0 0,0 1 0 0 0,-1-1 0 0 0,1 1 0 0 0,-2-1 1 0 0,2 1 4 0 0,-7 6 104 0 0,10-4-105 0 0,0 1 1 0 0,0-1 0 0 0,0 1 0 0 0,0-1 0 0 0,0 1 0 0 0,0 0 0 0 0,-1 0-1 0 0,3 5 1 0 0,13 21 14 0 0,-12-22-15 0 0,0 0 1 0 0,0 0 0 0 0,-1 1 0 0 0,0-1 0 0 0,3 12 0 0 0,-4-12-336 0 0,0 0 1 0 0,0 0 0 0 0,1-1-1 0 0,0 1 1 0 0,5 7 0 0 0,-2-6-2987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8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39 560 0 0,'30'-38'18777'0'0,"-32"44"-17463"0"0,0-3-1199 0 0,0 0 0 0 0,0 0 0 0 0,1 1 0 0 0,0-1 0 0 0,0 0 0 0 0,0 1 0 0 0,0-1 0 0 0,0 1 0 0 0,0 6 0 0 0,-2 10 88 0 0,-22 126 274 0 0,11-56-447 0 0,-5 17-714 0 0,10-69-1822 0 0,5-25 556 0 0,-2 1-1571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9.4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 16 884 0 0,'17'-15'9365'0'0,"-23"18"-7878"0"0,5-1-1140 0 0,-1-1 0 0 0,1 1 0 0 0,0-1 0 0 0,0 1-1 0 0,0-1 1 0 0,0 1 0 0 0,0 0 0 0 0,0 0 0 0 0,1-1-1 0 0,-1 1 1 0 0,0 0 0 0 0,1 0 0 0 0,-1 0-1 0 0,1 0 1 0 0,0 0 0 0 0,0 2 0 0 0,-8 20 924 0 0,6-19-1129 0 0,-1 1-1 0 0,1-1 1 0 0,0 1 0 0 0,1 0 0 0 0,-1 0-1 0 0,1 0 1 0 0,0 7 0 0 0,-2 4 22 0 0,0 6-38 0 0,1 0-1 0 0,1 0 0 0 0,4 30 1 0 0,-2 2-59 0 0,0-13-178 0 0,-3-1 1 0 0,-1 1-1 0 0,-3-1 0 0 0,-1-1 1 0 0,-14 49-1 0 0,-6 1-2256 0 0,25-76 1412 0 0,2-14 911 0 0,0 0 0 0 0,0 0 0 0 0,0 1 1 0 0,0-1-1 0 0,0 0 0 0 0,1 1 1 0 0,-1-1-1 0 0,0 0 0 0 0,0 1 1 0 0,-1-1-1 0 0,1 0 0 0 0,0 1 1 0 0,0-1-1 0 0,0 0 0 0 0,0 1 1 0 0,0-1-1 0 0,0 0 0 0 0,0 0 1 0 0,0 1-1 0 0,-1-1 0 0 0,1 0 0 0 0,0 1 1 0 0,0-1-1 0 0,0 0 0 0 0,-1 0 1 0 0,1 1-1 0 0,0-1 0 0 0,0 0 1 0 0,0 0-1 0 0,-1 0 0 0 0,1 1 1 0 0,0-1-1 0 0,-1 0 0 0 0,1 0 1 0 0,0 0-1 0 0,0 0 0 0 0,-1 0 1 0 0,1 0-1 0 0,0 0 0 0 0,-1 0 0 0 0,1 1 1 0 0,0-1-1 0 0,-1 0 0 0 0,1 0 1 0 0,-1 0-1 0 0,-10-23-4948 0 0,10 18 4562 0 0,0 0 0 0 0,0 0 0 0 0,0 0-1 0 0,-1 0 1 0 0,0 0 0 0 0,0 1 0 0 0,0-1-1 0 0,-1 1 1 0 0,0-1 0 0 0,1 1 0 0 0,-1 0 0 0 0,-5-5-1 0 0,-10-17-1351 0 0,-1 0 549 0 0,-8-1 167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8:59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88 948 0 0,'-23'-9'1848'0'0,"18"7"-883"0"0,0 0-1 0 0,0 0 0 0 0,-1 0 0 0 0,1 1 1 0 0,0-1-1 0 0,-10 0 0 0 0,49 3 4685 0 0,96-1-1672 0 0,138-22-2192 0 0,-188 12-1773 0 0,269-23-5798 0 0,-283 31-1027 0 0,107 10 0 0 0,-152-4 5388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00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166 94 588 0 0,'-32'8'3056'0'0,"22"-7"-1604"0"0,-1 2 1 0 0,1-1 0 0 0,1 2 0 0 0,-15 5 1260 0 0,26 12 2654 0 0,9-16-5312 0 0,-1 0 0 0 0,1-1 0 0 0,1-1 0 0 0,-1 1 1 0 0,1-2-1 0 0,-1 1 0 0 0,1-2 0 0 0,0 0 0 0 0,-1 0 0 0 0,1-1 0 0 0,0 0 0 0 0,0-1 0 0 0,0 0 1 0 0,-1-1-1 0 0,1-1 0 0 0,-1 0 0 0 0,14-5 0 0 0,-11 4-49 0 0,-5 1-5 0 0,-1 0 1 0 0,0 0-1 0 0,0-1 0 0 0,13-7 0 0 0,-20 10-9 0 0,1 1 0 0 0,-1-1 0 0 0,0 0-1 0 0,0 0 1 0 0,1 0 0 0 0,-1 0 0 0 0,0 0 0 0 0,0-1-1 0 0,0 1 1 0 0,0 0 0 0 0,-1 0 0 0 0,1-1 0 0 0,0 1 0 0 0,0-1-1 0 0,-1 1 1 0 0,1 0 0 0 0,-1-1 0 0 0,1 1 0 0 0,-1-1 0 0 0,0 1-1 0 0,0-1 1 0 0,1 1 0 0 0,-1-1 0 0 0,0 0 0 0 0,0 1-1 0 0,-1-1 1 0 0,1 1 0 0 0,0-1 0 0 0,0 1 0 0 0,-1-1 0 0 0,1 1-1 0 0,-1-1 1 0 0,0-1 0 0 0,-2-1-26 0 0,0 0 0 0 0,0 0 1 0 0,-1 0-1 0 0,0 1 0 0 0,1-1 0 0 0,-1 1 1 0 0,0 0-1 0 0,0 0 0 0 0,-6-2 0 0 0,-6-6-49 0 0,10 7 84 0 0,0 0 1 0 0,-1 0-1 0 0,1 1 0 0 0,-1 0 0 0 0,0 1 0 0 0,0 0 0 0 0,0 0 0 0 0,0 0 0 0 0,0 1 0 0 0,0 0 1 0 0,-1 0-1 0 0,1 1 0 0 0,0 0 0 0 0,-13 1 0 0 0,11 0 58 0 0,0 0 0 0 0,0 1-1 0 0,0 0 1 0 0,1 0 0 0 0,-1 1-1 0 0,1 1 1 0 0,-1-1 0 0 0,1 1 0 0 0,0 0-1 0 0,1 1 1 0 0,-12 8 0 0 0,11-5 37 0 0,0 0 0 0 0,0 1 0 0 0,1 0 0 0 0,0 0 0 0 0,0 1 0 0 0,1 0 0 0 0,1 0 0 0 0,-1 0 0 0 0,-4 14 0 0 0,7-15-62 0 0,0 0 1 0 0,0 0-1 0 0,1 1 1 0 0,0-1-1 0 0,0 1 1 0 0,1-1-1 0 0,1 1 1 0 0,-1 0-1 0 0,2-1 1 0 0,-1 1-1 0 0,4 15 1 0 0,-3-20-33 0 0,1 0 0 0 0,0 0 0 0 0,0 1 0 0 0,0-1 0 0 0,1 0 0 0 0,-1-1 0 0 0,1 1 0 0 0,1 0 0 0 0,-1-1 0 0 0,0 0 0 0 0,1 0 0 0 0,0 0 0 0 0,0 0 0 0 0,8 5 0 0 0,-5-4-17 0 0,1-1-1 0 0,0 0 0 0 0,0 0 1 0 0,0-1-1 0 0,0 0 0 0 0,1 0 1 0 0,-1-1-1 0 0,14 2 0 0 0,-1-2-312 0 0,-1-1 0 0 0,1 0 0 0 0,-1-2 0 0 0,1 0 0 0 0,-1-2 0 0 0,0 0-1 0 0,24-7 1 0 0,-16 2-1239 0 0,0-2-1 0 0,0 0 1 0 0,32-19-1 0 0,-48 23 743 0 0,-1-1 0 0 0,0 0 0 0 0,-1 0 1 0 0,0-2-1 0 0,0 1 0 0 0,0-1 0 0 0,-1 0 0 0 0,-1-1 0 0 0,0 0 1 0 0,8-13-1 0 0,2-3-492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00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68 167 356 0 0,'-67'-5'11332'0'0,"96"0"-6324"0"0,-19 1-4789 0 0,0-1 0 0 0,-1 0 0 0 0,1 0 0 0 0,-1-1 0 0 0,0 0-1 0 0,0-1 1 0 0,-1 0 0 0 0,8-8 0 0 0,-4 4-548 0 0,1 0 0 0 0,25-15 1 0 0,-13 8-1039 0 0,5-3-2232 0 0,-28 20 2877 0 0,0-1 1 0 0,1 1-1 0 0,-1 0 0 0 0,1 0 1 0 0,-1 0-1 0 0,1 0 0 0 0,-1 1 1 0 0,1-1-1 0 0,4 0 0 0 0,-4 11-3154 0 0,5-4 2451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4.5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7 772 0 0,'-48'-7'16356'0'0,"48"15"-15989"0"0,0 13-122 0 0,0 0-1 0 0,-8 38 1 0 0,-1-1-239 0 0,-1 7-171 0 0,3-43-1 0 0,5-60-15406 0 0,10 17 14092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01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223 374 160 0 0,'-1'1'270'0'0,"0"1"-1"0"0,1-1 1 0 0,-1 1 0 0 0,0-1 0 0 0,0 1-1 0 0,0-1 1 0 0,0 1 0 0 0,0-1-1 0 0,0 0 1 0 0,-1 1 0 0 0,-25 4 11640 0 0,26-6-11774 0 0,-8-16 1548 0 0,-1-7-959 0 0,8 7-624 0 0,0 0 0 0 0,-1 0 1 0 0,-1 1-1 0 0,-1-1 1 0 0,0 1-1 0 0,-1 0 0 0 0,0 0 1 0 0,-12-19-1 0 0,-17-44-121 0 0,28 63-72 0 0,0 0 0 0 0,-1 0 0 0 0,-14-19-1 0 0,1 1-1178 0 0,21 32 1168 0 0,0 1-1 0 0,0 0 1 0 0,0-1 0 0 0,0 1-1 0 0,-1 0 1 0 0,1-1-1 0 0,0 1 1 0 0,0 0 0 0 0,0-1-1 0 0,0 1 1 0 0,0 0-1 0 0,-1-1 1 0 0,1 1 0 0 0,0 0-1 0 0,0 0 1 0 0,0-1-1 0 0,-1 1 1 0 0,1 0 0 0 0,0 0-1 0 0,0-1 1 0 0,-1 1-1 0 0,1 0 1 0 0,0 0 0 0 0,-1 0-1 0 0,1 0 1 0 0,0-1-1 0 0,-1 1 1 0 0,1 0 0 0 0,0 0-1 0 0,0 0 1 0 0,-1 0-1 0 0,1 0 1 0 0,-1 0 0 0 0,1 0-1 0 0,0 0 1 0 0,-1 0-1 0 0,1 0 1 0 0,0 0 0 0 0,-1 0-1 0 0,1 0 1 0 0,-3 16-3470 0 0,6 22-91 0 0,23 10 2151 0 0,-4-9 1837 0 0,-20-36-164 0 0,0 1 0 0 0,0-1 1 0 0,0-1-1 0 0,0 1 0 0 0,0 0 0 0 0,1 0 1 0 0,0-1-1 0 0,-1 1 0 0 0,6 3 0 0 0,12 11 1960 0 0,-14-14-1636 0 0,0-1 0 0 0,1 1 0 0 0,0-1 0 0 0,-1-1 0 0 0,1 1 0 0 0,0-1 0 0 0,0 0-1 0 0,13 0 1 0 0,-2-2 240 0 0,-1 0 0 0 0,0-1 0 0 0,0-1-1 0 0,0-1 1 0 0,29-10 0 0 0,75-39-756 0 0,-68 29-1132 0 0,-39 17-258 0 0,0 1-1 0 0,0 1 0 0 0,23-5 0 0 0,21 5-5693 0 0,-40 5 5502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01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62 700 0 0,'3'0'455'0'0,"-1"1"0"0"0,0-1-1 0 0,0 0 1 0 0,0 1 0 0 0,0-1 0 0 0,1 1-1 0 0,-1 0 1 0 0,0-1 0 0 0,0 1 0 0 0,0 0-1 0 0,0 1 1 0 0,0-1 0 0 0,-1 0 0 0 0,1 0-1 0 0,0 1 1 0 0,-1-1 0 0 0,1 1 0 0 0,0-1-1 0 0,-1 1 1 0 0,0 0 0 0 0,1 0 0 0 0,-1 0-1 0 0,0 0 1 0 0,0-1 0 0 0,0 1 0 0 0,0 1-1 0 0,0 1 1 0 0,-1 5 632 0 0,-1 0 0 0 0,0-1 0 0 0,-4 18 1 0 0,0-8-842 0 0,-16 34 0 0 0,14-39-36 0 0,-10 13-186 0 0,8-12-83 0 0,16-21-57 0 0,3-6 78 0 0,-1 0-1 0 0,0 0 1 0 0,12-27 0 0 0,7-10-264 0 0,10-14-159 0 0,-30 53 383 0 0,-4 6 49 0 0,-1 0 1 0 0,1 0 0 0 0,1 1-1 0 0,-1-1 1 0 0,6-4-1 0 0,-8 8 24 0 0,4-4-11 0 0,-1 1 0 0 0,1 0 0 0 0,0 0 0 0 0,11-4 0 0 0,-15 7 14 0 0,0 0-1 0 0,0 1 1 0 0,0 0-1 0 0,1-1 1 0 0,-1 1-1 0 0,0 0 1 0 0,0 0-1 0 0,0 0 1 0 0,0 0-1 0 0,0 0 1 0 0,0 1-1 0 0,0-1 1 0 0,0 1 0 0 0,1-1-1 0 0,-1 1 1 0 0,-1 0-1 0 0,1-1 1 0 0,4 3-1 0 0,-4-1 1 0 0,0 0 0 0 0,0 0 1 0 0,0 0-1 0 0,0 1 0 0 0,0-1 0 0 0,0 0 0 0 0,0 1 0 0 0,-1-1 0 0 0,1 1 1 0 0,-1-1-1 0 0,0 1 0 0 0,0 0 0 0 0,0-1 0 0 0,0 1 0 0 0,1 6 0 0 0,4 44 49 0 0,-6 15 24 0 0,0-67-73 0 0,3-2-13 0 0,1-1 13 0 0,0 0-1 0 0,-1 0 1 0 0,1 0-1 0 0,-1-1 1 0 0,0 1-1 0 0,1-1 1 0 0,-1 0-1 0 0,0 0 1 0 0,-1 0-1 0 0,1 0 1 0 0,-1 0-1 0 0,5-7 1 0 0,2-2-2 0 0,9-5-9 0 0,0 0-1 0 0,2 1 1 0 0,0 1 0 0 0,36-21 0 0 0,-53 34 12 0 0,0 1 1 0 0,0-1-1 0 0,1 1 1 0 0,-1 0-1 0 0,0 0 1 0 0,0 0-1 0 0,1 0 1 0 0,-1 0-1 0 0,0 1 1 0 0,1-1-1 0 0,-1 1 1 0 0,1 0-1 0 0,-1 0 1 0 0,0 1-1 0 0,1-1 1 0 0,-1 1-1 0 0,0-1 1 0 0,1 1-1 0 0,-1 0 1 0 0,0 0-1 0 0,0 0 1 0 0,1 1-1 0 0,-1-1 1 0 0,0 1-1 0 0,0 0 1 0 0,-1 0-1 0 0,6 4 1 0 0,-2-1 8 0 0,-1 1 0 0 0,0 0 1 0 0,0 0-1 0 0,-1 0 0 0 0,1 0 0 0 0,-2 1 0 0 0,1-1 1 0 0,0 1-1 0 0,-1 0 0 0 0,-1 0 0 0 0,4 12 1 0 0,2 2 14 0 0,-7-17-23 0 0,1-1 1 0 0,0 1 0 0 0,-1 0-1 0 0,0 0 1 0 0,0 0-1 0 0,0 1 1 0 0,0 3 0 0 0,-1 74-1960 0 0,0-82 1857 0 0,0 1 0 0 0,0-1-1 0 0,0 0 1 0 0,0 1-1 0 0,0-1 1 0 0,0 0-1 0 0,1 0 1 0 0,-1 1 0 0 0,0-1-1 0 0,0 0 1 0 0,0 0-1 0 0,1 1 1 0 0,-1-1 0 0 0,0 0-1 0 0,0 0 1 0 0,1 1-1 0 0,-1-1 1 0 0,0 0-1 0 0,1 0 1 0 0,-1 0 0 0 0,0 0-1 0 0,0 1 1 0 0,1-1-1 0 0,-1 0 1 0 0,0 0-1 0 0,1 0 1 0 0,-1 0 0 0 0,0 0-1 0 0,1 0 1 0 0,-1 0-1 0 0,0 0 1 0 0,1 0 0 0 0,-1 0-1 0 0,0 0 1 0 0,1 0-1 0 0,-1 0 1 0 0,0 0-1 0 0,1 0 1 0 0,-1-1 0 0 0,0 1-1 0 0,1 0 1 0 0,-1 0-1 0 0,1 0 1 0 0,20-8-3736 0 0,-15 6 2760 0 0,31-15-2733 0 0,-18 7 2345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02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0 316 0 0,'2'12'12237'0'0,"0"-10"-11847"0"0,1 0 0 0 0,-1 0-1 0 0,1 0 1 0 0,-1 0 0 0 0,0 0 0 0 0,0 1-1 0 0,0 0 1 0 0,0-1 0 0 0,0 1-1 0 0,-1 0 1 0 0,1 0 0 0 0,-1 0 0 0 0,1 0-1 0 0,-1 0 1 0 0,0 0 0 0 0,-1 0-1 0 0,1 0 1 0 0,0 4 0 0 0,1 9-187 0 0,0 1-1 0 0,-2 23 1 0 0,0-28-58 0 0,-9 35-302 0 0,4-35-336 0 0,-1-33-5842 0 0,4 0 3110 0 0,-4-20 0 0 0,2 20 1301 0 0,1 0-1 0 0,0-23 1 0 0,3 8 573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02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16 0 0,'2'-18'10753'0'0,"-2"18"-10527"0"0,6 3 895 0 0,5 27 3778 0 0,-1 2-4710 0 0,-9-27-1023 0 0,1 0 0 0 0,0-1-1 0 0,1 1 1 0 0,-1-1 0 0 0,1 0-1 0 0,0 1 1 0 0,0-1 0 0 0,0 0 0 0 0,1-1-1 0 0,-1 1 1 0 0,6 3 0 0 0,12 9-3629 0 0,-4-9 2685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02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61 360 0 0,'2'1'422'0'0,"0"1"0"0"0,0-1 0 0 0,0 0 0 0 0,-1 1 0 0 0,1-1 1 0 0,0 1-1 0 0,-1 0 0 0 0,0 0 0 0 0,1 0 0 0 0,-1-1 0 0 0,0 1 0 0 0,0 0 0 0 0,0 1 0 0 0,0-1 0 0 0,0 0 0 0 0,0 0 1 0 0,1 4-1 0 0,1 43 5089 0 0,-3-38-4819 0 0,-1-5-271 0 0,0 0 0 0 0,0 0 0 0 0,-1 0 1 0 0,1-1-1 0 0,-1 1 0 0 0,-1-1 0 0 0,-3 9 0 0 0,-4 9 261 0 0,-48 121 866 0 0,56-139-1507 0 0,-6 16 21 0 0,8-21-63 0 0,0 0 1 0 0,0-1-1 0 0,1 1 0 0 0,-1 0 1 0 0,0 0-1 0 0,0 0 1 0 0,0 0-1 0 0,1 0 0 0 0,-1 0 1 0 0,0 0-1 0 0,0 0 1 0 0,0 0-1 0 0,1 0 0 0 0,-1 0 1 0 0,0 0-1 0 0,0 0 1 0 0,0 0-1 0 0,1 0 0 0 0,-1 0 1 0 0,0 0-1 0 0,0 0 1 0 0,0 0-1 0 0,1 0 0 0 0,-1 0 1 0 0,0 0-1 0 0,0 0 1 0 0,0 0-1 0 0,1 0 0 0 0,-1 0 1 0 0,0 0-1 0 0,0 1 1 0 0,0-1-1 0 0,0 0 0 0 0,0 0 1 0 0,1 0-1 0 0,-1 0 1 0 0,0 0-1 0 0,0 1 0 0 0,0-1 1 0 0,0 0-1 0 0,0 0 1 0 0,0 0-1 0 0,0 0 0 0 0,1 1 1 0 0,-1-1-1 0 0,0 0 1 0 0,0 0-1 0 0,0 0 0 0 0,0 1 1 0 0,0-1-1 0 0,0 0 1 0 0,0 0-1 0 0,0 0 0 0 0,0 1 1 0 0,0-1-1 0 0,0 0 1 0 0,0 0-1 0 0,0 0 0 0 0,0 1 1 0 0,0-1-1 0 0,-1 0 1 0 0,1 0-1 0 0,0 0 0 0 0,0 1 1 0 0,0-1-1 0 0,5-6-49 0 0,-1 0 1 0 0,0-1-1 0 0,0 1 0 0 0,-1-1 0 0 0,0 0 0 0 0,3-8 0 0 0,7-39-63 0 0,-4 10-121 0 0,3 1 0 0 0,1 0 0 0 0,2 0 1 0 0,37-72-1 0 0,-51 114 233 0 0,0 0 1 0 0,-1 0-1 0 0,1 0 0 0 0,0 0 1 0 0,0 0-1 0 0,-1 0 1 0 0,1 1-1 0 0,0-1 0 0 0,0 0 1 0 0,0 0-1 0 0,0 1 1 0 0,0-1-1 0 0,0 1 1 0 0,0-1-1 0 0,0 1 0 0 0,0-1 1 0 0,0 1-1 0 0,0 0 1 0 0,0 0-1 0 0,1-1 1 0 0,-1 1-1 0 0,2 0 0 0 0,0 0-1 0 0,0 1 0 0 0,0-1 0 0 0,0 1 0 0 0,0-1-1 0 0,0 1 1 0 0,0 0 0 0 0,0 0 0 0 0,4 2 0 0 0,2 2-4 0 0,0 0 1 0 0,-1 1 0 0 0,1 0 0 0 0,10 10-1 0 0,0 1 28 0 0,-8-8 16 0 0,-1 1 1 0 0,1 0-1 0 0,-2 0 1 0 0,1 1-1 0 0,-2 0 1 0 0,1 1-1 0 0,8 15 1 0 0,6 14 101 0 0,-18-34-115 0 0,0 0 0 0 0,-1 0 1 0 0,0 1-1 0 0,-1-1 0 0 0,0 1 1 0 0,0 0-1 0 0,2 8 0 0 0,24 139 351 0 0,-27-129-311 0 0,-3-23-160 0 0,1-1 0 0 0,0 1 0 0 0,0-1-1 0 0,0 0 1 0 0,0 1 0 0 0,1-1 0 0 0,-1 1 0 0 0,0-1 0 0 0,1 0 0 0 0,0 0 0 0 0,0 1 0 0 0,0-1-1 0 0,0 0 1 0 0,2 4 0 0 0,-1-2-1389 0 0,-1-3 1349 0 0,-1-1 0 0 0,0 1 0 0 0,0-1 0 0 0,0 0 0 0 0,1 1 0 0 0,-1-1 0 0 0,0 1 0 0 0,0-1 0 0 0,1 1 0 0 0,-1-1 0 0 0,0 0 0 0 0,1 1 0 0 0,-1-1 0 0 0,1 0 1 0 0,-1 1-1 0 0,0-1 0 0 0,1 0 0 0 0,-1 0 0 0 0,1 1 0 0 0,-1-1 0 0 0,1 0 0 0 0,-1 0 0 0 0,1 0 0 0 0,-1 0 0 0 0,1 1 0 0 0,-1-1 0 0 0,1 0 0 0 0,-1 0 0 0 0,1 0 0 0 0,-1 0 0 0 0,1 0 0 0 0,-1 0 0 0 0,1 0 0 0 0,-1-1 0 0 0,1 1 0 0 0,-1 0 0 0 0,1 0 0 0 0,-1 0 0 0 0,1 0 0 0 0,-1-1 0 0 0,1 1 0 0 0,-1 0 0 0 0,0 0 1 0 0,1-1-1 0 0,0 0 0 0 0,0 1-121 0 0,0 0 1 0 0,0-1 0 0 0,-1 1 0 0 0,1-1 0 0 0,0 1-1 0 0,0-1 1 0 0,0 1 0 0 0,-1-1 0 0 0,1 0 0 0 0,0 1 0 0 0,-1-1-1 0 0,1 0 1 0 0,0 0 0 0 0,-1 1 0 0 0,1-1 0 0 0,-1 0-1 0 0,1 0 1 0 0,-1 0 0 0 0,0 0 0 0 0,1 0 0 0 0,-1 0-1 0 0,0-1 1 0 0,5-12-2128 0 0,3 3 918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03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58 108 192 0 0,'6'-1'11244'0'0,"-5"2"-10820"0"0,-1 0 1 0 0,1 0 0 0 0,-1 0 0 0 0,1 0 0 0 0,-1 0 0 0 0,0 0 0 0 0,0 0-1 0 0,0 0 1 0 0,1 0 0 0 0,-1 0 0 0 0,0 0 0 0 0,0 0 0 0 0,0 1-1 0 0,-1 0 1 0 0,2 5 41 0 0,0 0 0 0 0,1 1 0 0 0,-1-1 0 0 0,2 0 0 0 0,-1 0-1 0 0,1 0 1 0 0,0 0 0 0 0,0 0 0 0 0,7 9 0 0 0,-1-5-388 0 0,0-1 0 0 0,1 0 0 0 0,0 0 0 0 0,0-2 0 0 0,1 1 0 0 0,0-1 0 0 0,1-1 0 0 0,0 0 0 0 0,0 0 0 0 0,26 9 0 0 0,-37-16-81 0 0,19 6 4 0 0,0-1 0 0 0,0-1 0 0 0,35 3 0 0 0,-50-7-27 0 0,0 1 0 0 0,1-1 0 0 0,-1-1 0 0 0,0 1 0 0 0,0-1 0 0 0,0 0 0 0 0,-1 0 1 0 0,1 0-1 0 0,0-1 0 0 0,0 0 0 0 0,-1 0 0 0 0,1 0 0 0 0,-1 0 0 0 0,1-1 0 0 0,-1 0 0 0 0,0 1 1 0 0,0-2-1 0 0,0 1 0 0 0,0 0 0 0 0,-1-1 0 0 0,5-5 0 0 0,-4 3-112 0 0,1-1-1 0 0,-1 0 1 0 0,0-1-1 0 0,0 1 1 0 0,0-1-1 0 0,-1 0 1 0 0,-1 0-1 0 0,1 0 1 0 0,1-14 0 0 0,-4 18 93 0 0,1 0 1 0 0,-1 0 0 0 0,-1 0 0 0 0,1 0-1 0 0,-1-1 1 0 0,1 1 0 0 0,-1 0 0 0 0,0 0-1 0 0,-1 1 1 0 0,1-1 0 0 0,-1 0 0 0 0,1 0-1 0 0,-1 1 1 0 0,0-1 0 0 0,-1 1 0 0 0,1-1-1 0 0,-1 1 1 0 0,1 0 0 0 0,-1 0 0 0 0,0 0-1 0 0,0 0 1 0 0,-4-2 0 0 0,-12-10-168 0 0,-1 2 1 0 0,0 1-1 0 0,-1 0 0 0 0,0 2 1 0 0,-26-9-1 0 0,31 13 34 0 0,-1 0-1 0 0,0 2 1 0 0,0 0 0 0 0,0 1 0 0 0,-1 1 0 0 0,1 0-1 0 0,-29 2 1 0 0,40 1-86 0 0,0-1-1 0 0,0 2 0 0 0,0-1 1 0 0,-1 1-1 0 0,1 0 0 0 0,1 0 1 0 0,-1 0-1 0 0,0 1 1 0 0,0 0-1 0 0,1 0 0 0 0,0 1 1 0 0,0-1-1 0 0,0 1 0 0 0,0 0 1 0 0,0 1-1 0 0,1-1 1 0 0,0 1-1 0 0,-6 7 0 0 0,5-5-562 0 0,1 1 0 0 0,-1 0 0 0 0,1 0 0 0 0,1 0 0 0 0,-1 1-1 0 0,2 0 1 0 0,-1-1 0 0 0,1 1 0 0 0,0 0 0 0 0,1 0 0 0 0,0 0 0 0 0,0 10 0 0 0,1 2-655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05.9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526 123 32 0 0,'-2'-12'5501'0'0,"1"12"-5349"0"0,-20-21 2260 0 0,-32-21-1686 0 0,52 41-710 0 0,-7-5 129 0 0,-1 1 0 0 0,0 0 0 0 0,0 0 0 0 0,0 0 0 0 0,-1 1 0 0 0,1 1-1 0 0,-1-1 1 0 0,0 2 0 0 0,0-1 0 0 0,0 1 0 0 0,0 1 0 0 0,-1 0 0 0 0,1 0 0 0 0,0 1 0 0 0,-1 1 0 0 0,-14 1 0 0 0,-13 3 469 0 0,22-4-316 0 0,1 1 0 0 0,-1 0 0 0 0,1 2 0 0 0,0-1 0 0 0,0 2 0 0 0,0 0 0 0 0,-23 11 0 0 0,33-13-235 0 0,1-1-1 0 0,-1 1 1 0 0,1 0-1 0 0,0 0 1 0 0,0 0-1 0 0,0 1 0 0 0,1-1 1 0 0,-1 1-1 0 0,1 0 1 0 0,0 0-1 0 0,0 0 1 0 0,0 0-1 0 0,0 1 1 0 0,-3 7-1 0 0,-1 1 156 0 0,6-12-178 0 0,0 1 0 0 0,0-1-1 0 0,0 1 1 0 0,0-1 0 0 0,0 1 0 0 0,0 0-1 0 0,1-1 1 0 0,-1 1 0 0 0,0 0 0 0 0,1 0-1 0 0,-1-1 1 0 0,1 1 0 0 0,0 2 0 0 0,-10 50 905 0 0,11-41-842 0 0,0-1 0 0 0,1 1 0 0 0,1-1 0 0 0,0 0 0 0 0,5 14-1 0 0,4 20-43 0 0,-6-27-52 0 0,1 0 0 0 0,11 26 0 0 0,7 18 18 0 0,-14-36-15 0 0,0 0 1 0 0,18 29-1 0 0,8 16 39 0 0,49 84 30 0 0,-72-125-69 0 0,-3-9-5 0 0,-1 1 0 0 0,-1 0 0 0 0,-1 1 0 0 0,7 37 0 0 0,-7-30-29 0 0,-6-23 15 0 0,0 1-1 0 0,0-1 1 0 0,0 0-1 0 0,0 13 1 0 0,-2-7 28 0 0,-1 1 0 0 0,0-1 1 0 0,-1 1-1 0 0,0-1 0 0 0,-1 0 0 0 0,-1 0 0 0 0,0 0 1 0 0,-1-1-1 0 0,-8 16 0 0 0,8-20 14 0 0,0 0 0 0 0,-1-1 1 0 0,0 0-1 0 0,0 0 0 0 0,-1 0 0 0 0,0-1 1 0 0,-1 0-1 0 0,1-1 0 0 0,-1 1 0 0 0,0-1 1 0 0,-1-1-1 0 0,0 0 0 0 0,1 0 0 0 0,-11 4 1 0 0,0-2-44 0 0,-37 11 1 0 0,49-16-2 0 0,0-1-1 0 0,0 1 1 0 0,0-2 0 0 0,0 1 0 0 0,0-1-1 0 0,1 0 1 0 0,-1-1 0 0 0,0 1 0 0 0,-10-3-1 0 0,16 2 9 0 0,-1 1-1 0 0,1-1 0 0 0,-1 1 0 0 0,0-1 0 0 0,1 1 0 0 0,-1-1 1 0 0,1 0-1 0 0,-1 0 0 0 0,1 1 0 0 0,0-1 0 0 0,-1 0 1 0 0,1-1-1 0 0,0 1 0 0 0,0 0 0 0 0,0 0 0 0 0,-1 0 1 0 0,0-2-1 0 0,2 2 3 0 0,0 0 1 0 0,-1 0 0 0 0,1 0-1 0 0,0 0 1 0 0,0 0-1 0 0,0 0 1 0 0,0 1 0 0 0,0-1-1 0 0,0 0 1 0 0,0 0 0 0 0,0 0-1 0 0,0 0 1 0 0,0 0-1 0 0,1 0 1 0 0,-1 0 0 0 0,0 1-1 0 0,0-1 1 0 0,1 0-1 0 0,-1 0 1 0 0,1 0 0 0 0,-1 1-1 0 0,2-3 1 0 0,0 1 3 0 0,0 0 1 0 0,0 0-1 0 0,0 0 0 0 0,0 0 0 0 0,1 0 1 0 0,-1 0-1 0 0,1 1 0 0 0,-1-1 1 0 0,1 1-1 0 0,0 0 0 0 0,-1 0 1 0 0,1 0-1 0 0,0 0 0 0 0,0 0 0 0 0,0 0 1 0 0,0 1-1 0 0,5-1 0 0 0,-2 1-2 0 0,0 1-1 0 0,-1 0 1 0 0,1 0-1 0 0,-1 0 1 0 0,1 0 0 0 0,-1 1-1 0 0,1 0 1 0 0,-1 0-1 0 0,0 1 1 0 0,0-1-1 0 0,0 1 1 0 0,0 0-1 0 0,0 1 1 0 0,-1-1-1 0 0,0 1 1 0 0,1 0-1 0 0,-1 0 1 0 0,-1 0 0 0 0,6 8-1 0 0,2 4-2 0 0,0 0 0 0 0,-2 1 0 0 0,0 0-1 0 0,10 28 1 0 0,-13-24 19 0 0,0 1-1 0 0,-2 1 1 0 0,-1-1-1 0 0,1 25 1 0 0,0-11 14 0 0,-3-21-6 0 0,-1 0-1 0 0,-1-1 1 0 0,-3 20 0 0 0,0 22 46 0 0,2-22-23 0 0,-1 0 0 0 0,-9 37 0 0 0,-1 10-44 0 0,6-44-36 0 0,-1 0 0 0 0,-19 52 0 0 0,-8 33-78 0 0,-3 8-297 0 0,21-71 173 0 0,13-48 185 0 0,0 0 0 0 0,1 1 1 0 0,0-1-1 0 0,1 0 1 0 0,-2 19-1 0 0,1-11-14 0 0,3-16 52 0 0,-1 0 0 0 0,0-1 0 0 0,1 1 0 0 0,0-1 0 0 0,0 1 0 0 0,0-1 0 0 0,0 1 0 0 0,0 4 0 0 0,1-6 9 0 0,-1 0 0 0 0,1 0 0 0 0,-1 0 0 0 0,1-1 0 0 0,0 1 0 0 0,-1 0 0 0 0,1 0 0 0 0,0-1 0 0 0,-1 1 0 0 0,1 0 0 0 0,0-1 0 0 0,0 1 0 0 0,-1-1 0 0 0,1 1 0 0 0,0-1-1 0 0,0 1 1 0 0,0-1 0 0 0,0 0 0 0 0,0 1 0 0 0,0-1 0 0 0,0 0 0 0 0,0 0 0 0 0,0 0 0 0 0,0 0 0 0 0,0 0 0 0 0,0 0 0 0 0,0 0 0 0 0,0 0 0 0 0,1 0 0 0 0,7-1-61 0 0,1 0-1 0 0,-1-1 1 0 0,0 0 0 0 0,1 0-1 0 0,-1-1 1 0 0,0 0-1 0 0,13-7 1 0 0,66-38-2451 0 0,-54 28 655 0 0,90-56-8215 0 0,-105 61 8458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07.8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47 120 0 0,'0'0'1948'0'0,"-31"-12"1396"0"0,-9-21 8300 0 0,41 32-11378 0 0,17 1 2438 0 0,30 16-3243 0 0,-25-8 1378 0 0,23 8-471 0 0,1 2 0 0 0,-2 2 0 0 0,65 39 0 0 0,-82-41-219 0 0,-2 1 1 0 0,-1 1-1 0 0,33 32 1 0 0,-24-21-93 0 0,-24-21-43 0 0,-1 0 0 0 0,15 21 1 0 0,-17-21-7 0 0,0-1 0 0 0,1 0-1 0 0,15 14 1 0 0,-11-12-19 0 0,-1 1 1 0 0,0 0-1 0 0,0 0 0 0 0,9 16 0 0 0,-14-21-1110 0 0,-31-20-9311 0 0,-52-2 2232 0 0,50 10 6628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08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46 445 800 0 0,'-2'1'267'0'0,"-1"1"714"0"0,-1 1 1 0 0,0-1-1 0 0,0 0 1 0 0,0-1-1 0 0,-21 10 9517 0 0,36-13-9984 0 0,-1 0 0 0 0,0-1 1 0 0,0 0-1 0 0,0-1 1 0 0,0 0-1 0 0,0 0 0 0 0,-1-1 1 0 0,1 0-1 0 0,13-11 1 0 0,8-2 4 0 0,11-5-200 0 0,57-35 50 0 0,2-4-269 0 0,66-47-273 0 0,-75 51-1115 0 0,-12 9-3370 0 0,-67 40 2911 0 0,23-16-4290 0 0,-16 17-1180 0 0,-12 12 5654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11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21 632 0 0,'-2'-20'9877'0'0,"2"20"-9774"0"0,35 15 6005 0 0,-21-9-5428 0 0,47 25-125 0 0,-1 2 1 0 0,-2 3 0 0 0,80 65 0 0 0,-120-87-507 0 0,97 82-141 0 0,-58-43-1019 0 0,-56-52 990 0 0,0-1 1 0 0,0 1-1 0 0,0-1 0 0 0,-1 1 0 0 0,1-1 1 0 0,0 1-1 0 0,-1 0 0 0 0,1-1 0 0 0,-1 1 1 0 0,1 0-1 0 0,-1-1 0 0 0,1 1 0 0 0,-1 0 1 0 0,1 0-1 0 0,-1 0 0 0 0,0-1 1 0 0,1 1-1 0 0,-1 0 0 0 0,0 0 0 0 0,0 0 1 0 0,1 0-1 0 0,-1 0 0 0 0,0 0 0 0 0,0 0 1 0 0,0-1-1 0 0,0 1 0 0 0,0 0 0 0 0,0 0 1 0 0,-1 1-1 0 0,0-1-234 0 0,0 1 1 0 0,0-1-1 0 0,0 0 1 0 0,0 0-1 0 0,0 1 0 0 0,-1-1 1 0 0,1 0-1 0 0,0 0 1 0 0,-1-1-1 0 0,1 1 0 0 0,-1 0 1 0 0,1 0-1 0 0,-1-1 1 0 0,-1 2-1 0 0,-10 2-2350 0 0,1-1 0 0 0,-26 4 1 0 0,35-7 2543 0 0,-16 1-1080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5.1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39 856 0 0,'-5'-3'808'0'0,"2"2"-149"0"0,0 0 0 0 0,0-1 0 0 0,1 1-1 0 0,-1-1 1 0 0,0 0 0 0 0,1 0 0 0 0,-1 0 0 0 0,1 0 0 0 0,-1 0 0 0 0,-7-10 2214 0 0,9 11-2503 0 0,0 0-1 0 0,0 1 0 0 0,0-1 0 0 0,0 1 0 0 0,0-1 0 0 0,0 1 1 0 0,0-1-1 0 0,0 1 0 0 0,0 0 0 0 0,0-1 0 0 0,0 1 0 0 0,0 0 1 0 0,-1 0-1 0 0,1 0 0 0 0,0 0 0 0 0,0 0 0 0 0,0 0 0 0 0,0 0 1 0 0,-2 1-1 0 0,1-1-79 0 0,41 0 504 0 0,-23 4-783 0 0,1-1-1 0 0,-1-1 0 0 0,21 0 0 0 0,20 2-43 0 0,-19-2 25 0 0,-31-2 17 0 0,0 0 0 0 0,0 0 1 0 0,-1 1-1 0 0,1 0 0 0 0,0 0 0 0 0,-1 0 0 0 0,1 1 0 0 0,0 0 1 0 0,9 5-1 0 0,-15-7-9 0 0,1 1 0 0 0,-1 0 0 0 0,0 0 1 0 0,0 0-1 0 0,1-1 0 0 0,-1 1 0 0 0,0 0 0 0 0,0 0 1 0 0,0 1-1 0 0,0-1 0 0 0,0 0 0 0 0,-1 0 1 0 0,1 0-1 0 0,0 1 0 0 0,0-1 0 0 0,-1 0 0 0 0,1 1 1 0 0,-1-1-1 0 0,1 1 0 0 0,-1-1 0 0 0,1 0 0 0 0,-1 1 1 0 0,0-1-1 0 0,0 2 0 0 0,0 0-4 0 0,-1 0 0 0 0,1 0 0 0 0,-1 0 0 0 0,0 0 0 0 0,0 0-1 0 0,0-1 1 0 0,0 1 0 0 0,0 0 0 0 0,-1-1 0 0 0,1 1 0 0 0,-4 3 0 0 0,-1 2-22 0 0,0-1-1 0 0,-1 0 1 0 0,1 0 0 0 0,-2-1 0 0 0,1 0 0 0 0,-15 10-1 0 0,-15 10-11 0 0,35-25 34 0 0,13 10-126 0 0,-1-6 44 0 0,0-1-1 0 0,-1-1 1 0 0,1 1-1 0 0,0-2 0 0 0,11 3 1 0 0,34 9-319 0 0,-25-7 335 0 0,-26-7 63 0 0,0 0 0 0 0,1 1 0 0 0,-1 0 0 0 0,0-1 0 0 0,0 2 0 0 0,0-1 0 0 0,0 0 0 0 0,-1 1 0 0 0,1 0 0 0 0,0 0 1 0 0,-1 0-1 0 0,6 4 0 0 0,-4 0 7 0 0,-4-6 0 0 0,0 1 0 0 0,0-1 0 0 0,-1 1 1 0 0,1-1-1 0 0,0 1 0 0 0,0 0 0 0 0,-1-1 1 0 0,1 1-1 0 0,-1 0 0 0 0,1 0 0 0 0,0-1 0 0 0,-1 1 1 0 0,0 0-1 0 0,1 0 0 0 0,-1 0 0 0 0,1 0 1 0 0,-1 0-1 0 0,0 0 0 0 0,0 0 0 0 0,1 0 1 0 0,-1 0-1 0 0,0 0 0 0 0,0 0 0 0 0,0-1 1 0 0,0 1-1 0 0,0 0 0 0 0,0 0 0 0 0,-1 0 1 0 0,1 0-1 0 0,0 0 0 0 0,0 0 0 0 0,-1 0 1 0 0,1 0-1 0 0,0 0 0 0 0,-1 0 0 0 0,1 0 1 0 0,-1-1-1 0 0,1 1 0 0 0,-1 0 0 0 0,0 0 1 0 0,1-1-1 0 0,-1 1 0 0 0,-1 1 0 0 0,-7 7 66 0 0,-1 0 0 0 0,0-1 0 0 0,0 0 0 0 0,-1-1 0 0 0,0 0 0 0 0,0 0 0 0 0,-15 5 0 0 0,-5 1 252 0 0,-51 15-1 0 0,70-25-352 0 0,-1-1 1 0 0,-1 1-1 0 0,-21-1 0 0 0,5-6-942 0 0,20-3-2709 0 0,10 6 3381 0 0,7-5-2752 0 0,-6 6 2751 0 0,0 0 0 0 0,0-1 1 0 0,0 1-1 0 0,0 0 0 0 0,-1 0 1 0 0,1-1-1 0 0,0 1 0 0 0,0 0 1 0 0,0 0-1 0 0,0 0 0 0 0,1 0 0 0 0,28-1-4292 0 0,-11 0 3016 0 0,8-4 288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12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39 424 340 0 0,'-15'-7'1596'0'0,"-6"-5"2560"0"0,20 11-4034 0 0,1 0 0 0 0,0 0 0 0 0,-1 1-1 0 0,1-1 1 0 0,0 0 0 0 0,0 0 0 0 0,0 1 0 0 0,0-1-1 0 0,0 0 1 0 0,0 0 0 0 0,0 1 0 0 0,0-1 0 0 0,0 0-1 0 0,0 0 1 0 0,0 0 0 0 0,0 1 0 0 0,0-1 0 0 0,1 0-1 0 0,-1 1 1 0 0,0-1 0 0 0,1 0 0 0 0,-1 0 0 0 0,0 1-1 0 0,1-1 1 0 0,-1 0 0 0 0,1 1 0 0 0,-1-1 0 0 0,1 1-1 0 0,-1-1 1 0 0,1 1 0 0 0,0-1 0 0 0,0 0 0 0 0,12-14 1579 0 0,0 1 1 0 0,1 0-1 0 0,24-17 1 0 0,-1 1-1214 0 0,-2-1 0 0 0,-1-2 0 0 0,41-52 0 0 0,-38 42-1051 0 0,3-11-3787 0 0,-31 38 1463 0 0,0 1-2135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12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135 208 312 0 0,'-11'-6'10230'0'0,"-74"-47"-3404"0"0,82 51-6785 0 0,0 1 1 0 0,1-1-1 0 0,-1 0 1 0 0,0-1 0 0 0,1 1-1 0 0,-1 0 1 0 0,1-1-1 0 0,0 1 1 0 0,-1-1 0 0 0,1 0-1 0 0,1 0 1 0 0,-1 0-1 0 0,0 0 1 0 0,-2-6 0 0 0,4 7-43 0 0,-1 0 0 0 0,1 0 0 0 0,0 0 0 0 0,-1 0 0 0 0,1 0 0 0 0,0 0 0 0 0,0 0 0 0 0,0-1 0 0 0,1 1 0 0 0,-1 0-1 0 0,0 0 1 0 0,1 0 0 0 0,0 0 0 0 0,-1 0 0 0 0,1 0 0 0 0,0 0 0 0 0,0 0 0 0 0,0 1 0 0 0,0-1 0 0 0,0 0 0 0 0,0 0 0 0 0,1 1 0 0 0,-1-1 0 0 0,1 1 0 0 0,-1-1 0 0 0,3-1 0 0 0,14-16-4 0 0,-16 16 2 0 0,0 1 1 0 0,1-1-1 0 0,-1 1 1 0 0,0 0-1 0 0,1 0 1 0 0,-1-1-1 0 0,1 2 1 0 0,0-1-1 0 0,0 0 1 0 0,0 0-1 0 0,0 1 1 0 0,0 0-1 0 0,0-1 1 0 0,0 1-1 0 0,0 0 1 0 0,5 0-1 0 0,-1 0 39 0 0,1 0-1 0 0,0 0 0 0 0,0 1 0 0 0,0 0 0 0 0,-1 1 1 0 0,1 0-1 0 0,0 0 0 0 0,-1 0 0 0 0,1 1 0 0 0,0 0 1 0 0,-1 1-1 0 0,0 0 0 0 0,0 0 0 0 0,0 0 0 0 0,0 1 1 0 0,0 0-1 0 0,-1 0 0 0 0,1 1 0 0 0,-1 0 0 0 0,0 0 1 0 0,-1 0-1 0 0,1 1 0 0 0,-1 0 0 0 0,7 10 0 0 0,-10-11 41 0 0,0 0 0 0 0,0-1 0 0 0,0 2-1 0 0,-1-1 1 0 0,1 0 0 0 0,-1 0 0 0 0,0 10-1 0 0,3 8 150 0 0,-2-16-187 0 0,-1-1 1 0 0,-1 1-1 0 0,1-1 0 0 0,-1 0 1 0 0,0 1-1 0 0,-1-1 1 0 0,0 1-1 0 0,0-1 0 0 0,0 0 1 0 0,-1 0-1 0 0,1 1 0 0 0,-2-1 1 0 0,1 0-1 0 0,-1-1 0 0 0,1 1 1 0 0,-5 6-1 0 0,-3 3-16 0 0,0-1 1 0 0,-1 0-1 0 0,-1 0 0 0 0,-20 18 1 0 0,25-26-20 0 0,0-1 0 0 0,0 0 1 0 0,-1 0-1 0 0,0-1 0 0 0,1 0 1 0 0,-1-1-1 0 0,-1 1 0 0 0,1-2 1 0 0,0 1-1 0 0,-1-1 0 0 0,1 0 1 0 0,-1-1-1 0 0,-13 1 0 0 0,22-2-4 0 0,0 0-1 0 0,0 0 1 0 0,-1 0 0 0 0,1 0-1 0 0,0 0 1 0 0,0 0 0 0 0,-1 0-1 0 0,1 0 1 0 0,0 0 0 0 0,0 0-1 0 0,-1 0 1 0 0,1 0 0 0 0,0 0-1 0 0,-1 0 1 0 0,1 0 0 0 0,0 0-1 0 0,0 0 1 0 0,-1 0-1 0 0,1 0 1 0 0,0 0 0 0 0,0 0-1 0 0,-1-1 1 0 0,1 1 0 0 0,0 0-1 0 0,0 0 1 0 0,0 0 0 0 0,-1 0-1 0 0,1-1 1 0 0,0 1 0 0 0,0 0-1 0 0,0 0 1 0 0,0 0 0 0 0,-1-1-1 0 0,1 1 1 0 0,0 0-1 0 0,0 0 1 0 0,0-1 0 0 0,0 1-1 0 0,0 0 1 0 0,0 0 0 0 0,0-1-1 0 0,0 1 1 0 0,0 0 0 0 0,0-1-1 0 0,9-12-9 0 0,21-11-5 0 0,-21 21 11 0 0,1 0 1 0 0,0 0-1 0 0,0 1 0 0 0,0 1 0 0 0,0 0 0 0 0,0 0 1 0 0,0 1-1 0 0,1 0 0 0 0,11 2 0 0 0,9-1 1 0 0,16 1-648 0 0,0 3 0 0 0,49 11 1 0 0,-71-9-1081 0 0,-22-5 1057 0 0,1-1-1 0 0,0 0 0 0 0,0 0 1 0 0,1 0-1 0 0,-1 0 1 0 0,6 0-1 0 0,-9-1 456 0 0,-1 0 1 0 0,1 0-1 0 0,0 0 0 0 0,-1 0 1 0 0,1 0-1 0 0,0 0 0 0 0,-1 0 1 0 0,1 1-1 0 0,0-1 0 0 0,-1 0 1 0 0,1 0-1 0 0,0 1 0 0 0,-1-1 1 0 0,1 0-1 0 0,-1 1 0 0 0,1-1 1 0 0,-1 1-1 0 0,1-1 0 0 0,0 2 1 0 0,15 8-6317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13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44 700 0 0,'-33'-42'20054'0'0,"47"41"-19487"0"0,51 7 811 0 0,10 7-1489 0 0,-2 3 0 0 0,0 4 0 0 0,108 43 0 0 0,-168-58 144 0 0,1 1-4978 0 0,-68-33-11095 0 0,44 22 14961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13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22 748 0 0,'-10'-22'10628'0'0,"11"34"-7103"0"0,-3 16-2117 0 0,-1 0-1 0 0,-1 0 0 0 0,-10 32 0 0 0,-3 20-860 0 0,7-36-414 0 0,-1-1 0 0 0,-18 43 0 0 0,23-71-134 0 0,-7 23-131 0 0,7-17-658 0 0,-2-1 0 0 0,0 0 0 0 0,-13 22 0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14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113 176 88 0 0,'0'2'156'0'0,"0"-1"-1"0"0,0 1 1 0 0,0 0 0 0 0,-1 0-1 0 0,1 0 1 0 0,-1 0 0 0 0,1-1-1 0 0,-1 1 1 0 0,0 0 0 0 0,1 0-1 0 0,-1-1 1 0 0,0 1-1 0 0,0-1 1 0 0,0 1 0 0 0,-1-1-1 0 0,1 1 1 0 0,0-1 0 0 0,-2 2-1 0 0,-9 11 589 0 0,-1 15 1463 0 0,5 0 21 0 0,8-28-2128 0 0,-1 0 0 0 0,1 0 0 0 0,0 0 0 0 0,0 0 0 0 0,0 1-1 0 0,0-1 1 0 0,0 0 0 0 0,1 0 0 0 0,-1 0 0 0 0,0 0 0 0 0,0 0 0 0 0,1 0 0 0 0,-1 0 0 0 0,0 0 0 0 0,1 0-1 0 0,-1 0 1 0 0,1 0 0 0 0,0 0 0 0 0,-1 0 0 0 0,1-1 0 0 0,0 1 0 0 0,-1 0 0 0 0,3 2 555 0 0,3 6 790 0 0,-3-8-426 0 0,-1-9 708 0 0,2 3-1170 0 0,0 0 0 0 0,1-1-1 0 0,0 2 1 0 0,0-1 0 0 0,7-5 0 0 0,-9 8-393 0 0,6-7 5 0 0,0-1-1 0 0,-1 0 1 0 0,0 0-1 0 0,-1-1 1 0 0,0 0-1 0 0,-1 0 1 0 0,0 0-1 0 0,0-1 1 0 0,6-22 0 0 0,-10 30-163 0 0,0-1 0 0 0,0 0 0 0 0,0 1 0 0 0,1 0 0 0 0,-1-1 0 0 0,1 1 0 0 0,0 0 0 0 0,4-4 0 0 0,13-18 11 0 0,18-23-15 0 0,-17 26 382 0 0,-19 21-35 0 0,-4 3-43 0 0,-11 14-106 0 0,-23 43-144 0 0,-58 98-24 0 0,-32 20-116 0 0,121-169 76 0 0,2-4 5 0 0,1 0 0 0 0,-1 1 0 0 0,1-1 0 0 0,0 1 0 0 0,0-1 0 0 0,0 1 0 0 0,1 0 0 0 0,-1 0 0 0 0,1-1 0 0 0,0 1 0 0 0,0 0 0 0 0,0 0 0 0 0,1 1 1 0 0,-1-1-1 0 0,1 0 0 0 0,0 5 0 0 0,0-9-19 0 0,-8 0-471 0 0,19-10-1711 0 0,-1 0 1 0 0,-1 0-1 0 0,0-1 1 0 0,0-1-1 0 0,-1 1 1 0 0,11-21-1 0 0,10-6-1921 0 0,-10 16 2609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15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1 72 0 0,'-28'16'3468'0'0,"14"-7"-1407"0"0,13-8-1809 0 0,-1-1 0 0 0,0 1-1 0 0,0 0 1 0 0,1 0 0 0 0,-1 0 0 0 0,0 0-1 0 0,1 1 1 0 0,-1-1 0 0 0,1 0 0 0 0,-1 1-1 0 0,1-1 1 0 0,0 1 0 0 0,0-1 0 0 0,0 1-1 0 0,0-1 1 0 0,-1 3 0 0 0,1-3 65 0 0,1 1 1 0 0,-1-1 0 0 0,0 0-1 0 0,0 1 1 0 0,1-1-1 0 0,-1 0 1 0 0,0 0-1 0 0,0 0 1 0 0,0 0-1 0 0,0 0 1 0 0,0 0 0 0 0,0 0-1 0 0,0 0 1 0 0,0 0-1 0 0,-1-1 1 0 0,1 1-1 0 0,0 0 1 0 0,-1-1-1 0 0,1 1 1 0 0,0-1 0 0 0,-1 1-1 0 0,1-1 1 0 0,-3 1-1 0 0,3-1 363 0 0,31 0 510 0 0,39-5-684 0 0,-48 3-468 0 0,0 0 1 0 0,0 2-1 0 0,0 0 0 0 0,27 4 0 0 0,-43-3-35 0 0,0 0 0 0 0,0 0 0 0 0,0 0 0 0 0,0 1 0 0 0,0-1 0 0 0,0 1 0 0 0,-1 0 0 0 0,1 1 0 0 0,-1-1 0 0 0,1 1 0 0 0,-1 0 0 0 0,0 0 0 0 0,0 0 0 0 0,0 1 0 0 0,-1-1 0 0 0,1 1 0 0 0,-1 0 0 0 0,0 0 0 0 0,0 0 0 0 0,5 9 1 0 0,-8-11-4 0 0,0-1 1 0 0,0 1 0 0 0,0 0 0 0 0,0-1 0 0 0,0 1 0 0 0,0 0 0 0 0,0-1 0 0 0,0 1 0 0 0,-1 0 0 0 0,1-1 0 0 0,-1 1 0 0 0,1 0 0 0 0,-1-1 0 0 0,0 1 0 0 0,0-1 0 0 0,1 1 0 0 0,-2 1 0 0 0,-19 25 8 0 0,15-20-10 0 0,-11 10 21 0 0,-27 25 1 0 0,35-34-9 0 0,7-7-11 0 0,1 0 0 0 0,-1 0 0 0 0,0-1 0 0 0,0 1 1 0 0,0 0-1 0 0,0-1 0 0 0,0 0 0 0 0,-1 1 0 0 0,1-1 0 0 0,0 0 0 0 0,-3 1 1 0 0,5-2-8 0 0,0 0 1 0 0,0 1 0 0 0,0-1-1 0 0,0 0 1 0 0,0 0 0 0 0,0 1-1 0 0,0-1 1 0 0,0 0 0 0 0,1 0 0 0 0,-1 1-1 0 0,0-1 1 0 0,0 0 0 0 0,0 0-1 0 0,0 0 1 0 0,1 1 0 0 0,-1-1-1 0 0,0 0 1 0 0,0 0 0 0 0,0 0 0 0 0,1 1-1 0 0,-1-1 1 0 0,0 0 0 0 0,0 0-1 0 0,1 0 1 0 0,-1 0 0 0 0,0 0-1 0 0,0 0 1 0 0,1 0 0 0 0,-1 0 0 0 0,0 0-1 0 0,0 1 1 0 0,1-1 0 0 0,-1 0-1 0 0,0 0 1 0 0,0 0 0 0 0,1-1-1 0 0,-1 1 1 0 0,0 0 0 0 0,1 0 0 0 0,33 0 49 0 0,1-1-2 0 0,49 6 0 0 0,-75-4-43 0 0,0 0 0 0 0,-1 1 1 0 0,1 0-1 0 0,-1 0 1 0 0,1 1-1 0 0,-1 0 0 0 0,0 1 1 0 0,0 0-1 0 0,0 0 0 0 0,13 10 1 0 0,-20-13 3 0 0,0-1 0 0 0,0 1 0 0 0,0 0 0 0 0,0 0 0 0 0,-1 0 0 0 0,1-1 0 0 0,0 1 0 0 0,-1 0 0 0 0,1 0 0 0 0,0 0 0 0 0,-1 0 0 0 0,1 0-1 0 0,-1 0 1 0 0,1 0 0 0 0,-1 0 0 0 0,0 0 0 0 0,1 0 0 0 0,-1 1 0 0 0,0-1 0 0 0,0 0 0 0 0,0 0 0 0 0,0 0 0 0 0,0 0 0 0 0,0 0 0 0 0,0 2 0 0 0,-1-1 7 0 0,0 0 0 0 0,0 0 0 0 0,0 0 0 0 0,0 0 0 0 0,0-1 0 0 0,0 1 0 0 0,-1 0 0 0 0,1-1 0 0 0,-1 1 0 0 0,1-1 0 0 0,-1 0 1 0 0,-2 3-1 0 0,-5 1 27 0 0,0 1 1 0 0,0-2 0 0 0,0 1 0 0 0,-13 3 0 0 0,-135 38 42 0 0,83-26-125 0 0,31-4-174 0 0,29-3-1917 0 0,14-13 1928 0 0,0 1 1 0 0,0-1-1 0 0,0 1 0 0 0,0-1 0 0 0,0 1 1 0 0,0-1-1 0 0,0 1 0 0 0,0-1 0 0 0,0 1 1 0 0,0-1-1 0 0,0 1 0 0 0,0-1 1 0 0,1 1-1 0 0,64 38-12885 0 0,-46-28 11459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16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0 448 0 0,'-19'26'11987'0'0,"14"-19"-9296"0"0,4-6-2293 0 0,0-1-1 0 0,0 1 1 0 0,0-1 0 0 0,0 1-1 0 0,0-1 1 0 0,0 1-1 0 0,0-1 1 0 0,0 0 0 0 0,0 1-1 0 0,0-1 1 0 0,0 0-1 0 0,0 0 1 0 0,-1 0 0 0 0,1 0-1 0 0,0 0 1 0 0,0 0 0 0 0,0 0-1 0 0,-4 0 825 0 0,-2 4-700 0 0,51-6-16068 0 0,-32 0 13771 0 0,0-1-1 0 0,0 0 0 0 0,21-8 0 0 0,-14 1 418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16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0 1204 0 0,'-38'0'16865'0'0,"49"11"-13580"0"0,64-6-2432 0 0,-30-4-740 0 0,34-1-60 0 0,111-6-71 0 0,-184 6 12 0 0,0 0 0 0 0,0 0 0 0 0,-1 1 0 0 0,1 0 0 0 0,0 0 1 0 0,0 0-1 0 0,0 1 0 0 0,-1 0 0 0 0,1 0 0 0 0,7 4 0 0 0,-12-5 4 0 0,0 0-1 0 0,1 0 0 0 0,-1 0 0 0 0,0 0 0 0 0,0 1 1 0 0,0-1-1 0 0,0 0 0 0 0,0 1 0 0 0,0-1 0 0 0,0 0 0 0 0,0 1 1 0 0,0-1-1 0 0,-1 1 0 0 0,1 0 0 0 0,0-1 0 0 0,-1 1 1 0 0,0 0-1 0 0,1-1 0 0 0,-1 1 0 0 0,0 0 0 0 0,0-1 0 0 0,0 1 1 0 0,0 0-1 0 0,0-1 0 0 0,0 1 0 0 0,0 0 0 0 0,-1-1 1 0 0,1 1-1 0 0,-1 0 0 0 0,1-1 0 0 0,-1 1 0 0 0,1-1 0 0 0,-1 1 1 0 0,0-1-1 0 0,0 1 0 0 0,0-1 0 0 0,-2 3 0 0 0,-17 25-86 0 0,-1-1 0 0 0,-2-1 0 0 0,0-2-1 0 0,-49 42 1 0 0,39-37 9 0 0,2 0-1 0 0,-31 40 1 0 0,14-9-68 0 0,47-61 144 0 0,1 1 1 0 0,0-1-1 0 0,0 1 0 0 0,-1-1 0 0 0,1 1 1 0 0,0-1-1 0 0,0 1 0 0 0,0-1 1 0 0,0 1-1 0 0,-1-1 0 0 0,1 1 1 0 0,0-1-1 0 0,0 1 0 0 0,0-1 1 0 0,0 1-1 0 0,0-1 0 0 0,0 1 1 0 0,0-1-1 0 0,1 1 0 0 0,-1-1 0 0 0,0 1 1 0 0,0-1-1 0 0,0 1 0 0 0,0-1 1 0 0,1 1-1 0 0,-1-1 0 0 0,0 1 1 0 0,0-1-1 0 0,1 1 0 0 0,-1-1 1 0 0,1 1-1 0 0,19 9-1 0 0,26-5 67 0 0,56-2-22 0 0,100-5-1103 0 0,-26 0-3996 0 0,-95 3-2781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17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25 396 0 0,'-5'5'2538'0'0,"-27"3"9793"0"0,21-6-11377 0 0,-14 0 3359 0 0,16-3-2426 0 0,13 1-368 0 0,-4 0-1503 0 0,1 0 0 0 0,-1 0 1 0 0,1 0-1 0 0,0 1 0 0 0,-1-1 0 0 0,1 0 0 0 0,-1 0 0 0 0,1 1 0 0 0,-1-1 0 0 0,0 0 0 0 0,1 1 0 0 0,-1-1 0 0 0,1 0 1 0 0,-1 1-1 0 0,1-1 0 0 0,-1 1 0 0 0,0-1 0 0 0,1 0 0 0 0,-1 1 0 0 0,0-1 0 0 0,0 1 0 0 0,1-1 0 0 0,-1 1 1 0 0,0 0-7 0 0,0-1 1 0 0,1 1 0 0 0,-1-1 0 0 0,0 1 0 0 0,0-1-1 0 0,1 1 1 0 0,-1-1 0 0 0,0 0 0 0 0,1 1 0 0 0,-1-1-1 0 0,0 0 1 0 0,1 1 0 0 0,-1-1 0 0 0,1 0 0 0 0,-1 1-1 0 0,0-1 1 0 0,1 0 0 0 0,-1 0 0 0 0,1 0 0 0 0,-1 1-1 0 0,1-1 1 0 0,0 0 0 0 0,1 2-90 0 0,-2-3 9 0 0,0-6-6 0 0,0 1 43 0 0,0 4 30 0 0,0 1 0 0 0,0 0 0 0 0,0-1 0 0 0,1 1 0 0 0,-1-1 0 0 0,-1 1-1 0 0,1 0 1 0 0,0-1 0 0 0,0 1 0 0 0,0 0 0 0 0,-1-1 0 0 0,1 1 0 0 0,-1 0-1 0 0,1-1 1 0 0,-1 1 0 0 0,1 0 0 0 0,-1 0 0 0 0,0-1 0 0 0,0 1 0 0 0,1 0-1 0 0,-2-1 1 0 0,0-3 7 0 0,2-1-3 0 0,0 6-18 0 0,-1 0 0 0 0,1-1 1 0 0,-1 1-1 0 0,1 0 0 0 0,0-1 1 0 0,-1 1-1 0 0,1 0 0 0 0,-1 0 0 0 0,1 0 1 0 0,-1-1-1 0 0,1 1 0 0 0,-1 0 0 0 0,1 0 1 0 0,-1 0-1 0 0,1 0 0 0 0,-1 0 1 0 0,1 0-1 0 0,-1 0 0 0 0,1 0 0 0 0,-1 0 1 0 0,1 0-1 0 0,-1 0 0 0 0,1 0 0 0 0,-1 0 1 0 0,1 1-1 0 0,-1-1 0 0 0,1 0 1 0 0,-1 0-1 0 0,1 0 0 0 0,0 1 0 0 0,-1-1 1 0 0,1 0-1 0 0,-1 1 0 0 0,1-1 0 0 0,0 0 1 0 0,-1 1-1 0 0,1-1 0 0 0,0 0 0 0 0,-1 1 1 0 0,1-1-1 0 0,0 1 0 0 0,0-1 1 0 0,-1 0-1 0 0,1 2 0 0 0,-1 0-545 0 0,1 0-1 0 0,-1 0 1 0 0,0 0-1 0 0,0 0 0 0 0,0 0 1 0 0,0 0-1 0 0,0 0 1 0 0,0 0-1 0 0,0 0 1 0 0,-1-1-1 0 0,1 1 1 0 0,-1 0-1 0 0,1-1 1 0 0,-4 3-1 0 0,-23 29-11103 0 0,18-26 9564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25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492 63 312 0 0,'-4'10'3748'0'0,"-1"7"-1535"0"0,2-14-1714 0 0,1 1 0 0 0,-1-1 1 0 0,0 1-1 0 0,1-1 0 0 0,-2 0 1 0 0,1 0-1 0 0,0 0 1 0 0,-5 2-1 0 0,-3-1 158 0 0,0-1 0 0 0,-1-1 0 0 0,1 0 0 0 0,-1 0 0 0 0,0-1 0 0 0,1-1 0 0 0,-1 0 0 0 0,-15-2 0 0 0,-5 2-269 0 0,24 0-359 0 0,1-1 0 0 0,-1 1 0 0 0,1-2 0 0 0,-1 1 0 0 0,1-1-1 0 0,0 0 1 0 0,0 0 0 0 0,-1-1 0 0 0,1 1 0 0 0,1-2 0 0 0,-1 1 0 0 0,0-1 0 0 0,1 0 0 0 0,0-1-1 0 0,-11-9 1 0 0,17 13-26 0 0,-1 0 0 0 0,1-1-1 0 0,-1 1 1 0 0,1 0 0 0 0,0-1-1 0 0,0 1 1 0 0,0 0 0 0 0,0-1-1 0 0,0 1 1 0 0,0 0 0 0 0,0-1 0 0 0,0 1-1 0 0,0 0 1 0 0,1-1 0 0 0,-1 1-1 0 0,0 0 1 0 0,1-1 0 0 0,-1 1-1 0 0,1 0 1 0 0,0 0 0 0 0,-1-1-1 0 0,1 1 1 0 0,0 0 0 0 0,1-1-1 0 0,19-24-21 0 0,-13 22 15 0 0,0 0 1 0 0,0 1 0 0 0,0 0 0 0 0,0 0 0 0 0,0 1-1 0 0,0 0 1 0 0,1 1 0 0 0,-1-1 0 0 0,1 2 0 0 0,0-1 0 0 0,-1 1-1 0 0,1 1 1 0 0,-1-1 0 0 0,1 1 0 0 0,-1 1 0 0 0,1 0-1 0 0,-1 0 1 0 0,0 0 0 0 0,0 1 0 0 0,0 0 0 0 0,0 1-1 0 0,10 6 1 0 0,-14-9 4 0 0,0 2-1 0 0,-1-1 1 0 0,1 0-1 0 0,0 1 0 0 0,-1 0 1 0 0,1-1-1 0 0,-1 2 1 0 0,0-1-1 0 0,0 0 0 0 0,0 0 1 0 0,0 1-1 0 0,-1 0 1 0 0,1 0-1 0 0,-1-1 0 0 0,0 1 1 0 0,0 0-1 0 0,-1 1 1 0 0,1-1-1 0 0,-1 0 1 0 0,2 7-1 0 0,-5 1 3 0 0,1 0 0 0 0,-2 0-1 0 0,0-1 1 0 0,0 1 0 0 0,-1-1 0 0 0,-9 21 0 0 0,-8 22 26 0 0,19-50-26 0 0,0 1 0 0 0,0-1-1 0 0,-1 0 1 0 0,0 1 0 0 0,0-1-1 0 0,0 0 1 0 0,-5 4-1 0 0,-12 18-4 0 0,8-9 0 0 0,0-1 1 0 0,-1 0-1 0 0,0-1 1 0 0,-1-1-1 0 0,-1 0 1 0 0,-1-1-1 0 0,0 0 1 0 0,0-2-1 0 0,-29 16 1 0 0,-61 22-230 0 0,101-46 149 0 0,-1-1-1 0 0,0 0 1 0 0,0 0 0 0 0,0 0 0 0 0,0 0 0 0 0,0-1-1 0 0,0 0 1 0 0,-12 0 0 0 0,17-1 72 0 0,0 0 0 0 0,1 0 0 0 0,-1 0-1 0 0,0 0 1 0 0,0 0 0 0 0,0 0 0 0 0,0 0 0 0 0,0 0 0 0 0,0 0 0 0 0,1 0 0 0 0,-1-1 0 0 0,0 1 0 0 0,0 0 0 0 0,0-1 0 0 0,0 1-1 0 0,1 0 1 0 0,-1-1 0 0 0,0 1 0 0 0,1-1 0 0 0,-1 1 0 0 0,0-1 0 0 0,1 0 0 0 0,-1 1 0 0 0,0-1 0 0 0,1 0 0 0 0,-1 1-1 0 0,1-1 1 0 0,-1 0 0 0 0,1 0 0 0 0,0 1 0 0 0,-1-1 0 0 0,1 0 0 0 0,0 0 0 0 0,-1 0 0 0 0,1 0 0 0 0,0 1 0 0 0,0-1-1 0 0,0 0 1 0 0,0 0 0 0 0,0 0 0 0 0,0 0 0 0 0,0 0 0 0 0,0 0 0 0 0,0 1 0 0 0,0-1 0 0 0,1 0 0 0 0,-1 0 0 0 0,0 0-1 0 0,0 0 1 0 0,1 1 0 0 0,-1-1 0 0 0,2-1 0 0 0,-1-2 9 0 0,0 1-1 0 0,1-1 1 0 0,0 1 0 0 0,0 0-1 0 0,0 0 1 0 0,0 0 0 0 0,1 0-1 0 0,-1 0 1 0 0,1 0 0 0 0,5-4-1 0 0,1 3 7 0 0,0 0-1 0 0,1 0 0 0 0,-1 1 0 0 0,1 0 0 0 0,-1 0 0 0 0,1 1 0 0 0,0 1 0 0 0,17-1 0 0 0,3 2 44 0 0,46 5 1 0 0,-42 1-21 0 0,40 11 1 0 0,20 3-10 0 0,-58-13-20 0 0,23 2-12 0 0,-19-6-380 0 0,-4-1-5671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5.6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32 472 0 0,'-22'13'7508'0'0,"0"-1"-1593"0"0,1 0-2272 0 0,20-11-3574 0 0,1 0 0 0 0,-1-1 0 0 0,1 1 0 0 0,0 0 0 0 0,0-1 0 0 0,-1 1 0 0 0,1 0-1 0 0,0 0 1 0 0,0-1 0 0 0,0 1 0 0 0,0 0 0 0 0,0 0 0 0 0,0-1 0 0 0,0 1 0 0 0,0 0 0 0 0,0 0-1 0 0,0-1 1 0 0,0 2 0 0 0,-1 12 420 0 0,0-11-448 0 0,0 0 0 0 0,-1 0 0 0 0,1 0 1 0 0,1 1-1 0 0,-1-1 0 0 0,0 0 0 0 0,1 0 1 0 0,-1 1-1 0 0,1-1 0 0 0,0 1 0 0 0,0-1 1 0 0,1 0-1 0 0,-1 1 0 0 0,1-1 0 0 0,-1 0 1 0 0,1 0-1 0 0,0 1 0 0 0,0-1 0 0 0,2 4 1 0 0,1 1-42 0 0,-4-6-1 0 0,1 0-1 0 0,0-1 1 0 0,0 1-1 0 0,0 0 1 0 0,0 0-1 0 0,0 0 1 0 0,0-1 0 0 0,0 1-1 0 0,1 0 1 0 0,-1-1-1 0 0,1 0 1 0 0,-1 1-1 0 0,1-1 1 0 0,-1 0 0 0 0,1 1-1 0 0,0-1 1 0 0,0 0-1 0 0,2 1 1 0 0,1 0-45 0 0,0 0-1 0 0,1 0 1 0 0,-1 0 0 0 0,1-1 0 0 0,-1 0 0 0 0,1 0-1 0 0,0 0 1 0 0,-1 0 0 0 0,1-1 0 0 0,0 0 0 0 0,-1-1 0 0 0,1 1-1 0 0,9-3 1 0 0,-2 1-139 0 0,-1-2 1 0 0,-1 1-1 0 0,1-1 0 0 0,-1-1 1 0 0,15-8-1 0 0,-21 10 151 0 0,0 0 0 0 0,0 0 0 0 0,0-1 0 0 0,0 0 0 0 0,0 0 0 0 0,-1 0 1 0 0,0-1-1 0 0,0 1 0 0 0,0-1 0 0 0,0 0 0 0 0,4-8 0 0 0,-6 9 18 0 0,-1 1-1 0 0,0-1 1 0 0,1 1 0 0 0,-1-1 0 0 0,-1 0-1 0 0,1 0 1 0 0,0 1 0 0 0,-1-1 0 0 0,0 0-1 0 0,0 0 1 0 0,0 0 0 0 0,0 0 0 0 0,-1 1-1 0 0,1-1 1 0 0,-1 0 0 0 0,0 0-1 0 0,0 1 1 0 0,-3-7 0 0 0,3 7 29 0 0,-1 0-1 0 0,0 0 1 0 0,1 0 0 0 0,-1 0-1 0 0,0 1 1 0 0,0-1 0 0 0,0 1-1 0 0,-1-1 1 0 0,1 1 0 0 0,-1 0-1 0 0,1 0 1 0 0,-1 0-1 0 0,0 0 1 0 0,1 0 0 0 0,-1 1-1 0 0,0-1 1 0 0,-6-1 0 0 0,4 1 36 0 0,-1 1 1 0 0,0 0-1 0 0,1 0 1 0 0,-1 1-1 0 0,0 0 1 0 0,1 0-1 0 0,-1 0 1 0 0,0 1-1 0 0,-10 1 1 0 0,7 0-3 0 0,0 1 0 0 0,1 0 1 0 0,-1 0-1 0 0,1 0 0 0 0,0 1 1 0 0,0 0-1 0 0,0 1 0 0 0,1 0 0 0 0,-1 0 1 0 0,1 0-1 0 0,0 1 0 0 0,1 0 0 0 0,-9 11 1 0 0,0 2-398 0 0,12-17 126 0 0,1 1 1 0 0,0-1 0 0 0,0 1 0 0 0,0 0 0 0 0,0-1 0 0 0,1 1-1 0 0,-1 0 1 0 0,1 0 0 0 0,-1 0 0 0 0,1 0 0 0 0,0 0 0 0 0,1 0-1 0 0,-1 1 1 0 0,0-1 0 0 0,1 0 0 0 0,0 0 0 0 0,-1 5 0 0 0,2-7 53 0 0,-1 0 0 0 0,1-1 0 0 0,-1 1 0 0 0,1 0 0 0 0,-1 0 0 0 0,1-1 0 0 0,0 1 1 0 0,-1 0-1 0 0,1-1 0 0 0,0 1 0 0 0,-1-1 0 0 0,1 1 0 0 0,0-1 0 0 0,0 1 0 0 0,0-1 0 0 0,-1 1 0 0 0,1-1 1 0 0,0 0-1 0 0,0 0 0 0 0,0 1 0 0 0,0-1 0 0 0,0 0 0 0 0,0 0 0 0 0,0 0 0 0 0,-1 0 0 0 0,1 0 1 0 0,0 0-1 0 0,0 0 0 0 0,2 0 0 0 0,30-2-3289 0 0,26-14-869 0 0,-32 11 3239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20.4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437 127 660 0 0,'-10'1'823'0'0,"0"0"1"0"0,-1 0-1 0 0,-12 5 1 0 0,-27 2 1811 0 0,19 1-885 0 0,14-1-1310 0 0,15-7-405 0 0,0 0-1 0 0,0-1 1 0 0,0 1 0 0 0,0 0 0 0 0,0 0 0 0 0,0 0 0 0 0,0 0 0 0 0,0 1-1 0 0,0-1 1 0 0,0 0 0 0 0,1 1 0 0 0,-1 0 0 0 0,1-1 0 0 0,-1 1-1 0 0,1 0 1 0 0,-1-1 0 0 0,1 1 0 0 0,0 0 0 0 0,0 0 0 0 0,0 0-1 0 0,0 0 1 0 0,0 0 0 0 0,1 0 0 0 0,-1 1 0 0 0,1-1 0 0 0,-1 0 0 0 0,1 0-1 0 0,0 0 1 0 0,0 1 0 0 0,0 2 0 0 0,-10 47 527 0 0,10-48-516 0 0,-1-1 0 0 0,1 1 0 0 0,-1-1-1 0 0,0 0 1 0 0,0 1 0 0 0,0-1 0 0 0,-1 0 0 0 0,-1 5 0 0 0,-8 17 298 0 0,-24 104 1739 0 0,26-81-953 0 0,8-44-1066 0 0,1 0 0 0 0,0 0 0 0 0,0 0 0 0 0,0-1 0 0 0,1 1-1 0 0,-1 0 1 0 0,1 0 0 0 0,0 0 0 0 0,0-1 0 0 0,0 1 0 0 0,4 6-1 0 0,3 23 103 0 0,-7-25-152 0 0,0-1 1 0 0,1 1-1 0 0,-1-1 1 0 0,1 1-1 0 0,1-1 0 0 0,3 9 1 0 0,5 16 31 0 0,-4-8-16 0 0,-3-14-15 0 0,-1 1 0 0 0,-1-1 0 0 0,0 1 0 0 0,1 15 0 0 0,7 43 110 0 0,-1-15 29 0 0,1-5-14 0 0,-1 4-25 0 0,-8-49-105 0 0,-1 1 0 0 0,1-1 0 0 0,0 0-1 0 0,0 1 1 0 0,1-1 0 0 0,2 7-1 0 0,-2-7 9 0 0,-1 0-1 0 0,1 0 1 0 0,-1 1-1 0 0,0-1 1 0 0,0 0-1 0 0,1 9 0 0 0,7 24 332 0 0,-9-36-327 0 0,11 4-31 0 0,34-5-23 0 0,-43 0 32 0 0,2-1 20 0 0,0 0 8 0 0,-12-3-14 0 0,-42-23 33 0 0,-90-53-46 0 0,120 67 7 0 0,1 0-1 0 0,0-1 1 0 0,-22-22 0 0 0,36 32-8 0 0,0-1 0 0 0,0 1 0 0 0,1-1 0 0 0,0 0 1 0 0,-1-1-1 0 0,2 1 0 0 0,-1-1 0 0 0,1 0 1 0 0,0 0-1 0 0,0 0 0 0 0,0 0 0 0 0,1 0 0 0 0,0-1 1 0 0,1 1-1 0 0,-1-1 0 0 0,1 1 0 0 0,0-1 1 0 0,1 0-1 0 0,-1 1 0 0 0,2-12 0 0 0,-1 2-1 0 0,0 0-1 0 0,0 0 1 0 0,2 0-1 0 0,0 0 1 0 0,1 1-1 0 0,9-30 1 0 0,3-11 22 0 0,-12 44-16 0 0,0-1 0 0 0,0 1 0 0 0,1 0 0 0 0,8-17 0 0 0,34-75-16 0 0,-38 80 7 0 0,2 0 1 0 0,1 1-1 0 0,0 0 0 0 0,2 1 1 0 0,0 1-1 0 0,19-23 1 0 0,-22 35 2 0 0,1 0 1 0 0,0 1-1 0 0,1 0 1 0 0,-1 0 0 0 0,2 1-1 0 0,13-5 1 0 0,12-8 2 0 0,123-70 2 0 0,-160 89-5 0 0,0 1 1 0 0,-1 0-1 0 0,1-1 1 0 0,0 1-1 0 0,-1-1 1 0 0,1 0-1 0 0,0 1 1 0 0,-1-1-1 0 0,1 1 1 0 0,-1-1-1 0 0,1 0 1 0 0,-1 1-1 0 0,1-1 0 0 0,-1 0 1 0 0,1 0-1 0 0,-1 1 1 0 0,0-1-1 0 0,1 0 1 0 0,-1 0-1 0 0,0 0 1 0 0,0 1-1 0 0,0-1 1 0 0,0 0-1 0 0,1 0 1 0 0,-1 0-1 0 0,0 0 1 0 0,-1 1-1 0 0,1-3 1 0 0,30-15 12 0 0,6 8-45 0 0,-35 10 28 0 0,-1 0 6 0 0,0 0 0 0 0,1 0-1 0 0,-1 0 1 0 0,0 0 0 0 0,0 0 0 0 0,0 0-1 0 0,0 0 1 0 0,0 0 0 0 0,0 0 0 0 0,1 0-1 0 0,-1 0 1 0 0,0-1 0 0 0,0 1-1 0 0,0 0 1 0 0,0 0 0 0 0,0 0 0 0 0,0 0-1 0 0,0 0 1 0 0,0 0 0 0 0,0 0 0 0 0,0-1-1 0 0,0 1 1 0 0,0 0 0 0 0,1 0 0 0 0,-1 0-1 0 0,0 0 1 0 0,0 0 0 0 0,0-1-1 0 0,0 1 1 0 0,0 0 0 0 0,0 0 0 0 0,0 0-1 0 0,0 0 1 0 0,0 0 0 0 0,0-1 0 0 0,-1 1-1 0 0,1 0 1 0 0,0 0 0 0 0,0 0 0 0 0,0 0-1 0 0,0 0 1 0 0,0 0 0 0 0,0-1 0 0 0,0 1-1 0 0,0 0 1 0 0,0 0 0 0 0,0 0-1 0 0,0 0 1 0 0,-1 0 0 0 0,1 0 0 0 0,0 0-1 0 0,0 0 1 0 0,0-1 0 0 0,0 1 0 0 0,0 0-1 0 0,0 0 1 0 0,0 0 0 0 0,-1 0 0 0 0,-3-2 5 0 0,-1 1-1 0 0,1 0 1 0 0,-1 0 0 0 0,1 0 0 0 0,-1 0 0 0 0,1 1 0 0 0,-1-1 0 0 0,0 1 0 0 0,1 0 0 0 0,-1 1 0 0 0,1-1 0 0 0,-1 1 0 0 0,0 0 0 0 0,1 0 0 0 0,-1 0 0 0 0,1 1 0 0 0,0-1 0 0 0,-1 1 0 0 0,1 0 0 0 0,0 1 0 0 0,0-1 0 0 0,0 1 0 0 0,1-1 0 0 0,-1 1 0 0 0,1 0 0 0 0,-1 1 0 0 0,-4 5 0 0 0,-26 24 7 0 0,26-26-15 0 0,0 1 1 0 0,0 0-1 0 0,0 0 0 0 0,1 1 1 0 0,-6 10-1 0 0,-6 11 38 0 0,3-3-26 0 0,-14 29 0 0 0,26-47-9 0 0,0 0 0 0 0,1 0 0 0 0,0 0-1 0 0,1 1 1 0 0,0-1 0 0 0,1 0 0 0 0,-1 17-1 0 0,-8 30-1 0 0,0 29 14 0 0,1-3 27 0 0,-1 8-73 0 0,20-9 150 0 0,-1-16-41 0 0,1-6-23 0 0,-10 38 12 0 0,0-94-64 0 0,1 0 1 0 0,-1 0-1 0 0,1 0 1 0 0,0 0 0 0 0,0-1-1 0 0,0 1 1 0 0,0 0-1 0 0,2 4 1 0 0,-1-4 6 0 0,-1 0-1 0 0,1 0 1 0 0,-1 0-1 0 0,0 1 1 0 0,0-1-1 0 0,0 0 1 0 0,-1 1-1 0 0,1 5 1 0 0,-1-7-4 0 0,1-1 1 0 0,-1 1 0 0 0,0-1 0 0 0,1 0-1 0 0,-1 1 1 0 0,1-1 0 0 0,-1 1 0 0 0,1-1-1 0 0,-1 0 1 0 0,1 0 0 0 0,0 1 0 0 0,0-1-1 0 0,2 2 1 0 0,-2-2-1 0 0,0 0 0 0 0,0 1-1 0 0,-1-1 1 0 0,1 0 0 0 0,0 0 0 0 0,0 1 0 0 0,-1-1 0 0 0,1 0-1 0 0,-1 1 1 0 0,1-1 0 0 0,-1 1 0 0 0,1-1 0 0 0,-1 3 0 0 0,10 33 27 0 0,-9-33-10 0 0,0 0 0 0 0,0 0-1 0 0,1 0 1 0 0,-1 0 0 0 0,1-1 0 0 0,0 1-1 0 0,0 0 1 0 0,0-1 0 0 0,1 1 0 0 0,-1-1 0 0 0,6 5-1 0 0,-7-4 13 0 0,0 0-1 0 0,0-1 1 0 0,-1 1-1 0 0,1 0 1 0 0,-1-1-1 0 0,0 1 1 0 0,0 0-1 0 0,0 0 1 0 0,-2 5-1 0 0,2 1-13 0 0,-1-7-18 0 0,1 0-1 0 0,0 0 1 0 0,0 0 0 0 0,1-1 0 0 0,-1 1 0 0 0,1 0 0 0 0,-1 0 0 0 0,1-1 0 0 0,0 1 0 0 0,0 0-1 0 0,3 4 1 0 0,-3 10 59 0 0,-2-16-56 0 0,1 0 1 0 0,0-1-1 0 0,0 1 1 0 0,0 0-1 0 0,0 0 1 0 0,0-1-1 0 0,0 1 1 0 0,0 0-1 0 0,0 0 1 0 0,0-1 0 0 0,0 1-1 0 0,0 0 1 0 0,1 0-1 0 0,-1-1 1 0 0,0 1-1 0 0,0 0 1 0 0,1-1-1 0 0,0 2 1 0 0,0 0-1 0 0,1-1 1 0 0,0 1 0 0 0,-1-1-1 0 0,1 1 1 0 0,-1 0-1 0 0,0-1 1 0 0,0 1 0 0 0,0 0-1 0 0,0 0 1 0 0,0 0-1 0 0,0 0 1 0 0,0 0 0 0 0,0 0-1 0 0,-1 0 1 0 0,1 0-1 0 0,-1 0 1 0 0,1 1 0 0 0,-1-1-1 0 0,0 0 1 0 0,0 0-1 0 0,0 0 1 0 0,-1 3 0 0 0,1-2-6 0 0,0 0 1 0 0,1 1 0 0 0,-1-1-1 0 0,1 0 1 0 0,-1 1-1 0 0,1-1 1 0 0,0 0 0 0 0,2 5-1 0 0,-2-7-5 0 0,-1 0 0 0 0,1 1 0 0 0,-1-1 0 0 0,0 0 0 0 0,1 0-1 0 0,-1 1 1 0 0,0-1 0 0 0,0 0 0 0 0,0 0 0 0 0,0 1 0 0 0,0-1-1 0 0,0 0 1 0 0,-1 2 0 0 0,1-2 6 0 0,0-1-1 0 0,0 0 0 0 0,-1 1 1 0 0,1-1-1 0 0,0 1 1 0 0,0-1-1 0 0,0 0 1 0 0,0 1-1 0 0,0-1 1 0 0,0 0-1 0 0,0 1 0 0 0,0-1 1 0 0,0 0-1 0 0,0 1 1 0 0,0-1-1 0 0,0 1 1 0 0,0-1-1 0 0,0 0 1 0 0,0 1-1 0 0,0-1 0 0 0,0 0 1 0 0,0 1-1 0 0,0-1 1 0 0,1 0-1 0 0,-1 1 1 0 0,0-1-1 0 0,0 0 1 0 0,0 1-1 0 0,1-1 0 0 0,-1 0 1 0 0,0 1-1 0 0,0-1 1 0 0,1 0-1 0 0,-1 0 1 0 0,0 1-1 0 0,1-1 1 0 0,-1 0-1 0 0,0 0 0 0 0,1 0 1 0 0,-1 0-1 0 0,0 1 1 0 0,1-1-1 0 0,-1 0 1 0 0,0 0-1 0 0,1 0 1 0 0,-1 0-1 0 0,1 0 0 0 0,-1 0 1 0 0,1 0-1 0 0,0 0 38 0 0,1 0-30 0 0,-1 0 0 0 0,0-1 1 0 0,0 1-1 0 0,0 0 0 0 0,1-1 0 0 0,-1 1 1 0 0,0-1-1 0 0,0 1 0 0 0,0-1 0 0 0,0 0 1 0 0,0 1-1 0 0,0-1 0 0 0,0 0 0 0 0,0 0 1 0 0,1-1-1 0 0,0 0 30 0 0,14-6-49 0 0,-14 7 9 0 0,28-5 146 0 0,15 1-191 0 0,-44 5 70 0 0,37 0-100 0 0,18 0 90 0 0,-54 0-5 0 0,-1 0-2 0 0,46-6 87 0 0,-11 1-112 0 0,-34 5 84 0 0,-40 0-72 0 0,-66 5 38 0 0,54-1-4 0 0,36-3-30 0 0,0 0 0 0 0,1 0 0 0 0,-22-3 0 0 0,-28-4-16 0 0,39 4 21 0 0,0 0-1 0 0,-37-10 1 0 0,33-1-24 0 0,26 12 24 0 0,1 0 1 0 0,-1 0-1 0 0,1 1 0 0 0,0-1 0 0 0,0 0 0 0 0,-1 0 0 0 0,1 0 0 0 0,0-1 0 0 0,0 1 1 0 0,0 0-1 0 0,0 0 0 0 0,0 0 0 0 0,1-1 0 0 0,-1 1 0 0 0,0-1 0 0 0,1 1 1 0 0,-2-3-1 0 0,-7-15-23 0 0,-1-1-35 0 0,10 16 58 0 0,0 0 0 0 0,0-1-1 0 0,0 1 1 0 0,-1 0 0 0 0,1 0 0 0 0,-1 0 0 0 0,0 0-1 0 0,-1 0 1 0 0,-1-6 0 0 0,0-13 4 0 0,-3 15 4 0 0,4 6-5 0 0,1 1-1 0 0,0-1 1 0 0,0 1 0 0 0,0-1 0 0 0,0 1-1 0 0,0-1 1 0 0,0 0 0 0 0,0 0 0 0 0,1 1-1 0 0,-1-1 1 0 0,0-2 0 0 0,1 2-3 0 0,0 0 1 0 0,-1 0-1 0 0,1 0 1 0 0,0 0 0 0 0,-1 1-1 0 0,0-1 1 0 0,1 0-1 0 0,-1 0 1 0 0,0 1-1 0 0,0-1 1 0 0,-2-2-1 0 0,2 2-1 0 0,0 1 0 0 0,-1-1 0 0 0,1 0-1 0 0,1 0 1 0 0,-1 1 0 0 0,0-1-1 0 0,0 0 1 0 0,1 0 0 0 0,-1 0 0 0 0,1 0-1 0 0,-1-4 1 0 0,1-107 1 0 0,-9 70-15 0 0,-1 16 6 0 0,0-10 16 0 0,11 28-1 0 0,0 1 1 0 0,0 0-1 0 0,1-1 0 0 0,-1 1 1 0 0,2 0-1 0 0,-1 0 1 0 0,1 0-1 0 0,5-9 0 0 0,10-29-15 0 0,17-31 18 0 0,-16 25-33 0 0,-18 49 24 0 0,-1-1 0 0 0,-1 1 0 0 0,1 0 0 0 0,0-1 0 0 0,-1 1 0 0 0,0-1-1 0 0,0 1 1 0 0,0 0 0 0 0,0 0 0 0 0,-3-7 0 0 0,0 2 0 0 0,1-1-1 0 0,0 1 1 0 0,1-1 0 0 0,0 0-1 0 0,0 1 1 0 0,1-1 0 0 0,0 0-1 0 0,1 0 1 0 0,0-16 0 0 0,-9-29-43 0 0,8 49 48 0 0,0-1-1 0 0,0 1 1 0 0,-1-1-1 0 0,0 1 1 0 0,0-1-1 0 0,0 1 1 0 0,-1 0-1 0 0,1 0 0 0 0,-1 0 1 0 0,-5-6-1 0 0,7 10-7 0 0,0-1 0 0 0,1 1-1 0 0,-1 0 1 0 0,1-1-1 0 0,0 1 1 0 0,-1 0-1 0 0,1-1 1 0 0,0 1 0 0 0,0 0-1 0 0,0-1 1 0 0,-1 1-1 0 0,2 0 1 0 0,-1-1-1 0 0,0 1 1 0 0,0-1 0 0 0,0 1-1 0 0,1 0 1 0 0,-1-1-1 0 0,1-1 1 0 0,10-20-31 0 0,0 13 55 0 0,-10 10-21 0 0,0-1 0 0 0,0 0 0 0 0,0 0 0 0 0,1 0 0 0 0,-1 0 0 0 0,0 0 0 0 0,0 0 0 0 0,-1 0 0 0 0,1 0 0 0 0,0 0 0 0 0,0-1 0 0 0,0 1 0 0 0,-1 0 0 0 0,1-1 0 0 0,-1 1 0 0 0,1 0 0 0 0,-1-1 0 0 0,1 1 0 0 0,-1-1 0 0 0,0 1 0 0 0,0 0 0 0 0,0-3 0 0 0,0 3-14 0 0,1-1 8 0 0,-3 3 23 0 0,-20 5 6 0 0,19-5-29 0 0,0-1 0 0 0,0 1 0 0 0,0-1 1 0 0,0 1-1 0 0,0 0 0 0 0,0 0 1 0 0,0 1-1 0 0,0-1 0 0 0,-4 3 0 0 0,-3 4 0 0 0,7-6 6 0 0,0 1 0 0 0,0-1 0 0 0,0 1 0 0 0,1-1 0 0 0,-1 1-1 0 0,1 0 1 0 0,-1 0 0 0 0,1 0 0 0 0,0 0 0 0 0,-2 4 0 0 0,-4 5-2 0 0,7-11 0 0 0,0-1 1 0 0,1 1-1 0 0,-1 0 0 0 0,0 1 0 0 0,0-1 1 0 0,1 0-1 0 0,-1 0 0 0 0,0 0 0 0 0,1 0 0 0 0,-1 0 1 0 0,1 1-1 0 0,0-1 0 0 0,-1 0 0 0 0,1 1 1 0 0,0-1-1 0 0,0 3 0 0 0,-10 44-13 0 0,9-32 6 0 0,-1 0 0 0 0,-1-1 0 0 0,-8 28 0 0 0,1-5-1 0 0,-2 7-6 0 0,7-29 14 0 0,1 0 1 0 0,1 1-1 0 0,0-1 0 0 0,0 19 0 0 0,-1 0-11 0 0,3-30 7 0 0,0-1 0 0 0,1 0 1 0 0,-1 1-1 0 0,1-1 0 0 0,0 1 0 0 0,0-1 0 0 0,1 1 1 0 0,-1-1-1 0 0,1 1 0 0 0,2 6 0 0 0,4 16-10 0 0,5 7 56 0 0,-10-30-77 0 0,0-1 1 0 0,-1 1-1 0 0,1-1 0 0 0,-1 1 1 0 0,0 0-1 0 0,0 0 1 0 0,0 6-1 0 0,9 1-1126 0 0,-7-16 852 0 0,-3 4 267 0 0,1 1 0 0 0,0-1 1 0 0,-1 0-1 0 0,1 1 0 0 0,-1-1 0 0 0,1 0 0 0 0,-1 1 1 0 0,0-1-1 0 0,1 0 0 0 0,-1 0 0 0 0,0 0 0 0 0,1 0 1 0 0,-1 1-1 0 0,0-1 0 0 0,0 0 0 0 0,0 0 0 0 0,0 0 0 0 0,1 0 1 0 0,-2-1-1 0 0,11-29-2504 0 0,0-7-884 0 0,-10 28 2706 0 0,0 4 296 0 0,0 0-1 0 0,0 0 1 0 0,0 0 0 0 0,-1 0-1 0 0,0 0 1 0 0,0 0 0 0 0,-1 0-1 0 0,-1-6 1 0 0,-2-7-744 0 0,5 17 1036 0 0,0 1 1 0 0,0-1 0 0 0,0 1 0 0 0,0 0 0 0 0,0-1-1 0 0,-1 1 1 0 0,1-1 0 0 0,0 1 0 0 0,-1 0-1 0 0,0-1 1 0 0,1 1 0 0 0,-1 0 0 0 0,0 0 0 0 0,1 0-1 0 0,-1-1 1 0 0,-1 0 0 0 0,-5-3-698 0 0,6-1 31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42.2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1 444 0 0,'19'9'5107'0'0,"-14"-7"-3292"0"0,-5-2-1701 0 0,1 0-1 0 0,-1 0 1 0 0,1 0 0 0 0,0 0-1 0 0,-1 0 1 0 0,1 0 0 0 0,-1 0-1 0 0,1 0 1 0 0,-1 0 0 0 0,1 1-1 0 0,0-1 1 0 0,-1 0 0 0 0,1 0-1 0 0,-1 1 1 0 0,1-1 0 0 0,-1 0-1 0 0,1 1 1 0 0,-1-1 0 0 0,0 0-1 0 0,1 1 1 0 0,-1-1-1 0 0,1 1 1 0 0,-1-1 0 0 0,0 0-1 0 0,1 1 1 0 0,-1-1 0 0 0,0 1-1 0 0,0-1 1 0 0,1 1 0 0 0,-1 0-1 0 0,0-1 1 0 0,0 1 0 0 0,1 0-1 0 0,1 3 331 0 0,0 0 0 0 0,1-1 0 0 0,0 1 0 0 0,0-1 0 0 0,0 0-1 0 0,0 1 1 0 0,0-1 0 0 0,1-1 0 0 0,6 6 0 0 0,18 18 610 0 0,-6-6-677 0 0,-16-15-303 0 0,0 1 1 0 0,0-1 0 0 0,0 1-1 0 0,-1 0 1 0 0,0 1 0 0 0,0-1 0 0 0,6 12-1 0 0,26 56 282 0 0,-21-38-267 0 0,-10-22-69 0 0,-1 0-1 0 0,0 0 0 0 0,-2 1 0 0 0,3 16 0 0 0,9 32 1 0 0,-11-49-4 0 0,-1 1 0 0 0,2 28 1 0 0,1 2 4 0 0,-4-23-35 0 0,0-1 0 0 0,-3 41 0 0 0,-1-17-368 0 0,2-44 305 0 0,1-1 0 0 0,-1 1-1 0 0,0 0 1 0 0,0 0-1 0 0,0 0 1 0 0,0-1 0 0 0,0 1-1 0 0,0 0 1 0 0,0 0 0 0 0,0 0-1 0 0,-1-1 1 0 0,1 1-1 0 0,0 0 1 0 0,0 0 0 0 0,-1 0-1 0 0,1-1 1 0 0,0 1 0 0 0,-1 0-1 0 0,1-1 1 0 0,-1 1 0 0 0,1 0-1 0 0,-1-1 1 0 0,1 1-1 0 0,-1 0 1 0 0,1-1 0 0 0,-1 1-1 0 0,0-1 1 0 0,1 1 0 0 0,-1-1-1 0 0,0 0 1 0 0,0 1-1 0 0,-1-1-153 0 0,1 0-1 0 0,-1 0 1 0 0,0 0-1 0 0,1-1 1 0 0,-1 1-1 0 0,1-1 0 0 0,-1 1 1 0 0,1-1-1 0 0,-1 1 1 0 0,1-1-1 0 0,0 0 1 0 0,-1 0-1 0 0,1 0 0 0 0,-2-1 1 0 0,-5-4-847 0 0,1 0 1 0 0,0-1-1 0 0,1 0 0 0 0,-10-12 1 0 0,-40-61-3500 0 0,37 47 3387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42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61 44 0 0,'-2'-2'244'0'0,"1"0"1"0"0,0 0-1 0 0,0 0 0 0 0,0 0 1 0 0,0 0-1 0 0,0 0 1 0 0,1 0-1 0 0,-1 0 0 0 0,1 0 1 0 0,-1 0-1 0 0,1 0 0 0 0,0-1 1 0 0,0 1-1 0 0,0 0 1 0 0,0 0-1 0 0,0-4 0 0 0,0-14 6042 0 0,40 20-1301 0 0,75-1-2830 0 0,218 8-1777 0 0,-305-3-294 0 0,0 1 0 0 0,-1 2 0 0 0,1 0 0 0 0,-1 2 0 0 0,26 13 0 0 0,-50-21-63 0 0,0 1-1 0 0,0 0 1 0 0,-1 0-1 0 0,1 0 1 0 0,-1 0-1 0 0,1 1 1 0 0,-1-1-1 0 0,0 0 1 0 0,0 1-1 0 0,0 0 1 0 0,0-1-1 0 0,-1 1 1 0 0,1 0-1 0 0,-1 0 1 0 0,1 0-1 0 0,-1 0 0 0 0,0 0 1 0 0,0 0-1 0 0,-1 1 1 0 0,2 4-1 0 0,-2-3-1 0 0,1 0 0 0 0,0 0-1 0 0,-1 0 1 0 0,0 0-1 0 0,-1 0 1 0 0,1 0-1 0 0,-1 0 1 0 0,0 0 0 0 0,0 0-1 0 0,0 0 1 0 0,-1 0-1 0 0,1-1 1 0 0,-4 6-1 0 0,-8 14 10 0 0,11-19-28 0 0,0-1 1 0 0,0 1-1 0 0,-1-1 1 0 0,0 1-1 0 0,0-1 0 0 0,0 0 1 0 0,0 0-1 0 0,-1-1 0 0 0,-4 5 1 0 0,-15 15-9 0 0,20-19 6 0 0,1-1 0 0 0,-1 0 1 0 0,0 0-1 0 0,0 0 0 0 0,0-1 0 0 0,0 1 0 0 0,0-1 0 0 0,-1 0 1 0 0,-7 4-1 0 0,-33 26-20 0 0,43-32 21 0 0,1 0 1 0 0,0 0-1 0 0,0 0 1 0 0,0 0-1 0 0,0 0 1 0 0,0 0-1 0 0,0 0 1 0 0,0 0-1 0 0,0 0 1 0 0,-1 0-1 0 0,1 0 1 0 0,0 1-1 0 0,0-1 1 0 0,0 0-1 0 0,0 0 1 0 0,0 0-1 0 0,0 0 1 0 0,0 0-1 0 0,0 0 1 0 0,0 0-1 0 0,0 0 1 0 0,0 1-1 0 0,0-1 1 0 0,0 0-1 0 0,0 0 1 0 0,0 0-1 0 0,0 0 1 0 0,0 0-1 0 0,0 0 1 0 0,0 1-1 0 0,0-1 1 0 0,0 0-1 0 0,0 0 1 0 0,0 0-1 0 0,0 0 1 0 0,0 0-1 0 0,0 0 1 0 0,0 0-1 0 0,0 1 1 0 0,0-1-1 0 0,0 0 1 0 0,0 0-1 0 0,0 0 1 0 0,1 0-1 0 0,-1 0 1 0 0,0 0-1 0 0,0 0 1 0 0,0 0-1 0 0,0 0 1 0 0,0 1-1 0 0,9 4-25 0 0,10 2-28 0 0,103 3-162 0 0,-99-7 214 0 0,-1 1-1 0 0,0 2 0 0 0,26 9 0 0 0,-38-11 2 0 0,-4-2 6 0 0,0 1 0 0 0,-1 0 0 0 0,1 0-1 0 0,-1 0 1 0 0,1 1 0 0 0,-1 0 0 0 0,0 0 0 0 0,-1 0-1 0 0,1 1 1 0 0,-1-1 0 0 0,0 1 0 0 0,0 0-1 0 0,0 1 1 0 0,-1-1 0 0 0,1 1 0 0 0,-1-1-1 0 0,-1 1 1 0 0,1 0 0 0 0,2 9 0 0 0,-3-9 14 0 0,-1 1 1 0 0,0-1-1 0 0,-1 0 0 0 0,1 0 1 0 0,-1 0-1 0 0,0 0 0 0 0,-1 1 1 0 0,1-1-1 0 0,-1 0 1 0 0,0 0-1 0 0,-1 0 0 0 0,0 0 1 0 0,1 0-1 0 0,-2 0 1 0 0,1-1-1 0 0,-1 1 0 0 0,0-1 1 0 0,0 1-1 0 0,-1-1 1 0 0,1 0-1 0 0,-1 0 0 0 0,0-1 1 0 0,0 1-1 0 0,-1-1 0 0 0,0 0 1 0 0,1 0-1 0 0,-1 0 1 0 0,-7 3-1 0 0,-5 3 7 0 0,0-1 0 0 0,-1 0 0 0 0,0-1 0 0 0,0-2 0 0 0,-1 1 0 0 0,0-2 0 0 0,-38 6 0 0 0,14-5-592 0 0,0-1-1 0 0,0-1 0 0 0,0-3 0 0 0,-71-7 0 0 0,82 3-537 0 0,25 3 555 0 0,0-1 0 0 0,0 0 1 0 0,0 0-1 0 0,0 0 0 0 0,1-1 1 0 0,-1 0-1 0 0,-7-3 0 0 0,14 5 465 0 0,0 0-1 0 0,-1 0 0 0 0,1-1 0 0 0,0 1 0 0 0,-1 0 1 0 0,1 0-1 0 0,0-1 0 0 0,-1 1 0 0 0,1 0 0 0 0,0 0 0 0 0,0-1 1 0 0,-1 1-1 0 0,1 0 0 0 0,0-1 0 0 0,0 1 0 0 0,0 0 1 0 0,-1-1-1 0 0,1 1 0 0 0,0 0 0 0 0,0-1 0 0 0,0 1 1 0 0,0-1-1 0 0,0 1 0 0 0,0 0 0 0 0,0-1 0 0 0,0 1 1 0 0,0-1-1 0 0,0 1 0 0 0,0 0 0 0 0,0-1 0 0 0,0 1 0 0 0,0-1 1 0 0,0 1-1 0 0,0 0 0 0 0,0-1 0 0 0,1 1 0 0 0,-1 0 1 0 0,0-1-1 0 0,0 1 0 0 0,0 0 0 0 0,1-1 0 0 0,-1 1 1 0 0,0 0-1 0 0,0-1 0 0 0,1 1 0 0 0,-1 0 0 0 0,0 0 1 0 0,1-1-1 0 0,-1 1 0 0 0,0 0 0 0 0,1 0 0 0 0,-1 0 0 0 0,0-1 1 0 0,1 1-1 0 0,-1 0 0 0 0,0 0 0 0 0,1 0 0 0 0,-1 0 1 0 0,1 0-1 0 0,-1 0 0 0 0,23-10-2483 0 0,-2 4 949 0 0,6-4 255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43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0 744 0 0,'0'7'2083'0'0,"2"29"10091"0"0,4-14-9635 0 0,-2 15-1598 0 0,21 93-159 0 0,-21-102-733 0 0,2 6-77 0 0,-6-33-2 0 0,0-1 0 0 0,0 1-1 0 0,0 0 1 0 0,0-1-1 0 0,0 1 1 0 0,0 0-1 0 0,0-1 1 0 0,-1 1-1 0 0,1-1 1 0 0,0 1-1 0 0,0 0 1 0 0,0-1-1 0 0,-1 1 1 0 0,1-1-1 0 0,0 1 1 0 0,-1-1-1 0 0,1 1 1 0 0,0-1 0 0 0,-1 1-1 0 0,1-1 1 0 0,-1 1-1 0 0,1-1 1 0 0,-1 1-1 0 0,1-1 1 0 0,-1 0-1 0 0,1 1 1 0 0,-1-1-1 0 0,1 0 1 0 0,-1 1-1 0 0,1-1 1 0 0,-1 0-1 0 0,0 0 1 0 0,1 0 0 0 0,-1 0-1 0 0,0 1 1 0 0,1-1-1 0 0,-1 0 1 0 0,1 0-1 0 0,-1 0 1 0 0,0 0-1 0 0,1 0 1 0 0,-2-1-1 0 0,-7-5-701 0 0,1 0-1 0 0,-1 0 0 0 0,1-1 1 0 0,1-1-1 0 0,-1 1 0 0 0,1-1 1 0 0,1-1-1 0 0,-1 1 0 0 0,-9-18 1 0 0,-4-13-2539 0 0,-18-45 0 0 0,20 42 1207 0 0,7 10 834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43.6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38 560 0 0,'4'-5'948'0'0,"0"0"1"0"0,1 0-1 0 0,0 1 0 0 0,0 0 0 0 0,6-4 1 0 0,-9 7-526 0 0,-1 0 0 0 0,1 0 0 0 0,-1 1 0 0 0,1-1 0 0 0,-1 0 0 0 0,1 1 0 0 0,-1 0 0 0 0,1-1 0 0 0,0 1 0 0 0,-1 0 0 0 0,1 0 0 0 0,0 0 0 0 0,-1 0 0 0 0,1 0 0 0 0,0 0 0 0 0,-1 0 0 0 0,1 1 0 0 0,0-1 0 0 0,-1 1 0 0 0,1-1 0 0 0,-1 1 0 0 0,1 0 0 0 0,2 1 0 0 0,45 40 3080 0 0,-47-41-3636 0 0,-1 0-1 0 0,0 0 1 0 0,0 0-1 0 0,1 0 1 0 0,-1 0-1 0 0,0 1 1 0 0,0-1-1 0 0,0 0 0 0 0,0 1 1 0 0,-1-1-1 0 0,1 1 1 0 0,0-1-1 0 0,0 1 1 0 0,-1-1-1 0 0,1 1 1 0 0,-1-1-1 0 0,0 1 1 0 0,1 1-1 0 0,1 36-7251 0 0,-2-34 6288 0 0,0-2 524 0 0,0 0 0 0 0,0 1 1 0 0,1-1-1 0 0,-1 0 0 0 0,1 0 0 0 0,-1 1 0 0 0,1-1 1 0 0,0 0-1 0 0,0 0 0 0 0,1 0 0 0 0,1 4 0 0 0,6 9-1019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44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80 732 0 0,'8'11'10136'0'0,"-14"-10"-9837"0"0,-14 4-1584 0 0,20-5 1237 0 0,0 0 1 0 0,-1 0-1 0 0,1 0 0 0 0,0 0 0 0 0,-1 0 0 0 0,1 0 0 0 0,0 0 0 0 0,-1 0 1 0 0,1 0-1 0 0,0 0 0 0 0,-1 0 0 0 0,1 0 0 0 0,0 0 0 0 0,-1 0 0 0 0,1 0 0 0 0,0 0 1 0 0,-1 0-1 0 0,1 0 0 0 0,0 0 0 0 0,-1 0 0 0 0,1 0 0 0 0,0-1 0 0 0,-1 1 0 0 0,1 0 1 0 0,0 0-1 0 0,-1 0 0 0 0,1-1 0 0 0,0 1 0 0 0,0 0 0 0 0,-1 0 0 0 0,1-1 0 0 0,0 1 1 0 0,0 0-1 0 0,0-1 0 0 0,0 1 0 0 0,-1 0 0 0 0,1-1 0 0 0,0 1 0 0 0,-3-1-1143 0 0,3 1 1174 0 0,0 0 1 0 0,0 0-1 0 0,-1 0 0 0 0,1 0 0 0 0,0 0 0 0 0,0 0 0 0 0,0 0 0 0 0,-1 0 1 0 0,1 1-1 0 0,0-1 0 0 0,0 0 0 0 0,0 0 0 0 0,0 0 0 0 0,-1 0 0 0 0,1 1 1 0 0,0-1-1 0 0,0 0 0 0 0,0 0 0 0 0,0 0 0 0 0,0 1 0 0 0,0-1 1 0 0,0 0-1 0 0,0 0 0 0 0,0 0 0 0 0,0 1 0 0 0,-1-1 0 0 0,1 0 0 0 0,0 0 1 0 0,0 0-1 0 0,0 1 0 0 0,0-1 0 0 0,0 0 0 0 0,0 0 0 0 0,1 1 0 0 0,5 3 2602 0 0,-4-1-2173 0 0,0 0 0 0 0,0 0 0 0 0,0-1-1 0 0,0 1 1 0 0,0 1 0 0 0,-1-1 0 0 0,1 0 0 0 0,-1 0 0 0 0,0 0 0 0 0,1 5 0 0 0,-1-4-241 0 0,1 0 1 0 0,-1-1-1 0 0,1 1 0 0 0,0 0 1 0 0,0-1-1 0 0,0 1 1 0 0,0-1-1 0 0,0 0 0 0 0,5 4 1 0 0,10 19 807 0 0,-9-5-377 0 0,11 21 27 0 0,-17-38-611 0 0,0-1-1 0 0,-1 1 1 0 0,0 0-1 0 0,1-1 0 0 0,-1 1 1 0 0,0 0-1 0 0,-1 0 1 0 0,1 0-1 0 0,-1 0 1 0 0,0 0-1 0 0,0 0 0 0 0,0 0 1 0 0,-1 5-1 0 0,1 9 41 0 0,-10 14 76 0 0,10-32-132 0 0,0 0 0 0 0,0 1 0 0 0,0-1-1 0 0,0 0 1 0 0,0 1 0 0 0,0-1 0 0 0,0 0-1 0 0,0 0 1 0 0,0 1 0 0 0,0-1 0 0 0,0 0-1 0 0,0 0 1 0 0,0 1 0 0 0,0-1 0 0 0,0 0-1 0 0,0 0 1 0 0,0 1 0 0 0,-1-1 0 0 0,1 0 0 0 0,0 0-1 0 0,0 1 1 0 0,0-1 0 0 0,0 0 0 0 0,-1 0-1 0 0,1 0 1 0 0,0 1 0 0 0,0-1 0 0 0,0 0-1 0 0,-1 0 1 0 0,1 0 0 0 0,0 0 0 0 0,0 0-1 0 0,-1 1 1 0 0,1-1 0 0 0,0 0 0 0 0,0 0-1 0 0,-1 0 1 0 0,1 0 0 0 0,-13-6-18 0 0,10 4 2 0 0,1 0 1 0 0,-1 0 0 0 0,1-1 0 0 0,-1 1-1 0 0,1-1 1 0 0,0 0 0 0 0,-3-4-1 0 0,-12-19-91 0 0,15 24 102 0 0,0-1 0 0 0,0 1-1 0 0,0-1 1 0 0,1 1 0 0 0,-1-1 0 0 0,1 0 0 0 0,0 1 0 0 0,-1-1-1 0 0,1 0 1 0 0,0 0 0 0 0,1 0 0 0 0,-1 0 0 0 0,0 0 0 0 0,1 0-1 0 0,0-5 1 0 0,0 5 3 0 0,0-1 0 0 0,0 1 0 0 0,0 0 0 0 0,-1-1 0 0 0,1 1 0 0 0,-1 0 0 0 0,0-1 0 0 0,0 1 0 0 0,0 0 0 0 0,-2-6 0 0 0,2 5 0 0 0,0 1 0 0 0,0-1 0 0 0,0 1-1 0 0,1-1 1 0 0,0 1 0 0 0,0-1 0 0 0,0 0-1 0 0,0 1 1 0 0,0-1 0 0 0,1 0 0 0 0,-1 1-1 0 0,1-1 1 0 0,0 1 0 0 0,0-1 0 0 0,1 1 0 0 0,2-6-1 0 0,-1-18-115 0 0,2 26 119 0 0,0-1 0 0 0,-1 1 0 0 0,1-1 0 0 0,0-1 0 0 0,-1 1 0 0 0,0-1 0 0 0,1 0 1 0 0,-1 0-1 0 0,0 0 0 0 0,5-6 0 0 0,22-18 4 0 0,-30 24-4 0 0,0 1 0 0 0,1-1 0 0 0,0 0 0 0 0,-1 1 0 0 0,1-1 0 0 0,0 1 0 0 0,0 0 0 0 0,1-1 0 0 0,-1 1 0 0 0,0 0-1 0 0,1 0 1 0 0,-1 0 0 0 0,1 1 0 0 0,0-1 0 0 0,4-1 0 0 0,10-6-4 0 0,0 1 0 0 0,1 0-1 0 0,0 2 1 0 0,24-6 0 0 0,-39 11 5 0 0,2 0 30 0 0,1 0-1 0 0,0 0 0 0 0,0 1 0 0 0,0 0 1 0 0,0 0-1 0 0,0 1 0 0 0,-1-1 1 0 0,1 1-1 0 0,0 1 0 0 0,0-1 0 0 0,-1 1 1 0 0,1 0-1 0 0,9 5 0 0 0,-1 0 143 0 0,0 1-1 0 0,0 0 0 0 0,-1 1 0 0 0,14 12 0 0 0,-21-16-105 0 0,-1 1 0 0 0,1 0-1 0 0,-1 0 1 0 0,0 0-1 0 0,-1 1 1 0 0,1 0 0 0 0,-1 0-1 0 0,-1 0 1 0 0,1 0-1 0 0,-1 0 1 0 0,-1 1 0 0 0,3 9-1 0 0,1 16 134 0 0,-5-29-188 0 0,0 0-1 0 0,0 0 0 0 0,0 0 0 0 0,-1 0 1 0 0,1 0-1 0 0,-1 1 0 0 0,0-1 0 0 0,0 0 1 0 0,-1 0-1 0 0,-1 8 0 0 0,-3 15 15 0 0,4-21-28 0 0,0 0 1 0 0,-1 1-1 0 0,1-1 1 0 0,-1 0-1 0 0,-3 7 1 0 0,-6 15-8 0 0,9-22 2 0 0,0 0 1 0 0,0 0 0 0 0,-1 0 0 0 0,-6 10 0 0 0,3-6-123 0 0,-1-1 1 0 0,-1 0 0 0 0,1 0 0 0 0,-13 10 0 0 0,12-9-595 0 0,0-2 3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46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85 476 0 0,'-1'0'54'0'0,"1"0"0"0"0,-1 0 0 0 0,1-1-1 0 0,-1 1 1 0 0,1 0 0 0 0,-1 0 0 0 0,1-1 0 0 0,0 1 0 0 0,-1-1-1 0 0,1 1 1 0 0,-1-1 0 0 0,1 1 0 0 0,0 0 0 0 0,-1-1 0 0 0,1 1-1 0 0,0-1 1 0 0,0 1 0 0 0,-1-1 0 0 0,1 0 0 0 0,0 1 0 0 0,0-1-1 0 0,0 1 1 0 0,0-1 0 0 0,-1 1 0 0 0,1-1 0 0 0,0 1 0 0 0,0-1-1 0 0,0 0 1 0 0,0 1 0 0 0,1-1 0 0 0,-3-11 2601 0 0,-25 16 8788 0 0,26-3-11128 0 0,1 159 3106 0 0,0-155-3401 0 0,1-1 0 0 0,0 1 0 0 0,0-1 0 0 0,0 0 0 0 0,0 0 0 0 0,1 0 0 0 0,-1 1 0 0 0,1-1 0 0 0,0-1 0 0 0,1 1 0 0 0,-1 0 0 0 0,1 0 0 0 0,-1-1 0 0 0,1 0 0 0 0,0 1 0 0 0,0-1 0 0 0,1 0 0 0 0,-1-1 0 0 0,1 1 0 0 0,-1 0 0 0 0,1-1 0 0 0,0 0 0 0 0,0 0 0 0 0,6 2 0 0 0,5 3-16 0 0,0-2 0 0 0,0 0 0 0 0,0-1 0 0 0,0 0 1 0 0,23 2-1 0 0,-23-5-7 0 0,0 0 0 0 0,-1-1 0 0 0,1-1 0 0 0,0-1-1 0 0,0 0 1 0 0,-1 0 0 0 0,1-1 0 0 0,-1-1 0 0 0,0-1 0 0 0,0 0 0 0 0,0-1 0 0 0,14-8 0 0 0,-21 9-11 0 0,-2 1 1 0 0,1-1-1 0 0,0 0 0 0 0,-1 0 1 0 0,0-1-1 0 0,0 1 0 0 0,0-1 1 0 0,-1 0-1 0 0,0-1 0 0 0,0 1 1 0 0,-1-1-1 0 0,0 1 0 0 0,0-1 1 0 0,0 0-1 0 0,-1 0 0 0 0,0-1 1 0 0,0 1-1 0 0,-1 0 0 0 0,0-1 1 0 0,0-7-1 0 0,-1 9 5 0 0,-1 0-1 0 0,0 0 0 0 0,0 0 0 0 0,-1 0 1 0 0,1 0-1 0 0,-1 0 0 0 0,-1 1 1 0 0,1-1-1 0 0,-1 1 0 0 0,0-1 1 0 0,0 1-1 0 0,0 0 0 0 0,-6-6 1 0 0,3 5 8 0 0,1-1 1 0 0,-1 1-1 0 0,0 1 1 0 0,-1-1 0 0 0,1 1-1 0 0,-1 0 1 0 0,0 1-1 0 0,-14-7 1 0 0,10 6 17 0 0,-1 1-1 0 0,1 1 1 0 0,-1 0 0 0 0,0 1-1 0 0,1 0 1 0 0,-1 0 0 0 0,0 1 0 0 0,0 1-1 0 0,-14 1 1 0 0,20 0-75 0 0,0-1-1 0 0,0 1 0 0 0,0 0 1 0 0,1 1-1 0 0,-1-1 0 0 0,0 1 1 0 0,1 1-1 0 0,-1-1 0 0 0,1 1 1 0 0,0 0-1 0 0,0 0 1 0 0,0 0-1 0 0,0 1 0 0 0,0-1 1 0 0,1 1-1 0 0,0 0 0 0 0,0 1 1 0 0,0-1-1 0 0,-6 10 0 0 0,5-6-579 0 0,1 0 0 0 0,0 1 0 0 0,1-1-1 0 0,0 1 1 0 0,0 0 0 0 0,1 0 0 0 0,0 0-1 0 0,1 0 1 0 0,-1 15 0 0 0,2-21 272 0 0,1 1 1 0 0,-1-1 0 0 0,1 0-1 0 0,0 0 1 0 0,-1 0 0 0 0,2 0-1 0 0,-1 0 1 0 0,0 0 0 0 0,0 0-1 0 0,1 0 1 0 0,0-1 0 0 0,0 1-1 0 0,0-1 1 0 0,0 1 0 0 0,0-1-1 0 0,0 1 1 0 0,0-1 0 0 0,1 0-1 0 0,-1 0 1 0 0,1 0 0 0 0,0-1-1 0 0,-1 1 1 0 0,1 0 0 0 0,0-1-1 0 0,0 0 1 0 0,0 0 0 0 0,0 0-1 0 0,0 0 1 0 0,0 0-1 0 0,6 0 1 0 0,10 0-735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48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16 96 0 0,'-8'-5'10241'0'0,"11"5"-9926"0"0,1 1 0 0 0,-1 0 0 0 0,0 0 0 0 0,1 0 0 0 0,-1 1 0 0 0,0-1 0 0 0,0 1-1 0 0,0 0 1 0 0,0 0 0 0 0,0 0 0 0 0,0 0 0 0 0,0 0 0 0 0,-1 0 0 0 0,1 1 0 0 0,-1 0 0 0 0,0-1 0 0 0,0 1 0 0 0,0 0 0 0 0,0 0 0 0 0,0 0 0 0 0,2 6 0 0 0,5 8 30 0 0,-2 0 1 0 0,10 33-1 0 0,-14-35-274 0 0,0-1 0 0 0,-1 1 0 0 0,-1 0 0 0 0,-2 27 0 0 0,1-19 48 0 0,0-23-118 0 0,0 1 1 0 0,0-1 0 0 0,0 1 0 0 0,-1-1-1 0 0,1 0 1 0 0,0 1 0 0 0,0-1 0 0 0,-1 0-1 0 0,1 1 1 0 0,0-1 0 0 0,-1 0-1 0 0,1 1 1 0 0,0-1 0 0 0,-1 0 0 0 0,1 1-1 0 0,0-1 1 0 0,-1 0 0 0 0,1 0-1 0 0,-1 0 1 0 0,1 1 0 0 0,0-1 0 0 0,-1 0-1 0 0,1 0 1 0 0,-1 0 0 0 0,1 0 0 0 0,-1 0-1 0 0,1 0 1 0 0,-1 0 0 0 0,1 0-1 0 0,0 0 1 0 0,-1 0 0 0 0,1 0 0 0 0,-1 0-1 0 0,1 0 1 0 0,-1 0 0 0 0,1 0 0 0 0,-1 0-1 0 0,1-1 1 0 0,0 1 0 0 0,-1 0-1 0 0,1 0 1 0 0,-1 0 0 0 0,1-1 0 0 0,0 1-1 0 0,-1 0 1 0 0,1-1 0 0 0,-1 1 0 0 0,-21-16-267 0 0,20 12 197 0 0,-1-1 0 0 0,1 0 0 0 0,0 0 0 0 0,0 0 0 0 0,0-1 0 0 0,1 1 0 0 0,0 0-1 0 0,0-1 1 0 0,0 1 0 0 0,1 0 0 0 0,-1-1 0 0 0,2-6 0 0 0,-1 9 48 0 0,-1-2-22 0 0,1-1 0 0 0,1 0-1 0 0,-1 1 1 0 0,1-1 0 0 0,-1 0-1 0 0,1 1 1 0 0,1-1 0 0 0,-1 1 0 0 0,3-6-1 0 0,8-22-101 0 0,-11 29 139 0 0,0 0 0 0 0,0 0 0 0 0,0 0 0 0 0,0 0 1 0 0,1 0-1 0 0,0 0 0 0 0,0 0 0 0 0,0 0 0 0 0,0 0 0 0 0,1 1 0 0 0,-1-1 0 0 0,1 1 0 0 0,0 0 0 0 0,0 0 0 0 0,6-5 1 0 0,-3 5-3 0 0,1 0 1 0 0,0 0-1 0 0,0 0 1 0 0,0 1 0 0 0,0 0-1 0 0,0 0 1 0 0,0 1-1 0 0,1 0 1 0 0,-1 0-1 0 0,1 0 1 0 0,-1 1 0 0 0,0 0-1 0 0,1 1 1 0 0,-1 0-1 0 0,0 0 1 0 0,1 1 0 0 0,12 4-1 0 0,-11-4 8 0 0,-1 0-1 0 0,1 1 1 0 0,0 0 0 0 0,-1 0-1 0 0,0 1 1 0 0,0 0 0 0 0,0 1-1 0 0,0 0 1 0 0,-1 0-1 0 0,1 0 1 0 0,-2 1 0 0 0,13 12-1 0 0,-7-3 42 0 0,-10-13-30 0 0,0 0-1 0 0,0 0 0 0 0,0 0 0 0 0,-1 0 1 0 0,1 0-1 0 0,-1 0 0 0 0,0 0 0 0 0,1 1 1 0 0,-1-1-1 0 0,1 4 0 0 0,6 14 94 0 0,-7-18-84 0 0,1 1 0 0 0,-1-1 0 0 0,0 1 0 0 0,0 0 0 0 0,0 0 0 0 0,0 0 0 0 0,-1 0 0 0 0,1-1 0 0 0,-1 1 0 0 0,0 4 0 0 0,0 46 365 0 0,0-52-384 0 0,0-23-415 0 0,1 16 397 0 0,0 0 1 0 0,0 0-1 0 0,1 0 1 0 0,-1-1-1 0 0,1 1 0 0 0,0 1 1 0 0,1-1-1 0 0,0 0 1 0 0,0 1-1 0 0,0-1 0 0 0,0 1 1 0 0,1 0-1 0 0,0 0 1 0 0,0 0-1 0 0,0 1 1 0 0,7-6-1 0 0,-4 3 12 0 0,0 1 0 0 0,1 0 0 0 0,-1 1 0 0 0,1 0-1 0 0,1 0 1 0 0,-1 1 0 0 0,1 0 0 0 0,-1 0 0 0 0,1 1 0 0 0,14-4 0 0 0,-19 7 18 0 0,0-1 0 0 0,0 1 1 0 0,0 0-1 0 0,0 0 0 0 0,0 0 0 0 0,0 1 0 0 0,0 0 1 0 0,0 0-1 0 0,0 0 0 0 0,0 0 0 0 0,-1 0 0 0 0,1 1 1 0 0,0-1-1 0 0,-1 1 0 0 0,1 0 0 0 0,-1 0 0 0 0,5 4 1 0 0,4 4 67 0 0,-1 0 1 0 0,0 1-1 0 0,12 14 1 0 0,-11-10-32 0 0,-5-5-7 0 0,0 1 0 0 0,0-1 0 0 0,-1 2 0 0 0,0-1 0 0 0,-1 1 0 0 0,6 20 1 0 0,7 15 52 0 0,-7-2-26 0 0,-5-15-177 0 0,-5-28 75 0 0,-1-1 0 0 0,0 1 0 0 0,0 0 1 0 0,0-1-1 0 0,0 1 0 0 0,0-1 0 0 0,0 1 0 0 0,0-1 0 0 0,-1 1 1 0 0,1-1-1 0 0,-1 1 0 0 0,1-1 0 0 0,-2 3 0 0 0,-3 16-2811 0 0,5-19 2700 0 0,0-1 1 0 0,0 0 0 0 0,0 1 0 0 0,-1-1 0 0 0,-3 3-1978 0 0,3-3 1978 0 0,1 1 0 0 0,-1-1-1 0 0,1 0 1 0 0,0 0 0 0 0,-1 0 0 0 0,1 0-1 0 0,-1 0 1 0 0,1 0 0 0 0,0 0 0 0 0,-1-1 0 0 0,1 1-1 0 0,-1 0 1 0 0,1 0 0 0 0,0 0 0 0 0,-1 0-1 0 0,1 0 1 0 0,0-1 0 0 0,-1 1 0 0 0,1 0-1 0 0,0 0 1 0 0,-3-3-989 0 0,3 3 921 0 0,-1 0 0 0 0,0-1 0 0 0,1 1 0 0 0,-1 0 0 0 0,0-1-1 0 0,1 1 1 0 0,-1-1 0 0 0,1 1 0 0 0,-1-1 0 0 0,1 1 0 0 0,-1-1 0 0 0,1 1-1 0 0,-1-1 1 0 0,1 0 0 0 0,-1 1 0 0 0,1-1 0 0 0,0 1 0 0 0,-1-1 0 0 0,1 0-1 0 0,0 0 1 0 0,0 1 0 0 0,0-1 0 0 0,-1 0 0 0 0,1 1 0 0 0,0-1 0 0 0,0 0-1 0 0,0 0 1 0 0,0 1 0 0 0,0-1 0 0 0,0-1 0 0 0,8-7-1112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48.5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0 540 0 0,'6'1'721'0'0,"1"-1"1"0"0,-1 1-1 0 0,1 1 1 0 0,-1-1-1 0 0,0 1 1 0 0,1 0-1 0 0,-1 1 0 0 0,0-1 1 0 0,0 1-1 0 0,-1 0 1 0 0,1 1-1 0 0,0-1 1 0 0,-1 1-1 0 0,8 7 0 0 0,2 4 604 0 0,0 1-1 0 0,-1 0 1 0 0,16 23-1 0 0,-28-35-1278 0 0,0 0 1 0 0,0 0-1 0 0,-1 0 0 0 0,1 0 0 0 0,-1 0 1 0 0,0 0-1 0 0,1 9 0 0 0,2 7-37 0 0,-3-19-64 0 0,0 1 1 0 0,-1-1 0 0 0,1 1 0 0 0,-1 0-1 0 0,1 0 1 0 0,-1-1 0 0 0,0 1-1 0 0,1 0 1 0 0,-1 0 0 0 0,0 0 0 0 0,0-1-1 0 0,-1 1 1 0 0,1 0 0 0 0,0 0 0 0 0,0-1-1 0 0,-1 1 1 0 0,1 0 0 0 0,-1 0 0 0 0,0-1-1 0 0,1 1 1 0 0,-1 0 0 0 0,0-1-1 0 0,0 1 1 0 0,0-1 0 0 0,0 1 0 0 0,-3 2-1 0 0,2-3-173 0 0,0-1 0 0 0,0 1 0 0 0,0 0-1 0 0,0 0 1 0 0,0-1 0 0 0,0 1-1 0 0,0-1 1 0 0,0 0 0 0 0,-1 0 0 0 0,1 0-1 0 0,0 0 1 0 0,0 0 0 0 0,0 0-1 0 0,0 0 1 0 0,-1-1 0 0 0,1 1-1 0 0,0-1 1 0 0,0 1 0 0 0,0-1 0 0 0,-4-2-1 0 0,1 0-374 0 0,0 0-1 0 0,0-1 1 0 0,0 0-1 0 0,0 1 0 0 0,1-2 1 0 0,0 1-1 0 0,0 0 1 0 0,-7-10-1 0 0,-25-44-2989 0 0,25 26 2252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48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14 308 0 0,'3'-13'3623'0'0,"4"14"-807"0"0,12 21 878 0 0,-10-10-2745 0 0,2-1-40 0 0,-8-8-800 0 0,1 0-1 0 0,-1 0 1 0 0,0 0 0 0 0,1 0 0 0 0,-1-1 0 0 0,1 0 0 0 0,0 1 0 0 0,6 1 0 0 0,56 23-3532 0 0,-55-23 1894 0 0,0 1 0 0 0,0-1 1 0 0,18 13-1 0 0,-13-8 344 0 0,11 6-327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6.0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22 796 0 0,'37'-21'17294'0'0,"-36"26"-15940"0"0,-1-4-1281 0 0,1 0 1 0 0,-1 1-1 0 0,0-1 1 0 0,1 0-1 0 0,-1 0 1 0 0,1 0 0 0 0,-1 0-1 0 0,1 1 1 0 0,0-1-1 0 0,-1 0 1 0 0,1 0-1 0 0,0 0 1 0 0,1 1-1 0 0,-1-1-32 0 0,0 0 0 0 0,0 0-1 0 0,0 0 1 0 0,0 1 0 0 0,0-1-1 0 0,-1 0 1 0 0,1 0 0 0 0,0 1-1 0 0,-1-1 1 0 0,1 0 0 0 0,-1 1-1 0 0,1-1 1 0 0,-1 3 0 0 0,2 6 30 0 0,0 0 1 0 0,0 0 0 0 0,1 0-1 0 0,0 0 1 0 0,1-1-1 0 0,5 10 1 0 0,3 10-49 0 0,-10-24-65 0 0,1 0 0 0 0,-1 0 0 0 0,1 0 0 0 0,0 0-1 0 0,0 0 1 0 0,5 4 0 0 0,6 11-916 0 0,-12-18 738 0 0,-1-1 1 0 0,1 0 0 0 0,-1 0-1 0 0,1 0 1 0 0,0 0-1 0 0,-1-1 1 0 0,1 1 0 0 0,0 0-1 0 0,0-1 1 0 0,-1 1-1 0 0,1-1 1 0 0,0 0 0 0 0,0 1-1 0 0,0-1 1 0 0,0 0-1 0 0,0 0 1 0 0,-1 0 0 0 0,5-1-1 0 0,-2 1-486 0 0,1 0 0 0 0,0-1 0 0 0,0 0 0 0 0,-1 0 0 0 0,1 0 0 0 0,-1 0 0 0 0,7-4 0 0 0,64-43-7526 0 0,-56 33 6783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49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1 244 0 0,'-8'2'699'0'0,"1"1"1"0"0,0 0-1 0 0,0 1 0 0 0,0-1 0 0 0,1 2 1 0 0,-1-1-1 0 0,1 0 0 0 0,0 1 0 0 0,0 0 1 0 0,1 1-1 0 0,-1-1 0 0 0,1 1 0 0 0,-6 10 1 0 0,9-12-186 0 0,1 1 1 0 0,1 0 0 0 0,-1 0 0 0 0,1 0 0 0 0,-1 0 0 0 0,1-1 0 0 0,1 1-1 0 0,0 8 1 0 0,0 5 921 0 0,0-13-1206 0 0,0-1 0 0 0,1 1 0 0 0,-1 0-1 0 0,1-1 1 0 0,0 1 0 0 0,0-1-1 0 0,1 1 1 0 0,-1-1 0 0 0,1 0 0 0 0,0 0-1 0 0,0 0 1 0 0,6 5 0 0 0,5 9 284 0 0,-8-11-450 0 0,1 0 0 0 0,-1 0-1 0 0,1-1 1 0 0,1 1 0 0 0,-1-1-1 0 0,1-1 1 0 0,0 0 0 0 0,0 0-1 0 0,1 0 1 0 0,0-1 0 0 0,-1-1-1 0 0,2 1 1 0 0,-1-1 0 0 0,0-1-1 0 0,0 0 1 0 0,1 0 0 0 0,15 1-1 0 0,-13-2-94 0 0,1-1 1 0 0,-1 0-1 0 0,1 0 0 0 0,-1-2 0 0 0,0 1 0 0 0,1-2 0 0 0,-1 1 0 0 0,0-2 0 0 0,0 1 0 0 0,-1-2 1 0 0,1 1-1 0 0,-1-2 0 0 0,12-6 0 0 0,-15 6-58 0 0,0-1 0 0 0,-1 0 0 0 0,0 0 0 0 0,0 0 0 0 0,0-1 0 0 0,-1 0 1 0 0,0 0-1 0 0,-1 0 0 0 0,0-1 0 0 0,0 0 0 0 0,4-12 0 0 0,-7 18 75 0 0,-1 0-1 0 0,0 0 1 0 0,0-1-1 0 0,0 1 1 0 0,0 0-1 0 0,0-1 1 0 0,-1 1-1 0 0,0-1 1 0 0,1 1 0 0 0,-1 0-1 0 0,-1-1 1 0 0,1 1-1 0 0,0-1 1 0 0,-1 1-1 0 0,0 0 1 0 0,1-1-1 0 0,-1 1 1 0 0,-1 0 0 0 0,1 0-1 0 0,0-1 1 0 0,-1 1-1 0 0,0 0 1 0 0,1 0-1 0 0,-1 1 1 0 0,0-1-1 0 0,-1 0 1 0 0,1 1-1 0 0,0-1 1 0 0,-1 1 0 0 0,0 0-1 0 0,1 0 1 0 0,-1 0-1 0 0,0 0 1 0 0,0 0-1 0 0,0 0 1 0 0,-4-1-1 0 0,-14-5-1 0 0,0 1 0 0 0,-1 1 0 0 0,1 1 0 0 0,-1 1 0 0 0,0 1 0 0 0,-1 0-1 0 0,1 2 1 0 0,0 1 0 0 0,-1 0 0 0 0,1 2 0 0 0,0 0 0 0 0,0 2 0 0 0,-36 10-1 0 0,52-12-166 0 0,0-1 0 0 0,0 2 0 0 0,1-1 0 0 0,-1 0 0 0 0,0 1 0 0 0,1 0 0 0 0,0 1 0 0 0,0-1 0 0 0,-7 7 0 0 0,11-9-28 0 0,-1 1-1 0 0,1-1 1 0 0,0 1-1 0 0,-1 0 1 0 0,1 0 0 0 0,0-1-1 0 0,0 1 1 0 0,0 0-1 0 0,1 0 1 0 0,-1 0 0 0 0,0 0-1 0 0,1 0 1 0 0,-1 0-1 0 0,1 0 1 0 0,0 0 0 0 0,0 0-1 0 0,0 0 1 0 0,0 1-1 0 0,0-1 1 0 0,0 0-1 0 0,0 0 1 0 0,1 0 0 0 0,-1 0-1 0 0,1 0 1 0 0,-1 0-1 0 0,1 0 1 0 0,0 0 0 0 0,0 0-1 0 0,0 0 1 0 0,0-1-1 0 0,1 3 1 0 0,1 0-272 0 0,0 0 0 0 0,0-1 0 0 0,1 1 0 0 0,-1-1 0 0 0,1 0 0 0 0,0 0 0 0 0,0 0 0 0 0,0 0 0 0 0,0-1 0 0 0,0 1 0 0 0,1-1 1 0 0,-1 0-1 0 0,6 1 0 0 0,27 9-1335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49.9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32 524 0 0,'-138'33'20273'0'0,"153"-33"-19907"0"0,548-11 2352 0 0,-220 0-4152 0 0,-305 6-2226 0 0,-84-33-14535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0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1 800 0 0,'-46'18'21083'0'0,"53"-14"-19778"0"0,32 11-504 0 0,7 2-733 0 0,18-5-109 0 0,121 40 1 0 0,-182-51 17 0 0,0 1 0 0 0,0-1 0 0 0,0 1 1 0 0,0 0-1 0 0,-1 0 0 0 0,1 0 0 0 0,0 0 1 0 0,-1 1-1 0 0,1-1 0 0 0,-1 1 0 0 0,0-1 1 0 0,0 1-1 0 0,0 0 0 0 0,0 0 1 0 0,1 4-1 0 0,-2-5 8 0 0,0 0 0 0 0,0 0 0 0 0,0 0 0 0 0,0 0 0 0 0,-1 0 0 0 0,1 1 0 0 0,-1-1 0 0 0,0 0 0 0 0,1 0 0 0 0,-1 1 0 0 0,0-1 0 0 0,0 0 0 0 0,-1 0 0 0 0,1 1 0 0 0,0-1 0 0 0,-1 0 0 0 0,0 0 0 0 0,1 0 0 0 0,-1 1 0 0 0,0-1 0 0 0,0 0 0 0 0,-2 2 0 0 0,-5 10-32 0 0,6-11 39 0 0,1-1 0 0 0,-1 1 0 0 0,1-1 0 0 0,-1 1 1 0 0,0-1-1 0 0,0 0 0 0 0,0 0 0 0 0,-3 2 0 0 0,-35 28-78 0 0,-7 6 27 0 0,-20 11 60 0 0,60-43-58 0 0,-7 9-112 0 0,14-15 167 0 0,0 1 0 0 0,0-1 1 0 0,0 0-1 0 0,0 0 0 0 0,0 0 0 0 0,0 0 1 0 0,-1 1-1 0 0,1-1 0 0 0,0 0 0 0 0,0 0 1 0 0,0 0-1 0 0,0 0 0 0 0,0 0 1 0 0,0 1-1 0 0,0-1 0 0 0,0 0 0 0 0,-1 0 1 0 0,1 0-1 0 0,0 0 0 0 0,0 0 0 0 0,0 0 1 0 0,0 0-1 0 0,0 0 0 0 0,-1 1 0 0 0,1-1 1 0 0,0 0-1 0 0,0 0 0 0 0,0 0 0 0 0,0 0 1 0 0,-1 0-1 0 0,1 0 0 0 0,0 0 0 0 0,0 0 1 0 0,0 0-1 0 0,0 0 0 0 0,-1 0 0 0 0,1 0 1 0 0,0 0-1 0 0,0 0 0 0 0,0 0 0 0 0,0 0 1 0 0,-1 0-1 0 0,1-1 0 0 0,0 1 0 0 0,0 0 1 0 0,0 0-1 0 0,0 0 0 0 0,0 0 0 0 0,-1 0 1 0 0,1 0-1 0 0,0 0 0 0 0,0 0 0 0 0,0-1 1 0 0,0 1-1 0 0,0 0 0 0 0,0 0 0 0 0,0 0 1 0 0,-1 0-1 0 0,1 0 0 0 0,0-1 0 0 0,0 1 1 0 0,0 0-1 0 0,0 0 0 0 0,0 0 0 0 0,0 0 1 0 0,0-1-1 0 0,0 1 0 0 0,-10-21-130 0 0,9 6 47 0 0,0 1 1 0 0,-2 0-1 0 0,-7-25 1 0 0,5 17 33 0 0,-24-63-20 0 0,22 61 72 0 0,4 18-3 0 0,1-1 0 0 0,1 1-1 0 0,-1 0 1 0 0,1-1 0 0 0,-1-7-1 0 0,-3-8 1 0 0,0-2 30 0 0,5 23-24 0 0,0 1 0 0 0,0-1 1 0 0,0 0-1 0 0,0 0 1 0 0,0 1-1 0 0,0-1 1 0 0,0 0-1 0 0,0 0 0 0 0,1 1 1 0 0,-1-1-1 0 0,0 0 1 0 0,0 0-1 0 0,1 1 0 0 0,-1-1 1 0 0,1 0-1 0 0,-1 1 1 0 0,0-1-1 0 0,1 1 0 0 0,-1-1 1 0 0,1 0-1 0 0,0 1 1 0 0,-1-1-1 0 0,1 1 1 0 0,-1-1-1 0 0,2 1 0 0 0,-1-1 48 0 0,2 1-27 0 0,0 1 0 0 0,0-1 1 0 0,-1 1-1 0 0,1 0 0 0 0,0 0 1 0 0,-1 0-1 0 0,1 1 0 0 0,-1-1 1 0 0,3 2-1 0 0,14 15-394 0 0,0 1 1 0 0,-2 0-1 0 0,0 1 1 0 0,-1 1-1 0 0,22 38 1 0 0,-37-57 16 0 0,1 0 0 0 0,-1 0 1 0 0,0-1-1 0 0,1 1 1 0 0,0 0-1 0 0,-1-1 1 0 0,1 0-1 0 0,0 1 0 0 0,0-1 1 0 0,0 0-1 0 0,-1 0 1 0 0,4 1-1 0 0,-1 0-718 0 0,0-1-1 0 0,0 0 1 0 0,0 0 0 0 0,0 0-1 0 0,0-1 1 0 0,0 1 0 0 0,0-1-1 0 0,0 0 1 0 0,0 0-1 0 0,0 0 1 0 0,5-2 0 0 0,8-2-800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0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278 127 664 0 0,'-14'-8'800'0'0,"13"7"-506"0"0,0 0-1 0 0,0 0 1 0 0,-1 0 0 0 0,1 0-1 0 0,0 0 1 0 0,0 1-1 0 0,-1-1 1 0 0,1 0 0 0 0,-1 1-1 0 0,1-1 1 0 0,0 1-1 0 0,-1-1 1 0 0,1 1 0 0 0,-1 0-1 0 0,1 0 1 0 0,-1 0-1 0 0,1 0 1 0 0,-1 0 0 0 0,1 0-1 0 0,-1 0 1 0 0,1 0-1 0 0,-1 0 1 0 0,1 1-1 0 0,-1-1 1 0 0,1 1 0 0 0,0-1-1 0 0,-1 1 1 0 0,1-1-1 0 0,-1 1 1 0 0,-1 2 0 0 0,-2-2 71 0 0,1 1 0 0 0,-1-1 1 0 0,0 1-1 0 0,0-2 1 0 0,0 1-1 0 0,1 0 0 0 0,-1-1 1 0 0,0 0-1 0 0,0 0 0 0 0,0 0 1 0 0,0-1-1 0 0,0 1 1 0 0,0-1-1 0 0,-8-3 0 0 0,-2-1-55 0 0,0 0 1 0 0,1-1-1 0 0,-21-11 0 0 0,-4-11-254 0 0,37 27-54 0 0,0-1 0 0 0,1 0 1 0 0,-1 0-1 0 0,1 1 0 0 0,-1-1 1 0 0,1 0-1 0 0,0 0 0 0 0,0-1 1 0 0,-1 1-1 0 0,1 0 0 0 0,1 0 1 0 0,-1 0-1 0 0,0-1 0 0 0,1 1 1 0 0,-1-1-1 0 0,0-2 0 0 0,2 4-3 0 0,-1 0 1 0 0,0 0-1 0 0,1 0 0 0 0,-1 0 0 0 0,1 0 1 0 0,-1 0-1 0 0,1 0 0 0 0,0 0 0 0 0,-1 0 1 0 0,1 1-1 0 0,0-1 0 0 0,0 0 0 0 0,-1 0 1 0 0,1 1-1 0 0,0-1 0 0 0,0 0 0 0 0,0 1 0 0 0,0-1 1 0 0,0 1-1 0 0,0 0 0 0 0,0-1 0 0 0,0 1 1 0 0,0 0-1 0 0,0-1 0 0 0,0 1 0 0 0,0 0 1 0 0,0 0-1 0 0,0 0 0 0 0,0 0 0 0 0,0 0 0 0 0,0 0 1 0 0,0 0-1 0 0,0 0 0 0 0,0 0 0 0 0,2 1 1 0 0,42 6 5 0 0,-28-1-18 0 0,0 1 1 0 0,-1 1 0 0 0,0 0-1 0 0,0 1 1 0 0,-1 1 0 0 0,0 0-1 0 0,0 2 1 0 0,-1-1 0 0 0,14 16-1 0 0,-19-16 22 0 0,0 0 0 0 0,0 1 0 0 0,11 21 0 0 0,-18-30-9 0 0,3 7-1 0 0,-2 0 0 0 0,1 1 0 0 0,-1-1-1 0 0,-1 1 1 0 0,0-1 0 0 0,0 1 0 0 0,-1 0-1 0 0,-1-1 1 0 0,0 1 0 0 0,0 0 0 0 0,-3 13 0 0 0,0 1 17 0 0,-2 0 0 0 0,-1-1 0 0 0,-15 37 0 0 0,15-45-29 0 0,-1 0 0 0 0,-1 0-1 0 0,0-1 1 0 0,-1 0 0 0 0,-1 0-1 0 0,0-1 1 0 0,-1-1 0 0 0,0 0-1 0 0,-1 0 1 0 0,-20 16 0 0 0,31-28-4 0 0,-1 0 0 0 0,1 0 0 0 0,-1 1 1 0 0,1-1-1 0 0,-1 0 0 0 0,0 0 1 0 0,0-1-1 0 0,1 1 0 0 0,-1 0 1 0 0,0 0-1 0 0,0-1 0 0 0,0 1 0 0 0,0-1 1 0 0,1 0-1 0 0,-1 0 0 0 0,0 1 1 0 0,0-1-1 0 0,-3-1 0 0 0,4 1 5 0 0,0-1-1 0 0,0 1 0 0 0,0-1 1 0 0,0 0-1 0 0,0 0 0 0 0,1 1 1 0 0,-1-1-1 0 0,0 0 0 0 0,0 0 1 0 0,1 0-1 0 0,-1 0 1 0 0,1 0-1 0 0,-1 0 0 0 0,1 0 1 0 0,-1 0-1 0 0,1 0 0 0 0,-1 0 1 0 0,1 0-1 0 0,0 0 0 0 0,-1 0 1 0 0,1 0-1 0 0,0 0 0 0 0,0 0 1 0 0,0 0-1 0 0,0-1 1 0 0,0 1-1 0 0,1-2 0 0 0,-1-1 6 0 0,1 0 0 0 0,0 0 0 0 0,0 0 0 0 0,0 1-1 0 0,0-1 1 0 0,1 0 0 0 0,0 0 0 0 0,0 1 0 0 0,0-1 0 0 0,0 1 0 0 0,0-1-1 0 0,1 1 1 0 0,-1 0 0 0 0,1 0 0 0 0,0 0 0 0 0,0 1 0 0 0,0-1 0 0 0,0 1-1 0 0,1-1 1 0 0,4-2 0 0 0,5-3-8 0 0,1 1-1 0 0,0 0 1 0 0,28-10-1 0 0,-24 12-83 0 0,1 1-1 0 0,0 0 1 0 0,0 1 0 0 0,0 1-1 0 0,25 1 1 0 0,94 9-2145 0 0,-135-8 2165 0 0,207 31-8976 0 0,-162-30 6391 0 0,-19-1 1510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1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165 340 564 0 0,'-39'-27'1063'0'0,"29"21"-918"0"0,-1 0-1 0 0,2-1 0 0 0,-1 0 0 0 0,1-1 0 0 0,0 0 1 0 0,1 0-1 0 0,-10-12 0 0 0,13 13-177 0 0,0 0-21 0 0,0-1 1 0 0,0 1-1 0 0,1-1 1 0 0,0 0-1 0 0,0 0 1 0 0,1 0-1 0 0,-3-10 0 0 0,6 15 105 0 0,-1-1-1 0 0,1 1 0 0 0,0 0 0 0 0,1-1 0 0 0,-1 1 0 0 0,1-1 0 0 0,-1 1 0 0 0,1 0 0 0 0,0-1 0 0 0,0 1 0 0 0,1 0 1 0 0,-1 0-1 0 0,1 0 0 0 0,-1 0 0 0 0,1 0 0 0 0,0 0 0 0 0,0 0 0 0 0,0 1 0 0 0,0-1 0 0 0,1 1 0 0 0,-1-1 1 0 0,5-2-1 0 0,11-10 927 0 0,1 1 1 0 0,1 1 0 0 0,31-17-1 0 0,-26 12 6909 0 0,-25 18-7840 0 0,0 0 58 0 0,-1 0-1 0 0,0 0 0 0 0,1 1 1 0 0,-1-1-1 0 0,0 0 1 0 0,1 1-1 0 0,-1-1 1 0 0,0 0-1 0 0,1 1 0 0 0,-1-1 1 0 0,1 1-1 0 0,-1-1 1 0 0,1 1-1 0 0,-1 0 1 0 0,1-1-1 0 0,-1 1 1 0 0,1-1-1 0 0,-1 1 0 0 0,1 0 1 0 0,0-1-1 0 0,0 1 1 0 0,-1 0-1 0 0,1-1 1 0 0,0 1-1 0 0,0 0 0 0 0,0 0 1 0 0,-1-1-1 0 0,1 1 1 0 0,0 0-1 0 0,0 0 1 0 0,0-1-1 0 0,0 1 1 0 0,1 0-1 0 0,-1 0 0 0 0,0-1 1 0 0,0 1-1 0 0,0 0 1 0 0,1 1-1 0 0,7 31 846 0 0,-8-31-832 0 0,15 40 398 0 0,2-1 1 0 0,40 69-1 0 0,-33-67-490 0 0,-3 1-1 0 0,17 47 0 0 0,39 119-535 0 0,-56-113-774 0 0,-19-87 696 0 0,1 0 0 0 0,-1 0 0 0 0,-1 0 0 0 0,0 0 0 0 0,-1 20 0 0 0,0-30 503 0 0,0 1 0 0 0,1 0 0 0 0,-1-1 0 0 0,-1 1-1 0 0,1-1 1 0 0,0 1 0 0 0,0 0 0 0 0,0-1 0 0 0,0 1 0 0 0,0-1 0 0 0,0 1 0 0 0,-1 0 0 0 0,1-1 0 0 0,0 1-1 0 0,0-1 1 0 0,-1 1 0 0 0,1-1 0 0 0,0 1 0 0 0,-1-1 0 0 0,1 1 0 0 0,-1-1 0 0 0,1 1 0 0 0,-1-1 0 0 0,1 0 0 0 0,-1 1-1 0 0,1-1 1 0 0,-1 0 0 0 0,1 1 0 0 0,-1-1 0 0 0,1 0 0 0 0,-1 0 0 0 0,1 1 0 0 0,-1-1 0 0 0,0 0 0 0 0,1 0 0 0 0,-1 0-1 0 0,1 0 1 0 0,-1 0 0 0 0,0 0 0 0 0,1 0 0 0 0,-1 0 0 0 0,0 0 0 0 0,1 0 0 0 0,-1 0 0 0 0,1 0 0 0 0,-2-1 0 0 0,-29-11-2762 0 0,26 10 2631 0 0,-20-11-1971 0 0,0-2 0 0 0,-43-32 0 0 0,31 19 829 0 0,-1 1 154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1.8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97 540 0 0,'-1'0'411'0'0,"-1"-1"-1"0"0,1 0 0 0 0,-1 1 1 0 0,1 0-1 0 0,-1-1 1 0 0,1 1-1 0 0,-1 0 1 0 0,-9 2 4193 0 0,25-1-2740 0 0,121-7 5757 0 0,69-20-5271 0 0,21-1-2281 0 0,205-3-2342 0 0,-287 24-1933 0 0,0 4-3659 0 0,-84 8 3690 0 0,-30-1 2646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2.2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55 1136 0 0,'-56'17'9176'0'0,"56"-17"-9012"0"0,0 1 1 0 0,-1 0-1 0 0,1-1 1 0 0,0 1 0 0 0,-1 0-1 0 0,1-1 1 0 0,0 1-1 0 0,0 0 1 0 0,-1-1 0 0 0,1 1-1 0 0,0 0 1 0 0,0-1-1 0 0,0 1 1 0 0,0 0-1 0 0,0 0 1 0 0,0-1 0 0 0,0 1-1 0 0,0 0 1 0 0,0 0-1 0 0,1-1 1 0 0,-1 1 0 0 0,0 0-1 0 0,0-1 1 0 0,1 1-1 0 0,-1 0 1 0 0,0-1 0 0 0,1 1-1 0 0,-1 0 1 0 0,1-1-1 0 0,-1 1 1 0 0,1 0 0 0 0,15 20 2196 0 0,-7-15-2131 0 0,1 0 0 0 0,0 0 0 0 0,0-1 0 0 0,1-1 0 0 0,-1 1 0 0 0,1-2 0 0 0,14 4 0 0 0,-8-3-214 0 0,1 0-1 0 0,0-2 0 0 0,0 0 0 0 0,0-1 1 0 0,0 0-1 0 0,0-2 0 0 0,0 0 0 0 0,0-1 0 0 0,0-1 1 0 0,0-1-1 0 0,33-11 0 0 0,-46 13-36 0 0,0-1 0 0 0,0 0 0 0 0,0 0 0 0 0,-1 0-1 0 0,1-1 1 0 0,5-5 0 0 0,-9 8 10 0 0,0 1 1 0 0,0-1-1 0 0,-1 0 0 0 0,1 0 1 0 0,0 0-1 0 0,0 0 0 0 0,0 0 0 0 0,-1 0 1 0 0,1 0-1 0 0,0 0 0 0 0,-1-1 0 0 0,1 1 1 0 0,-1 0-1 0 0,1 0 0 0 0,-1 0 1 0 0,0-1-1 0 0,1 1 0 0 0,-1 0 0 0 0,0 0 1 0 0,0-1-1 0 0,0 1 0 0 0,0 0 0 0 0,0-1 1 0 0,0 1-1 0 0,0 0 0 0 0,-1 0 1 0 0,1-1-1 0 0,0 1 0 0 0,-1 0 0 0 0,1 0 1 0 0,-1 0-1 0 0,1-1 0 0 0,-1 1 1 0 0,-1-2-1 0 0,-3-2-19 0 0,0 0 0 0 0,-1 1 0 0 0,0-1 1 0 0,0 1-1 0 0,0 0 0 0 0,0 1 0 0 0,-1 0 0 0 0,1 0 1 0 0,-11-3-1 0 0,-67-16 91 0 0,58 16-5 0 0,12 4-36 0 0,0 0 0 0 0,0 1-1 0 0,0 0 1 0 0,0 1 0 0 0,0 1 0 0 0,-1 0-1 0 0,1 1 1 0 0,1 1 0 0 0,-1 0 0 0 0,0 1-1 0 0,-13 5 1 0 0,16-5-16 0 0,0 1-1 0 0,0 0 0 0 0,0 1 1 0 0,0 0-1 0 0,1 0 1 0 0,0 2-1 0 0,1-1 1 0 0,-1 1-1 0 0,1 0 1 0 0,1 1-1 0 0,0 0 1 0 0,0 0-1 0 0,-8 13 0 0 0,15-19-1 0 0,-1-1 0 0 0,1 1-1 0 0,0-1 1 0 0,0 1 0 0 0,0-1-1 0 0,1 1 1 0 0,-1 0 0 0 0,0-1-1 0 0,1 1 1 0 0,0 0 0 0 0,0-1-1 0 0,0 1 1 0 0,0 0 0 0 0,0 0-1 0 0,0-1 1 0 0,1 1-1 0 0,-1 0 1 0 0,2 4 0 0 0,1-1-2 0 0,-1-1-1 0 0,1 0 1 0 0,0 0 0 0 0,0-1 0 0 0,0 1 0 0 0,1-1-1 0 0,-1 1 1 0 0,9 6 0 0 0,2 1-8 0 0,1-1 1 0 0,0 0-1 0 0,1-1 1 0 0,28 13-1 0 0,-23-14-165 0 0,0-1 0 0 0,1 0 0 0 0,0-2 0 0 0,0-1 0 0 0,0 0 0 0 0,1-2 0 0 0,33 2 0 0 0,-41-5-587 0 0,0 0-1 0 0,0-1 0 0 0,0-1 1 0 0,0 0-1 0 0,0-1 0 0 0,0-1 1 0 0,-1 0-1 0 0,0-1 0 0 0,0 0 1 0 0,0-1-1 0 0,26-16 0 0 0,-35 18 211 0 0,1-1 0 0 0,-1 1 0 0 0,0-1 0 0 0,-1 0 0 0 0,1-1 0 0 0,-1 1 0 0 0,0-1 0 0 0,0 0 0 0 0,-1 0 0 0 0,1 0 0 0 0,-1-1 0 0 0,-1 1 0 0 0,3-8-1 0 0,4-8-756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2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41 243 304 0 0,'-24'20'13615'0'0,"19"-18"-12707"0"0,4-3-787 0 0,0-1 1 0 0,0 1 0 0 0,0 0 0 0 0,0 0 0 0 0,0 0-1 0 0,0-1 1 0 0,0 1 0 0 0,1 0 0 0 0,-1-1 0 0 0,1 1-1 0 0,-1 0 1 0 0,1-1 0 0 0,-1 1 0 0 0,1-1-1 0 0,-1 1 1 0 0,1-1 0 0 0,0 1 0 0 0,0-1 0 0 0,0 0-1 0 0,0 1 1 0 0,0-1 0 0 0,0 1 0 0 0,1-1-1 0 0,-1-1 1 0 0,11-37 113 0 0,-8 33-241 0 0,0 0-1 0 0,-1-1 0 0 0,0 0 1 0 0,-1 0-1 0 0,1 1 1 0 0,-1-11-1 0 0,6-26-581 0 0,9-7-1816 0 0,3 22-2373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3.1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372 355 184 0 0,'0'1'148'0'0,"0"-1"0"0"0,0 1-1 0 0,0-1 1 0 0,0 1 0 0 0,-1-1 0 0 0,1 1-1 0 0,0-1 1 0 0,0 1 0 0 0,0-1 0 0 0,-1 1-1 0 0,1-1 1 0 0,0 1 0 0 0,-1-1 0 0 0,1 0 0 0 0,0 1-1 0 0,-1-1 1 0 0,1 1 0 0 0,0-1 0 0 0,-1 0-1 0 0,1 1 1 0 0,-1-1 0 0 0,1 0 0 0 0,0 0-1 0 0,-1 1 1 0 0,1-1 0 0 0,-1 0 0 0 0,1 0-1 0 0,-1 0 1 0 0,1 1 0 0 0,-1-1 0 0 0,1 0 0 0 0,-1 0-1 0 0,0 0 1 0 0,-23 0 2931 0 0,12-1 383 0 0,-17-20 1509 0 0,20 14-4795 0 0,0-1 0 0 0,1 0 1 0 0,0 0-1 0 0,0 0 0 0 0,1-1 1 0 0,0 0-1 0 0,-7-12 1 0 0,-3-3-120 0 0,-35-30-235 0 0,39 42 23 0 0,1 0 1 0 0,0 0-1 0 0,-11-17 1 0 0,6 2-244 0 0,13 17-94 0 0,-2 2 0 0 0,1-1 0 0 0,-1 0 1 0 0,0 1-1 0 0,-1 0 0 0 0,0 1 0 0 0,0-1 1 0 0,-16-11-1 0 0,16 12-674 0 0,16 29-8011 0 0,-8-22 8958 0 0,2 3 1 0 0,1 0-229 0 0,6 3-522 0 0</inkml:trace>
  <inkml:trace contextRef="#ctx0" brushRef="#br0" timeOffset="1">95 75 644 0 0,'1'4'407'0'0,"1"-1"1"0"0,0 0-1 0 0,0 0 1 0 0,0-1-1 0 0,0 1 0 0 0,0 0 1 0 0,1-1-1 0 0,-1 1 0 0 0,1-1 1 0 0,0 0-1 0 0,-1 0 0 0 0,7 4 1 0 0,11 10 2419 0 0,-18-14-2466 0 0,0 0 0 0 0,0-1 1 0 0,0 0-1 0 0,0 1 0 0 0,0-1 1 0 0,1 0-1 0 0,-1 0 0 0 0,0 0 1 0 0,1 0-1 0 0,-1 0 0 0 0,0-1 0 0 0,1 1 1 0 0,-1-1-1 0 0,1 1 0 0 0,-1-1 1 0 0,4 0-1 0 0,46-4 3374 0 0,-37 2-3202 0 0,20-4 54 0 0,-1-2-1 0 0,61-21 1 0 0,5-1-1080 0 0,-7 1-2774 0 0,-26 8-2088 0 0,6 6-3439 0 0,-46 14 6922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3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0 952 0 0,'4'20'6015'0'0,"11"-2"-1759"0"0,6 4-370 0 0,-20-20-3667 0 0,5 9 1015 0 0,1 0 0 0 0,7 23 0 0 0,-10-21-1102 0 0,-2 1 0 0 0,0 0-1 0 0,-1 0 1 0 0,0 0 0 0 0,-2 23-1 0 0,0-9-26 0 0,-8 32 19 0 0,9-60-136 0 0,-1 0 11 0 0,1 0 0 0 0,-1 0 0 0 0,1 0 0 0 0,-1 0 0 0 0,1 0-1 0 0,-1 0 1 0 0,1 0 0 0 0,-1-1 0 0 0,1 1 0 0 0,0 0 0 0 0,-1 0 0 0 0,1-1 0 0 0,-1 1-1 0 0,1 0 1 0 0,0-1 0 0 0,-1 1 0 0 0,1 0 0 0 0,0-1 0 0 0,-1 1 0 0 0,1-1 0 0 0,0 1-1 0 0,-1 0 1 0 0,1-1 0 0 0,0 1 0 0 0,0-1 0 0 0,0 1 0 0 0,-1-1 0 0 0,1 1 0 0 0,0-1-1 0 0,0 1 1 0 0,0-1 0 0 0,0 1 0 0 0,0-1 0 0 0,0 1 0 0 0,0-1 0 0 0,0 1 0 0 0,0-1-1 0 0,0 1 1 0 0,0-1 0 0 0,0 0 0 0 0,7-29-94 0 0,-3 10-65 0 0,-3 9 100 0 0,0 1 1 0 0,0 0-1 0 0,1-1 0 0 0,1 1 1 0 0,0 0-1 0 0,0 0 1 0 0,1 0-1 0 0,0 1 0 0 0,0-1 1 0 0,1 1-1 0 0,1 0 1 0 0,0 0-1 0 0,0 1 0 0 0,0 0 1 0 0,1 0-1 0 0,0 0 1 0 0,1 1-1 0 0,0 0 0 0 0,0 0 1 0 0,0 1-1 0 0,1 0 1 0 0,0 1-1 0 0,0 0 0 0 0,1 0 1 0 0,-1 1-1 0 0,1 0 1 0 0,0 1-1 0 0,0 0 0 0 0,0 0 1 0 0,0 1-1 0 0,1 0 1 0 0,10 0-1 0 0,-18 2 61 0 0,0 0 0 0 0,0 0 0 0 0,0 1 0 0 0,0-1 0 0 0,0 1 0 0 0,0-1 0 0 0,0 1 0 0 0,0 0-1 0 0,-1 0 1 0 0,1 0 0 0 0,0 0 0 0 0,-1 1 0 0 0,1-1 0 0 0,-1 1 0 0 0,1-1 0 0 0,-1 1 0 0 0,0 0 0 0 0,1 0 0 0 0,-1 0 0 0 0,0 0 0 0 0,0 0 0 0 0,-1 1 0 0 0,1-1 0 0 0,0 1 0 0 0,-1-1 0 0 0,1 1-1 0 0,-1-1 1 0 0,1 5 0 0 0,0-1 9 0 0,0 1-1 0 0,-1-1 0 0 0,0 0 0 0 0,-1 1 1 0 0,1-1-1 0 0,-1 1 0 0 0,0-1 1 0 0,-1 0-1 0 0,0 1 0 0 0,0-1 0 0 0,-3 12 1 0 0,-1 17-2 0 0,5-31-5 0 0,0 0 0 0 0,-1-1 0 0 0,1 1 0 0 0,-1 0 0 0 0,0 0 0 0 0,0 0 0 0 0,0 0 0 0 0,0-1 0 0 0,-1 1 0 0 0,0-1 1 0 0,1 1-1 0 0,-4 3 0 0 0,4-5-7 0 0,0 0 1 0 0,0 0 0 0 0,-1 1 0 0 0,2-1 0 0 0,-1 0 0 0 0,0 1 0 0 0,0-1-1 0 0,1 0 1 0 0,-1 1 0 0 0,1-1 0 0 0,0 1 0 0 0,0-1 0 0 0,0 4 0 0 0,0-5-35 0 0,18-18-177 0 0,-8 6 137 0 0,14-11-264 0 0,21-25 1 0 0,-34 34 241 0 0,1 0 1 0 0,0 0-1 0 0,1 1 1 0 0,1 0-1 0 0,0 2 0 0 0,0-1 1 0 0,27-13-1 0 0,-32 20 87 0 0,0 1 0 0 0,0-1 0 0 0,1 1-1 0 0,-1 1 1 0 0,1 0 0 0 0,-1 0-1 0 0,14 0 1 0 0,-20 2 25 0 0,0 0 1 0 0,0 0-1 0 0,0 0 0 0 0,-1 1 0 0 0,1-1 1 0 0,0 1-1 0 0,0-1 0 0 0,0 1 1 0 0,-1 0-1 0 0,1 0 0 0 0,0 0 1 0 0,-1 1-1 0 0,1-1 0 0 0,-1 0 1 0 0,1 1-1 0 0,-1 0 0 0 0,0 0 1 0 0,0-1-1 0 0,0 1 0 0 0,0 1 1 0 0,0-1-1 0 0,0 0 0 0 0,0 0 1 0 0,-1 1-1 0 0,1-1 0 0 0,-1 1 1 0 0,0-1-1 0 0,2 5 0 0 0,6 16 107 0 0,-6-16-102 0 0,0 1 0 0 0,0-1 0 0 0,-1 0 0 0 0,0 1 0 0 0,0-1 0 0 0,-1 1 0 0 0,1 14 0 0 0,-11 67-1172 0 0,-1-30-3781 0 0,13-38 106 0 0,-3-21 4674 0 0,1 1 1 0 0,-1-1-1 0 0,1 1 0 0 0,-1-1 1 0 0,1 1-1 0 0,0-1 0 0 0,-1 0 1 0 0,1 1-1 0 0,-1-1 0 0 0,1 0 1 0 0,0 1-1 0 0,0-1 0 0 0,-1 0 1 0 0,1 0-1 0 0,0 0 0 0 0,-1 1 1 0 0,1-1-1 0 0,0 0 0 0 0,0 0 1 0 0,-1 0-1 0 0,1 0 0 0 0,1-1 1 0 0,8-2-1223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6.3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27 632 0 0,'1'-26'14243'0'0,"-2"26"-13989"0"0,-1 1 1 0 0,0 0 0 0 0,1 0 0 0 0,-1 0 0 0 0,1 0-1 0 0,-1 1 1 0 0,1-1 0 0 0,-1 0 0 0 0,1 1-1 0 0,0-1 1 0 0,0 0 0 0 0,-2 4 0 0 0,-17 14 466 0 0,18-18-690 0 0,-1 1 0 0 0,1-1 0 0 0,0 1 1 0 0,-1-1-1 0 0,1 1 0 0 0,0 0 0 0 0,0 0 1 0 0,0 0-1 0 0,0 0 0 0 0,0 0 1 0 0,0 1-1 0 0,1-1 0 0 0,-1 0 0 0 0,1 1 1 0 0,0-1-1 0 0,-1 1 0 0 0,1 0 0 0 0,0-1 1 0 0,1 1-1 0 0,-1 0 0 0 0,0 0 0 0 0,1-1 1 0 0,-1 6-1 0 0,-3 5 16 0 0,-1 3-40 0 0,14 20-19 0 0,-9-35 2 0 0,29 10-88 0 0,-21-11 89 0 0,3-1-110 0 0,-1 1 0 0 0,1 0 0 0 0,-1 0 0 0 0,1 1 0 0 0,-1 1 0 0 0,0 0 0 0 0,1 0-1 0 0,-1 1 1 0 0,11 5 0 0 0,-21-8 117 0 0,1 0 0 0 0,0 1-1 0 0,0-1 1 0 0,-1 1 0 0 0,1-1-1 0 0,0 1 1 0 0,-1-1 0 0 0,1 1-1 0 0,0 0 1 0 0,-1-1 0 0 0,1 1-1 0 0,-1-1 1 0 0,1 1-1 0 0,-1 0 1 0 0,1 0 0 0 0,-1-1-1 0 0,0 1 1 0 0,1 0 0 0 0,-1 0-1 0 0,0 0 1 0 0,0-1 0 0 0,1 1-1 0 0,-1 0 1 0 0,0 0 0 0 0,0 1-1 0 0,0 0 5 0 0,-1-1 0 0 0,1 1-1 0 0,-1-1 1 0 0,1 1 0 0 0,-1-1 0 0 0,0 1-1 0 0,1-1 1 0 0,-1 1 0 0 0,0-1 0 0 0,0 1-1 0 0,0-1 1 0 0,-2 2 0 0 0,-5 5 22 0 0,-1 0-1 0 0,0-1 1 0 0,-13 8 0 0 0,11-7-31 0 0,-4 1-33 0 0,0-1 0 0 0,-1-1 0 0 0,0 0 1 0 0,0-1-1 0 0,0-1 0 0 0,-1 0 0 0 0,-25 3 1 0 0,-2-4-3050 0 0,61-20-4381 0 0,33-11 1620 0 0,-23 16 4455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4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10 828 0 0,'0'-9'12948'0'0,"8"23"-8024"0"0,-7-13-4825 0 0,0 0 0 0 0,0 0 0 0 0,0 1 0 0 0,0-1-1 0 0,0 0 1 0 0,0 0 0 0 0,-1 1 0 0 0,1-1 0 0 0,-1 0 0 0 0,1 1 0 0 0,0-1 0 0 0,-1 1-1 0 0,0-1 1 0 0,1 3 0 0 0,8 35 650 0 0,-9-26-672 0 0,1-5-84 0 0,-1-1-1 0 0,0 1 1 0 0,0-1 0 0 0,-1 1 0 0 0,0-1 0 0 0,0 1 0 0 0,-1-1 0 0 0,0 0 0 0 0,0 0-1 0 0,-1 0 1 0 0,-5 11 0 0 0,6-14-311 0 0,0 0-1 0 0,-1 1 0 0 0,0-2 1 0 0,0 1-1 0 0,0 0 0 0 0,0-1 1 0 0,-6 6-1 0 0,8-9 154 0 0,1 1 1 0 0,-1-1-1 0 0,0 1 0 0 0,0-1 1 0 0,0 0-1 0 0,1 1 0 0 0,-1-1 1 0 0,0 0-1 0 0,0 0 0 0 0,0 0 1 0 0,0 1-1 0 0,0-1 0 0 0,0 0 1 0 0,0 0-1 0 0,1 0 0 0 0,-1-1 1 0 0,0 1-1 0 0,0 0 0 0 0,-1 0 1 0 0,0-1-155 0 0,1 0 0 0 0,-1 0 0 0 0,0 0 0 0 0,1 0-1 0 0,-1 0 1 0 0,1 0 0 0 0,-1-1 0 0 0,1 1 0 0 0,-1 0 0 0 0,1-1 0 0 0,0 1 0 0 0,-2-3 0 0 0,-1-3-781 0 0,0-1 0 0 0,1 1 0 0 0,-1 0 1 0 0,1-1-1 0 0,1 0 0 0 0,0 0 0 0 0,-3-15 0 0 0,4-3-466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4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1288 0 0,'9'-32'16059'0'0,"2"33"-13299"0"0,-9-1-2546 0 0,40 24-1055 0 0,-10-7-7945 0 0,55 20 1 0 0,-60-30 7136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4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4 109 552 0 0,'-3'-4'8502'0'0,"30"2"-1838"0"0,-14 4-5462 0 0,-11-1-984 0 0,0 0 0 0 0,0 1 0 0 0,0-1 0 0 0,0 1 0 0 0,0 0 0 0 0,0-1 0 0 0,0 1 0 0 0,-1 0 0 0 0,1 0 0 0 0,0 0 0 0 0,-1 0 0 0 0,0 1 0 0 0,0-1 0 0 0,1 0 0 0 0,-1 0-1 0 0,-1 1 1 0 0,1-1 0 0 0,0 1 0 0 0,0 2 0 0 0,9 28 126 0 0,-10-28-331 0 0,1 0-1 0 0,-1 0 1 0 0,1 0-1 0 0,1 0 1 0 0,-1 0-1 0 0,3 5 1 0 0,-3-7-13 0 0,1 0 1 0 0,-1 0 0 0 0,0 0-1 0 0,0 0 1 0 0,0 1 0 0 0,-1-1-1 0 0,1 0 1 0 0,-1 0 0 0 0,1 0-1 0 0,-1 1 1 0 0,0-1 0 0 0,0 0-1 0 0,-1 1 1 0 0,1-1 0 0 0,-1 0-1 0 0,0 0 1 0 0,1 0 0 0 0,-1 0-1 0 0,-1 0 1 0 0,1 0 0 0 0,-2 4-1 0 0,1-4 23 0 0,-20 27-196 0 0,21-29 157 0 0,0-1 0 0 0,1 1-1 0 0,-1 0 1 0 0,0-1 0 0 0,1 1 0 0 0,-1-1 0 0 0,0 1 0 0 0,0-1-1 0 0,0 0 1 0 0,0 1 0 0 0,1-1 0 0 0,-1 0 0 0 0,0 1-1 0 0,0-1 1 0 0,0 0 0 0 0,0 0 0 0 0,0 0 0 0 0,0 0 0 0 0,0 0-1 0 0,0 0 1 0 0,1 0 0 0 0,-1 0 0 0 0,0 0 0 0 0,0 0 0 0 0,0 0-1 0 0,0-1 1 0 0,0 1 0 0 0,0 0 0 0 0,0-1 0 0 0,1 1-1 0 0,-1 0 1 0 0,0-1 0 0 0,0 1 0 0 0,1-1 0 0 0,-1 0 0 0 0,0 1-1 0 0,0-1 1 0 0,1 0 0 0 0,-2 0 0 0 0,0-3-31 0 0,0 1 1 0 0,0 0-1 0 0,0-1 1 0 0,0 1-1 0 0,1-1 1 0 0,-1 1-1 0 0,1-1 0 0 0,0 0 1 0 0,0 0-1 0 0,0 0 1 0 0,1 1-1 0 0,-1-6 1 0 0,1-54-518 0 0,1 33 234 0 0,0 18 180 0 0,0 0-1 0 0,1 0 1 0 0,1 0-1 0 0,0 0 1 0 0,7-17-1 0 0,0-1-54 0 0,-9 26 200 0 0,1 1 0 0 0,-1 0 0 0 0,1 0 1 0 0,0 0-1 0 0,0 0 0 0 0,0 0 0 0 0,0 0 0 0 0,0 0 0 0 0,1 1 0 0 0,0-1 0 0 0,-1 1 1 0 0,1-1-1 0 0,0 1 0 0 0,0 0 0 0 0,0 0 0 0 0,0 1 0 0 0,0-1 0 0 0,1 0 1 0 0,5-1-1 0 0,-3 1 32 0 0,1 0 0 0 0,-1 1-1 0 0,1-1 1 0 0,0 1 0 0 0,0 1 0 0 0,0-1 0 0 0,-1 1 0 0 0,1 0 0 0 0,12 3 0 0 0,-7 0-6 0 0,-1 1 0 0 0,1 0 0 0 0,-1 1 0 0 0,0 0 0 0 0,0 1 0 0 0,-1 0 0 0 0,0 1 0 0 0,0 0 0 0 0,0 1 0 0 0,-1 0 0 0 0,0 0 0 0 0,-1 1 0 0 0,1 0-1 0 0,-2 0 1 0 0,14 21 0 0 0,-2 23 25 0 0,-15-41-75 0 0,0 0 0 0 0,-1 1 1 0 0,0-1-1 0 0,0 1 0 0 0,-2 0 1 0 0,1-1-1 0 0,-2 1 0 0 0,-1 24 1 0 0,1-13-458 0 0,-5 2-935 0 0,0 3-4096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5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83 1168 0 0,'-12'-1'5427'0'0,"11"2"-4992"0"0,-1 0 0 0 0,0 0-1 0 0,0 0 1 0 0,0 1 0 0 0,1-1-1 0 0,-1 0 1 0 0,0 1 0 0 0,1-1-1 0 0,-1 1 1 0 0,1-1 0 0 0,0 1-1 0 0,-2 2 1 0 0,2-1 245 0 0,0 1-1 0 0,0-1 1 0 0,0 1 0 0 0,1-1-1 0 0,-1 1 1 0 0,1 0 0 0 0,0-1-1 0 0,0 5 1 0 0,2-1-348 0 0,0 0 1 0 0,0-1-1 0 0,0 1 0 0 0,1 0 0 0 0,0-1 1 0 0,1 0-1 0 0,7 12 0 0 0,6 1-135 0 0,-12-12-188 0 0,0 0 0 0 0,1 0 0 0 0,0 0 1 0 0,1-1-1 0 0,-1 0 0 0 0,1 0 0 0 0,0-1 0 0 0,1 0 0 0 0,-1 0 0 0 0,1 0 0 0 0,0-1 0 0 0,0-1 0 0 0,0 1 1 0 0,11 2-1 0 0,-1-2-98 0 0,0-1 1 0 0,0-1 0 0 0,0-1 0 0 0,0 0 0 0 0,0-1 0 0 0,27-4 0 0 0,-37 3 31 0 0,0-1 0 0 0,0 1 0 0 0,0-1 0 0 0,-1-1 0 0 0,1 0 0 0 0,0 0 0 0 0,-1 0 0 0 0,0-1 0 0 0,0 0 0 0 0,0 0 0 0 0,0-1 1 0 0,-1 0-1 0 0,0 0 0 0 0,0-1 0 0 0,0 1 0 0 0,6-10 0 0 0,-10 12 40 0 0,0-1-1 0 0,0 1 1 0 0,-1-1 0 0 0,0 0-1 0 0,0 0 1 0 0,0 0 0 0 0,0 1 0 0 0,0-1-1 0 0,-1 0 1 0 0,0 0 0 0 0,0 0-1 0 0,0 0 1 0 0,0 0 0 0 0,-1 0 0 0 0,1 0-1 0 0,-1 0 1 0 0,0 0 0 0 0,0 1 0 0 0,-1-1-1 0 0,1 0 1 0 0,-1 0 0 0 0,-2-4-1 0 0,-18-18-38 0 0,15 16 52 0 0,0 2-1 0 0,0-1 1 0 0,-1 1-1 0 0,0 0 1 0 0,0 0 0 0 0,-1 1-1 0 0,0 0 1 0 0,-1 1-1 0 0,-18-10 1 0 0,21 13-15 0 0,-11-4 56 0 0,-1 0-1 0 0,1 2 1 0 0,-33-6-1 0 0,43 10-172 0 0,1 1 0 0 0,-1 0 1 0 0,1 0-1 0 0,-1 0 0 0 0,1 1 0 0 0,-1 1 1 0 0,1-1-1 0 0,-1 1 0 0 0,1 0 1 0 0,0 1-1 0 0,0 0 0 0 0,-13 7 0 0 0,19-9-36 0 0,-1 0 0 0 0,0 0-1 0 0,1 0 1 0 0,-1 0-1 0 0,1 0 1 0 0,-1 0 0 0 0,1 1-1 0 0,0-1 1 0 0,-1 1 0 0 0,1-1-1 0 0,0 1 1 0 0,0-1 0 0 0,0 1-1 0 0,0 0 1 0 0,0-1 0 0 0,0 1-1 0 0,1 0 1 0 0,-1 0-1 0 0,1-1 1 0 0,-1 1 0 0 0,1 0-1 0 0,-1 4 1 0 0,1-3-409 0 0,1 1 1 0 0,-1-1-1 0 0,1 1 0 0 0,0-1 1 0 0,0 0-1 0 0,0 1 0 0 0,0-1 1 0 0,0 0-1 0 0,1 0 0 0 0,0 0 1 0 0,-1 0-1 0 0,4 4 0 0 0,-3-5 337 0 0,-1-1-1 0 0,0 1 1 0 0,0-1-1 0 0,1 0 1 0 0,-1 0-1 0 0,0 0 0 0 0,1 0 1 0 0,-1 0-1 0 0,1 0 1 0 0,0 0-1 0 0,-1 0 1 0 0,1 0-1 0 0,2 0 1 0 0,2 1-301 0 0,13 8-1008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5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344 16 800 0 0,'-4'-2'799'0'0,"0"0"0"0"0,0 0-1 0 0,0 0 1 0 0,0 0 0 0 0,-1 1 0 0 0,1 0 0 0 0,-1 0-1 0 0,1 0 1 0 0,-1 0 0 0 0,-7 0 0 0 0,10 2-428 0 0,0-1 1 0 0,0 0-1 0 0,0 0 1 0 0,0 1-1 0 0,0 0 1 0 0,0-1-1 0 0,-1 1 1 0 0,1 0-1 0 0,1 0 1 0 0,-1 0-1 0 0,0 0 1 0 0,0 0-1 0 0,0 0 1 0 0,0 1-1 0 0,1-1 1 0 0,-1 0-1 0 0,1 1 1 0 0,-1 0-1 0 0,1-1 1 0 0,0 1-1 0 0,-3 3 1 0 0,-4 6-192 0 0,0-1 1 0 0,-1 0 0 0 0,0-1-1 0 0,0 0 1 0 0,-1 0 0 0 0,-12 7-1 0 0,7-4-241 0 0,-27 27-1 0 0,38-34 45 0 0,0 1 0 0 0,1 0-1 0 0,0 0 1 0 0,0 0 0 0 0,-2 7 0 0 0,0-1 9 0 0,5-12 6 0 0,-1 1 0 0 0,1-1 0 0 0,0 1 0 0 0,0-1 0 0 0,0 1 0 0 0,0-1 0 0 0,0 1 0 0 0,0-1 0 0 0,0 1 0 0 0,0-1 0 0 0,0 1 0 0 0,0 0 0 0 0,0-1 0 0 0,0 1 0 0 0,0-1 0 0 0,0 1-1 0 0,0-1 1 0 0,1 1 0 0 0,-1-1 0 0 0,0 1 0 0 0,0-1 0 0 0,1 0 0 0 0,-1 1 0 0 0,0-1 0 0 0,0 1 0 0 0,1-1 0 0 0,-1 1 0 0 0,1-1 0 0 0,-1 1 0 0 0,19 9-143 0 0,23-3-120 0 0,-25-7-75 0 0,0 0-1 0 0,0 1 1 0 0,1 1-1 0 0,32 8 1 0 0,-45-9 224 0 0,1 1 1 0 0,-1 0-1 0 0,0 1 1 0 0,0-1-1 0 0,0 1 0 0 0,-1 0 1 0 0,1 0-1 0 0,-1 1 1 0 0,0-1-1 0 0,0 1 0 0 0,0 0 1 0 0,0 0-1 0 0,0 1 1 0 0,-1-1-1 0 0,0 1 0 0 0,0-1 1 0 0,0 1-1 0 0,2 7 1 0 0,-4-9 114 0 0,0-1 0 0 0,-1 1 0 0 0,1-1-1 0 0,-1 1 1 0 0,0-1 0 0 0,0 1 0 0 0,0-1 0 0 0,0 1 0 0 0,-1-1 0 0 0,1 1 0 0 0,0-1 0 0 0,-1 1 0 0 0,0-1 0 0 0,0 1 0 0 0,0-1 0 0 0,0 1 0 0 0,0-1 0 0 0,0 0 0 0 0,0 0 0 0 0,-1 0 0 0 0,1 0 0 0 0,-1 0-1 0 0,0 0 1 0 0,1 0 0 0 0,-1 0 0 0 0,0-1 0 0 0,-4 4 0 0 0,-6 4-7 0 0,0 1 0 0 0,-1-2 0 0 0,-16 9-1 0 0,25-15-24 0 0,-14 7-572 0 0,0 0-1 0 0,0-2 0 0 0,-34 10 0 0 0,-62 5-7322 0 0,95-21 6276 0 0,0-1 190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7.0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508 48 4 0 0,'20'-10'4347'0'0,"-14"8"-3470"0"0,-1 0 0 0 0,1 0 1 0 0,-1 1-1 0 0,13-6 6037 0 0,-51-7-3746 0 0,9 10-2805 0 0,0 1 0 0 0,0 1 0 0 0,0 1 0 0 0,0 1-1 0 0,-28 5 1 0 0,36-3-299 0 0,1 0-1 0 0,-1 2 1 0 0,1 0-1 0 0,0 1 1 0 0,0 0 0 0 0,0 1-1 0 0,1 1 1 0 0,-26 16-1 0 0,27-14-49 0 0,0 0 11 0 0,2-1 0 0 0,-21 19-1 0 0,29-24-21 0 0,1 0 0 0 0,-1 0-1 0 0,1 0 1 0 0,0 0 0 0 0,0 0-1 0 0,0 1 1 0 0,0-1 0 0 0,0 0-1 0 0,1 1 1 0 0,0 0 0 0 0,-1-1-1 0 0,1 1 1 0 0,1 0 0 0 0,-1 0-1 0 0,0 6 1 0 0,-4 11-3 0 0,4-19 0 0 0,1 0 0 0 0,-1 0 1 0 0,1 0-1 0 0,-1 0 0 0 0,1 0 1 0 0,-1 0-1 0 0,1 0 0 0 0,0 0 1 0 0,0 0-1 0 0,0 0 0 0 0,0 0 1 0 0,1 3-1 0 0,8 24-2 0 0,2-1 0 0 0,0 1 1 0 0,2-2-1 0 0,1 0 0 0 0,2 0 1 0 0,23 31-1 0 0,-17-23-35 0 0,35 74 1 0 0,-42-77 13 0 0,-9-18-3 0 0,0 0 0 0 0,-1 0 0 0 0,-1 0 0 0 0,0 0 1 0 0,-1 1-1 0 0,0 0 0 0 0,-2 0 0 0 0,1-1 0 0 0,-2 1 0 0 0,0 0 0 0 0,-1 0 0 0 0,0 0 0 0 0,-1 0 1 0 0,-1-1-1 0 0,0 1 0 0 0,-1-1 0 0 0,-1 0 0 0 0,0 0 0 0 0,-1 0 0 0 0,0-1 0 0 0,-1 1 1 0 0,-1-2-1 0 0,0 1 0 0 0,0-1 0 0 0,-2 0 0 0 0,-12 13 0 0 0,-2 0-187 0 0,-27 24-343 0 0,50-48 531 0 0,-4 2-35 0 0,1 0 0 0 0,0 0 0 0 0,0 1 0 0 0,0-1 0 0 0,0 1 0 0 0,0 0-1 0 0,1 0 1 0 0,-4 6 0 0 0,7-10 50 0 0,-1 1-1 0 0,1-1 0 0 0,0 0 0 0 0,-1 1 0 0 0,1-1 0 0 0,0 0 1 0 0,-1 1-1 0 0,1-1 0 0 0,-1 0 0 0 0,1 1 0 0 0,-1-1 1 0 0,1 0-1 0 0,-1 0 0 0 0,1 1 0 0 0,-1-1 0 0 0,1 0 0 0 0,-1 0 1 0 0,1 0-1 0 0,-1 0 0 0 0,1 0 0 0 0,-1 0 0 0 0,1 0 1 0 0,-1 0-1 0 0,1 0 0 0 0,-1 0 0 0 0,1 0 0 0 0,-1 0 0 0 0,1 0 1 0 0,-1 0-1 0 0,1 0 0 0 0,-1-1 0 0 0,1 1 0 0 0,-1 0 0 0 0,1 0 1 0 0,-1-1-1 0 0,1 1 0 0 0,-1 0 0 0 0,1-1 0 0 0,-1 1 1 0 0,1 0-1 0 0,0-1 0 0 0,-1 0 0 0 0,-7-7-224 0 0,8 8 234 0 0,1 0 1 0 0,-1-1 0 0 0,0 1 0 0 0,0 0 0 0 0,0-1-1 0 0,0 1 1 0 0,1 0 0 0 0,-1 0 0 0 0,0-1 0 0 0,0 1-1 0 0,1 0 1 0 0,-1 0 0 0 0,0 0 0 0 0,1-1-1 0 0,-1 1 1 0 0,0 0 0 0 0,0 0 0 0 0,1 0 0 0 0,-1 0-1 0 0,0 0 1 0 0,1 0 0 0 0,-1 0 0 0 0,0-1 0 0 0,1 1-1 0 0,-1 0 1 0 0,0 0 0 0 0,1 0 0 0 0,-1 0 0 0 0,0 0-1 0 0,1 0 1 0 0,-1 1 0 0 0,0-1 0 0 0,1 0 0 0 0,0 0-1 0 0,8-1-48 0 0,20 3-10 0 0,-22 1 59 0 0,1 0-1 0 0,-1 1 1 0 0,0 0 0 0 0,-1 0 0 0 0,1 0 0 0 0,0 1 0 0 0,-1 0 0 0 0,0 1 0 0 0,-1-1 0 0 0,6 7 0 0 0,4 3 13 0 0,-11-11-12 0 0,-1 0-1 0 0,0 1 1 0 0,1-1 0 0 0,-2 1 0 0 0,1 0 0 0 0,-1 0 0 0 0,3 6 0 0 0,11 20-11 0 0,-12-25 9 0 0,-1 0 1 0 0,1 0 0 0 0,-1 0-1 0 0,0 0 1 0 0,0 1-1 0 0,-1-1 1 0 0,0 1-1 0 0,0 0 1 0 0,0 7-1 0 0,6 15 17 0 0,-6-21-4 0 0,1 1-1 0 0,-2 0 1 0 0,1-1-1 0 0,0 14 1 0 0,-2 6-10 0 0,-2-1 0 0 0,0 1 0 0 0,-2-1 0 0 0,-1 0 0 0 0,-1 0 0 0 0,-1-1 0 0 0,-13 31 0 0 0,-1-3 25 0 0,12-29-36 0 0,-20 41-1 0 0,-142 220-308 0 0,131-205-166 0 0,38-77 401 0 0,1 0 0 0 0,-1 0 0 0 0,1 1 0 0 0,0-1 0 0 0,0 0 0 0 0,0 1 1 0 0,1-1-1 0 0,-1 0 0 0 0,1 1 0 0 0,1 7 0 0 0,-1-3-138 0 0,0-8 169 0 0,0 0-1 0 0,1-1 1 0 0,-1 1 0 0 0,1 0 0 0 0,-1 0-1 0 0,1 0 1 0 0,0-1 0 0 0,-1 1 0 0 0,1 0-1 0 0,0 0 1 0 0,0-1 0 0 0,-1 1 0 0 0,1-1-1 0 0,0 1 1 0 0,0-1 0 0 0,0 1 0 0 0,0-1-1 0 0,-1 1 1 0 0,1-1 0 0 0,0 0 0 0 0,0 1-1 0 0,0-1 1 0 0,0 0 0 0 0,0 0 0 0 0,0 0-1 0 0,0 0 1 0 0,0 0 0 0 0,0 0 0 0 0,0 0-1 0 0,0 0 1 0 0,0 0 0 0 0,0 0 0 0 0,0-1 0 0 0,1 1-1 0 0,36-8-1340 0 0,-21 0-4 0 0,-1-1 0 0 0,22-15 0 0 0,26-15-2843 0 0,-29 22 2510 0 0,-4-3 182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7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22 84 0 0,'-7'-19'7470'0'0,"24"17"-4831"0"0,-1 3-1019 0 0,0 0 0 0 0,0 1 0 0 0,23 6 0 0 0,48 18 1508 0 0,-60-15-2914 0 0,-1 0 0 0 0,0 1-1 0 0,-1 2 1 0 0,0 1 0 0 0,-1 0 0 0 0,22 20-1 0 0,-2 6-155 0 0,44 52-1 0 0,-72-73-236 0 0,-1 0 0 0 0,-1 2 0 0 0,20 39 0 0 0,-32-56-134 0 0,-1 0 1 0 0,1 0-1 0 0,-1 0 1 0 0,0 0-1 0 0,0 0 1 0 0,0 0-1 0 0,-1 0 1 0 0,1 1-1 0 0,-2 8 1 0 0,1-4-841 0 0,0-9 931 0 0,0 1 0 0 0,-1-1 0 0 0,1 0 0 0 0,-1 1 0 0 0,1-1 0 0 0,-1 0 0 0 0,1 1 0 0 0,-1-1 0 0 0,0 0 0 0 0,0 0 0 0 0,0 0 0 0 0,0 1 0 0 0,0-1 0 0 0,0 0 0 0 0,0 0 1 0 0,0 0-1 0 0,0 0 0 0 0,0-1 0 0 0,0 1 0 0 0,0 0 0 0 0,-1 0 0 0 0,1-1 0 0 0,0 1 0 0 0,-1-1 0 0 0,1 1 0 0 0,-3 0 0 0 0,-40 8-4509 0 0,39-9 4159 0 0,-34 1-2616 0 0,20-1 1898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8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220 328 732 0 0,'-22'-3'1029'0'0,"0"0"0"0"0,0 1 0 0 0,0 1 0 0 0,-1 1 0 0 0,1 2 0 0 0,0 0 0 0 0,-43 10 0 0 0,99-24 3438 0 0,53-25 0 0 0,116-77-2267 0 0,-50 28-2607 0 0,-65 39-2182 0 0,-72 40 326 0 0,1-1-1 0 0,0 2 1 0 0,0 0 0 0 0,29-5-1 0 0,-14 10-1633 0 0,-5 1 2401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8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257 61 88 0 0,'-59'-60'12934'0'0,"61"72"-9463"0"0,0-7-3084 0 0,0 1 0 0 0,1-1 0 0 0,0 0 0 0 0,0 1 0 0 0,1-1 0 0 0,-1-1 0 0 0,1 1 0 0 0,6 5 0 0 0,-8-7-295 0 0,6 7 108 0 0,0 0 0 0 0,-1 0 0 0 0,9 18 0 0 0,3 5-51 0 0,-17-29-138 0 0,0 0 0 0 0,0 1-1 0 0,0-1 1 0 0,-1 0 0 0 0,0 1-1 0 0,0-1 1 0 0,0 1 0 0 0,1 5-1 0 0,4 20 18 0 0,1-9-71 0 0,-1-1 0 0 0,-2 1 0 0 0,0 0 0 0 0,2 30 0 0 0,-4 40-3411 0 0,-2-90 3381 0 0,0-1-1 0 0,0 1 0 0 0,0-1 0 0 0,0 0 1 0 0,-1 1-1 0 0,1-1 0 0 0,0 1 0 0 0,0-1 1 0 0,0 0-1 0 0,0 1 0 0 0,-1-1 0 0 0,1 0 1 0 0,0 1-1 0 0,0-1 0 0 0,-1 0 0 0 0,1 1 1 0 0,0-1-1 0 0,-1 0 0 0 0,1 0 0 0 0,0 1 1 0 0,-1-1-1 0 0,1 0 0 0 0,-1 0 0 0 0,1 0 1 0 0,0 1-1 0 0,-1-1 0 0 0,1 0 0 0 0,0 0 1 0 0,-1 0-1 0 0,1 0 0 0 0,-1 0 0 0 0,1 0 1 0 0,-1 0-1 0 0,1 0 0 0 0,0 0 0 0 0,-1 0 1 0 0,1 0-1 0 0,-1 0 0 0 0,1 0 0 0 0,0 0 1 0 0,-1 0-1 0 0,1-1 0 0 0,-1 1 0 0 0,1 0 1 0 0,0 0-1 0 0,-1 0 0 0 0,1-1 0 0 0,0 1 1 0 0,-1 0-1 0 0,1 0 0 0 0,0-1 0 0 0,-1 1 1 0 0,1-1-1 0 0,-23-13-3433 0 0,23 14 3498 0 0,-13-10-1995 0 0,0-1 0 0 0,1 0-1 0 0,-14-16 1 0 0,15 10 507 0 0</inkml:trace>
  <inkml:trace contextRef="#ctx0" brushRef="#br0" timeOffset="1">27 244 316 0 0,'-27'-7'9493'0'0,"37"-1"-7984"0"0,-1 6-119 0 0,0 0-1 0 0,0 1 1 0 0,1 0-1 0 0,18 1 1 0 0,-28 0-1375 0 0,259-4 2738 0 0,-1-9-5678 0 0,-157 3-1135 0 0,-3-6-3616 0 0,-58 0 3499 0 0,-21 10 2569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8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1180 0 0,'-10'-1'11818'0'0,"37"18"-7961"0"0,-11-11-2939 0 0,167 62 4190 0 0,97 14-6320 0 0,-264-76 709 0 0,13 0-2619 0 0,-29-6 2933 0 0,1 0 0 0 0,0 0 0 0 0,-1 0 0 0 0,1 0 0 0 0,-1 0 0 0 0,1 0 0 0 0,0-1 0 0 0,-1 1 0 0 0,1 0 0 0 0,-1 0 0 0 0,1-1 0 0 0,-1 1 0 0 0,1 0 0 0 0,-1-1 0 0 0,1 1 0 0 0,-1 0 1 0 0,1-1-1 0 0,-1 1 0 0 0,1-1 0 0 0,-1 1 0 0 0,0-1 0 0 0,1 1 0 0 0,-1-1 0 0 0,0 1 0 0 0,1-1 0 0 0,-1 1 0 0 0,0-1 0 0 0,0 0 0 0 0,0 1 0 0 0,1-1 0 0 0,-1 1 0 0 0,0-1 0 0 0,0 1 0 0 0,0-1 0 0 0,0 0 0 0 0,0 1 0 0 0,0-1 1 0 0,0 0-1 0 0,0 0 0 0 0,0-37-7144 0 0,0 22 5484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6.8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269 28 32 0 0,'-2'-1'824'0'0,"-1"0"0"0"0,1 1 0 0 0,0-1 0 0 0,0 0 0 0 0,-1 1 0 0 0,1-1-1 0 0,0 1 1 0 0,-1-1 0 0 0,-3 1 0 0 0,-8 1 2976 0 0,14-1-3755 0 0,0 0 1 0 0,0 0-1 0 0,0 1 0 0 0,0-1 0 0 0,-1 0 1 0 0,1 0-1 0 0,0 0 0 0 0,0 0 1 0 0,0 0-1 0 0,0 1 0 0 0,0-1 0 0 0,0 0 1 0 0,0 0-1 0 0,0 0 0 0 0,0 0 1 0 0,0 1-1 0 0,0-1 0 0 0,0 0 0 0 0,0 0 1 0 0,0 0-1 0 0,0 1 0 0 0,0-1 1 0 0,0 0-1 0 0,0 0 0 0 0,0 0 0 0 0,0 0 1 0 0,0 0-1 0 0,1 1 0 0 0,-1-1 0 0 0,0 0 1 0 0,0 0-1 0 0,0 0 0 0 0,0 0 1 0 0,0 0-1 0 0,0 1 0 0 0,0-1 0 0 0,1 0 1 0 0,-1 0-1 0 0,0 0 0 0 0,0 0 1 0 0,0 0-1 0 0,0 0 0 0 0,0 0 0 0 0,1 0 1 0 0,-1 0-1 0 0,0 0 0 0 0,0 0 1 0 0,0 1-1 0 0,0-1 0 0 0,1 0 0 0 0,-1 0 1 0 0,0 0-1 0 0,0 0 0 0 0,0 0 1 0 0,0 0-1 0 0,1 0 0 0 0,-1-1 0 0 0,0 1 1 0 0,12 6 313 0 0,-1-1 1 0 0,1 0 0 0 0,0-1-1 0 0,0-1 1 0 0,17 4-1 0 0,-23-6-402 0 0,1 0-1 0 0,-1 0 0 0 0,0-1 1 0 0,1 1-1 0 0,-1-2 0 0 0,0 1 0 0 0,1 0 1 0 0,-1-1-1 0 0,0 0 0 0 0,0-1 1 0 0,0 0-1 0 0,10-3 0 0 0,-15 4-107 0 0,4-5-129 0 0,-2 2 220 0 0,-11-2 97 0 0,-3 0 218 0 0,-1 1 0 0 0,-1 0 0 0 0,1 1 0 0 0,-1 0-1 0 0,1 1 1 0 0,-1 1 0 0 0,0 0 0 0 0,-24-1 0 0 0,16 3 4 0 0,0 1-1 0 0,0 1 1 0 0,1 0 0 0 0,-38 11 0 0 0,48-10-135 0 0,1 0 0 0 0,0 1 0 0 0,0 0 0 0 0,0 0 0 0 0,0 1 0 0 0,1 0 0 0 0,-1 1 0 0 0,-10 9 1 0 0,15-12-107 0 0,1 1 1 0 0,-1 0-1 0 0,0 0 1 0 0,1 0-1 0 0,0 0 1 0 0,0 1 0 0 0,0-1-1 0 0,1 1 1 0 0,-1 0-1 0 0,1 0 1 0 0,0 0 0 0 0,1 0-1 0 0,-1 0 1 0 0,1 0-1 0 0,0 0 1 0 0,0 0 0 0 0,0 8-1 0 0,1-9-57 0 0,0 0-1 0 0,0 0 0 0 0,1 0 1 0 0,-1 0-1 0 0,1 0 1 0 0,0 0-1 0 0,0 0 0 0 0,1 0 1 0 0,-1 0-1 0 0,1 0 1 0 0,0 0-1 0 0,-1-1 0 0 0,2 1 1 0 0,-1-1-1 0 0,0 1 1 0 0,6 5-1 0 0,-4-6-131 0 0,1 1 0 0 0,-1-1-1 0 0,1 0 1 0 0,-1 0 0 0 0,1-1 0 0 0,0 1 0 0 0,0-1-1 0 0,1 0 1 0 0,-1 0 0 0 0,0-1 0 0 0,8 2 0 0 0,0-1-750 0 0,1-1 1 0 0,0 0-1 0 0,-1-1 0 0 0,1-1 1 0 0,-1 0-1 0 0,1-1 1 0 0,-1 0-1 0 0,0-1 1 0 0,22-7-1 0 0,-18 3-850 0 0,0-1 0 0 0,0 0 0 0 0,18-13 0 0 0,-6 0 139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9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335 21 416 0 0,'-19'-20'14621'0'0,"15"45"-10130"0"0,-11 8-2369 0 0,12-27-1964 0 0,0 0 1 0 0,0 1 0 0 0,0-1 0 0 0,-3 12 0 0 0,-2 11 187 0 0,-1 0-1 0 0,-24 46 1 0 0,-4 17-362 0 0,29-68-105 0 0,2-5-177 0 0,0 0 0 0 0,-1 0 0 0 0,-14 25 0 0 0,-7 8-1122 0 0,18-32-253 0 0,0 0-1 0 0,-17 21 0 0 0,19-31-437 0 0,1 0-1 0 0,-1-1 0 0 0,-1 0 0 0 0,-17 14 0 0 0,17-14-168 0 0,7-2 376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19:59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70 164 0 0,'0'-1'253'0'0,"0"0"1"0"0,0-1-1 0 0,1 1 1 0 0,-1 0-1 0 0,0 0 0 0 0,1-1 1 0 0,-1 1-1 0 0,1 0 1 0 0,-1 0-1 0 0,1 0 1 0 0,0 0-1 0 0,-1 0 0 0 0,1 0 1 0 0,0 0-1 0 0,0 0 1 0 0,0 0-1 0 0,0 0 0 0 0,0 0 1 0 0,0 1-1 0 0,0-1 1 0 0,0 0-1 0 0,0 1 0 0 0,0-1 1 0 0,0 0-1 0 0,0 1 1 0 0,0 0-1 0 0,1-1 0 0 0,-1 1 1 0 0,0 0-1 0 0,0-1 1 0 0,0 1-1 0 0,1 0 0 0 0,-1 0 1 0 0,0 0-1 0 0,0 0 1 0 0,1 0-1 0 0,-1 0 1 0 0,3 1-1 0 0,-3 0-103 0 0,0 0 1 0 0,0 0-1 0 0,0 0 0 0 0,0 1 1 0 0,-1-1-1 0 0,1 0 1 0 0,0 0-1 0 0,0 1 0 0 0,-1-1 1 0 0,1 0-1 0 0,-1 1 0 0 0,1-1 1 0 0,-1 0-1 0 0,1 3 0 0 0,-1-3-14 0 0,0 0 0 0 0,0 0-1 0 0,0 0 1 0 0,-1 0-1 0 0,1 1 1 0 0,0-1 0 0 0,0 0-1 0 0,-1 0 1 0 0,1 0-1 0 0,-1 0 1 0 0,1 0 0 0 0,-1 0-1 0 0,1 0 1 0 0,-1 0-1 0 0,1 0 1 0 0,-1 0 0 0 0,0 0-1 0 0,0 0 1 0 0,0 0-1 0 0,1-1 1 0 0,-1 1-1 0 0,0 0 1 0 0,0-1 0 0 0,0 1-1 0 0,0 0 1 0 0,0-1-1 0 0,0 1 1 0 0,0-1 0 0 0,0 1-1 0 0,-1-1 1 0 0,1 0-1 0 0,0 0 1 0 0,0 1 0 0 0,0-1-1 0 0,0 0 1 0 0,0 0-1 0 0,-3 0 1 0 0,-6-1 193 0 0,0 1 0 0 0,0-1 1 0 0,-19-5-1 0 0,3 1-11 0 0,11 2-234 0 0,0 0-1 0 0,0-1 0 0 0,0 0 0 0 0,0-1 1 0 0,1-1-1 0 0,-21-11 0 0 0,34 17-82 0 0,0 0-1 0 0,1-1 1 0 0,-1 1 0 0 0,1 0-1 0 0,-1 0 1 0 0,1 0 0 0 0,-1-1-1 0 0,1 1 1 0 0,-1 0 0 0 0,1-1-1 0 0,-1 1 1 0 0,1 0 0 0 0,-1-1-1 0 0,1 1 1 0 0,-1-1 0 0 0,1 1-1 0 0,0-1 1 0 0,-1 1 0 0 0,1-1-1 0 0,0 1 1 0 0,-1-1 0 0 0,1 1-1 0 0,0-1 1 0 0,0 1 0 0 0,-1-1-1 0 0,1 1 1 0 0,0-1 0 0 0,0 0-1 0 0,0 1 1 0 0,0-1 0 0 0,0 1-1 0 0,0-1 1 0 0,0 0 0 0 0,0 1-1 0 0,0-1 1 0 0,0 1 0 0 0,0-1-1 0 0,0 0 1 0 0,1 1 0 0 0,-1-1-1 0 0,0 1 1 0 0,0-1 0 0 0,1 1-1 0 0,-1-1 1 0 0,0 1 0 0 0,0-1-1 0 0,1 1 1 0 0,-1-1 0 0 0,1 1-1 0 0,-1-1 1 0 0,0 1 0 0 0,1-1-1 0 0,-1 1 1 0 0,1 0 0 0 0,0-1-1 0 0,1 0 0 0 0,0-1 0 0 0,1 1 0 0 0,-1-1 0 0 0,1 1 0 0 0,-1 0 0 0 0,1 0 0 0 0,-1 0-1 0 0,1 1 1 0 0,-1-1 0 0 0,6 0 0 0 0,5 1-7 0 0,0 0 0 0 0,1 2 0 0 0,-1-1-1 0 0,0 1 1 0 0,0 1 0 0 0,0 1 0 0 0,0-1 0 0 0,-1 2-1 0 0,1 0 1 0 0,-1 0 0 0 0,0 2 0 0 0,-1-1 0 0 0,15 11-1 0 0,-5 0 15 0 0,0 1 0 0 0,-1 1 0 0 0,28 33 0 0 0,-42-44 2 0 0,0 1-1 0 0,0-1 0 0 0,-1 1 0 0 0,0 0 0 0 0,0 0 0 0 0,-1 0 0 0 0,-1 1 0 0 0,1-1 0 0 0,-2 1 0 0 0,1 0 0 0 0,-1 0 0 0 0,-1 0 0 0 0,1 12 0 0 0,-2-11 16 0 0,0 0 0 0 0,-1 0-1 0 0,-1 0 1 0 0,0 0 0 0 0,-1 0 0 0 0,1-1 0 0 0,-2 1-1 0 0,0-1 1 0 0,0 1 0 0 0,-1-1 0 0 0,0-1-1 0 0,-7 11 1 0 0,9-16-10 0 0,-1 0-1 0 0,1 0 1 0 0,-1 0 0 0 0,1 0-1 0 0,-1-1 1 0 0,0 1 0 0 0,-1-1-1 0 0,1 0 1 0 0,0-1 0 0 0,-1 1-1 0 0,0-1 1 0 0,1 0 0 0 0,-1 0-1 0 0,0 0 1 0 0,0 0 0 0 0,0-1-1 0 0,0 0 1 0 0,-1 0 0 0 0,1-1-1 0 0,0 1 1 0 0,0-1 0 0 0,0 0-1 0 0,-1 0 1 0 0,1-1 0 0 0,0 0-1 0 0,0 0 1 0 0,-9-2 0 0 0,9 0-14 0 0,0 1 1 0 0,0-1-1 0 0,0 0 1 0 0,0 0 0 0 0,0 0-1 0 0,-5-6 1 0 0,-4-9-1 0 0,14 17-1 0 0,0 1 1 0 0,-1-1-1 0 0,1 1 0 0 0,0-1 0 0 0,0 1 1 0 0,0-1-1 0 0,0 1 0 0 0,0-1 1 0 0,0 0-1 0 0,0 1 0 0 0,0-1 0 0 0,0 1 1 0 0,1-1-1 0 0,-1 1 0 0 0,0-1 0 0 0,0 1 1 0 0,0-1-1 0 0,1 1 0 0 0,-1 0 0 0 0,0-1 1 0 0,0 1-1 0 0,1-1 0 0 0,-1 1 0 0 0,0-1 1 0 0,1 1-1 0 0,-1 0 0 0 0,0-1 0 0 0,1 1 1 0 0,-1 0-1 0 0,1-1 0 0 0,-1 1 0 0 0,1 0 1 0 0,0-1-1 0 0,4-2 18 0 0,1 0-1 0 0,-1 0 1 0 0,1 1 0 0 0,0-1 0 0 0,0 1 0 0 0,0 1-1 0 0,0-1 1 0 0,0 1 0 0 0,10-1 0 0 0,41-2 160 0 0,98 7-1 0 0,-92 1-615 0 0,82-7-1 0 0,-136 2 172 0 0,16-1-1502 0 0,45-10-1 0 0,-25-4-2964 0 0,-3-12-4034 0 0,-33 18 7112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00.3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1084 0 0,'0'2'622'0'0,"0"0"0"0"0,0 0 0 0 0,0 0 0 0 0,1 0 0 0 0,-1 0 0 0 0,1 0-1 0 0,-1 0 1 0 0,1-1 0 0 0,0 1 0 0 0,0 0 0 0 0,2 2 0 0 0,17 17 2821 0 0,36 12-1496 0 0,-34-21-325 0 0,145 74 2130 0 0,0 1-3544 0 0,-158-82-341 0 0,-3-2-135 0 0,0 0 1 0 0,0 0-1 0 0,-1 1 1 0 0,1 0-1 0 0,-1 0 1 0 0,7 7 0 0 0,-11-10 15 0 0,-1 0 1 0 0,1 0 0 0 0,-1 0 0 0 0,0 0-1 0 0,0 0 1 0 0,1 0 0 0 0,-1 0 0 0 0,0 0-1 0 0,0 1 1 0 0,0-1 0 0 0,0 0-1 0 0,-1 0 1 0 0,1 0 0 0 0,0 0 0 0 0,0 0-1 0 0,-1 0 1 0 0,1 0 0 0 0,0 0 0 0 0,-1 0-1 0 0,1 0 1 0 0,-1 0 0 0 0,1 0 0 0 0,-1 0-1 0 0,0 0 1 0 0,1 0 0 0 0,-1 0 0 0 0,0 0-1 0 0,0 0 1 0 0,0-1 0 0 0,0 1-1 0 0,0 0 1 0 0,1-1 0 0 0,-1 1 0 0 0,0-1-1 0 0,-2 2 1 0 0,-41 19-4497 0 0,37-18 3902 0 0,-12 4-681 0 0,0 3 264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00.7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85 550 872 0 0,'-23'2'1886'0'0,"19"-1"-1443"0"0,0-1 0 0 0,1 1 0 0 0,-1-1 0 0 0,0 1 0 0 0,1-1 0 0 0,-1-1 0 0 0,0 1 0 0 0,1 0 0 0 0,-1-1 0 0 0,1 0 0 0 0,-1 1 0 0 0,-4-3 0 0 0,7 2-152 0 0,0-1 1 0 0,0 1-1 0 0,0 0 0 0 0,0 0 1 0 0,0-1-1 0 0,1 1 1 0 0,-1 0-1 0 0,1-1 0 0 0,-1 1 1 0 0,1-1-1 0 0,-1 1 1 0 0,1-1-1 0 0,0 1 0 0 0,-1-1 1 0 0,1 1-1 0 0,0-1 1 0 0,0-1-1 0 0,5-6 802 0 0,0 1 1 0 0,1 0 0 0 0,0 0-1 0 0,7-8 1 0 0,27-33 217 0 0,-21 23-1077 0 0,73-107-206 0 0,-69 96-354 0 0,-22 35 296 0 0,49-80-2317 0 0,-26 25-2328 0 0,-19 31 1051 0 0,3-7-1963 0 0,-2 21 3671 0 0,-4-3 314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01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80 1260 0 0,'3'-1'765'0'0,"0"-1"-1"0"0,-1 1 1 0 0,1 0-1 0 0,0 0 1 0 0,0 0-1 0 0,-1 0 1 0 0,1 0-1 0 0,0 1 1 0 0,0-1-1 0 0,6 1 1 0 0,-9 0-638 0 0,1 0 1 0 0,-1 0 0 0 0,1 0 0 0 0,-1 0 0 0 0,1 0 0 0 0,-1 0 0 0 0,1 0-1 0 0,-1 0 1 0 0,0 1 0 0 0,1-1 0 0 0,-1 0 0 0 0,1 0 0 0 0,-1 0 0 0 0,0 1-1 0 0,1-1 1 0 0,-1 0 0 0 0,0 1 0 0 0,1-1 0 0 0,-1 0 0 0 0,0 1 0 0 0,1-1-1 0 0,-1 0 1 0 0,0 1 0 0 0,0-1 0 0 0,0 1 0 0 0,1-1 0 0 0,-1 1 0 0 0,0-1-1 0 0,0 0 1 0 0,0 1 0 0 0,0-1 0 0 0,0 1 0 0 0,0-1 0 0 0,0 1 0 0 0,0-1-1 0 0,0 1 1 0 0,0-1 0 0 0,0 0 0 0 0,0 1 0 0 0,0 0 0 0 0,0 0-14 0 0,0 0 0 0 0,-1-1 1 0 0,1 1-1 0 0,0 0 0 0 0,-1-1 1 0 0,1 1-1 0 0,-1 0 0 0 0,1-1 1 0 0,0 1-1 0 0,-1 0 0 0 0,0-1 1 0 0,1 1-1 0 0,-1-1 0 0 0,1 1 1 0 0,-1-1-1 0 0,0 1 0 0 0,1-1 1 0 0,-1 0-1 0 0,0 1 0 0 0,1-1 1 0 0,-1 0-1 0 0,0 1 0 0 0,0-1 1 0 0,1 0-1 0 0,-1 0 0 0 0,0 0 1 0 0,0 0-1 0 0,1 1 0 0 0,-1-1 1 0 0,0 0-1 0 0,-1-1 0 0 0,-21 3 274 0 0,19-1-359 0 0,0 0-1 0 0,0-1 1 0 0,0 0-1 0 0,0 0 1 0 0,0 0-1 0 0,-1 0 1 0 0,1 0-1 0 0,0-1 1 0 0,0 0 0 0 0,0 0-1 0 0,0 0 1 0 0,0 0-1 0 0,-4-3 1 0 0,5 3-22 0 0,1-1 1 0 0,-1 1-1 0 0,0-1 1 0 0,1 0-1 0 0,0 1 1 0 0,-1-1 0 0 0,1 0-1 0 0,0-1 1 0 0,0 1-1 0 0,0 0 1 0 0,0-1-1 0 0,1 1 1 0 0,-2-3-1 0 0,1 0-10 0 0,1 1 0 0 0,0-1-1 0 0,0 1 1 0 0,0-1 0 0 0,1 0 0 0 0,-1 1-1 0 0,2-8 1 0 0,-1 11 6 0 0,0 0-1 0 0,1 0 0 0 0,-1 0 1 0 0,0 0-1 0 0,1 0 0 0 0,-1 1 1 0 0,1-1-1 0 0,-1 0 1 0 0,1 0-1 0 0,0 0 0 0 0,-1 1 1 0 0,1-1-1 0 0,0 0 1 0 0,-1 1-1 0 0,1-1 0 0 0,0 1 1 0 0,0-1-1 0 0,-1 1 1 0 0,1-1-1 0 0,0 1 0 0 0,0 0 1 0 0,0-1-1 0 0,0 1 0 0 0,0 0 1 0 0,0 0-1 0 0,0-1 1 0 0,0 1-1 0 0,0 0 0 0 0,0 0 1 0 0,0 0-1 0 0,-1 0 1 0 0,1 0-1 0 0,0 0 0 0 0,2 1 1 0 0,37 4 42 0 0,-39-5-45 0 0,7 2-8 0 0,0 0-1 0 0,0 1 1 0 0,0 0-1 0 0,-1 0 0 0 0,1 1 1 0 0,-1 0-1 0 0,0 0 1 0 0,0 1-1 0 0,0 0 0 0 0,-1 0 1 0 0,1 0-1 0 0,-1 1 1 0 0,-1 0-1 0 0,1 0 0 0 0,-1 1 1 0 0,0 0-1 0 0,7 13 1 0 0,-8-14-10 0 0,-2-1 1 0 0,1 1 0 0 0,-1 0 0 0 0,1 0 0 0 0,-2 0 0 0 0,1 0-1 0 0,-1 0 1 0 0,0 0 0 0 0,0 1 0 0 0,0-1 0 0 0,-1 0 0 0 0,0 0-1 0 0,0 1 1 0 0,-1-1 0 0 0,0 0 0 0 0,0 0 0 0 0,0 1 0 0 0,-1-1-1 0 0,0 0 1 0 0,0 0 0 0 0,-1-1 0 0 0,1 1 0 0 0,-1 0 0 0 0,-4 5-1 0 0,4-7-2 0 0,0 2-28 0 0,0-1-1 0 0,-1 0 0 0 0,1 0 0 0 0,-1 0 0 0 0,0 0 1 0 0,-1-1-1 0 0,1 0 0 0 0,-1 0 0 0 0,1 0 0 0 0,-1 0 1 0 0,0-1-1 0 0,-1 0 0 0 0,1 0 0 0 0,0 0 0 0 0,-12 3 1 0 0,15-5 25 0 0,-1 0 1 0 0,1-1-1 0 0,-1 0 1 0 0,1 0-1 0 0,-1 1 1 0 0,0-1-1 0 0,1-1 1 0 0,-1 1-1 0 0,0 0 1 0 0,1-1-1 0 0,-4 0 1 0 0,6 1 20 0 0,-1-1 0 0 0,1 1 0 0 0,0 0 0 0 0,0 0 1 0 0,-1 0-1 0 0,1-1 0 0 0,0 1 0 0 0,0 0 1 0 0,-1 0-1 0 0,1-1 0 0 0,0 1 0 0 0,0 0 1 0 0,0 0-1 0 0,-1-1 0 0 0,1 1 0 0 0,0 0 1 0 0,0-1-1 0 0,0 1 0 0 0,0 0 0 0 0,0-1 1 0 0,0 1-1 0 0,0 0 0 0 0,0-1 0 0 0,0 1 1 0 0,0 0-1 0 0,0-1 0 0 0,0 1 0 0 0,0 0 1 0 0,0-1-1 0 0,10-16 29 0 0,-6 14-20 0 0,0-1 1 0 0,0 1-1 0 0,0 0 0 0 0,1 0 0 0 0,-1 1 0 0 0,1-1 0 0 0,0 1 1 0 0,-1 0-1 0 0,1 0 0 0 0,0 1 0 0 0,1-1 0 0 0,-1 1 0 0 0,0 0 0 0 0,0 0 1 0 0,9 1-1 0 0,11-1-137 0 0,-1 2 0 0 0,27 4 0 0 0,-26-3-186 0 0,3 2-1274 0 0,52 15 0 0 0,-24-5-2209 0 0,36 17-4469 0 0,-71-24 6736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01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116 329 32 0 0,'-5'2'566'0'0,"0"-1"0"0"0,1 1-1 0 0,-1-1 1 0 0,0 0 0 0 0,0 0 0 0 0,1-1 0 0 0,-1 0-1 0 0,0 0 1 0 0,0 0 0 0 0,0 0 0 0 0,0 0 0 0 0,1-1-1 0 0,-1 0 1 0 0,0 0 0 0 0,0-1 0 0 0,1 1 0 0 0,-1-1-1 0 0,1 0 1 0 0,0 0 0 0 0,-17-12 4940 0 0,21 14-5323 0 0,0 0 0 0 0,0-1 0 0 0,0 1 0 0 0,0-1 0 0 0,0 1 0 0 0,0-1 0 0 0,0 1 0 0 0,0-1 0 0 0,0 1 0 0 0,0 0 0 0 0,0-1 0 0 0,18-6 2405 0 0,28 5-1370 0 0,-45 2-999 0 0,65-2 587 0 0,101-17 0 0 0,-14-8-5105 0 0,-137 25 2605 0 0,4-1-1910 0 0,-2-3-3873 0 0,-7-16-64 0 0</inkml:trace>
  <inkml:trace contextRef="#ctx0" brushRef="#br0" timeOffset="1">642 12 340 0 0,'9'-7'8809'0'0,"1"3"-6943"0"0,34 6 5003 0 0,-1 4-3434 0 0,-20-1-2927 0 0,-2 1-1 0 0,1 1 0 0 0,35 16 0 0 0,-1 3-320 0 0,97 49-136 0 0,-120-58-1510 0 0,49 20 0 0 0,-53-22-5242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02.0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16 224 0 0,'-5'-15'7058'0'0,"4"15"-6830"0"0,-16 6 3358 0 0,13-3-2569 0 0,2-1-537 0 0,-1-1-1 0 0,1 1 1 0 0,0 0-1 0 0,0 0 1 0 0,1 0-1 0 0,-1 1 1 0 0,0-1-1 0 0,1 0 1 0 0,-1 1 0 0 0,1-1-1 0 0,0 1 1 0 0,0-1-1 0 0,0 1 1 0 0,-1 4-1 0 0,-10 46 541 0 0,7-26-659 0 0,0-7-285 0 0,1-1 0 0 0,1 1 0 0 0,0 0 1 0 0,1 21-1 0 0,-8 45-42 0 0,1 0-251 0 0,-1 27-2159 0 0,10-105 1472 0 0,2 28-1883 0 0,-2-35 2589 0 0,0 0 0 0 0,0-1 1 0 0,1 1-1 0 0,-1 0 1 0 0,0-1-1 0 0,0 1 1 0 0,1-1-1 0 0,-1 1 0 0 0,0-1 1 0 0,1 1-1 0 0,-1-1 1 0 0,0 1-1 0 0,1-1 0 0 0,-1 1 1 0 0,1-1-1 0 0,-1 1 1 0 0,1-1-1 0 0,-1 1 1 0 0,1-1-1 0 0,-1 0 0 0 0,1 1 1 0 0,0-1-1 0 0,-1 0 1 0 0,1 0-1 0 0,-1 1 0 0 0,1-1 1 0 0,0 0-1 0 0,-1 0 1 0 0,1 0-1 0 0,-1 0 1 0 0,1 0-1 0 0,0 0 0 0 0,-1 0 1 0 0,1 0-1 0 0,0 0 1 0 0,-1 0-1 0 0,1 0 0 0 0,0 0 1 0 0,-1-1-1 0 0,1 1 1 0 0,-1 0-1 0 0,1 0 1 0 0,0-1-1 0 0,-1 1 0 0 0,1 0 1 0 0,-1-1-1 0 0,1 1 1 0 0,-1 0-1 0 0,1-1 0 0 0,10-14-3137 0 0,-1 9 2020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02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33 8 0 0,'-41'-26'21848'0'0,"55"25"-21788"0"0,128-4 33 0 0,-134 5-109 0 0,1 0-1 0 0,-1 1 1 0 0,1 0-1 0 0,0 0 1 0 0,-1 1-1 0 0,16 5 1 0 0,-21-6 7 0 0,-1 0-1 0 0,0 0 1 0 0,1 0 0 0 0,-1 1 0 0 0,0-1-1 0 0,0 1 1 0 0,0-1 0 0 0,0 1 0 0 0,0 0 0 0 0,0 0-1 0 0,-1 0 1 0 0,1 0 0 0 0,0 0 0 0 0,-1 0-1 0 0,0 0 1 0 0,1 0 0 0 0,-1 1 0 0 0,0-1-1 0 0,0 1 1 0 0,0-1 0 0 0,-1 1 0 0 0,1-1-1 0 0,0 1 1 0 0,-1-1 0 0 0,0 1 0 0 0,0 0 0 0 0,0 2-1 0 0,1 1 0 0 0,-1 0-1 0 0,-1 1 1 0 0,1-1 0 0 0,-1 0-1 0 0,0 0 1 0 0,-1 0-1 0 0,1 0 1 0 0,-1 0-1 0 0,0 0 1 0 0,-1 0-1 0 0,0 0 1 0 0,0-1 0 0 0,0 1-1 0 0,-4 5 1 0 0,-7 14 14 0 0,13-23-13 0 0,0 1 1 0 0,0-1 0 0 0,0 1 0 0 0,-1-1-1 0 0,1 0 1 0 0,-1 1 0 0 0,0-1 0 0 0,1 0-1 0 0,-1 0 1 0 0,0 0 0 0 0,0 0 0 0 0,-3 1-1 0 0,42-4-498 0 0,-17-5 419 0 0,0 2 0 0 0,1 0 0 0 0,0 1 0 0 0,0 1 0 0 0,0 1 0 0 0,-1 1 0 0 0,1 1 0 0 0,23 3 1 0 0,-43-4 90 0 0,0 1 1 0 0,1-1-1 0 0,-1 0 1 0 0,0 1-1 0 0,1-1 1 0 0,-1 1-1 0 0,0-1 1 0 0,1 1-1 0 0,-1-1 1 0 0,0 1-1 0 0,0 0 1 0 0,0 0-1 0 0,1-1 1 0 0,-1 1-1 0 0,0 0 1 0 0,0 0-1 0 0,0 0 1 0 0,-1 0-1 0 0,1 1 1 0 0,0-1-1 0 0,0 0 1 0 0,0 0-1 0 0,-1 0 1 0 0,1 1-1 0 0,-1-1 1 0 0,1 0 0 0 0,-1 1-1 0 0,1-1 1 0 0,-1 0-1 0 0,0 1 1 0 0,0-1-1 0 0,0 1 1 0 0,0-1-1 0 0,0 0 1 0 0,0 3-1 0 0,0-1 21 0 0,-1-1-1 0 0,0 1 1 0 0,1-1 0 0 0,-1 1-1 0 0,0-1 1 0 0,0 1-1 0 0,0-1 1 0 0,-1 0-1 0 0,1 1 1 0 0,0-1 0 0 0,-1 0-1 0 0,0 0 1 0 0,1 0-1 0 0,-1 0 1 0 0,0 0-1 0 0,0-1 1 0 0,0 1 0 0 0,-4 2-1 0 0,-42 24 159 0 0,23-12-292 0 0,0-2 0 0 0,-1-1 0 0 0,-29 11 0 0 0,30-16-376 0 0,6-2-1059 0 0,1 1 0 0 0,-25 12-1 0 0,81-21-7524 0 0,2-9 5195 0 0,-5 1 2301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35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701 1 276 0 0,'-29'1'3425'0'0,"24"0"-3016"0"0,-30 9 2281 0 0,-40 5 1 0 0,-70 17 2468 0 0,32-5-2453 0 0,56-16-1819 0 0,-105 37 0 0 0,156-45-853 0 0,0-1 0 0 0,0 2-1 0 0,0-1 1 0 0,0 1-1 0 0,1-1 1 0 0,-1 2 0 0 0,1-1-1 0 0,0 1 1 0 0,0-1-1 0 0,-7 11 1 0 0,11-14-33 0 0,-1 1 1 0 0,1 0-1 0 0,0 0 1 0 0,0-1-1 0 0,0 1 1 0 0,0 0-1 0 0,0 0 1 0 0,1 0-1 0 0,-1 0 1 0 0,1 0-1 0 0,-1 0 1 0 0,1 0-1 0 0,0 0 1 0 0,-1 0-1 0 0,1 0 1 0 0,0 0-1 0 0,0 0 1 0 0,1 0-1 0 0,-1 0 1 0 0,0 0-1 0 0,1 0 1 0 0,-1 1-1 0 0,1-2 1 0 0,-1 1-1 0 0,1 0 1 0 0,0 0-1 0 0,0 0 1 0 0,0 0-1 0 0,0 0 1 0 0,0-1-1 0 0,1 1 1 0 0,-1 0-1 0 0,0-1 1 0 0,1 1-1 0 0,-1-1 0 0 0,1 0 1 0 0,3 3-1 0 0,50 40-45 0 0,-28-21 27 0 0,1-2 0 0 0,33 20 1 0 0,55 39 65 0 0,-100-73-104 0 0,0 0-1 0 0,35 8 1 0 0,-40-12 23 0 0,-4-1-267 0 0,-1-1 0 0 0,1 0 0 0 0,0 0 0 0 0,-1-1 0 0 0,1 0-1 0 0,0 0 1 0 0,12-2 0 0 0,44-14-8887 0 0,-39 9 3497 0 0,-14 6 4152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36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0 152 0 0,'0'0'809'0'0,"2"21"3741"0"0,39-2-1980 0 0,-26-13-1925 0 0,-1 0 0 0 0,0 1 0 0 0,14 10 0 0 0,16 9 665 0 0,-33-21-981 0 0,-1 1-1 0 0,0 0 1 0 0,12 10-1 0 0,193 151 2485 0 0,-202-157-2788 0 0,36 22-31 0 0,-12-4-622 0 0,-41-26-1 0 0,0 1 0 0 0,0-1 0 0 0,0 1 1 0 0,0-1-1 0 0,0-1 0 0 0,0 1 0 0 0,-1 0 0 0 0,1-1 1 0 0,-7 1-1 0 0,0-1-403 0 0,-1-1 1 0 0,1 0-1 0 0,-1-1 1 0 0,1 0-1 0 0,0-1 1 0 0,-17-5-1 0 0,1 2-176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7.9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19 119 772 0 0,'-1'-2'789'0'0,"1"2"-691"0"0,0 0 1 0 0,0-1-1 0 0,-1 1 1 0 0,1 0 0 0 0,0 0-1 0 0,0-1 1 0 0,0 1-1 0 0,0 0 1 0 0,0 0-1 0 0,0-1 1 0 0,0 1 0 0 0,0 0-1 0 0,0-1 1 0 0,0 1-1 0 0,0 0 1 0 0,0 0-1 0 0,3-5 1775 0 0,-3 5-1774 0 0,0 0-1 0 0,0 0 1 0 0,1 0 0 0 0,-1 0-1 0 0,0 0 1 0 0,0-1-1 0 0,1 1 1 0 0,-1 0-1 0 0,0 0 1 0 0,0 0 0 0 0,1 0-1 0 0,-1 0 1 0 0,0 0-1 0 0,0 0 1 0 0,1 0-1 0 0,-1 0 1 0 0,0 0 0 0 0,1 1-1 0 0,-7-13 2238 0 0,-3-14 568 0 0,9 22-2526 0 0,0 4-294 0 0,0-1 1 0 0,0 1 0 0 0,0 0-1 0 0,1-1 1 0 0,-1 1-1 0 0,0-1 1 0 0,0 1 0 0 0,0 0-1 0 0,0-1 1 0 0,0 1 0 0 0,0 0-1 0 0,0-1 1 0 0,0 1 0 0 0,0 0-1 0 0,0-1 1 0 0,-1 1-1 0 0,1-1 1 0 0,0 1 0 0 0,0 0-1 0 0,0-1 1 0 0,0 1 0 0 0,0 0-1 0 0,-1 0 1 0 0,1-1 0 0 0,0 1-1 0 0,0 0 1 0 0,-1-1 0 0 0,1 1-1 0 0,0 0 1 0 0,0 0-1 0 0,-1-1 1 0 0,1 1 0 0 0,0 0-1 0 0,-1 0 1 0 0,1 0 0 0 0,0-1-1 0 0,-1 1 1 0 0,1 0 0 0 0,0 0-1 0 0,-1 0 1 0 0,1 0-1 0 0,0 0 1 0 0,-1 0 0 0 0,1 0-1 0 0,0 0 1 0 0,-1 0 0 0 0,1 0-1 0 0,-1 0 1 0 0,1 0 0 0 0,-1 0-1 0 0,1 29 428 0 0,1-21-511 0 0,1 0 0 0 0,0 0 1 0 0,0 0-1 0 0,0 0 1 0 0,1-1-1 0 0,6 13 0 0 0,10 30-35 0 0,7 12 10 0 0,-7-18 21 0 0,-17-38-42 0 0,0 0 1 0 0,0 0 0 0 0,-1 0 0 0 0,1 0 0 0 0,-1 0-1 0 0,0 12 1 0 0,-1-18 35 0 0,0 1-1 0 0,0-1 1 0 0,0 0-1 0 0,-1 1 0 0 0,1-1 1 0 0,0 0-1 0 0,0 1 1 0 0,0-1-1 0 0,-1 1 1 0 0,1-1-1 0 0,0 0 1 0 0,0 0-1 0 0,-1 1 0 0 0,1-1 1 0 0,0 0-1 0 0,-1 1 1 0 0,1-1-1 0 0,0 0 1 0 0,-1 0-1 0 0,1 0 1 0 0,0 1-1 0 0,-1-1 0 0 0,1 0 1 0 0,0 0-1 0 0,-1 0 1 0 0,1 0-1 0 0,-1 0 1 0 0,1 0-1 0 0,0 0 0 0 0,-1 0 1 0 0,1 0-1 0 0,-1 0 1 0 0,1 0-1 0 0,0 0 1 0 0,-1 0-1 0 0,1 0 1 0 0,-1 0-1 0 0,1 0 0 0 0,0 0 1 0 0,-1 0-1 0 0,1-1 1 0 0,0 1-1 0 0,-1 0 1 0 0,0-1-1 0 0,-21-7-231 0 0,19 6 220 0 0,0 1 14 0 0,1 0-1 0 0,-1 0 0 0 0,0-1 1 0 0,1 1-1 0 0,-1-1 0 0 0,1 0 1 0 0,0 1-1 0 0,-1-1 0 0 0,1 0 1 0 0,0-1-1 0 0,0 1 0 0 0,0 0 1 0 0,1-1-1 0 0,-1 1 1 0 0,0-1-1 0 0,1 1 0 0 0,0-1 1 0 0,-1 0-1 0 0,1 1 0 0 0,0-1 1 0 0,1 0-1 0 0,-1 0 0 0 0,0 0 1 0 0,0-3-1 0 0,-2-6 2 0 0,2 6 7 0 0,0 0-1 0 0,1 0 1 0 0,-1 0 0 0 0,1 0 0 0 0,1-1-1 0 0,-1 1 1 0 0,1 0 0 0 0,0 0 0 0 0,0 0-1 0 0,1 0 1 0 0,-1 0 0 0 0,2 0 0 0 0,-1 0-1 0 0,0 1 1 0 0,1-1 0 0 0,7-9 0 0 0,5-8 1 0 0,2 0 1 0 0,26-27-1 0 0,-36 42-8 0 0,-2 2 0 0 0,2 0 0 0 0,-1 0 0 0 0,1 1 1 0 0,0 0-1 0 0,0 0 0 0 0,0 1 0 0 0,1-1 0 0 0,0 2 0 0 0,0-1 1 0 0,0 1-1 0 0,0 0 0 0 0,0 1 0 0 0,9-2 0 0 0,10 0-22 0 0,0 1 0 0 0,46 1 0 0 0,-72 2 27 0 0,4 0 4 0 0,1 1-1 0 0,0-1 1 0 0,0 1-1 0 0,-1 0 0 0 0,1 1 1 0 0,0-1-1 0 0,-1 1 1 0 0,0 0-1 0 0,1 1 1 0 0,-1-1-1 0 0,0 1 1 0 0,0 0-1 0 0,0 0 1 0 0,-1 1-1 0 0,1-1 0 0 0,-1 1 1 0 0,0 0-1 0 0,0 0 1 0 0,0 1-1 0 0,0-1 1 0 0,-1 1-1 0 0,0 0 1 0 0,0 0-1 0 0,0 0 1 0 0,0 0-1 0 0,-1 0 0 0 0,0 0 1 0 0,0 1-1 0 0,0 0 1 0 0,-1-1-1 0 0,0 1 1 0 0,0 0-1 0 0,0-1 1 0 0,-1 1-1 0 0,0 0 1 0 0,0 0-1 0 0,0-1 0 0 0,-1 1 1 0 0,0 0-1 0 0,-2 7 1 0 0,-45 162-48 0 0,47-168-266 0 0,0 0-1 0 0,1 1 1 0 0,-1-1-1 0 0,2 14 1 0 0,0 0-2821 0 0,-1-21 2939 0 0,11 6-4636 0 0,-10-7 4636 0 0,-1 1-1 0 0,1 0 1 0 0,-1 0 0 0 0,1 0 0 0 0,-1 0 0 0 0,1 0 0 0 0,-1-1-1 0 0,1 1 1 0 0,-1 0 0 0 0,1 0 0 0 0,10-10-3155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36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22 302 528 0 0,'-17'-3'2315'0'0,"17"3"-2222"0"0,0 0 0 0 0,0 0 0 0 0,-1 0 0 0 0,1-1 0 0 0,0 1-1 0 0,-1 0 1 0 0,1 0 0 0 0,0 0 0 0 0,0 0 0 0 0,0-1 0 0 0,-1 1-1 0 0,1 0 1 0 0,0 0 0 0 0,0-1 0 0 0,0 1 0 0 0,-1 0 0 0 0,1-1-1 0 0,0 1 1 0 0,0 0 0 0 0,0 0 0 0 0,0-1 0 0 0,0 1 0 0 0,0 0-1 0 0,0-1 1 0 0,-1 1 0 0 0,1 0 0 0 0,0-1 0 0 0,0 1 0 0 0,0 0-1 0 0,0-1 1 0 0,1 1 0 0 0,-1 0 0 0 0,0 0 0 0 0,0-1-1 0 0,0 1 1 0 0,0 0 0 0 0,0-1 0 0 0,0 1 0 0 0,0 0 0 0 0,0-1-1 0 0,1 1 1 0 0,-1 0 0 0 0,0 0 0 0 0,0-1 0 0 0,0 1 0 0 0,1 0-1 0 0,-1 0 1 0 0,0 0 0 0 0,0-1 0 0 0,1 1 0 0 0,-1 0 0 0 0,1 0-1 0 0,2-4 379 0 0,1 1 0 0 0,0 1 0 0 0,0-1-1 0 0,0 1 1 0 0,0-1 0 0 0,8-2-1 0 0,8-5 768 0 0,1 0 0 0 0,-1-2 0 0 0,-1 0 0 0 0,26-22-1 0 0,-6 5-1004 0 0,112-64-1613 0 0,-45 46-6566 0 0,-68 35 2290 0 0,-27 7 4166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37.0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0 576 0 0,'2'11'8157'0'0,"2"-10"-7798"0"0,1-1-1 0 0,0 1 1 0 0,-1 1-1 0 0,1-1 1 0 0,-1 0-1 0 0,0 1 1 0 0,1 0-1 0 0,-1 0 1 0 0,0 0-1 0 0,0 1 1 0 0,0 0-1 0 0,-1-1 0 0 0,1 1 1 0 0,-1 0-1 0 0,5 5 1 0 0,-2-2-91 0 0,-1 0 0 0 0,0 0 1 0 0,0 1-1 0 0,-1-1 0 0 0,0 1 0 0 0,0 0 0 0 0,0 0 1 0 0,4 13-1 0 0,11 39 111 0 0,9 37-37 0 0,-25-84-350 0 0,-1 0-1 0 0,0 1 0 0 0,-1 21 1 0 0,0-34-38 0 0,-1 1 1 0 0,0-1 0 0 0,0 1 0 0 0,0 0-1 0 0,1-1 1 0 0,-1 1 0 0 0,0-1 0 0 0,0 1-1 0 0,1-1 1 0 0,-1 1 0 0 0,0-1 0 0 0,1 0 0 0 0,-1 1-1 0 0,1-1 1 0 0,-1 1 0 0 0,1-1 0 0 0,-1 0-1 0 0,1 1 1 0 0,-1-1 0 0 0,1 0 0 0 0,-1 0-1 0 0,1 1 1 0 0,-1-1 0 0 0,1 0 0 0 0,-1 0-1 0 0,1 0 1 0 0,0 0 0 0 0,0 1 0 0 0,-14-2-3392 0 0,10 1 2817 0 0,-1-1 0 0 0,0 0 1 0 0,0 0-1 0 0,0 0 1 0 0,1 0-1 0 0,-1-1 1 0 0,-5-3-1 0 0,-13-4-1757 0 0,-11-7-517 0 0,17 6 1396 0 0,-2 4 423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37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43 916 0 0,'-27'-5'3188'0'0,"26"5"-2967"0"0,-1 0 0 0 0,1 0-1 0 0,0-1 1 0 0,0 1 0 0 0,0 0 0 0 0,0-1 0 0 0,-1 1 0 0 0,1-1 0 0 0,0 1 0 0 0,0-1 0 0 0,0 0 0 0 0,0 1-1 0 0,0-1 1 0 0,0 0 0 0 0,1 0 0 0 0,-1 0 0 0 0,0 1 0 0 0,-1-3 0 0 0,3 2-42 0 0,1 0 0 0 0,-1 0-1 0 0,0 0 1 0 0,1 0 0 0 0,-1 1 0 0 0,0-1 0 0 0,1 0 0 0 0,-1 0 0 0 0,1 1 0 0 0,0-1 0 0 0,-1 1-1 0 0,1 0 1 0 0,-1-1 0 0 0,1 1 0 0 0,1 0 0 0 0,30-5 1939 0 0,139 0 2611 0 0,77-1-4328 0 0,-175 9-1321 0 0,5 0-4715 0 0,-70-1 4554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37.9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6 56 0 0,'-8'-6'9470'0'0,"17"7"-8629"0"0,-1 0-1 0 0,1 0 0 0 0,0 0 0 0 0,-1 1 1 0 0,0 0-1 0 0,1 1 0 0 0,12 6 1 0 0,56 34 1255 0 0,-7-4-1737 0 0,42 22-282 0 0,4 2-128 0 0,-80-43-214 0 0,-31-17-100 0 0,0 0 0 0 0,-1 0 1 0 0,1-1-1 0 0,0 0 0 0 0,0 0 0 0 0,0 0 1 0 0,0 0-1 0 0,1-1 0 0 0,-1 0 0 0 0,0 0 1 0 0,8 0-1 0 0,-12-1 154 0 0,0 0 0 0 0,0 0 0 0 0,0 0 0 0 0,0-1 0 0 0,-1 1 0 0 0,1 0-1 0 0,0-1 1 0 0,0 1 0 0 0,0 0 0 0 0,0-1 0 0 0,0 0 0 0 0,-1 1 0 0 0,1-1 0 0 0,0 1 0 0 0,0-1 0 0 0,-1 0 0 0 0,1 1 0 0 0,-1-1 0 0 0,1 0 0 0 0,0 0 0 0 0,-1 0 0 0 0,0 1-1 0 0,1-1 1 0 0,-1 0 0 0 0,1 0 0 0 0,-1 0 0 0 0,0 0 0 0 0,0 0 0 0 0,1-1 0 0 0,-1-1-169 0 0,1 0 0 0 0,-1 1 1 0 0,1-1-1 0 0,-1 0 0 0 0,0 1 0 0 0,0-1 0 0 0,0 0 1 0 0,-2-4-1 0 0,-5-25-2530 0 0,7 16 1770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38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1 708 0 0,'-5'6'13645'0'0,"2"-1"-14346"0"0,-2 5 2362 0 0,-2 2-546 0 0,4-7-889 0 0,-1 0-1 0 0,1 1 1 0 0,0 0-1 0 0,0-1 1 0 0,1 1-1 0 0,0 0 1 0 0,0 0-1 0 0,0 0 1 0 0,1 0-1 0 0,-1 1 1 0 0,1 10-1 0 0,-9 46 347 0 0,1 7-318 0 0,-1 1-159 0 0,0 14-75 0 0,11-66-109 0 0,-1-12-285 0 0,1 1-1 0 0,-1-1 0 0 0,-1 1 0 0 0,0 0 0 0 0,0-1 0 0 0,0 0 0 0 0,-5 14 1 0 0,5-1-2638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38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0 912 0 0,'0'0'1032'0'0,"-1"15"3971"0"0,-11-10-3278 0 0,3-1 971 0 0,10 0-1085 0 0,8 1 1385 0 0,13 6-799 0 0,26 20-1413 0 0,-30-20-761 0 0,1 0-1 0 0,-2 0 0 0 0,1 2 0 0 0,-2 0 0 0 0,0 1 1 0 0,0 1-1 0 0,-1 0 0 0 0,-1 2 0 0 0,-1-1 0 0 0,0 1 1 0 0,-1 1-1 0 0,-1 0 0 0 0,11 24 0 0 0,-18-27-15 0 0,1 0-1 0 0,-2 1 1 0 0,0-1-1 0 0,-1 1 1 0 0,-1 0-1 0 0,0-1 1 0 0,-1 1 0 0 0,0 0-1 0 0,-2 0 1 0 0,0-1-1 0 0,-1 1 1 0 0,0-1-1 0 0,-1 1 1 0 0,-1-1-1 0 0,0 0 1 0 0,-10 18-1 0 0,7-13-93 0 0,6-14 36 0 0,-1 1-1 0 0,1-1 0 0 0,-2 1 1 0 0,1-1-1 0 0,-1 0 0 0 0,-4 6 1 0 0,6-11-152 0 0,1 1 1 0 0,-1-1-1 0 0,0 1 1 0 0,0-1-1 0 0,0 0 1 0 0,0 1-1 0 0,0-1 1 0 0,0 0-1 0 0,0 0 1 0 0,0 0-1 0 0,0-1 1 0 0,0 1-1 0 0,-1-1 1 0 0,1 1-1 0 0,0-1 0 0 0,-1 1 1 0 0,1-1-1 0 0,0 0 1 0 0,0 0-1 0 0,-1-1 1 0 0,1 1-1 0 0,0 0 1 0 0,-3-1-1 0 0,-4-2-911 0 0,0-1 0 0 0,0 0-1 0 0,1 0 1 0 0,0-1-1 0 0,-1 0 1 0 0,2 0 0 0 0,-1-1-1 0 0,1 0 1 0 0,-12-11 0 0 0,8 0-416 0 0,2-3 258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39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21 404 0 0,'-2'12'3527'0'0,"-7"-1"-1895"0"0,9-10-1506 0 0,0 0-1 0 0,-1 0 1 0 0,1-1 0 0 0,-1 1-1 0 0,1 0 1 0 0,-1 0 0 0 0,1 0-1 0 0,-1-1 1 0 0,0 1-1 0 0,1 0 1 0 0,-1-1 0 0 0,0 1-1 0 0,1 0 1 0 0,-1-1 0 0 0,0 1-1 0 0,0-1 1 0 0,1 1 0 0 0,-1-1-1 0 0,0 0 1 0 0,0 1 0 0 0,0-1-1 0 0,0 0 1 0 0,0 0 0 0 0,0 1-1 0 0,0-1 1 0 0,-1 0-1 0 0,-15 7 1625 0 0,15-6-1598 0 0,0 0 0 0 0,0 0 0 0 0,-1 0 1 0 0,1 0-1 0 0,0 0 0 0 0,-1 0 0 0 0,1 0 1 0 0,-1-1-1 0 0,-3 1 0 0 0,-13 2 1352 0 0,18-3-1439 0 0,-1 1 1 0 0,1-1 0 0 0,-1 1 0 0 0,1-1 0 0 0,-1 0-1 0 0,1 0 1 0 0,-1 0 0 0 0,1 0 0 0 0,-1 0-1 0 0,0 0 1 0 0,1 0 0 0 0,-1-1 0 0 0,1 1-1 0 0,-1 0 1 0 0,1-1 0 0 0,-1 1 0 0 0,1-1 0 0 0,0 0-1 0 0,-3-1 1 0 0,2 1-62 0 0,0 1 0 0 0,1-1 1 0 0,-1 0-1 0 0,1 0 0 0 0,-1 0 0 0 0,1-1 0 0 0,-1 1 0 0 0,1 0 1 0 0,0-1-1 0 0,-1 1 0 0 0,1 0 0 0 0,0-1 0 0 0,0 1 1 0 0,0-1-1 0 0,0 0 0 0 0,-1-2 0 0 0,1-3 3 0 0,0-1-1 0 0,0 1 0 0 0,0-1 1 0 0,2-11-1 0 0,27 24 8 0 0,-11-1-3 0 0,-13-3-10 0 0,0-1 0 0 0,0 1-1 0 0,0 1 1 0 0,0-1 0 0 0,0 1 0 0 0,0-1 0 0 0,0 1 0 0 0,5 4-1 0 0,-3-2 0 0 0,0 0-1 0 0,1 0 0 0 0,-1-1 0 0 0,14 6 0 0 0,19 11-9 0 0,-28-11 49 0 0,0 1-1 0 0,-1 1 1 0 0,0 0-1 0 0,-1 0 0 0 0,0 1 1 0 0,-1 0-1 0 0,0 0 0 0 0,-1 1 1 0 0,0 0-1 0 0,-1 1 1 0 0,-1-1-1 0 0,0 1 0 0 0,4 20 1 0 0,-8-31-32 0 0,-1 1 0 0 0,0-1 0 0 0,0 0 1 0 0,0 1-1 0 0,0-1 0 0 0,0 1 0 0 0,-1-1 0 0 0,1 0 0 0 0,-1 1 1 0 0,-1 2-1 0 0,-3 23 17 0 0,4-24-23 0 0,-1 1-1 0 0,1-1 0 0 0,-1 1 1 0 0,0-1-1 0 0,-1 0 1 0 0,1 0-1 0 0,-1 0 1 0 0,0 0-1 0 0,-1 0 0 0 0,1-1 1 0 0,-1 0-1 0 0,1 1 1 0 0,-7 3-1 0 0,4 0 9 0 0,4-7-16 0 0,0 1 1 0 0,1 0-1 0 0,-1-1 1 0 0,0 1-1 0 0,0-1 1 0 0,0 0-1 0 0,0 1 1 0 0,0-1-1 0 0,0 0 0 0 0,0 0 1 0 0,-1 0-1 0 0,1-1 1 0 0,0 1-1 0 0,-1-1 1 0 0,1 1-1 0 0,0-1 1 0 0,-1 0-1 0 0,1 1 1 0 0,0-1-1 0 0,-1 0 1 0 0,1-1-1 0 0,0 1 1 0 0,-1 0-1 0 0,1-1 0 0 0,0 1 1 0 0,-1-1-1 0 0,1 0 1 0 0,0 0-1 0 0,0 0 1 0 0,0 0-1 0 0,-1 0 1 0 0,1 0-1 0 0,0-1 1 0 0,1 1-1 0 0,-1-1 1 0 0,0 1-1 0 0,0-1 0 0 0,1 0 1 0 0,-3-3-1 0 0,3 5 7 0 0,0-1-1 0 0,1 0 0 0 0,-1 0 1 0 0,1 1-1 0 0,0-1 0 0 0,-1 0 0 0 0,1 0 1 0 0,-1 1-1 0 0,1-1 0 0 0,0 0 0 0 0,0 0 1 0 0,0 0-1 0 0,-1 0 0 0 0,1 0 0 0 0,0 1 1 0 0,0-1-1 0 0,0 0 0 0 0,0 0 1 0 0,0 0-1 0 0,0 0 0 0 0,1 0 0 0 0,-1 1 1 0 0,0-1-1 0 0,0 0 0 0 0,1 0 0 0 0,-1 0 1 0 0,0 1-1 0 0,1-1 0 0 0,-1 0 0 0 0,1 0 1 0 0,-1 1-1 0 0,1-1 0 0 0,-1 0 1 0 0,1 1-1 0 0,0-1 0 0 0,-1 0 0 0 0,1 1 1 0 0,0-1-1 0 0,-1 1 0 0 0,1-1 0 0 0,0 1 1 0 0,0 0-1 0 0,-1-1 0 0 0,1 1 1 0 0,0 0-1 0 0,0-1 0 0 0,0 1 0 0 0,-1 0 1 0 0,1 0-1 0 0,0 0 0 0 0,0 0 0 0 0,0 0 1 0 0,0 0-1 0 0,1 0 0 0 0,11-2 14 0 0,0 2 0 0 0,0-1 1 0 0,15 3-1 0 0,-4-1-18 0 0,62 3-4 0 0,99 18-1 0 0,-171-20-25 0 0,41 8-1792 0 0,-25 0-2816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3.5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64 161 744 0 0,'-2'-2'525'0'0,"0"0"-1"0"0,-1-1 1 0 0,1 1 0 0 0,-1 0-1 0 0,0 0 1 0 0,1 0 0 0 0,-1 0-1 0 0,0 1 1 0 0,0-1 0 0 0,0 1-1 0 0,-1 0 1 0 0,1 0 0 0 0,0 0 0 0 0,0 0-1 0 0,-1 1 1 0 0,-5-1 0 0 0,8 1-408 0 0,1 0 0 0 0,0 0 1 0 0,-1 0-1 0 0,1-1 1 0 0,-1 1-1 0 0,1 0 0 0 0,0 0 1 0 0,-1 0-1 0 0,1 0 0 0 0,0 0 1 0 0,-1 0-1 0 0,1 0 1 0 0,-2-2 821 0 0,2 1-822 0 0,0 1 1 0 0,-1 0-1 0 0,1 0 0 0 0,0-1 1 0 0,0 1-1 0 0,0 0 1 0 0,0-1-1 0 0,-1 1 0 0 0,1 0 1 0 0,0-1-1 0 0,0 1 1 0 0,0 0-1 0 0,0-1 0 0 0,0 1 1 0 0,0 0-1 0 0,0-1 0 0 0,0 1 1 0 0,0 0-1 0 0,0-1 1 0 0,0 1-1 0 0,0-1 0 0 0,0 1 1 0 0,0 0-1 0 0,1-1 1 0 0,-1 1-1 0 0,0 0 0 0 0,0-1 1 0 0,2-1 821 0 0,-2 2-822 0 0,0 0 1 0 0,1 0-1 0 0,-1-1 1 0 0,0 1-1 0 0,1 0 0 0 0,-1 0 1 0 0,0 0-1 0 0,1 0 0 0 0,-1 0 1 0 0,0 0-1 0 0,1-1 1 0 0,28-8 1369 0 0,129-24-299 0 0,-58 15-1070 0 0,-10-1-629 0 0,0 3 0 0 0,160-7 0 0 0,-210 25-1444 0 0,-37-2 1583 0 0,0 0 0 0 0,0 0 0 0 0,0 0 0 0 0,0 1-1 0 0,0 0 1 0 0,-1-1 0 0 0,1 1 0 0 0,0 0 0 0 0,0 0 0 0 0,3 3 0 0 0,-5-4 179 0 0,-1 1 0 0 0,0 0 1 0 0,1-1-1 0 0,-1 1 0 0 0,0-1 0 0 0,0 1 0 0 0,0 0 1 0 0,1-1-1 0 0,-1 1 0 0 0,0 0 0 0 0,0-1 0 0 0,0 1 1 0 0,0 0-1 0 0,0-1 0 0 0,0 1 0 0 0,0 0 1 0 0,-1-1-1 0 0,1 1 0 0 0,0 0 0 0 0,0-1 0 0 0,0 1 1 0 0,-1 0-1 0 0,1-1 0 0 0,0 1 0 0 0,-1-1 0 0 0,1 1 1 0 0,0 0-1 0 0,-1-1 0 0 0,1 1 0 0 0,-1-1 1 0 0,1 1-1 0 0,-1-1 0 0 0,1 0 0 0 0,-1 1 0 0 0,1-1 1 0 0,-1 1-1 0 0,0-1 0 0 0,1 0 0 0 0,-1 0 1 0 0,-1 1-1 0 0,-27 13-3078 0 0,12-8 1938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3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0 936 0 0,'-20'10'4749'0'0,"20"-9"-4617"0"0,0 0 0 0 0,-1-1 0 0 0,1 1 0 0 0,-1-1 0 0 0,1 1 1 0 0,-1 0-1 0 0,1-1 0 0 0,-1 1 0 0 0,0-1 0 0 0,1 1 1 0 0,-1-1-1 0 0,0 0 0 0 0,1 1 0 0 0,-1-1 0 0 0,0 1 0 0 0,1-1 1 0 0,-1 0-1 0 0,0 0 0 0 0,-1 1 0 0 0,1-1 4 0 0,0 0 0 0 0,1 0-1 0 0,-1 1 1 0 0,0-1 0 0 0,0 0-1 0 0,0 1 1 0 0,0-1 0 0 0,1 0-1 0 0,-1 1 1 0 0,0-1 0 0 0,1 1-1 0 0,-1 0 1 0 0,0-1 0 0 0,1 1 0 0 0,-1-1-1 0 0,0 1 1 0 0,1 0 0 0 0,-1 0-1 0 0,1-1 1 0 0,-1 3 0 0 0,-4 1 1476 0 0,5-4-1548 0 0,0 0-1 0 0,0 0 1 0 0,-1 0-1 0 0,1 0 1 0 0,0 0-1 0 0,-1 1 1 0 0,1-1-1 0 0,0 0 1 0 0,-1 0-1 0 0,1 0 1 0 0,0 0-1 0 0,0 1 1 0 0,-1-1-1 0 0,1 0 1 0 0,0 0-1 0 0,0 1 1 0 0,0-1-1 0 0,-1 0 1 0 0,1 1-1 0 0,0-1 1 0 0,0 0-1 0 0,0 0 1 0 0,0 1-1 0 0,0-1 1 0 0,0 0-1 0 0,0 1 1 0 0,-1-1-1 0 0,1 0 1 0 0,0 1-1 0 0,0-1 1 0 0,0 0-1 0 0,0 1 1 0 0,0-1-1 0 0,0 0 1 0 0,0 1-1 0 0,1-1 1 0 0,-1 0-1 0 0,0 1 1 0 0,0-1 0 0 0,0 0-1 0 0,0 0 1 0 0,0 1-1 0 0,0-1 1 0 0,1 0-1 0 0,-1 1 1 0 0,0-1-1 0 0,0 0 1 0 0,1 1-1 0 0,15 21 638 0 0,0 1 0 0 0,-1 1 0 0 0,-2 1 0 0 0,18 44 0 0 0,-27-60-614 0 0,34 72 40 0 0,28 67-133 0 0,-61-136-88 0 0,0-2 0 0 0,0 1 0 0 0,9 11 0 0 0,5 10-672 0 0,-15-24 370 0 0,-2-2-378 0 0,1 0 0 0 0,0 0-1 0 0,0 0 1 0 0,1-1 0 0 0,-1 0-1 0 0,1 1 1 0 0,8 7-1 0 0,-11-13 514 0 0,0 0 0 0 0,-1 1 0 0 0,1-1 0 0 0,-1 1 0 0 0,1-1 0 0 0,1 2-522 0 0,-2-1 521 0 0,1 0 1 0 0,-1-1 0 0 0,1 1 0 0 0,-1 0 0 0 0,0-1 0 0 0,1 1 0 0 0,-1 0 0 0 0,0 1 0 0 0,0-2 52 0 0,1 1-1 0 0,-1-1 1 0 0,0 1 0 0 0,0-1 0 0 0,0 1 0 0 0,1-1 0 0 0,-1 1-1 0 0,0-1 1 0 0,8 6-3137 0 0,2-2 1940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4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192 337 216 0 0,'46'21'6447'0'0,"-45"-21"-6278"0"0,-1 1 1 0 0,1-1 0 0 0,-1 0 0 0 0,1 0 0 0 0,-1 1 0 0 0,1-1 0 0 0,-1 0 0 0 0,0 0 0 0 0,1 0 0 0 0,-1 0 0 0 0,1 0 0 0 0,-1 0-1 0 0,1 0 1 0 0,-1 0 0 0 0,1 0 0 0 0,-1 0 0 0 0,1 0 0 0 0,-1 0 0 0 0,1 0 0 0 0,-1 0 0 0 0,1 0 0 0 0,-1 0 0 0 0,1-1 0 0 0,-1 1-1 0 0,1 0 1 0 0,-1 0 0 0 0,0 0 0 0 0,1-1 0 0 0,-1 1 0 0 0,1-1 0 0 0,5-15 2798 0 0,-5 12-2672 0 0,-1 0 1 0 0,0 0 0 0 0,0 0 0 0 0,0 1 0 0 0,0-1 0 0 0,-1 0-1 0 0,-1-5 1 0 0,-73-132 1388 0 0,63 120-1674 0 0,-25-31-1 0 0,22 33-507 0 0,-1 1 1 0 0,-28-26-1 0 0,43 43 275 0 0,0 0 1 0 0,0 0-1 0 0,1 1 1 0 0,-1-1 0 0 0,0 0-1 0 0,0 0 1 0 0,0 1-1 0 0,0-1 1 0 0,0 1-1 0 0,-1-1 1 0 0,1 1 0 0 0,0-1-1 0 0,0 1 1 0 0,0 0-1 0 0,0 0 1 0 0,0-1 0 0 0,-1 1-1 0 0,1 0 1 0 0,0 0-1 0 0,0 0 1 0 0,0 0 0 0 0,-1 1-1 0 0,1-1 1 0 0,0 0-1 0 0,0 0 1 0 0,0 1-1 0 0,0-1 1 0 0,0 0 0 0 0,0 1-1 0 0,-1-1 1 0 0,1 1-1 0 0,0 0 1 0 0,0-1 0 0 0,1 1-1 0 0,-1 0 1 0 0,0 0-1 0 0,0-1 1 0 0,0 1-1 0 0,0 0 1 0 0,1 0 0 0 0,-1 0-1 0 0,0 0 1 0 0,1 0-1 0 0,-1 0 1 0 0,0 0 0 0 0,1 0-1 0 0,0 0 1 0 0,-1 0-1 0 0,1 1 1 0 0,0-1 0 0 0,-1 0-1 0 0,1 0 1 0 0,0 0-1 0 0,0 0 1 0 0,0 3-1 0 0,-9 29-3443 0 0,9-22 2698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8.5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92 504 0 0,'-6'4'630'0'0,"0"0"1"0"0,0-1-1 0 0,0 0 1 0 0,-1 0-1 0 0,0 0 1 0 0,-10 3-1 0 0,-41 17 1351 0 0,56-22-1790 0 0,-1-1 1 0 0,1 1-1 0 0,0 0 0 0 0,-1 0 1 0 0,1 0-1 0 0,0 0 1 0 0,0 1-1 0 0,0-1 0 0 0,-4 4 1 0 0,-17 8 1748 0 0,11-9 3283 0 0,33-8-4173 0 0,35-8-1222 0 0,269-75 54 0 0,-199 50-5103 0 0,-108 34 3329 0 0,-15 2 1437 0 0,0 1-1 0 0,0 0 1 0 0,0-1 0 0 0,-1 0-1 0 0,1 1 1 0 0,0-1-1 0 0,-1 0 1 0 0,1-1-1 0 0,-1 1 1 0 0,1 0 0 0 0,-1-1-1 0 0,0 1 1 0 0,1-1-1 0 0,1-2 1 0 0,4-1-911 0 0,2-1 209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4.7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40 220 0 0,'19'10'2873'0'0,"2"-6"-1549"0"0,0-1-1 0 0,1-1 1 0 0,-1-1 0 0 0,0-2-1 0 0,1 1 1 0 0,-1-2-1 0 0,30-7 1 0 0,17 1 223 0 0,32-10-751 0 0,-71 12-1112 0 0,1 1 0 0 0,50-3 0 0 0,-49 7-944 0 0,-20 0 142 0 0,1 1 0 0 0,-1 0 0 0 0,18 3 0 0 0,-28-3 942 0 0,0 0-1 0 0,0 1 1 0 0,1-1 0 0 0,-1 1 0 0 0,0-1 0 0 0,0 1-1 0 0,0-1 1 0 0,0 1 0 0 0,0 0 0 0 0,0-1-1 0 0,0 1 1 0 0,-1 0 0 0 0,1 0 0 0 0,0 0 0 0 0,0 0-1 0 0,0 0 1 0 0,-1 0 0 0 0,1 0 0 0 0,-1 0 0 0 0,1 0-1 0 0,0 0 1 0 0,-1 0 0 0 0,0 0 0 0 0,1 1-1 0 0,8 14-2230 0 0,1-10 983 0 0</inkml:trace>
  <inkml:trace contextRef="#ctx0" brushRef="#br0" timeOffset="1">699 57 864 0 0,'13'-9'2832'0'0,"-12"8"-2560"0"0,1 1 1 0 0,-1-1-1 0 0,0 0 1 0 0,0 0 0 0 0,1 1-1 0 0,-1-1 1 0 0,1 0-1 0 0,-1 1 1 0 0,1-1-1 0 0,-1 1 1 0 0,0 0-1 0 0,1 0 1 0 0,-1-1 0 0 0,1 1-1 0 0,2 0 1 0 0,7-1 1170 0 0,7 2 767 0 0,-1 0-728 0 0,-15-1-1361 0 0,-1 0-1 0 0,1 0 0 0 0,-1 0 1 0 0,1 0-1 0 0,-1 0 0 0 0,1 1 1 0 0,-1-1-1 0 0,1 0 0 0 0,-1 1 0 0 0,0-1 1 0 0,1 1-1 0 0,-1 0 0 0 0,3 1 1 0 0,7 4 186 0 0,-1 1 0 0 0,0 0 0 0 0,0 0 0 0 0,-1 1 0 0 0,0 1 0 0 0,0-1 0 0 0,-1 2 0 0 0,0-1 0 0 0,-1 1 0 0 0,0 0 0 0 0,8 16 0 0 0,-12-21-329 0 0,-1-1 0 0 0,0 1 0 0 0,0 0 1 0 0,0 0-1 0 0,0 0 0 0 0,-1 0 0 0 0,1 9 0 0 0,-1-13-43 0 0,-1-1 0 0 0,0 1 0 0 0,0 0 0 0 0,0 0 0 0 0,0-1 0 0 0,0 1 0 0 0,-1 0 0 0 0,1 0 0 0 0,0 0 1 0 0,0-1-1 0 0,0 1 0 0 0,-1 0 0 0 0,1-1 0 0 0,0 1 0 0 0,-1 0 0 0 0,1 0 0 0 0,-1-1 0 0 0,1 1 0 0 0,-1-1 0 0 0,1 1 0 0 0,-1 0 0 0 0,1-1 0 0 0,-2 1 0 0 0,1 0-152 0 0,-1-1-1 0 0,1 1 1 0 0,-1-1-1 0 0,0 0 1 0 0,1 0-1 0 0,-1 0 1 0 0,1 0-1 0 0,-1 0 0 0 0,0 0 1 0 0,1 0-1 0 0,-1 0 1 0 0,1 0-1 0 0,-1-1 1 0 0,0 1-1 0 0,1-1 1 0 0,-1 0-1 0 0,-1 0 1 0 0,-9-4-1054 0 0,-1-1 1 0 0,1 0 0 0 0,1-1-1 0 0,-1-1 1 0 0,1 1 0 0 0,0-2-1 0 0,-12-11 1 0 0,-4-2-323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5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1 956 0 0,'18'1'2420'0'0,"0"2"0"0"0,0 0 1 0 0,0 1-1 0 0,28 10 0 0 0,-11-3-335 0 0,17 6-2260 0 0,-18-1-2911 0 0,-31-13 2446 0 0,0 0 0 0 0,0-1 0 0 0,-1 1-1 0 0,0 0 1 0 0,1 1 0 0 0,-1-1 0 0 0,0 0 0 0 0,-1 0 0 0 0,1 1-1 0 0,2 6 1 0 0,8 13-2165 0 0,-3-11 1551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5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1 177 336 0 0,'25'21'2452'0'0,"-22"-19"-2193"0"0,-1 0 0 0 0,1-1 0 0 0,0 1 0 0 0,-1 1 0 0 0,1-1-1 0 0,-1 0 1 0 0,0 1 0 0 0,0-1 0 0 0,0 1 0 0 0,0 0-1 0 0,0 0 1 0 0,0-1 0 0 0,2 7 0 0 0,24 55 3181 0 0,-16-40-1980 0 0,-10-20-1115 0 0,1 0 1 0 0,-1 1 0 0 0,0-1-1 0 0,-1 0 1 0 0,1 1-1 0 0,-1-1 1 0 0,2 7 0 0 0,-3-10-275 0 0,0 0 0 0 0,0 0 0 0 0,0 0 0 0 0,0 0 0 0 0,0 0 0 0 0,1 0 0 0 0,-1 0 0 0 0,1 0-1 0 0,-1 0 1 0 0,1 0 0 0 0,-1 0 0 0 0,1 0 0 0 0,-1 0 0 0 0,1 0 0 0 0,0 0 0 0 0,-1 0 0 0 0,1-1 0 0 0,2 2 0 0 0,-3-1-9 0 0,1 0-1 0 0,0-1 0 0 0,0 1 0 0 0,-1 0 1 0 0,1-1-1 0 0,-1 1 0 0 0,1 0 0 0 0,-1 0 0 0 0,1 0 1 0 0,-1-1-1 0 0,1 1 0 0 0,-1 0 0 0 0,0 0 1 0 0,1 0-1 0 0,-1 0 0 0 0,0 0 0 0 0,0 0 1 0 0,1 1-1 0 0,-1-1 55 0 0,0-29-193 0 0,0 1 84 0 0,2 0 0 0 0,1 0 0 0 0,1 0-1 0 0,13-47 1 0 0,-11 56-18 0 0,0 1 0 0 0,1 0 1 0 0,1 0-1 0 0,1 0 0 0 0,0 1 0 0 0,1 0 0 0 0,22-25 0 0 0,-30 38 1 0 0,0 0-1 0 0,1 1 1 0 0,-1-1 0 0 0,1 1 0 0 0,-1 0 0 0 0,1-1 0 0 0,0 1-1 0 0,0 1 1 0 0,0-1 0 0 0,0 0 0 0 0,0 1 0 0 0,1-1 0 0 0,-1 1-1 0 0,0 0 1 0 0,1 0 0 0 0,-1 0 0 0 0,1 1 0 0 0,-1-1 0 0 0,1 1-1 0 0,-1 0 1 0 0,1 0 0 0 0,5 1 0 0 0,-4 0-4 0 0,0 0-1 0 0,-1 1 1 0 0,1 0 0 0 0,0 0-1 0 0,-1 1 1 0 0,0-1 0 0 0,1 1 0 0 0,-1 0-1 0 0,0 0 1 0 0,0 0 0 0 0,-1 1 0 0 0,1 0-1 0 0,-1-1 1 0 0,5 8 0 0 0,7 9 20 0 0,-2 1 1 0 0,0 1 0 0 0,-1 0-1 0 0,-2 0 1 0 0,0 1 0 0 0,-1 0-1 0 0,-1 1 1 0 0,8 45 0 0 0,3 34-65 0 0,-10-60-1055 0 0,-6-31-14 0 0,0 3-675 0 0,22-47-9265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6.0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 96 468 0 0,'0'0'1168'0'0,"-29"4"4277"0"0,24-3-4608 0 0,0 1 1 0 0,0-1 0 0 0,-1 1 0 0 0,1 0-1 0 0,0 0 1 0 0,1 0 0 0 0,-1 1 0 0 0,0 0-1 0 0,1 0 1 0 0,-1 0 0 0 0,-6 7 0 0 0,9-6-712 0 0,0 0 1 0 0,0 0 0 0 0,1 0 0 0 0,-1 1 0 0 0,1-1 0 0 0,0 0 0 0 0,0 1 0 0 0,1-1 0 0 0,0 0 0 0 0,-1 1-1 0 0,1-1 1 0 0,0 1 0 0 0,1-1 0 0 0,-1 0 0 0 0,1 1 0 0 0,0-1 0 0 0,0 0 0 0 0,1 1 0 0 0,1 4 0 0 0,0-2-123 0 0,1 0 0 0 0,-1 0 0 0 0,1-1 0 0 0,1 1 0 0 0,-1-1 0 0 0,1 0 1 0 0,0 0-1 0 0,0 0 0 0 0,1-1 0 0 0,8 7 0 0 0,-10-9-10 0 0,0 0-1 0 0,0 0 0 0 0,0 0 1 0 0,0-1-1 0 0,0 0 1 0 0,1 0-1 0 0,-1 0 0 0 0,1 0 1 0 0,0-1-1 0 0,-1 1 1 0 0,1-1-1 0 0,0 0 1 0 0,0-1-1 0 0,0 1 0 0 0,0-1 1 0 0,-1 0-1 0 0,1 0 1 0 0,0-1-1 0 0,0 1 0 0 0,0-1 1 0 0,0 0-1 0 0,-1-1 1 0 0,1 1-1 0 0,0-1 1 0 0,-1 0-1 0 0,1 0 0 0 0,-1 0 1 0 0,0 0-1 0 0,0-1 1 0 0,0 0-1 0 0,0 0 0 0 0,0 0 1 0 0,0 0-1 0 0,-1-1 1 0 0,0 1-1 0 0,1-1 1 0 0,-1 0-1 0 0,-1 0 0 0 0,5-7 1 0 0,-3 2-10 0 0,-1 0 1 0 0,0 0 0 0 0,-1 0-1 0 0,1 0 1 0 0,-2 0-1 0 0,1-1 1 0 0,-2 1 0 0 0,1 0-1 0 0,-1-1 1 0 0,0 1-1 0 0,-1-1 1 0 0,0 1 0 0 0,-1-1-1 0 0,0 1 1 0 0,0 0-1 0 0,-1 0 1 0 0,0 0 0 0 0,0 0-1 0 0,-1 1 1 0 0,-1-1-1 0 0,-7-12 1 0 0,9 17 16 0 0,0 0 1 0 0,0 1-1 0 0,0-1 0 0 0,0 0 0 0 0,-1 1 1 0 0,0 0-1 0 0,1 0 0 0 0,-1 0 0 0 0,0 0 1 0 0,0 1-1 0 0,-1-1 0 0 0,1 1 0 0 0,0 0 0 0 0,-1 0 1 0 0,0 1-1 0 0,1-1 0 0 0,-10-1 0 0 0,3 2 32 0 0,0 0-1 0 0,0 0 0 0 0,-1 1 0 0 0,1 0 1 0 0,0 1-1 0 0,-14 3 0 0 0,21-3-35 0 0,0 0 1 0 0,0 1-1 0 0,0-1 0 0 0,0 1 1 0 0,0 0-1 0 0,0 0 0 0 0,0 0 0 0 0,0 1 1 0 0,1-1-1 0 0,0 1 0 0 0,-1 0 1 0 0,1 0-1 0 0,0 0 0 0 0,-4 6 0 0 0,3-3-101 0 0,0 0-1 0 0,0 0 0 0 0,0 1 0 0 0,1-1 0 0 0,0 1 0 0 0,0 0 1 0 0,-2 10-1 0 0,3-11-292 0 0,1 0 1 0 0,0 1 0 0 0,0-1 0 0 0,0 0 0 0 0,1 1-1 0 0,0-1 1 0 0,0 1 0 0 0,1-1 0 0 0,2 11-1 0 0,-3-14 33 0 0,1 0 0 0 0,0-1 0 0 0,1 1-1 0 0,-1 0 1 0 0,0 0 0 0 0,1-1-1 0 0,0 1 1 0 0,-1-1 0 0 0,1 1-1 0 0,0-1 1 0 0,0 0 0 0 0,1 0 0 0 0,-1 0-1 0 0,0 0 1 0 0,1 0 0 0 0,-1 0-1 0 0,1-1 1 0 0,-1 1 0 0 0,1-1-1 0 0,0 0 1 0 0,0 1 0 0 0,5 0 0 0 0,1 1-594 0 0,22 3-1759 0 0,-4-9 1237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6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5 524 0 0,'38'37'8856'0'0,"31"13"-3445"0"0,-66-48-5297 0 0,0 1 0 0 0,0-1 0 0 0,0 1 0 0 0,0 0 0 0 0,-1 0 0 0 0,1 1 0 0 0,-1-1 0 0 0,0 0 0 0 0,0 1 0 0 0,0 0-1 0 0,0-1 1 0 0,-1 1 0 0 0,3 8 0 0 0,-1-2 12 0 0,-1 0 1 0 0,1 0-1 0 0,-2 0 0 0 0,1 19 0 0 0,-11 20 18 0 0,9-46-136 0 0,0-1-1 0 0,-1 1 1 0 0,1 0 0 0 0,0-1-1 0 0,-1 1 1 0 0,0 0 0 0 0,0-1 0 0 0,0 1-1 0 0,0-1 1 0 0,0 1 0 0 0,0-1-1 0 0,0 1 1 0 0,-1-1 0 0 0,1 0 0 0 0,-1 0-1 0 0,0 1 1 0 0,0-1 0 0 0,0 0-1 0 0,0-1 1 0 0,-3 4 0 0 0,4-5-11 0 0,1 0 0 0 0,0 0 0 0 0,-1 0-1 0 0,1 0 1 0 0,0 0 0 0 0,-1 0 0 0 0,1 0 0 0 0,-1 0 0 0 0,1 0 0 0 0,0 0 0 0 0,-1 0-1 0 0,1 0 1 0 0,0 0 0 0 0,-1 0 0 0 0,1 0 0 0 0,0-1 0 0 0,-1 1 0 0 0,1 0 0 0 0,0 0-1 0 0,-1 0 1 0 0,1 0 0 0 0,0-1 0 0 0,0 1 0 0 0,-1 0 0 0 0,1 0 0 0 0,0-1 0 0 0,0 1-1 0 0,-1 0 1 0 0,1-1 0 0 0,0 1 0 0 0,0 0 0 0 0,0 0 0 0 0,-1-1 0 0 0,1 1 0 0 0,0 0-1 0 0,0-1 1 0 0,0 1 0 0 0,0 0 0 0 0,0-1 0 0 0,0 1 0 0 0,0-1 0 0 0,0 1 0 0 0,0 0-1 0 0,0-1 1 0 0,0 1 0 0 0,0 0 0 0 0,0-1 0 0 0,0 0 0 0 0,-1-23-208 0 0,1 21 134 0 0,2-34-463 0 0,2 1-1 0 0,11-51 1 0 0,4 23 392 0 0,-18 60 144 0 0,0 1 1 0 0,0 0-1 0 0,1-1 0 0 0,-1 1 1 0 0,1 0-1 0 0,0 0 1 0 0,-1 0-1 0 0,1 0 0 0 0,1 0 1 0 0,-1 0-1 0 0,0 0 1 0 0,1 1-1 0 0,-1-1 0 0 0,7-3 1 0 0,-8 5 3 0 0,0 0 0 0 0,1 1 1 0 0,-1-1-1 0 0,1 1 0 0 0,-1-1 0 0 0,1 1 0 0 0,-1 0 1 0 0,1-1-1 0 0,0 1 0 0 0,-1 0 0 0 0,1 0 1 0 0,-1 0-1 0 0,1 0 0 0 0,0 0 0 0 0,-1 1 1 0 0,1-1-1 0 0,-1 0 0 0 0,1 1 0 0 0,-1-1 0 0 0,1 1 1 0 0,-1 0-1 0 0,1-1 0 0 0,-1 1 0 0 0,0 0 1 0 0,1 0-1 0 0,-1 0 0 0 0,0 0 0 0 0,0 0 1 0 0,1 0-1 0 0,-1 0 0 0 0,0 0 0 0 0,0 1 0 0 0,0-1 1 0 0,-1 0-1 0 0,1 1 0 0 0,1 1 0 0 0,37 40 30 0 0,-30-34-6 0 0,0-1 0 0 0,-1 2-1 0 0,0-1 1 0 0,-1 1-1 0 0,8 14 1 0 0,-7-10 166 0 0,-1 1 0 0 0,0 1 0 0 0,-1-1 0 0 0,-1 1 0 0 0,-1 0 0 0 0,0 0 0 0 0,-1 1 0 0 0,1 24 1 0 0,-4-63-234 0 0,2 0 1 0 0,4-32-1 0 0,-2 25-37 0 0,-4 23 52 0 0,0-1 1 0 0,1 0 0 0 0,1 1-1 0 0,2-13 1 0 0,36-89-202 0 0,-39 107 229 0 0,-1 0 0 0 0,1 0 0 0 0,-1 0 0 0 0,1 0 0 0 0,-1 1 0 0 0,1-1 0 0 0,0 0 0 0 0,-1 0 0 0 0,1 1 0 0 0,0-1-1 0 0,0 1 1 0 0,0-1 0 0 0,-1 0 0 0 0,1 1 0 0 0,0 0 0 0 0,0-1 0 0 0,0 1 0 0 0,0-1 0 0 0,0 1 0 0 0,0 0 0 0 0,0 0 0 0 0,0-1 0 0 0,0 1 0 0 0,0 0 0 0 0,0 0-1 0 0,0 0 1 0 0,0 0 0 0 0,0 0 0 0 0,0 1 0 0 0,0-1 0 0 0,0 0 0 0 0,0 0 0 0 0,0 0 0 0 0,-1 1 0 0 0,1-1 0 0 0,0 1 0 0 0,0-1 0 0 0,0 1 0 0 0,0-1 0 0 0,0 1-1 0 0,-1-1 1 0 0,1 1 0 0 0,1 1 0 0 0,5 3 14 0 0,-1 0 1 0 0,1 0-1 0 0,-1 1 0 0 0,7 7 0 0 0,51 72 138 0 0,-53-66-114 0 0,-1 0-1 0 0,0 1 1 0 0,-1 0-1 0 0,-1 1 1 0 0,-2 0-1 0 0,7 31 1 0 0,-10-42-32 0 0,4 35-153 0 0,-7-44 19 0 0,1 0 0 0 0,-1 0 0 0 0,0 1-1 0 0,0-1 1 0 0,0 0 0 0 0,0 0-1 0 0,0 0 1 0 0,0 0 0 0 0,0 0 0 0 0,0 0-1 0 0,-1 0 1 0 0,1 0 0 0 0,0 0-1 0 0,-1 0 1 0 0,1 0 0 0 0,-1 0 0 0 0,1 0-1 0 0,-1 0 1 0 0,1 0 0 0 0,-1-1 0 0 0,1 1-1 0 0,-1 0 1 0 0,0 0 0 0 0,1 0-1 0 0,-1-1 1 0 0,0 1 0 0 0,0 0 0 0 0,0-1-1 0 0,0 1 1 0 0,0-1 0 0 0,1 1-1 0 0,-1-1 1 0 0,0 1 0 0 0,0-1 0 0 0,0 0-1 0 0,0 1 1 0 0,-2-1 0 0 0,2 0-43 0 0,1 0-1 0 0,-1 0 1 0 0,0 0 0 0 0,1 0 0 0 0,-1-1 0 0 0,0 1 0 0 0,1 0 0 0 0,-1 0 0 0 0,0 0-1 0 0,1-1 1 0 0,-1 1 0 0 0,1 0 0 0 0,-1-1 0 0 0,1 1 0 0 0,-1-1 0 0 0,1 1 0 0 0,-1-1-1 0 0,1 1 1 0 0,-1-1 0 0 0,1 1 0 0 0,-1-1 0 0 0,1 1 0 0 0,0-1 0 0 0,-1 1 0 0 0,1-1-1 0 0,0 0 1 0 0,-1 1 0 0 0,1-1 0 0 0,0 0 0 0 0,0 1 0 0 0,0-2 0 0 0,-3-25-3983 0 0,3 25 3826 0 0,0-9-926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6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1 680 0 0,'15'0'2589'0'0,"0"2"0"0"0,0 0 0 0 0,0 0 0 0 0,25 8 0 0 0,-24-5-1838 0 0,0 1 0 0 0,0 1 0 0 0,0 1 0 0 0,-1 0 0 0 0,0 0 0 0 0,26 22 0 0 0,9 22 37 0 0,-46-47-842 0 0,-1 0 0 0 0,0 0 0 0 0,0 0 0 0 0,0 1 0 0 0,0-1-1 0 0,-1 1 1 0 0,0 0 0 0 0,0 0 0 0 0,0 0 0 0 0,-1 0-1 0 0,0 0 1 0 0,0 0 0 0 0,-1 0 0 0 0,0 11 0 0 0,-19-18-3267 0 0,6-8 1003 0 0,1-1 0 0 0,0 0 0 0 0,-20-23 0 0 0,17 17 1032 0 0,-6-8-723 0 0,2-7 291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7.2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15 988 0 0,'0'-1'125'0'0,"0"1"-1"0"0,0-1 1 0 0,0 1 0 0 0,0-1-1 0 0,0 1 1 0 0,0-1-1 0 0,0 1 1 0 0,0-1 0 0 0,0 0-1 0 0,1 1 1 0 0,-1-1-1 0 0,0 1 1 0 0,0-1 0 0 0,1 1-1 0 0,-1-1 1 0 0,0 1 0 0 0,0 0-1 0 0,1-1 1 0 0,-1 1-1 0 0,1-1 1 0 0,-1 1 0 0 0,0 0-1 0 0,1-1 1 0 0,-1 1-1 0 0,1 0 1 0 0,-1-1 0 0 0,1 1-1 0 0,-1 0 1 0 0,1-1 0 0 0,-1 1-1 0 0,1 0 1 0 0,-1 0-1 0 0,1 0 1 0 0,-1 0 0 0 0,2 0-1 0 0,0-1 219 0 0,1 2-1 0 0,-1-1 0 0 0,0 0 0 0 0,1 0 1 0 0,-1 1-1 0 0,1-1 0 0 0,-1 1 1 0 0,0 0-1 0 0,3 1 0 0 0,0 0 43 0 0,-1 0 0 0 0,1 0 0 0 0,-1 0 0 0 0,1 1-1 0 0,-1 0 1 0 0,0 0 0 0 0,0 0 0 0 0,-1 0 0 0 0,5 5 0 0 0,-2 3 244 0 0,-3-6-499 0 0,0 0-1 0 0,1 0 1 0 0,-1 0-1 0 0,1 0 1 0 0,0 0-1 0 0,0-1 1 0 0,5 5-1 0 0,14 9-1811 0 0,0-2-1 0 0,1 0 1 0 0,0-2-1 0 0,2 0 1 0 0,38 14-1 0 0,3-1-989 0 0,-31-15 1604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7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1 120 0 0,'-1'2'311'0'0,"1"0"0"0"0,-1 0 1 0 0,0 0-1 0 0,0 0 0 0 0,1 0 0 0 0,-1 0 0 0 0,-1 0 1 0 0,1 0-1 0 0,0 0 0 0 0,0-1 0 0 0,-1 1 0 0 0,1 0 1 0 0,-1-1-1 0 0,1 1 0 0 0,-4 2 0 0 0,-34 24 2582 0 0,24-18-1952 0 0,8-4-331 0 0,0-1 0 0 0,1 2 0 0 0,0-1-1 0 0,0 1 1 0 0,0 0 0 0 0,1 0-1 0 0,0 1 1 0 0,0-1 0 0 0,1 1 0 0 0,0 0-1 0 0,1 1 1 0 0,-1-1 0 0 0,2 1-1 0 0,-1-1 1 0 0,1 1 0 0 0,-1 11-1 0 0,3-16-508 0 0,1-1-1 0 0,0 1 0 0 0,-1-1 0 0 0,2 1 0 0 0,-1-1 0 0 0,0 0 0 0 0,1 1 0 0 0,-1-1 0 0 0,1 0 0 0 0,0 0 0 0 0,4 5 0 0 0,29 33 393 0 0,-24-29-430 0 0,-3-4-55 0 0,1 0 0 0 0,0-1 0 0 0,1 1 0 0 0,-1-2 0 0 0,1 1 0 0 0,1-2 0 0 0,-1 1 0 0 0,1-1 0 0 0,0-1 0 0 0,0 0 0 0 0,0 0 0 0 0,1-1 0 0 0,-1-1 0 0 0,13 2 0 0 0,-17-3-37 0 0,1 0 0 0 0,0-1 0 0 0,0 1 0 0 0,0-2 0 0 0,-1 1 0 0 0,1-1 0 0 0,0 0 0 0 0,0-1 0 0 0,-1 1 0 0 0,1-2 0 0 0,-1 1-1 0 0,0-1 1 0 0,0 0 0 0 0,0 0 0 0 0,0-1 0 0 0,0 0 0 0 0,0 0 0 0 0,-1-1 0 0 0,0 0 0 0 0,0 0 0 0 0,10-12 0 0 0,-11 11-58 0 0,-1-1 0 0 0,0 1 0 0 0,0-1 0 0 0,0 0-1 0 0,-1 0 1 0 0,0-1 0 0 0,0 1 0 0 0,-1-1 0 0 0,0 1 0 0 0,0-1 0 0 0,-1 0 0 0 0,0 0 0 0 0,0 0 0 0 0,-1 0 0 0 0,-1-13 0 0 0,0 15 60 0 0,0 1 1 0 0,0 0-1 0 0,-1 0 1 0 0,1 0 0 0 0,-1 0-1 0 0,0 1 1 0 0,-1-1 0 0 0,1 0-1 0 0,-1 1 1 0 0,0-1-1 0 0,0 1 1 0 0,0 0 0 0 0,-1 0-1 0 0,1 0 1 0 0,-1 1-1 0 0,0-1 1 0 0,0 1 0 0 0,0 0-1 0 0,-1 0 1 0 0,1 0 0 0 0,-1 1-1 0 0,1-1 1 0 0,-1 1-1 0 0,-8-2 1 0 0,0-1 7 0 0,0 1 0 0 0,-1 1-1 0 0,1 0 1 0 0,-1 1 0 0 0,0 1-1 0 0,-23-1 1 0 0,32 2-168 0 0,-1 1-1 0 0,1 0 0 0 0,0-1 1 0 0,0 2-1 0 0,0-1 1 0 0,0 0-1 0 0,0 1 1 0 0,0 0-1 0 0,1 0 0 0 0,-1 1 1 0 0,1-1-1 0 0,-1 1 1 0 0,1 0-1 0 0,0 0 0 0 0,0 0 1 0 0,0 1-1 0 0,0-1 1 0 0,1 1-1 0 0,0 0 0 0 0,-1 0 1 0 0,-2 6-1 0 0,3-6-245 0 0,1 0-1 0 0,0 0 1 0 0,0 1-1 0 0,0-1 1 0 0,1 0-1 0 0,-1 0 1 0 0,1 1-1 0 0,0-1 1 0 0,0 1-1 0 0,1-1 1 0 0,0 1-1 0 0,-1 6 1 0 0,2-8 123 0 0,-1-1 1 0 0,1 1-1 0 0,0 0 0 0 0,0 0 1 0 0,0-1-1 0 0,0 1 0 0 0,0-1 1 0 0,0 1-1 0 0,1-1 0 0 0,-1 1 1 0 0,1-1-1 0 0,0 0 0 0 0,0 0 1 0 0,-1 0-1 0 0,2 0 0 0 0,-1 0 1 0 0,0 0-1 0 0,0 0 0 0 0,0-1 1 0 0,6 3-1 0 0,11 7-1153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8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87 944 0 0,'17'4'6084'0'0,"-23"-3"-4564"0"0,-31-10 10975 0 0,53 7-11209 0 0,49 4 31 0 0,52-3-1084 0 0,179-32-356 0 0,-181 11-2722 0 0,-100 14-1279 0 0,-68-5-9048 0 0,43 12 12258 0 0,-9-3-739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8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1 512 0 0,'0'0'2581'0'0,"19"16"2080"0"0,1-5-2676 0 0,1-1 0 0 0,0-1 0 0 0,45 13 0 0 0,-51-18-1601 0 0,1-1-1 0 0,1-1 1 0 0,27 1 0 0 0,59 3-215 0 0,-98-6-152 0 0,-1 0 1 0 0,1 1-1 0 0,-1-1 0 0 0,0 1 0 0 0,1 0 0 0 0,-1 1 0 0 0,0-1 1 0 0,0 1-1 0 0,0-1 0 0 0,0 1 0 0 0,6 4 0 0 0,-9-5-9 0 0,0-1-1 0 0,0 1 0 0 0,0 0 1 0 0,0 0-1 0 0,0 0 1 0 0,-1 0-1 0 0,1 0 0 0 0,0 0 1 0 0,0 0-1 0 0,-1 0 1 0 0,1 0-1 0 0,0 0 0 0 0,-1 0 1 0 0,1 0-1 0 0,-1 0 1 0 0,0 0-1 0 0,1 1 0 0 0,-1-1 1 0 0,0 0-1 0 0,0 0 1 0 0,0 1-1 0 0,1-1 0 0 0,-1 0 1 0 0,-1 0-1 0 0,1 1 1 0 0,0-1-1 0 0,0 0 0 0 0,0 0 1 0 0,-1 1-1 0 0,1-1 1 0 0,0 0-1 0 0,-1 0 0 0 0,1 0 1 0 0,-1 0-1 0 0,0 0 1 0 0,1 0-1 0 0,-1 1 0 0 0,0-2 1 0 0,0 1-1 0 0,1 0 1 0 0,-1 0-1 0 0,-2 1 0 0 0,0 3 10 0 0,0 0 0 0 0,0 0 0 0 0,1 0 0 0 0,-1 0 0 0 0,1 0 0 0 0,0 1 0 0 0,-2 8 0 0 0,-12 28 124 0 0,-3 12-52 0 0,0-1-66 0 0,16-48-19 0 0,0 0 1 0 0,0 0-1 0 0,1 0 0 0 0,0 0 0 0 0,0 0 1 0 0,0 1-1 0 0,0 6 0 0 0,-4 1 15 0 0,6-10-12 0 0,14-2-8 0 0,-12-3-2 0 0,0-1 0 0 0,0 1-1 0 0,0-1 1 0 0,-1 1 0 0 0,1-1 0 0 0,0 0-1 0 0,-1 0 1 0 0,0 0 0 0 0,0 0-1 0 0,0 0 1 0 0,0 0 0 0 0,0 0 0 0 0,0-5-1 0 0,-1-4-26 0 0,1 2 32 0 0,0 0-1 0 0,-2 0 1 0 0,1 0 0 0 0,-1 0-1 0 0,0 0 1 0 0,-1 0 0 0 0,0 0-1 0 0,-1 0 1 0 0,0 0 0 0 0,-1 1-1 0 0,0-1 1 0 0,-5-9 0 0 0,3 12-6 0 0,1-1 0 0 0,-1 1 0 0 0,0 0 0 0 0,0 0 0 0 0,-1 1 0 0 0,-8-7 0 0 0,-19-18 37 0 0,31 24-18 0 0,3 7-15 0 0,0-1 1 0 0,0 1-1 0 0,0 0 1 0 0,-1 0-1 0 0,1 0 1 0 0,0-1-1 0 0,0 1 1 0 0,0 0-1 0 0,0 0 1 0 0,0 0-1 0 0,0 0 1 0 0,0 0-1 0 0,0-1 1 0 0,0 1-1 0 0,0 0 1 0 0,-1 0-1 0 0,1 0 1 0 0,0 0-1 0 0,0 0 1 0 0,0 0-1 0 0,0-1 1 0 0,0 1 0 0 0,-1 0-1 0 0,1 0 1 0 0,0 0-1 0 0,0 0 1 0 0,0 0-1 0 0,0 0 1 0 0,-1 0-1 0 0,1 0 1 0 0,0 0-1 0 0,0 0 1 0 0,0 0-1 0 0,-1 0 1 0 0,1 0-1 0 0,0 0 1 0 0,0 0-1 0 0,0 0 1 0 0,0 0-1 0 0,-1 0 1 0 0,1 0-1 0 0,0 0 1 0 0,0 0-1 0 0,0 0 1 0 0,-2 0 29 0 0,13 7 136 0 0,9 11-169 0 0,-3 1-62 0 0,-15-15-17 0 0,1-1 1 0 0,-1 1-1 0 0,1-1 1 0 0,-1 1-1 0 0,0 0 1 0 0,-1 0-1 0 0,1 0 1 0 0,-1 0-1 0 0,1 0 0 0 0,0 7 1 0 0,-1-6-342 0 0,1 1 0 0 0,0 0 1 0 0,0-1-1 0 0,0 1 0 0 0,5 7 0 0 0,2 2-1233 0 0,-8-13 1190 0 0,0 0 0 0 0,1 1 0 0 0,-1-1 0 0 0,0 0 0 0 0,1 0 0 0 0,-1 0 0 0 0,1 0 0 0 0,-1 0 0 0 0,1 0-1 0 0,0 0 1 0 0,0 0 0 0 0,0-1 0 0 0,0 1 0 0 0,0-1 0 0 0,1 0 0 0 0,-1 1 0 0 0,0-1 0 0 0,0 0 0 0 0,1 0 0 0 0,-1 0 0 0 0,1-1 0 0 0,-1 1 0 0 0,5 0 0 0 0,11-5-1102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07:59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51 122 236 0 0,'10'-87'5896'0'0,"-10"86"-5753"0"0,0-1 0 0 0,0 0 0 0 0,1 1 0 0 0,-1-1 1 0 0,1 0-1 0 0,0 1 0 0 0,-1-1 0 0 0,1 1 0 0 0,0-1 0 0 0,0 1 0 0 0,0-1 1 0 0,0 1-1 0 0,0 0 0 0 0,0-1 0 0 0,0 1 0 0 0,0 0 0 0 0,1 0 1 0 0,-1 0-1 0 0,0 0 0 0 0,2-1 0 0 0,-2 1-62 0 0,0 1-1 0 0,-1-1 1 0 0,1 1 0 0 0,0 0-1 0 0,0-1 1 0 0,-1 1 0 0 0,1-1-1 0 0,0 1 1 0 0,0 0 0 0 0,0 0-1 0 0,0 0 1 0 0,0-1 0 0 0,-1 1-1 0 0,1 0 1 0 0,0 0 0 0 0,0 0-1 0 0,0 0 1 0 0,0 0 0 0 0,0 0-1 0 0,-1 1 1 0 0,1-1 0 0 0,0 0-1 0 0,0 0 1 0 0,0 1 0 0 0,0-1-1 0 0,-1 0 1 0 0,1 1 0 0 0,0-1-1 0 0,0 1 1 0 0,-1-1-1 0 0,1 1 1 0 0,0-1 0 0 0,-1 1-1 0 0,1 0 1 0 0,-1-1 0 0 0,1 1-1 0 0,0 0 1 0 0,1 3 66 0 0,0 0 1 0 0,-1 0-1 0 0,0 0 0 0 0,1 0 0 0 0,-1 1 0 0 0,-1-1 1 0 0,1 0-1 0 0,-1 0 0 0 0,1 1 0 0 0,-1-1 0 0 0,-1 8 1 0 0,-11 54 1065 0 0,5-29-711 0 0,-12 65 191 0 0,-4 27-407 0 0,1-17-398 0 0,15-85-734 0 0,1 1-1 0 0,1 0 1 0 0,-1 40 0 0 0,0-31-1583 0 0,0 9-1733 0 0,6-44 3891 0 0,0 0 0 0 0,0 0 0 0 0,0 0 1 0 0,0 0-1 0 0,0 0 0 0 0,0 0 0 0 0,1-1 0 0 0,-1 1 0 0 0,1 0 1 0 0,-1 0-1 0 0,1-1 0 0 0,0 1 0 0 0,0 0 0 0 0,0-1 0 0 0,0 1 1 0 0,0 0-1 0 0,0-1 0 0 0,2 2 0 0 0,6 4-1047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9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3 896 0 0,'-34'-2'15931'0'0,"30"11"-14272"0"0,5-8-1643 0 0,1 0 0 0 0,0 1 0 0 0,0-1-1 0 0,0 0 1 0 0,0 0 0 0 0,0-1 0 0 0,0 1 0 0 0,0 0 0 0 0,0-1 0 0 0,0 1 0 0 0,3 0 0 0 0,9 3-1 0 0,12 4-42 0 0,37 7-1 0 0,-1 0-393 0 0,-32-9-69 0 0,-22-5 217 0 0,0 1 0 0 0,0 0 1 0 0,0 0-1 0 0,15 7 0 0 0,-23-9 267 0 0,0 1-1 0 0,0-1 0 0 0,1 0 1 0 0,-1 0-1 0 0,0 1 1 0 0,0-1-1 0 0,0 0 1 0 0,1 0-1 0 0,-1 1 0 0 0,0-1 1 0 0,0 0-1 0 0,0 1 1 0 0,0-1-1 0 0,0 0 1 0 0,1 1-1 0 0,-1-1 0 0 0,0 0 1 0 0,0 1-1 0 0,0-1 1 0 0,0 1-1 0 0,0-1 1 0 0,0 0-1 0 0,0 1 0 0 0,0-1 1 0 0,0 0-1 0 0,0 1 1 0 0,-1-1-1 0 0,1 0 1 0 0,0 1-1 0 0,0-1 1 0 0,0 0-1 0 0,0 1 0 0 0,0-1 1 0 0,-1 0-1 0 0,1 0 1 0 0,0 1-1 0 0,0-1 1 0 0,-1 0-1 0 0,1 1 0 0 0,-1-1 1 0 0,-12 15-37 0 0,9-12 46 0 0,0 1 1 0 0,0 0-1 0 0,0-1 0 0 0,-1 0 0 0 0,1 0 1 0 0,-1 0-1 0 0,-5 2 0 0 0,-21 14-3 0 0,13-6-6 0 0,-1 0 0 0 0,-21 10 0 0 0,23-13 4 0 0,0 0 1 0 0,1 1-1 0 0,-18 15 0 0 0,18-11-4 0 0,7-8 4 0 0,1 1 0 0 0,-1 1 0 0 0,2 0 0 0 0,-11 13 0 0 0,18-22 1 0 0,0 1 1 0 0,-1-1-1 0 0,1 0 0 0 0,0 1 1 0 0,0-1-1 0 0,0 1 1 0 0,-1-1-1 0 0,1 0 1 0 0,0 1-1 0 0,0-1 0 0 0,0 0 1 0 0,0 1-1 0 0,0-1 1 0 0,0 1-1 0 0,0-1 0 0 0,0 0 1 0 0,0 1-1 0 0,0-1 1 0 0,0 1-1 0 0,0-1 1 0 0,0 0-1 0 0,0 1 0 0 0,0-1 1 0 0,1 0-1 0 0,-1 1 1 0 0,0-1-1 0 0,0 1 0 0 0,0-1 1 0 0,1 0-1 0 0,-1 0 1 0 0,0 1-1 0 0,0-1 1 0 0,1 0-1 0 0,-1 1 0 0 0,0-1 1 0 0,0 0-1 0 0,1 0 1 0 0,-1 1-1 0 0,1-1 0 0 0,4 8-33 0 0,-5-8 11 0 0,0 0 1 0 0,1 0 0 0 0,-1 0-1 0 0,0 0 1 0 0,0 0 0 0 0,1 1-1 0 0,-1-1 1 0 0,0 0 0 0 0,1 0-1 0 0,-1 0 1 0 0,0 0 0 0 0,0 0-1 0 0,1 0 1 0 0,-1 0 0 0 0,0 0-1 0 0,0 0 1 0 0,1 0 0 0 0,-1 0-1 0 0,0 0 1 0 0,1 0 0 0 0,-1-1-1 0 0,0 1 1 0 0,0 0 0 0 0,1 0-1 0 0,-1 0 1 0 0,0 0 0 0 0,0 0-1 0 0,0 0 1 0 0,1-1 0 0 0,-1 1-1 0 0,0 0 1 0 0,0 0 0 0 0,0 0-1 0 0,1-1 1 0 0,-1 1 0 0 0,0 0-1 0 0,0 0 1 0 0,0-1 0 0 0,0 1-1 0 0,0 0 1 0 0,1 0 0 0 0,-1-1-1 0 0,0 1 1 0 0,0 0 0 0 0,11-12-654 0 0,-6 6 655 0 0,0-1 1 0 0,0 0-1 0 0,-1 0 0 0 0,0 0 1 0 0,0-1-1 0 0,0 1 0 0 0,-1-1 1 0 0,0 0-1 0 0,-1 0 0 0 0,0 0 1 0 0,0-1-1 0 0,-1 1 0 0 0,1-13 1 0 0,8-32 50 0 0,-11 41-23 0 0,1 10 3 0 0,-1 1-1 0 0,1-1 0 0 0,0 0 0 0 0,0 0 0 0 0,0 1 0 0 0,0-1 1 0 0,0 0-1 0 0,0 0 0 0 0,0 1 0 0 0,1-1 0 0 0,-1 0 1 0 0,1 0-1 0 0,-1 1 0 0 0,1-1 0 0 0,0 0 0 0 0,-1 1 1 0 0,1-1-1 0 0,0 1 0 0 0,0-1 0 0 0,1-1 0 0 0,-9 36 2603 0 0,-3 16-2495 0 0,4-32-289 0 0,6-17 117 0 0,0 1 1 0 0,-1-1-1 0 0,1 0 1 0 0,0 1 0 0 0,-1-1-1 0 0,1 1 1 0 0,0-1 0 0 0,-1 1-1 0 0,1-1 1 0 0,0 1 0 0 0,0-1-1 0 0,0 1 1 0 0,0-1 0 0 0,-1 1-1 0 0,1 0 1 0 0,0-1-1 0 0,0 1 1 0 0,0-1 0 0 0,0 1-1 0 0,0-1 1 0 0,0 1 0 0 0,0-1-1 0 0,1 1 1 0 0,-1 0 0 0 0,0-1-1 0 0,0 1 1 0 0,0-1-1 0 0,0 1 1 0 0,1-1 0 0 0,-1 1-1 0 0,0-1 1 0 0,1 1 0 0 0,-1-1-1 0 0,0 0 1 0 0,1 1 0 0 0,-1-1-1 0 0,0 1 1 0 0,1-1-1 0 0,-1 0 1 0 0,1 1 0 0 0,-1-1-1 0 0,1 0 1 0 0,-1 1 0 0 0,1-1-1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9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238 77 720 0 0,'-29'-15'1877'0'0,"-1"2"1"0"0,0 1-1 0 0,-43-11 0 0 0,64 21-831 0 0,1 0 0 0 0,-1 1-1 0 0,1 0 1 0 0,-16 0 1075 0 0,7-4 3054 0 0,22 5-5027 0 0,32-1 198 0 0,0 2-1 0 0,0 1 0 0 0,0 2 0 0 0,47 11 1 0 0,-45-5-314 0 0,-24-7-50 0 0,0 0 0 0 0,-1 1 0 0 0,21 9 0 0 0,-31-11 8 0 0,0 0 0 0 0,-1 1 0 0 0,1-1-1 0 0,0 0 1 0 0,-1 1 0 0 0,0 0 0 0 0,1 0 0 0 0,-1 0-1 0 0,0 0 1 0 0,-1 1 0 0 0,1-1 0 0 0,-1 1 0 0 0,1-1-1 0 0,-1 1 1 0 0,0 0 0 0 0,2 6 0 0 0,-4-8 8 0 0,1 0 1 0 0,-1 0 0 0 0,0 0-1 0 0,0 0 1 0 0,0-1-1 0 0,0 1 1 0 0,0 0-1 0 0,0 0 1 0 0,-1 0-1 0 0,1 0 1 0 0,-1 0-1 0 0,1 0 1 0 0,-1 0-1 0 0,0-1 1 0 0,0 1-1 0 0,0 0 1 0 0,0-1-1 0 0,-1 3 1 0 0,-22 26-3 0 0,21-26 4 0 0,-39 31-3 0 0,7-6-61 0 0,36-25-45 0 0,7-3 65 0 0,12-6-5 0 0,24-11 0 0 0,62-14 0 0 0,-93 27 46 0 0,1 0 1 0 0,0 1-1 0 0,0 1 1 0 0,0 0-1 0 0,0 1 1 0 0,0 0-1 0 0,1 1 0 0 0,24 6 1 0 0,-32-5 5 0 0,-1 0 1 0 0,0 0-1 0 0,0 0 1 0 0,0 1-1 0 0,0 0 1 0 0,0 1-1 0 0,-1-1 0 0 0,1 1 1 0 0,-1 0-1 0 0,8 8 1 0 0,-10-9 13 0 0,0 1-1 0 0,0 0 1 0 0,-1 0 0 0 0,0-1 0 0 0,1 2 0 0 0,-1-1 0 0 0,0 0 0 0 0,-1 0-1 0 0,1 0 1 0 0,-1 1 0 0 0,0-1 0 0 0,0 1 0 0 0,0-1 0 0 0,-1 1-1 0 0,0 6 1 0 0,1-6 16 0 0,-1 1 0 0 0,0-1 0 0 0,0 0 0 0 0,-1 1 0 0 0,1-1 0 0 0,-1 0 0 0 0,0 1 0 0 0,-1-1 0 0 0,1 0 0 0 0,-1 0 0 0 0,0 0 0 0 0,-1 0 0 0 0,1 0 0 0 0,-1-1 0 0 0,0 1 0 0 0,-4 4 0 0 0,-2 2-12 0 0,0-1 0 0 0,-1 0 0 0 0,0 0 0 0 0,-1-1 0 0 0,0-1 0 0 0,0 1 0 0 0,-13 5 0 0 0,-1 0-124 0 0,-1-2-1 0 0,-41 14 1 0 0,52-21-329 0 0,1-2 1 0 0,-1 1-1 0 0,0-2 0 0 0,1 0 0 0 0,-23 1 1 0 0,31-4-137 0 0,1 1 0 0 0,-1 0 0 0 0,0-1 0 0 0,1 0 0 0 0,-1-1 0 0 0,1 1 0 0 0,-10-5 1 0 0,12 5 46 0 0,1 0 1 0 0,-1-1 0 0 0,1 0 0 0 0,0 1 0 0 0,0-1 0 0 0,-1 0-1 0 0,1 0 1 0 0,0 0 0 0 0,1 0 0 0 0,-1 0 0 0 0,0-1 0 0 0,0 1 0 0 0,1 0-1 0 0,0-1 1 0 0,-1 1 0 0 0,0-4 0 0 0,2-7-1806 0 0,8-2 326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9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1 188 0 0,'-29'16'176'0'0,"-9"-6"-88"0"0,9-4-396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0:59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354 24 188 0 0,'-10'-24'10410'0'0,"19"27"-7399"0"0,-8-1-2757 0 0,0-1-1 0 0,1 1 1 0 0,-1-1 0 0 0,0 1 0 0 0,0 0 0 0 0,0 0 0 0 0,0-1 0 0 0,0 1 0 0 0,0 0 0 0 0,0 0 0 0 0,0 4 0 0 0,6 10 688 0 0,49 83 977 0 0,-7-1-1639 0 0,-20-35-241 0 0,2 5-55 0 0,-4 2 0 0 0,22 86 0 0 0,-41-128-11 0 0,2 36-299 0 0,-2-15-574 0 0,-8-46 772 0 0,0 0-1 0 0,1 0 1 0 0,-1 0-1 0 0,0 0 1 0 0,-1 0-1 0 0,1 0 1 0 0,0-1-1 0 0,-1 1 1 0 0,0 0-1 0 0,-1 4 1 0 0,-2 17-2369 0 0,4-24 2426 0 0,0 0-1 0 0,0 0 0 0 0,0 0 1 0 0,-1 1-1 0 0,1-1 0 0 0,0 0 1 0 0,0 0-1 0 0,0 1 0 0 0,0-1 1 0 0,0 0-1 0 0,0 0 0 0 0,0 0 1 0 0,0 0-1 0 0,0 1 0 0 0,-1-1 1 0 0,0 1-646 0 0,1-1 646 0 0,-1 0-1 0 0,1 0 0 0 0,0 0 1 0 0,0 0-1 0 0,0 0 0 0 0,-1 0 1 0 0,1 0-1 0 0,0 0 0 0 0,0 0 1 0 0,0 0-1 0 0,-1 0 0 0 0,1 0 1 0 0,0 0-1 0 0,0 0 0 0 0,0 0 1 0 0,-1 0-1 0 0,-14-5-1846 0 0,-13-10-1511 0 0,-28-29-1491 0 0,37 23 3747 0 0</inkml:trace>
  <inkml:trace contextRef="#ctx0" brushRef="#br0" timeOffset="1">77 433 292 0 0,'-17'-9'1192'0'0,"-22"-12"2303"0"0,38 21-3216 0 0,-1-1-1 0 0,0 0 1 0 0,1 0-1 0 0,-1 0 0 0 0,0 0 1 0 0,1 0-1 0 0,0-1 1 0 0,-1 1-1 0 0,1 0 0 0 0,0-1 1 0 0,-1 1-1 0 0,1-1 0 0 0,-1-1 1 0 0,4 2-11 0 0,0-1 1 0 0,0 1-1 0 0,0 0 1 0 0,0 0-1 0 0,0 0 1 0 0,0 0-1 0 0,0 0 1 0 0,0 1 0 0 0,0-1-1 0 0,0 0 1 0 0,1 1-1 0 0,-1 0 1 0 0,0-1-1 0 0,0 1 1 0 0,4 0-1 0 0,-1 0 224 0 0,274-24 4152 0 0,-93 11-4651 0 0,62 2-1283 0 0,-86 7-1622 0 0,-118 2 32 0 0,-1 2 1 0 0,1 3-1 0 0,66 11 1 0 0,-82-9 1333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0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136 205 1072 0 0,'-35'4'9968'0'0,"52"-3"-6633"0"0,5 0-963 0 0,-16 0-2127 0 0,0 0-1 0 0,1-1 1 0 0,-1 0-1 0 0,0 0 1 0 0,0-1-1 0 0,10-2 0 0 0,-8 1-215 0 0,0-1 1 0 0,0 0-1 0 0,0 0 0 0 0,0-1 0 0 0,-1 1 0 0 0,0-2 0 0 0,0 1 0 0 0,12-11 0 0 0,-16 12-40 0 0,1 0-1 0 0,-1-1 1 0 0,0 1-1 0 0,-1-1 1 0 0,1 0 0 0 0,0 0-1 0 0,-1 0 1 0 0,0 0-1 0 0,0 0 1 0 0,-1-1-1 0 0,1 1 1 0 0,-1-1 0 0 0,0 1-1 0 0,0-1 1 0 0,0 1-1 0 0,0-1 1 0 0,-1-6-1 0 0,0 8 8 0 0,0 0-1 0 0,0 0 0 0 0,0 0 1 0 0,0 0-1 0 0,-1 0 0 0 0,1 0 1 0 0,-1 0-1 0 0,0 0 0 0 0,0 0 1 0 0,0 0-1 0 0,0 0 0 0 0,-1 1 1 0 0,1-1-1 0 0,-4-4 0 0 0,2 3 10 0 0,-1 1-1 0 0,0 0 1 0 0,0 0-1 0 0,0 1 0 0 0,0-1 1 0 0,0 1-1 0 0,-1 0 0 0 0,-6-3 1 0 0,0 2 10 0 0,-1 0-1 0 0,1 1 1 0 0,0 1 0 0 0,-1 0 0 0 0,1 0-1 0 0,-1 1 1 0 0,0 0 0 0 0,1 1 0 0 0,-13 3 0 0 0,18-4-2 0 0,1 1 7 0 0,-1 0 0 0 0,0 1 1 0 0,1-1-1 0 0,-1 1 0 0 0,1 0 0 0 0,-1 1 0 0 0,1-1 1 0 0,0 1-1 0 0,0 0 0 0 0,0 0 0 0 0,0 0 1 0 0,0 1-1 0 0,1 0 0 0 0,0 0 0 0 0,0 0 0 0 0,0 0 1 0 0,0 1-1 0 0,1 0 0 0 0,-1-1 0 0 0,1 1 0 0 0,0 1 1 0 0,1-1-1 0 0,-1 0 0 0 0,1 1 0 0 0,0-1 0 0 0,1 1 1 0 0,-1-1-1 0 0,1 1 0 0 0,0 0 0 0 0,0 0 0 0 0,1-1 1 0 0,0 1-1 0 0,0 0 0 0 0,0 0 0 0 0,3 11 0 0 0,-1-7-20 0 0,0 1 0 0 0,1-1 0 0 0,0 0-1 0 0,1 0 1 0 0,0 0 0 0 0,1 0 0 0 0,7 10-1 0 0,-5-10-12 0 0,1 0 0 0 0,0 0 0 0 0,0-2 0 0 0,1 1-1 0 0,0-1 1 0 0,1 0 0 0 0,0-1 0 0 0,0 0 0 0 0,1 0-1 0 0,-1-1 1 0 0,1-1 0 0 0,1 0 0 0 0,14 5 0 0 0,-17-7-201 0 0,-1-1 1 0 0,1-1-1 0 0,0 1 1 0 0,-1-1-1 0 0,1-1 1 0 0,0 0-1 0 0,0 0 1 0 0,13-2-1 0 0,-15 1-249 0 0,0-1-1 0 0,-1 0 1 0 0,1 0 0 0 0,0-1-1 0 0,-1 1 1 0 0,0-1-1 0 0,1-1 1 0 0,-1 1-1 0 0,-1-1 1 0 0,1 0 0 0 0,8-8-1 0 0,-8 6-378 0 0,-1-1-1 0 0,0 0 1 0 0,0 0-1 0 0,0 0 0 0 0,-1 0 1 0 0,0-1-1 0 0,-1 0 1 0 0,1 0-1 0 0,-1 0 1 0 0,-1 0-1 0 0,3-13 1 0 0,3-5-539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0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57 209 1016 0 0,'-39'2'4576'0'0,"22"1"2174"0"0,19-3-6354 0 0,1 0 0 0 0,-1-1 0 0 0,1 1 0 0 0,-1-1 0 0 0,1 1 1 0 0,-1-1-1 0 0,0 0 0 0 0,0 0 0 0 0,1 0 0 0 0,-1 0 0 0 0,0 0 0 0 0,3-3 0 0 0,0 0-153 0 0,-1 1 0 0 0,0-1-1 0 0,0 0 1 0 0,0-1-1 0 0,3-5 1 0 0,0 1-245 0 0,-2-1 0 0 0,1 0 0 0 0,-1 0 0 0 0,7-22-1 0 0,-9 23-253 0 0,1 0-1 0 0,0 1 1 0 0,0-1-1 0 0,11-14 1 0 0,12-10-3933 0 0,-26 32 3955 0 0,0 0 0 0 0,0 0-1 0 0,0 0 1 0 0,0 0 0 0 0,0 1 0 0 0,0-1-1 0 0,0 0 1 0 0,0 1 0 0 0,1-1 0 0 0,-1 1-1 0 0,0-1 1 0 0,0 1 0 0 0,1 0 0 0 0,-1-1-1 0 0,0 1 1 0 0,0 0 0 0 0,1 0 0 0 0,-1 0-1 0 0,0 0 1 0 0,1 0 0 0 0,-1 0 0 0 0,0 1-1 0 0,1-1 1 0 0,-1 0 0 0 0,0 1 0 0 0,2 0-1 0 0,0 0-144 0 0,-1 0 0 0 0,1 0 0 0 0,0 1 0 0 0,-1-1 0 0 0,1 1 0 0 0,-1 0 0 0 0,0 0 0 0 0,0 0 0 0 0,1 0 0 0 0,-1 0 0 0 0,2 4 0 0 0,6 9-1105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1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278 197 912 0 0,'4'8'958'0'0,"1"0"1"0"0,-2 1-1 0 0,1-1 0 0 0,-1 0 0 0 0,0 1 1 0 0,-1 0-1 0 0,2 13 0 0 0,-3-17-369 0 0,0 0 0 0 0,1 0-1 0 0,-1 0 1 0 0,1-1 0 0 0,0 1-1 0 0,0 0 1 0 0,0-1 0 0 0,3 9 3490 0 0,-14-12-2596 0 0,-7-4-798 0 0,-55-86-195 0 0,41 50-1785 0 0,-35-37-1 0 0,28 32-1185 0 0,31 35 1202 0 0,-1 0 1 0 0,-1 0 0 0 0,0 0-1 0 0,0 1 1 0 0,0 0 0 0 0,-1 1-1 0 0,-13-9 1 0 0,21 15 1171 0 0,1 1 1 0 0,-1 0 0 0 0,1-1 0 0 0,-1 1-1 0 0,1 0 1 0 0,-1 0 0 0 0,1-1 0 0 0,-1 1-1 0 0,1 0 1 0 0,-1 0 0 0 0,0 0-1 0 0,1 0 1 0 0,-1-1 0 0 0,1 1 0 0 0,-1 0-1 0 0,1 0 1 0 0,-1 0 0 0 0,0 0-1 0 0,1 1 1 0 0,-1-1 0 0 0,1 0 0 0 0,-1 0-1 0 0,1 0 1 0 0,-1 0 0 0 0,1 0-1 0 0,-1 1 1 0 0,0-1 0 0 0,1 0 0 0 0,-1 1-1 0 0,1-1 1 0 0,-1 1 0 0 0,-1 4-1171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1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78 828 0 0,'0'1'257'0'0,"1"1"0"0"0,0-1-1 0 0,0 1 1 0 0,0-1 0 0 0,0 0-1 0 0,0 0 1 0 0,0 1 0 0 0,0-1 0 0 0,0 0-1 0 0,1 0 1 0 0,-1 0 0 0 0,0 0-1 0 0,1 0 1 0 0,-1-1 0 0 0,1 1 0 0 0,-1 0-1 0 0,1-1 1 0 0,1 1 0 0 0,30 12 3173 0 0,-26-11-2883 0 0,1 0 0 0 0,-1 0 0 0 0,1-1 0 0 0,-1 1 0 0 0,1-2 0 0 0,-1 1 0 0 0,1-1 0 0 0,-1-1 0 0 0,1 1 0 0 0,0-1 0 0 0,-1 0 0 0 0,0-1 0 0 0,13-4 0 0 0,1-2-151 0 0,1 1-151 0 0,38-21 0 0 0,-37 15-651 0 0,0 1 1 0 0,0 2-1 0 0,34-12 0 0 0,-51 20 254 0 0,0 0-1 0 0,0 1 1 0 0,1 0 0 0 0,-1-1-1 0 0,0 2 1 0 0,1-1-1 0 0,-1 1 1 0 0,0 0 0 0 0,1 0-1 0 0,-1 1 1 0 0,0 0 0 0 0,1 0-1 0 0,-1 0 1 0 0,0 1 0 0 0,0 0-1 0 0,0 0 1 0 0,0 1 0 0 0,0 0-1 0 0,7 4 1 0 0,-9-4 104 0 0,0 1-1 0 0,-1-1 1 0 0,1 1 0 0 0,-1 0-1 0 0,0-1 1 0 0,0 2 0 0 0,0-1 0 0 0,-1 0-1 0 0,1 0 1 0 0,-1 1 0 0 0,0 0-1 0 0,0-1 1 0 0,1 9 0 0 0,0-1 48 0 0,-1 0 0 0 0,0 1-1 0 0,-1 0 1 0 0,-1 12 0 0 0,-2-10 237 0 0,-1 0 0 0 0,0 0 1 0 0,-2 0-1 0 0,1-1 0 0 0,-2 1 0 0 0,-7 14 0 0 0,13-29-231 0 0,-3 6 132 0 0,1-1 0 0 0,1 0 0 0 0,-1 1 1 0 0,1-1-1 0 0,0 1 0 0 0,0-1 0 0 0,1 1 0 0 0,-1 9 1 0 0,1-14-150 0 0,3-4 5 0 0,-1 1 0 0 0,1 0 0 0 0,-1-1 0 0 0,0 0 0 0 0,0 1 0 0 0,0-1-1 0 0,0 0 1 0 0,-1 0 0 0 0,1 0 0 0 0,-1 0 0 0 0,0 0 0 0 0,0-1 0 0 0,0 1 0 0 0,0 0 0 0 0,0-4 0 0 0,11-24-40 0 0,-5 18 45 0 0,2 1 0 0 0,-1 1 0 0 0,1-1 1 0 0,1 2-1 0 0,0-1 0 0 0,1 1 0 0 0,0 1 0 0 0,0 0 1 0 0,1 0-1 0 0,16-8 0 0 0,-25 15 33 0 0,0 1 0 0 0,0 0-1 0 0,0-1 1 0 0,1 1 0 0 0,-1 1 0 0 0,0-1-1 0 0,1 0 1 0 0,-1 1 0 0 0,1-1 0 0 0,-1 1-1 0 0,1 0 1 0 0,-1 0 0 0 0,0 1 0 0 0,1-1-1 0 0,-1 1 1 0 0,1 0 0 0 0,-1-1 0 0 0,0 2 0 0 0,1-1-1 0 0,3 2 1 0 0,-1 0 151 0 0,0 0 1 0 0,-1 1-1 0 0,1 0 0 0 0,-1 0 0 0 0,0 0 1 0 0,0 0-1 0 0,0 1 0 0 0,-1 0 0 0 0,7 8 1 0 0,-9-9-111 0 0,0-2-17 0 0,0 0 0 0 0,0 0 0 0 0,-1 1 0 0 0,1-1-1 0 0,-1 1 1 0 0,0 0 0 0 0,1-1 0 0 0,-1 1-1 0 0,-1 0 1 0 0,1 0 0 0 0,0-1 0 0 0,0 7-1 0 0,5 19 185 0 0,-5-25-225 0 0,0 0 0 0 0,0 0 0 0 0,-1 0 0 0 0,1 0 0 0 0,-1 0 0 0 0,1 0 1 0 0,-1 1-1 0 0,0-1 0 0 0,0 0 0 0 0,0 0 0 0 0,-1 0 0 0 0,1 0 0 0 0,-2 5 0 0 0,2-7-13 0 0,-2 3 9 0 0,1 0 0 0 0,0 0 0 0 0,-1 0-1 0 0,2 1 1 0 0,-1-1 0 0 0,0 6 0 0 0,1-10-17 0 0,1 1 1 0 0,-1-1-1 0 0,0 0 0 0 0,0 1 1 0 0,0-1-1 0 0,0 1 1 0 0,0-1-1 0 0,0 1 0 0 0,0-1 1 0 0,0 1-1 0 0,0-1 0 0 0,0 1 1 0 0,0-1-1 0 0,0 1 0 0 0,0-1 1 0 0,0 1-1 0 0,0-1 0 0 0,0 0 1 0 0,0 1-1 0 0,-1-1 0 0 0,1 1 1 0 0,0-1-1 0 0,0 1 1 0 0,-1-1-1 0 0,1 0 0 0 0,0 1 1 0 0,0-1-1 0 0,-1 0 0 0 0,1 1 1 0 0,0-1-1 0 0,-1 0 0 0 0,1 1 1 0 0,-1-1-1 0 0,1 0 0 0 0,0 0 1 0 0,-1 1-1 0 0,1-1 1 0 0,-1 0-1 0 0,1 0 0 0 0,-1 0 1 0 0,1 0-1 0 0,-1 0 0 0 0,1 1 1 0 0,0-1-1 0 0,-1 0 0 0 0,1 0 1 0 0,-1 0-1 0 0,1 0 0 0 0,-1 0 1 0 0,1-1-1 0 0,-1 1 0 0 0,1 0 1 0 0,-1 0-1 0 0,1 0 1 0 0,-1 0-1 0 0,1 0 0 0 0,0-1 1 0 0,-1 1-1 0 0,1 0 0 0 0,-1 0 1 0 0,1-1-1 0 0,0 1 0 0 0,-1-1 1 0 0,0-1-52 0 0,0 0 0 0 0,1-1 0 0 0,0 1 0 0 0,-1-1 0 0 0,1 1 0 0 0,0 0 0 0 0,0-1 0 0 0,0 1 0 0 0,1-1 0 0 0,-1 1 0 0 0,2-5 0 0 0,17-43-830 0 0,-13 32 656 0 0,0 1 1 0 0,18-31-1 0 0,-21 43 217 0 0,0 0 0 0 0,1 0 0 0 0,0 0 1 0 0,0 0-1 0 0,0 1 0 0 0,1-1 0 0 0,0 1 0 0 0,0 0 0 0 0,0 0 0 0 0,0 1 1 0 0,0 0-1 0 0,10-5 0 0 0,-9 6 12 0 0,0-1 0 0 0,0 1-1 0 0,0 0 1 0 0,0 0 0 0 0,0 1 0 0 0,0 0 0 0 0,0 0 0 0 0,1 1 0 0 0,-1-1 0 0 0,0 1 0 0 0,1 1-1 0 0,-1-1 1 0 0,0 1 0 0 0,0 0 0 0 0,0 1 0 0 0,1-1 0 0 0,-1 1 0 0 0,-1 0 0 0 0,1 1 0 0 0,0-1-1 0 0,0 1 1 0 0,-1 0 0 0 0,9 7 0 0 0,-7-5 7 0 0,-1 0 0 0 0,-1 0 0 0 0,1 1 0 0 0,-1-1 1 0 0,0 1-1 0 0,0 0 0 0 0,-1 1 0 0 0,1-1 0 0 0,-1 1 0 0 0,-1 0 0 0 0,1 0 0 0 0,-1 0 0 0 0,-1 0 0 0 0,3 9 0 0 0,-3-6-28 0 0,0 1-1 0 0,0-1 0 0 0,-1 1 0 0 0,0 0 0 0 0,-1-1 0 0 0,-1 1 0 0 0,1 0 0 0 0,-2 0 0 0 0,-3 16 0 0 0,3-9-315 0 0,2-17 273 0 0,0 1-1 0 0,0-1 1 0 0,0 1 0 0 0,-1-1-1 0 0,1 1 1 0 0,0-1 0 0 0,-1 1 0 0 0,1-1-1 0 0,-1 1 1 0 0,1-1 0 0 0,-1 1-1 0 0,0-1 1 0 0,1 0 0 0 0,-1 1-1 0 0,0-1 1 0 0,-1 2 0 0 0,1-2-69 0 0,0 0 0 0 0,0 0 0 0 0,0 0 0 0 0,0 0 0 0 0,1 0 0 0 0,-1 0 0 0 0,0 1 0 0 0,1-1 0 0 0,-1 0 0 0 0,1 1 0 0 0,0-1 0 0 0,-1 0 0 0 0,1 1 0 0 0,0 1 1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2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0 284 0 0,'27'1'5934'0'0,"25"20"256"0"0,-41-18-5414 0 0,0 1 0 0 0,0 0 0 0 0,0 1 0 0 0,-1 0 0 0 0,1 1-1 0 0,-2 0 1 0 0,12 8 0 0 0,-10-3-429 0 0,0-3-198 0 0,-1 2-1 0 0,0 0 1 0 0,0 0-1 0 0,-1 0 1 0 0,-1 1-1 0 0,0 1 1 0 0,0-1-1 0 0,11 25 1 0 0,-10-17-135 0 0,-5-12 2 0 0,-1 1 0 0 0,1 0 0 0 0,-1 0 0 0 0,2 10 0 0 0,-4-17-97 0 0,-1 0-1 0 0,0 0 1 0 0,1 0-1 0 0,-1 1 0 0 0,0-1 1 0 0,0 0-1 0 0,0 0 0 0 0,0 0 1 0 0,0 0-1 0 0,0 0 0 0 0,0 1 1 0 0,-1-1-1 0 0,1 0 1 0 0,0 0-1 0 0,-1 0 0 0 0,1 0 1 0 0,0 0-1 0 0,-1 0 0 0 0,0 0 1 0 0,1 0-1 0 0,-1 0 0 0 0,1 0 1 0 0,-1 0-1 0 0,0 0 1 0 0,0 0-1 0 0,0-1 0 0 0,1 1 1 0 0,-1 0-1 0 0,0 0 0 0 0,0-1 1 0 0,0 1-1 0 0,0-1 0 0 0,0 1 1 0 0,0-1-1 0 0,0 1 1 0 0,-3 0-1 0 0,2-1-198 0 0,0 0 0 0 0,1 0 1 0 0,-1 0-1 0 0,0 0 0 0 0,0 0 0 0 0,0-1 0 0 0,0 1 0 0 0,0-1 1 0 0,0 1-1 0 0,0-1 0 0 0,0 1 0 0 0,1-1 0 0 0,-1 0 1 0 0,0 0-1 0 0,1 0 0 0 0,-1 0 0 0 0,0 0 0 0 0,-1-2 1 0 0,-32-30-3249 0 0,22 19 2110 0 0,4 5 626 0 0,1 0 1 0 0,0-1-1 0 0,0 0 0 0 0,1 0 0 0 0,0-1 0 0 0,-5-11 0 0 0,-7-15-540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2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54 476 0 0,'10'-39'8047'0'0,"-10"38"-7964"0"0,0 1 0 0 0,0-1-1 0 0,0 1 1 0 0,0-1 0 0 0,1 0 0 0 0,-1 1 0 0 0,0-1 0 0 0,0 1 0 0 0,0-1 0 0 0,1 0 0 0 0,-1 1 0 0 0,0-1-1 0 0,1 1 1 0 0,-1-1 0 0 0,0 1 0 0 0,1-1 0 0 0,-1 1 0 0 0,1-1 0 0 0,-1 1 0 0 0,1 0 0 0 0,-1-1 0 0 0,1 1-1 0 0,-1 0 1 0 0,1-1 0 0 0,-1 1 0 0 0,1 0 0 0 0,-1-1 0 0 0,1 1 0 0 0,0 0 0 0 0,-1 0 0 0 0,1 0 0 0 0,-1 0-1 0 0,1 0 1 0 0,0 0 0 0 0,-1-1 0 0 0,1 2 0 0 0,0-1 0 0 0,-1 0 0 0 0,1 0 0 0 0,0 0 0 0 0,-1 0-1 0 0,1 0 1 0 0,0 1 0 0 0,1-1 123 0 0,-1 0-1 0 0,1 1 1 0 0,0-1-1 0 0,-1 1 0 0 0,1-1 1 0 0,0 1-1 0 0,-1 0 1 0 0,1 0-1 0 0,-1 0 0 0 0,1 0 1 0 0,-1 0-1 0 0,1 0 1 0 0,-1 0-1 0 0,0 0 0 0 0,2 3 1 0 0,16 31 1303 0 0,12 20-2013 0 0,-3-5-4138 0 0,-21-36 2737 0 0,-6-12 1529 0 0,-1 0 1 0 0,1-1 0 0 0,0 1-1 0 0,0 0 1 0 0,0 0-1 0 0,0 0 1 0 0,0-1-1 0 0,0 1 1 0 0,0-1-1 0 0,0 1 1 0 0,3 2-1 0 0,26 18-3365 0 0,-4-7 2333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2.7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87 852 0 0,'4'3'1076'0'0,"1"1"-1"0"0,-1-1 1 0 0,0 1-1 0 0,0 0 1 0 0,0 0-1 0 0,0 1 1 0 0,-1-1 0 0 0,0 1-1 0 0,3 5 1 0 0,-2-3-96 0 0,1 0 1 0 0,0 0 0 0 0,0-1 0 0 0,11 11 0 0 0,-12-12-842 0 0,0-1 1 0 0,0 0 0 0 0,-1 1-1 0 0,0 0 1 0 0,0 0 0 0 0,0 0 0 0 0,0 0-1 0 0,-1 0 1 0 0,0 1 0 0 0,0-1 0 0 0,-1 1-1 0 0,1-1 1 0 0,-1 1 0 0 0,0 0 0 0 0,-1-1-1 0 0,1 11 1 0 0,-1-15-148 0 0,0-1 0 0 0,-1 1 0 0 0,1 0 0 0 0,0-1 0 0 0,0 1 0 0 0,0 0 0 0 0,0-1 0 0 0,-1 1 0 0 0,1 0 0 0 0,0-1 0 0 0,-1 1 0 0 0,1-1 0 0 0,0 1 0 0 0,-1 0 0 0 0,1-1 0 0 0,-1 1 0 0 0,1-1 0 0 0,-1 0 0 0 0,1 1 0 0 0,-1-1 0 0 0,1 1 0 0 0,-1-1 0 0 0,0 0 0 0 0,1 1 0 0 0,-1-1 0 0 0,1 0 0 0 0,-1 0 0 0 0,0 1 0 0 0,1-1 0 0 0,-1 0 0 0 0,0 0 0 0 0,1 0 0 0 0,-1 0 0 0 0,0 0 0 0 0,1 0 0 0 0,-1 0 0 0 0,0 0 0 0 0,1 0 0 0 0,-1 0 0 0 0,0 0 0 0 0,1 0 0 0 0,-1-1 0 0 0,0 1 0 0 0,1 0 0 0 0,-1 0 0 0 0,1-1 0 0 0,-1 1 0 0 0,0 0 0 0 0,1-1 0 0 0,-1 1 0 0 0,1-1 0 0 0,-1 1 0 0 0,1-1 0 0 0,-1 1 0 0 0,1-1 0 0 0,-1 1 0 0 0,1-1 0 0 0,0 1 0 0 0,-1-1 0 0 0,1 0 0 0 0,-1 0 0 0 0,-4-9-146 0 0,1 4 41 0 0,0 1-1 0 0,0-1 0 0 0,1-1 0 0 0,0 1 0 0 0,0 0 0 0 0,1-1 0 0 0,0 1 0 0 0,0-1 1 0 0,1 1-1 0 0,-1-1 0 0 0,1-9 0 0 0,0-11-341 0 0,0 13 227 0 0,1 1 0 0 0,0-1 0 0 0,1 0 0 0 0,1 1 0 0 0,4-18 0 0 0,-5 28 214 0 0,0 0 0 0 0,0 0 0 0 0,0 0 0 0 0,1-1 0 0 0,-1 1 0 0 0,1 1 0 0 0,0-1 0 0 0,0 0 0 0 0,0 0 0 0 0,1 1 0 0 0,-1-1 0 0 0,0 1 0 0 0,1 0 0 0 0,0 0 0 0 0,-1-1 0 0 0,1 2 0 0 0,0-1 0 0 0,0 0 0 0 0,0 1 0 0 0,0-1 0 0 0,0 1 0 0 0,1 0 1 0 0,-1 0-1 0 0,0 0 0 0 0,1 1 0 0 0,3-1 0 0 0,7 0 165 0 0,-1 0 0 0 0,1 1 0 0 0,-1 1 0 0 0,0 0 1 0 0,1 1-1 0 0,-1 0 0 0 0,0 1 0 0 0,0 1 0 0 0,0 0 0 0 0,0 1 0 0 0,-1 0 1 0 0,0 1-1 0 0,19 12 0 0 0,-23-14-60 0 0,0 1 0 0 0,-1 0 1 0 0,0 1-1 0 0,0 0 0 0 0,-1 0 0 0 0,1 1 0 0 0,-1-1 0 0 0,0 1 1 0 0,-1 1-1 0 0,0-1 0 0 0,0 1 0 0 0,-1 0 0 0 0,0 0 1 0 0,0 0-1 0 0,-1 0 0 0 0,0 1 0 0 0,0 0 0 0 0,-1-1 0 0 0,0 1 1 0 0,0 0-1 0 0,-1 10 0 0 0,-1 111-130 0 0,-4-112-283 0 0,-1 1-3373 0 0,24-39-2845 0 0,0-9 928 0 0,-9 14 4115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3:59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1 904 0 0,'0'0'1388'0'0,"-17"11"5126"0"0,16-10-6382 0 0,0 0 1 0 0,1 1-1 0 0,-1-1 0 0 0,1 1 0 0 0,-1-1 0 0 0,1 0 1 0 0,0 1-1 0 0,0-1 0 0 0,0 1 0 0 0,0-1 0 0 0,0 1 1 0 0,0-1-1 0 0,0 1 0 0 0,0-1 0 0 0,0 1 1 0 0,1-1-1 0 0,-1 1 0 0 0,1-1 0 0 0,-1 1 0 0 0,1-1 1 0 0,-1 0-1 0 0,1 1 0 0 0,1 1 0 0 0,4 14 435 0 0,-6 15 79 0 0,1-15-412 0 0,-1-1 0 0 0,0 1 0 0 0,-2-1 1 0 0,-5 32-1 0 0,6-44-448 0 0,0 0 1 0 0,0 0-1 0 0,1 0 1 0 0,0 0 0 0 0,0 0-1 0 0,0 0 1 0 0,0 0-1 0 0,1 0 1 0 0,-1 0 0 0 0,1 0-1 0 0,0 0 1 0 0,0-1-1 0 0,1 1 1 0 0,1 4 0 0 0,-2 1-1824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3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177 178 388 0 0,'0'-9'1289'0'0,"1"7"-955"0"0,-1 1 0 0 0,0-1 0 0 0,0 1 0 0 0,1-1 1 0 0,-1 1-1 0 0,0-1 0 0 0,-1 1 0 0 0,1-1 0 0 0,0 1 0 0 0,0-1 0 0 0,-1 1 0 0 0,1-1 0 0 0,0 1 1 0 0,-1-1-1 0 0,0 1 0 0 0,1 0 0 0 0,-1-1 0 0 0,0 1 0 0 0,0 0 0 0 0,0-1 0 0 0,-2-3 1949 0 0,-3-4-866 0 0,3 8-955 0 0,2 8 386 0 0,2-2-566 0 0,0-1-1 0 0,0 1 1 0 0,0 0-1 0 0,0 0 0 0 0,1 0 1 0 0,0-1-1 0 0,0 1 1 0 0,0-1-1 0 0,1 1 1 0 0,0-1-1 0 0,-1 0 0 0 0,1 0 1 0 0,1 0-1 0 0,-1-1 1 0 0,7 6-1 0 0,-3-2-213 0 0,1 0-1 0 0,-1-1 1 0 0,2 0-1 0 0,-1-1 1 0 0,1 0-1 0 0,15 7 1 0 0,-13-8-56 0 0,0 0 0 0 0,0-1 0 0 0,0-1 0 0 0,0 0 0 0 0,0 0-1 0 0,1-1 1 0 0,-1-1 0 0 0,0 0 0 0 0,1 0 0 0 0,-1-1 0 0 0,0-1 0 0 0,1 0 0 0 0,-1 0 0 0 0,0-1 0 0 0,0-1 0 0 0,-1 1-1 0 0,1-2 1 0 0,-1 0 0 0 0,0 0 0 0 0,19-13 0 0 0,-27 16-15 0 0,0 0 0 0 0,0 0 0 0 0,0-1 0 0 0,-1 1 0 0 0,1 0 1 0 0,-1-1-1 0 0,1 0 0 0 0,-1 1 0 0 0,0-1 0 0 0,0 0 0 0 0,0 1 0 0 0,0-1 0 0 0,-1 0 0 0 0,1-4 0 0 0,0 1 4 0 0,0 0 0 0 0,-1 1 0 0 0,0-1-1 0 0,0 0 1 0 0,0 0 0 0 0,-3-9-1 0 0,2 9 7 0 0,-1 1-1 0 0,0-1 1 0 0,0 1 0 0 0,-1 0-1 0 0,1 0 1 0 0,-1 0-1 0 0,0 0 1 0 0,-1 0-1 0 0,1 1 1 0 0,-1-1-1 0 0,0 1 1 0 0,0 0-1 0 0,-5-4 1 0 0,1 2 27 0 0,0 1 1 0 0,0 0-1 0 0,-1 0 1 0 0,1 1-1 0 0,-1 0 1 0 0,0 1-1 0 0,-11-3 1 0 0,-9-1 36 0 0,-1 2 0 0 0,1 2 1 0 0,-1 0-1 0 0,-31 2 0 0 0,34 2-78 0 0,1 0-1 0 0,-31 6 0 0 0,47-6-231 0 0,0 2-1 0 0,0-1 1 0 0,0 2-1 0 0,1-1 1 0 0,-1 1 0 0 0,1 0-1 0 0,-1 1 1 0 0,-11 9-1 0 0,19-12-5 0 0,0-1 0 0 0,0 1 0 0 0,0 0 0 0 0,0 0 1 0 0,1 0-1 0 0,-1 0 0 0 0,1 0 0 0 0,0 1 0 0 0,-1-1 0 0 0,0 4 0 0 0,1-4-266 0 0,0 1 0 0 0,0-1 0 0 0,0 1 1 0 0,0 0-1 0 0,1-1 0 0 0,-1 1 0 0 0,1 0 0 0 0,0-1 1 0 0,0 1-1 0 0,0 0 0 0 0,0 0 0 0 0,0-1 0 0 0,0 1 0 0 0,1 0 1 0 0,0-1-1 0 0,-1 1 0 0 0,1 0 0 0 0,0-1 0 0 0,0 1 0 0 0,0-1 1 0 0,1 0-1 0 0,-1 1 0 0 0,4 3 0 0 0,4 4-1211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4.3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443 33 12 0 0,'8'5'4678'0'0,"-21"-6"-2751"0"0,1 0 0 0 0,-1-2 0 0 0,1 1-1 0 0,-20-8 1 0 0,18 5-1028 0 0,0 1 0 0 0,0 0 0 0 0,-1 2 0 0 0,-26-3 0 0 0,26 5-465 0 0,-81 3 1093 0 0,86-2-1437 0 0,0 0-1 0 0,0 1 1 0 0,0 0 0 0 0,0 1-1 0 0,1 0 1 0 0,-1 1 0 0 0,-10 5-1 0 0,18-8-78 0 0,-1 0 0 0 0,0 1 0 0 0,0 0-1 0 0,0 0 1 0 0,1 0 0 0 0,-1 0 0 0 0,1 0-1 0 0,0 0 1 0 0,-1 0 0 0 0,1 1 0 0 0,0-1 0 0 0,0 1-1 0 0,1 0 1 0 0,-1 0 0 0 0,0 0 0 0 0,1-1-1 0 0,0 1 1 0 0,0 0 0 0 0,0 1 0 0 0,0-1-1 0 0,0 0 1 0 0,0 0 0 0 0,1 0 0 0 0,0 1 0 0 0,-1-1-1 0 0,1 0 1 0 0,1 0 0 0 0,-1 1 0 0 0,0-1-1 0 0,1 0 1 0 0,1 6 0 0 0,5 18 16 0 0,-7-21-23 0 0,1-1-1 0 0,1 0 0 0 0,-1 0 1 0 0,1 1-1 0 0,0-1 1 0 0,0 0-1 0 0,3 5 1 0 0,26 43 4 0 0,-3 1 0 0 0,33 86 0 0 0,-50-113-10 0 0,27 87-16 0 0,-34-103 14 0 0,-1 0 1 0 0,-1 0 0 0 0,2 20 0 0 0,4 17-8 0 0,-5-33 10 0 0,0 1 1 0 0,-1 0 0 0 0,0-1 0 0 0,-2 1-1 0 0,0 0 1 0 0,0 0 0 0 0,-2-1 0 0 0,0 1 0 0 0,-1 0-1 0 0,0-1 1 0 0,-1 0 0 0 0,-1 0 0 0 0,-7 15-1 0 0,11-27-4 0 0,-1-1 0 0 0,0 0 0 0 0,0 0 0 0 0,0 1 0 0 0,0-1-1 0 0,0 0 1 0 0,0-1 0 0 0,-1 1 0 0 0,1 0 0 0 0,-1-1 0 0 0,1 1 0 0 0,-1-1 0 0 0,1 0-1 0 0,-1 0 1 0 0,0 0 0 0 0,0 0 0 0 0,-3 0 0 0 0,-3 1-62 0 0,-1 0 0 0 0,0 0 1 0 0,-19 0-1 0 0,16-2-18 0 0,0-1-1 0 0,-25-3 1 0 0,35 3 75 0 0,0 1 1 0 0,0-1-1 0 0,1 0 0 0 0,-1 0 1 0 0,0 0-1 0 0,1 0 0 0 0,-1 0 1 0 0,0 0-1 0 0,1-1 0 0 0,0 1 1 0 0,-1-1-1 0 0,1 0 0 0 0,0 0 1 0 0,0 0-1 0 0,0 0 0 0 0,0 0 1 0 0,0 0-1 0 0,0 0 0 0 0,-1-4 1 0 0,1 1 4 0 0,1 0 1 0 0,1 0 0 0 0,-1-1-1 0 0,1 1 1 0 0,0 0 0 0 0,0 0-1 0 0,1-7 1 0 0,0-4-25 0 0,-1 15 28 0 0,0 1-1 0 0,0-1 0 0 0,0 1 0 0 0,0-1 1 0 0,0 1-1 0 0,0 0 0 0 0,0-1 1 0 0,0 1-1 0 0,0-1 0 0 0,0 1 0 0 0,1-1 1 0 0,-1 1-1 0 0,0 0 0 0 0,0-1 1 0 0,0 1-1 0 0,1-1 0 0 0,-1 1 0 0 0,0 0 1 0 0,0-1-1 0 0,1 1 0 0 0,-1 0 0 0 0,0-1 1 0 0,1 1-1 0 0,-1 0 0 0 0,0 0 1 0 0,1-1-1 0 0,-1 1 0 0 0,1 0 0 0 0,-1 0 1 0 0,0 0-1 0 0,1 0 0 0 0,-1-1 1 0 0,1 1-1 0 0,-1 0 0 0 0,1 0 0 0 0,20 4-25 0 0,14 14 23 0 0,-9 3 4 0 0,-2 1 0 0 0,-1 2 1 0 0,-1 0-1 0 0,38 52 0 0 0,-40-43 5 0 0,-1 0 0 0 0,-2 1 0 0 0,16 42 0 0 0,-7-15-3 0 0,-1 7 9 0 0,-2 2-1 0 0,25 134 1 0 0,-39-159 5 0 0,-4-18 19 0 0,0 36-1 0 0,2 8 73 0 0,-5-47-47 0 0,-2-16-47 0 0,0-1 0 0 0,0 1 0 0 0,1-1 0 0 0,0 1 0 0 0,4 11 0 0 0,-5-18-13 0 0,1 0 0 0 0,-1 0-1 0 0,1 0 1 0 0,-1 0 0 0 0,1 1 0 0 0,0-1 0 0 0,0 0 0 0 0,-1 0 0 0 0,1-1 0 0 0,0 1-1 0 0,0 0 1 0 0,0 0 0 0 0,0 0 0 0 0,0 0 0 0 0,0-1 0 0 0,0 1 0 0 0,0-1 0 0 0,0 1 0 0 0,0-1-1 0 0,1 1 1 0 0,-1-1 0 0 0,0 1 0 0 0,0-1 0 0 0,0 0 0 0 0,1 0 0 0 0,-1 0 0 0 0,0 0-1 0 0,0 0 1 0 0,1 0 0 0 0,-1 0 0 0 0,0 0 0 0 0,0 0 0 0 0,1 0 0 0 0,-1-1 0 0 0,0 1-1 0 0,0 0 1 0 0,0-1 0 0 0,1 1 0 0 0,1-2 0 0 0,22-10-861 0 0,-1-2 1 0 0,0-1-1 0 0,0 0 0 0 0,-2-2 1 0 0,31-28-1 0 0,-36 30-447 0 0,-9 8 325 0 0,0-1 0 0 0,-1 0 0 0 0,-1-1 0 0 0,1 1 0 0 0,-1-1-1 0 0,-1 0 1 0 0,1-1 0 0 0,-2 0 0 0 0,5-12 0 0 0,13-23-2485 0 0,-5 18 2091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4.9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52 0 0,'0'0'84'0'0,"0"-1"0"0"0,0 1-1 0 0,0 0 1 0 0,-1-1 0 0 0,1 1 0 0 0,0 0 0 0 0,0-1-1 0 0,0 1 1 0 0,0 0 0 0 0,0 0 0 0 0,0-1 0 0 0,0 1-1 0 0,0 0 1 0 0,0-1 0 0 0,0 1 0 0 0,0 0 0 0 0,0-1-1 0 0,1 1 1 0 0,-1 0 0 0 0,0-1 0 0 0,0 1 0 0 0,0 0-1 0 0,0 0 1 0 0,0-1 0 0 0,1 1 0 0 0,-1 0 0 0 0,0-1-1 0 0,0 1 1 0 0,0 0 0 0 0,1 0 0 0 0,-1 0 0 0 0,0-1-1 0 0,0 1 1 0 0,1 0 0 0 0,-1 0 0 0 0,0 0 0 0 0,1 0-1 0 0,-1-1 1 0 0,6 1 2381 0 0,-5 0-2172 0 0,0 1-1 0 0,1-1 0 0 0,-1 0 1 0 0,0 1-1 0 0,1-1 0 0 0,-1 1 1 0 0,0 0-1 0 0,0-1 0 0 0,0 1 1 0 0,1 0-1 0 0,-1 0 0 0 0,0 0 1 0 0,0 0-1 0 0,2 2 966 0 0,52 25 5271 0 0,4 1-3761 0 0,114 64-2126 0 0,-21-8-585 0 0,-112-60-145 0 0,49 41 1 0 0,-75-53-773 0 0,0 0 0 0 0,-1 1 1 0 0,18 23-1 0 0,-31-36 664 0 0,1 0 0 0 0,0 0 0 0 0,-1 0 0 0 0,1-1 0 0 0,0 1 0 0 0,-1 0 0 0 0,1 0 0 0 0,-1 0 0 0 0,0 0 0 0 0,1 0 0 0 0,-1 0 0 0 0,0 0 0 0 0,1 0 0 0 0,-1 0-1 0 0,0 0 1 0 0,0 0 0 0 0,0 0 0 0 0,0 0 0 0 0,0 0 0 0 0,0 0 0 0 0,0 0 0 0 0,0 0 0 0 0,-1 0 0 0 0,1 0 0 0 0,0 0 0 0 0,-1 0 0 0 0,1 0 0 0 0,0 0 0 0 0,-1 0 0 0 0,1 0 0 0 0,-1 0 0 0 0,0 0 0 0 0,1 0-1 0 0,-1-1 1 0 0,0 1 0 0 0,1 0 0 0 0,-1 0 0 0 0,0-1 0 0 0,0 1 0 0 0,0-1 0 0 0,0 1 0 0 0,1 0 0 0 0,-3 0 0 0 0,0 0-339 0 0,0 0 0 0 0,0 1 1 0 0,-1-1-1 0 0,1 0 0 0 0,0-1 0 0 0,-1 1 1 0 0,1 0-1 0 0,-1-1 0 0 0,1 0 0 0 0,-1 0 1 0 0,1 0-1 0 0,-5-1 0 0 0,-3-3-901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5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153 382 108 0 0,'-149'5'8255'0'0,"145"-5"-7439"0"0,5-2-540 0 0,-1 1 1 0 0,0-1-1 0 0,1 1 1 0 0,-1-1-1 0 0,1 1 0 0 0,0-1 1 0 0,-1 1-1 0 0,1-1 1 0 0,0 1-1 0 0,0-1 0 0 0,0 1 1 0 0,0 0-1 0 0,0-1 1 0 0,0 1-1 0 0,0 0 1 0 0,1 0-1 0 0,1-2 0 0 0,32-19 1383 0 0,-18 12-495 0 0,94-74 1490 0 0,25-16-2152 0 0,-81 61-848 0 0,-37 25-437 0 0,0 1 0 0 0,1 1 0 0 0,32-16 1 0 0,-22 16-1136 0 0,-22 8 1074 0 0,0 0-1 0 0,0 1 1 0 0,1 0-1 0 0,0 0 0 0 0,-1 1 1 0 0,1 0-1 0 0,0 0 1 0 0,0 1-1 0 0,0 0 0 0 0,15 1 1 0 0,40 6-3112 0 0,-32 3 2532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5.7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1 716 0 0,'2'7'16051'0'0,"7"40"-13396"0"0,7-9-2092 0 0,22 40 0 0 0,12 27-580 0 0,-41-84-101 0 0,-6-15-56 0 0,0 0-1 0 0,0 0 1 0 0,-1 0 0 0 0,1 0-1 0 0,-2 1 1 0 0,1-1 0 0 0,1 10-1 0 0,0 6-1113 0 0,-2-21 1082 0 0,-1 0 0 0 0,1 0-1 0 0,-1 0 1 0 0,0 0 0 0 0,1 1 0 0 0,-1-1 0 0 0,0 0-1 0 0,0 0 1 0 0,0 0 0 0 0,0 0 0 0 0,0 0-1 0 0,0 0 1 0 0,0 0 0 0 0,0 0 0 0 0,0 1-1 0 0,0-1 1 0 0,-1 0 0 0 0,1 0 0 0 0,0 0-1 0 0,-1 0 1 0 0,1 0 0 0 0,-1 0 0 0 0,1 0-1 0 0,-1 0 1 0 0,1 0 0 0 0,-1 0 0 0 0,0-1 0 0 0,1 1-1 0 0,-1 0 1 0 0,0 0 0 0 0,0 0 0 0 0,0-1-1 0 0,0 1 1 0 0,0 0 0 0 0,-1 0 0 0 0,0 0-68 0 0,1-1 0 0 0,0 0 0 0 0,-1 1 0 0 0,1-1 0 0 0,0 0 0 0 0,-1 0 0 0 0,1 0 0 0 0,-1 0 0 0 0,1 0 0 0 0,0 0 0 0 0,-1 0 0 0 0,1-1 0 0 0,0 1 0 0 0,-1 0 0 0 0,1-1 0 0 0,0 1 0 0 0,-1-1 0 0 0,1 1 0 0 0,0-1 0 0 0,0 0-1 0 0,-2-1 1 0 0,-8-3-1644 0 0,-6 0 407 0 0</inkml:trace>
  <inkml:trace contextRef="#ctx0" brushRef="#br0" timeOffset="1">48 216 1300 0 0,'-47'0'7565'0'0,"66"5"-4348"0"0,85-9 2843 0 0,51-14-3421 0 0,55-4-2361 0 0,-156 20-366 0 0,159-6-4319 0 0,-161 6 550 0 0,2-1-4689 0 0,-45 2 6489 0 0,1-3 401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6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14 416 0 0,'-10'-9'7240'0'0,"10"8"-6950"0"0,12-2 3145 0 0,26 6 495 0 0,-15 2-2274 0 0,0 2 1 0 0,24 11-1 0 0,21 6-813 0 0,29 11-465 0 0,-69-23-975 0 0,0-2 0 0 0,47 11 0 0 0,-69-19-220 0 0,0-1 0 0 0,0-1-1 0 0,1 1 1 0 0,-1-1-1 0 0,0 0 1 0 0,0 0-1 0 0,0-1 1 0 0,1 0 0 0 0,6-2-1 0 0,-10 2 300 0 0,0 0-1 0 0,0 0 1 0 0,-1-1 0 0 0,1 1-1 0 0,0-1 1 0 0,-1 1 0 0 0,1-1-1 0 0,-1 0 1 0 0,0 0-1 0 0,1 0 1 0 0,-1 0 0 0 0,0-1-1 0 0,0 1 1 0 0,-1 0 0 0 0,1-1-1 0 0,0 1 1 0 0,-1-1 0 0 0,0 0-1 0 0,3-5 1 0 0,-3-4-607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6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21 224 0 0,'0'-21'7315'0'0,"9"26"-4360"0"0,-4-1-2339 0 0,-1 1 0 0 0,0 0-1 0 0,-1 0 1 0 0,1 0 0 0 0,-1 1 0 0 0,0-1-1 0 0,-1 1 1 0 0,1-1 0 0 0,-1 1-1 0 0,2 7 1 0 0,-4-13-599 0 0,2 12 336 0 0,-1-1 1 0 0,0 1 0 0 0,-1 0 0 0 0,0 0-1 0 0,-1-1 1 0 0,0 1 0 0 0,0 0-1 0 0,-6 17 1 0 0,5-20-304 0 0,-1 7-19 0 0,-1-2 0 0 0,0 1 0 0 0,0 0-1 0 0,-2-1 1 0 0,-10 21 0 0 0,13-29-69 0 0,0 1 0 0 0,0 0 0 0 0,0 0 0 0 0,1 0 0 0 0,0 1 0 0 0,-1 11 1 0 0,-8 22-460 0 0,8-31-91 0 0,1-1 0 0 0,0 1 0 0 0,0 0 0 0 0,1 0 0 0 0,1 0 0 0 0,-1 0 0 0 0,2 12 0 0 0,0-1-3438 0 0,29-26-4611 0 0,-13-4 7000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6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22 184 0 0,'-10'-3'1153'0'0,"0"1"-1"0"0,0 0 1 0 0,-1 0-1 0 0,1 1 1 0 0,-1 0-1 0 0,1 1 1 0 0,-1 0-1 0 0,1 1 1 0 0,-21 3-1 0 0,13 3 5680 0 0,18-6-6640 0 0,0-1 1 0 0,0 1-1 0 0,-1-1 1 0 0,1 1-1 0 0,0 0 1 0 0,30 0 2304 0 0,139-4 204 0 0,83-15-3632 0 0,-159 12-5284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7.3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0 1472 0 0,'-31'12'8974'0'0,"25"-8"-8092"0"0,-1-1 530 0 0,0 1 0 0 0,0 1-1 0 0,0-1 1 0 0,1 1 0 0 0,-8 7-1 0 0,14-12-1370 0 0,0 0 0 0 0,0 1 0 0 0,-1-1 0 0 0,1 0 0 0 0,0 0 0 0 0,0 1 0 0 0,0-1 0 0 0,0 0 0 0 0,-1 0 0 0 0,1 1-1 0 0,0-1 1 0 0,0 0 0 0 0,0 1 0 0 0,0-1 0 0 0,0 0 0 0 0,0 1 0 0 0,0-1 0 0 0,0 0 0 0 0,0 0 0 0 0,0 1 0 0 0,0-1-1 0 0,0 0 1 0 0,0 1 0 0 0,0-1 0 0 0,0 0 0 0 0,0 1 0 0 0,0-1 0 0 0,1 0 0 0 0,-1 1 0 0 0,0-1 0 0 0,0 0 0 0 0,0 0-1 0 0,0 1 1 0 0,1-1 0 0 0,-1 0 0 0 0,0 1 0 0 0,15 7 569 0 0,18 0-238 0 0,20-7-213 0 0,-22 1-135 0 0,37-4 0 0 0,-24-1-51 0 0,1 2-1 0 0,74 8 1 0 0,-115-6-2 0 0,0-1-1 0 0,-1 0 1 0 0,1 1 0 0 0,-1 0 0 0 0,1 0 0 0 0,-1 0-1 0 0,1 0 1 0 0,-1 1 0 0 0,0-1 0 0 0,0 1 0 0 0,0 0-1 0 0,0 0 1 0 0,0 0 0 0 0,0 0 0 0 0,0 1 0 0 0,-1-1-1 0 0,1 1 1 0 0,-1 0 0 0 0,1-1 0 0 0,-1 1 0 0 0,0 0-1 0 0,0 0 1 0 0,-1 1 0 0 0,1-1 0 0 0,0 0 0 0 0,-1 1-1 0 0,0-1 1 0 0,0 0 0 0 0,0 1 0 0 0,0-1 0 0 0,-1 1-1 0 0,1 0 1 0 0,-1-1 0 0 0,0 1 0 0 0,0 0 0 0 0,-1 3 0 0 0,0 4-83 0 0,0-1 1 0 0,-1 1 0 0 0,0-1 0 0 0,0 0 0 0 0,-2 0 0 0 0,1 0 0 0 0,-1 0 0 0 0,0-1-1 0 0,-1 1 1 0 0,0-1 0 0 0,-10 13 0 0 0,-1-1 4 0 0,-1-1-1 0 0,0-1 1 0 0,-2 0 0 0 0,-35 27-1 0 0,39-35 44 0 0,0 1-1 0 0,1 1 0 0 0,-19 21 1 0 0,33-34 61 0 0,0 0 1 0 0,0 0-1 0 0,0 0 1 0 0,0 0-1 0 0,0 0 1 0 0,0 0-1 0 0,0 0 1 0 0,0 1-1 0 0,0-1 1 0 0,0 0-1 0 0,0 0 1 0 0,0 0-1 0 0,0 0 1 0 0,0 0-1 0 0,-1 0 1 0 0,1 0-1 0 0,0 0 1 0 0,0 0-1 0 0,0 1 1 0 0,0-1-1 0 0,0 0 1 0 0,0 0-1 0 0,0 0 0 0 0,0 0 1 0 0,0 0-1 0 0,0 0 1 0 0,0 0-1 0 0,0 0 1 0 0,0 0-1 0 0,1 1 1 0 0,-1-1-1 0 0,0 0 1 0 0,0 0-1 0 0,0 0 1 0 0,0 0-1 0 0,0 0 1 0 0,0 0-1 0 0,0 0 1 0 0,0 0-1 0 0,0 0 1 0 0,0 0-1 0 0,0 1 1 0 0,0-1-1 0 0,0 0 1 0 0,0 0-1 0 0,1 0 1 0 0,-1 0-1 0 0,0 0 1 0 0,0 0-1 0 0,0 0 1 0 0,0 0-1 0 0,0 0 1 0 0,0 0-1 0 0,0 0 1 0 0,0 0-1 0 0,0 0 1 0 0,1 0-1 0 0,-1 0 1 0 0,0 0-1 0 0,0 0 1 0 0,0 0-1 0 0,0 0 1 0 0,12 0-132 0 0,13-3 41 0 0,123-29 97 0 0,75-12-263 0 0,-88 15-1804 0 0,-47 4-2463 0 0,-33 10-1741 0 0,-54 14 6045 0 0,0 1 0 0 0,0 0 0 0 0,0 0 0 0 0,0 0 0 0 0,0 0-1 0 0,0 0 1 0 0,0 0 0 0 0,0 1 0 0 0,0-1 0 0 0,0 0 0 0 0,0 0 0 0 0,0 1 0 0 0,0-1 0 0 0,0 1 0 0 0,1 0 0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8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276 88 736 0 0,'-29'27'4558'0'0,"23"-23"-3801"0"0,-26 9 1922 0 0,23-10-2219 0 0,0 0 1 0 0,0 0-1 0 0,0-1 0 0 0,-1-1 1 0 0,1 1-1 0 0,-1-2 0 0 0,1 1 1 0 0,-1-1-1 0 0,1-1 0 0 0,-1 1 1 0 0,1-2-1 0 0,0 1 0 0 0,-15-5 1 0 0,20 4-428 0 0,0 1 0 0 0,0-1 0 0 0,1 1 0 0 0,-1-1 0 0 0,0 0 0 0 0,1-1 0 0 0,0 1 0 0 0,-1 0 0 0 0,1-1 1 0 0,0 0-1 0 0,0 0 0 0 0,1 0 0 0 0,-1 0 0 0 0,0 0 0 0 0,1 0 0 0 0,0-1 0 0 0,0 1 0 0 0,0-1 0 0 0,0 0 0 0 0,-2-7 0 0 0,4 8-29 0 0,0 0 0 0 0,0 0 0 0 0,0 0 0 0 0,1 0 0 0 0,-1 1 0 0 0,1-1 0 0 0,0 0 0 0 0,0 0 0 0 0,0 0 0 0 0,0 1 0 0 0,0-1-1 0 0,0 1 1 0 0,1-1 0 0 0,-1 1 0 0 0,1-1 0 0 0,0 1 0 0 0,-1 0 0 0 0,1 0 0 0 0,0 0 0 0 0,1 0 0 0 0,-1 0 0 0 0,3-2-1 0 0,-1 2 6 0 0,0 0-1 0 0,0 0 1 0 0,0 1-1 0 0,0 0 1 0 0,0-1-1 0 0,0 1 0 0 0,0 1 1 0 0,1-1-1 0 0,-1 1 1 0 0,0 0-1 0 0,0-1 0 0 0,1 2 1 0 0,-1-1-1 0 0,5 1 1 0 0,-1 1 2 0 0,0 1 0 0 0,0-1 0 0 0,0 1 0 0 0,0 0 0 0 0,0 1 0 0 0,12 8 1 0 0,0 2 31 0 0,-1 2 1 0 0,0 0 0 0 0,-1 1-1 0 0,17 20 1 0 0,-29-29-21 0 0,-1 0 0 0 0,1 0-1 0 0,-2 0 1 0 0,1 0 0 0 0,-1 1-1 0 0,0 0 1 0 0,-1 0 0 0 0,0 0-1 0 0,-1 0 1 0 0,1 1 0 0 0,-2-1-1 0 0,1 1 1 0 0,-1 13 0 0 0,-1 5 76 0 0,-1 1-1 0 0,-1-1 1 0 0,-7 35 0 0 0,6-54-87 0 0,0-1 0 0 0,0 0 0 0 0,0 0 0 0 0,-1 0 0 0 0,0-1 0 0 0,-1 1 0 0 0,1-1 0 0 0,-1 0 0 0 0,-1 0 0 0 0,0-1 0 0 0,1 1 0 0 0,-2-1 0 0 0,1 0 1 0 0,-1-1-1 0 0,-8 6 0 0 0,12-10-13 0 0,0 0-1 0 0,0 0 1 0 0,0 0 0 0 0,0 0 0 0 0,-1-1 0 0 0,1 1 0 0 0,0-1 0 0 0,0 0 0 0 0,0 0 0 0 0,0 0 0 0 0,-1 0 0 0 0,1 0 0 0 0,0-1 0 0 0,-5-1 0 0 0,6 2 1 0 0,0-1 0 0 0,1 1 0 0 0,-1-1 0 0 0,0 1 0 0 0,1-1 0 0 0,-1 0 0 0 0,1 0 1 0 0,-1 1-1 0 0,1-1 0 0 0,0 0 0 0 0,-1 0 0 0 0,1 0 0 0 0,0-1 0 0 0,-1 1 0 0 0,1 0 0 0 0,0 0 1 0 0,0-1-1 0 0,0 1 0 0 0,0 0 0 0 0,1-1 0 0 0,-1 1 0 0 0,0-1 0 0 0,0 0 0 0 0,1 1 0 0 0,-1-1 1 0 0,1 1-1 0 0,0-1 0 0 0,-1-2 0 0 0,2 3 2 0 0,-1 0 1 0 0,1 0 0 0 0,-1 0-1 0 0,1 0 1 0 0,0 0-1 0 0,0 0 1 0 0,0 0-1 0 0,-1 0 1 0 0,1 0 0 0 0,0 0-1 0 0,0 0 1 0 0,0 1-1 0 0,0-1 1 0 0,1 0-1 0 0,-1 1 1 0 0,0-1-1 0 0,0 1 1 0 0,0-1 0 0 0,0 1-1 0 0,1-1 1 0 0,-1 1-1 0 0,0 0 1 0 0,0 0-1 0 0,1 0 1 0 0,2 0-1 0 0,36-4 85 0 0,329 19-404 0 0,-346-14-405 0 0,-1-1-1 0 0,1-1 1 0 0,36-6 0 0 0,-47 5-184 0 0,-1-1 1 0 0,1 0 0 0 0,-1 0 0 0 0,0-2-1 0 0,0 1 1 0 0,0-1 0 0 0,-1-1 0 0 0,14-9 0 0 0,-22 14 586 0 0,0-1 1 0 0,-1 1 0 0 0,1-1-1 0 0,0 0 1 0 0,-1 0 0 0 0,1 1-1 0 0,-1-1 1 0 0,1 0 0 0 0,-1-1 0 0 0,0 1-1 0 0,0 0 1 0 0,0 0 0 0 0,0 0-1 0 0,1-5 1 0 0,6-8-886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00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116 125 452 0 0,'-1'-2'292'0'0,"1"1"0"0"0,-1-1 0 0 0,0 1 0 0 0,0-1 0 0 0,0 1-1 0 0,0-1 1 0 0,0 1 0 0 0,-1 0 0 0 0,1 0 0 0 0,0 0 0 0 0,0-1 0 0 0,-1 1 0 0 0,1 0 0 0 0,-1 1 0 0 0,1-1-1 0 0,-1 0 1 0 0,1 0 0 0 0,-1 1 0 0 0,-3-2 0 0 0,-4-2 1153 0 0,-30-17 9388 0 0,39 20-10802 0 0,1 0 0 0 0,0 0 0 0 0,-1 0 0 0 0,1 0-1 0 0,0 0 1 0 0,0 0 0 0 0,0 0 0 0 0,0 0 0 0 0,0 0 0 0 0,0 0-1 0 0,0 0 1 0 0,1 1 0 0 0,-1-1 0 0 0,0 1 0 0 0,0-1-1 0 0,1 1 1 0 0,1-2 0 0 0,35-12-83 0 0,-20 8 79 0 0,8-3-56 0 0,1 1 1 0 0,0 1-1 0 0,0 2 0 0 0,0 0 0 0 0,1 2 0 0 0,40 1 0 0 0,-57 2-66 0 0,1 0 0 0 0,0 0 1 0 0,-1 1-1 0 0,1 1 0 0 0,-1 0 0 0 0,0 0 1 0 0,1 1-1 0 0,-1 1 0 0 0,20 9 0 0 0,-31-13 87 0 0,1 1 0 0 0,0-1-1 0 0,-1 0 1 0 0,1 1 0 0 0,0-1 0 0 0,-1 1-1 0 0,1-1 1 0 0,-1 1 0 0 0,1-1-1 0 0,-1 1 1 0 0,1 0 0 0 0,-1-1 0 0 0,1 1-1 0 0,-1-1 1 0 0,1 1 0 0 0,-1 0 0 0 0,0 0-1 0 0,1-1 1 0 0,-1 1 0 0 0,0 0-1 0 0,0 0 1 0 0,0-1 0 0 0,1 1 0 0 0,-1 0-1 0 0,0 0 1 0 0,0-1 0 0 0,0 1-1 0 0,0 1 1 0 0,-1 0 0 0 0,0 0-1 0 0,1 0 1 0 0,-1 0 0 0 0,0 0-1 0 0,0 0 1 0 0,0 0-1 0 0,0 0 1 0 0,-1-1 0 0 0,1 1-1 0 0,-3 2 1 0 0,-4 4-3 0 0,0 0 0 0 0,-19 12 0 0 0,25-18 4 0 0,-29 16-32 0 0,-1-1-1 0 0,-1-1 1 0 0,0-2-1 0 0,-1-1 1 0 0,-44 10-1 0 0,21-5-386 0 0,21-8-287 0 0,16-4-1601 0 0,0 0 0 0 0,-34 15 0 0 0,54-21 2223 0 0,0 0 0 0 0,0 0 0 0 0,-1 1 0 0 0,1-1 0 0 0,0 0 0 0 0,0 0 1 0 0,-1 0-1 0 0,1 1 0 0 0,0-1 0 0 0,0 0 0 0 0,0 0 0 0 0,0 0 0 0 0,-1 1 0 0 0,1-1 0 0 0,0 0 0 0 0,0 1 0 0 0,0-1 0 0 0,0 0 0 0 0,0 0 0 0 0,0 1 0 0 0,0-1 0 0 0,0 0 0 0 0,-1 1 0 0 0,1-1 0 0 0,0 0 1 0 0,0 0-1 0 0,0 1 0 0 0,0-1 0 0 0,1 0 0 0 0,-1 1 0 0 0,0-1 0 0 0,0 0 0 0 0,0 0 0 0 0,0 1 0 0 0,0-1 0 0 0,0 0 0 0 0,0 1 0 0 0,0-1 0 0 0,1 0 0 0 0,-1 0 0 0 0,0 0 0 0 0,0 1 0 0 0,0-1 0 0 0,1 0 1 0 0,-1 0-1 0 0,0 1 0 0 0,0-1 0 0 0,0 0 0 0 0,1 0 0 0 0,-1 0 0 0 0,0 0 0 0 0,1 0 0 0 0,-1 1 0 0 0,1-1 0 0 0,15 9-2368 0 0,2-4 1138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8.8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1 544 0 0,'-8'0'4492'0'0,"15"1"-3688"0"0,0 0 0 0 0,0 1-1 0 0,0-1 1 0 0,0 2 0 0 0,7 2-1 0 0,12 4 245 0 0,204 71 5658 0 0,181 17-5886 0 0,-401-95-1250 0 0,-1 1 0 0 0,1 0-1 0 0,-1 1 1 0 0,0 0-1 0 0,17 10 1 0 0,-22-12-47 0 0,-4-2 415 0 0,0 0-1 0 0,0 1 0 0 0,0-1 0 0 0,0 0 1 0 0,1 0-1 0 0,-1 0 0 0 0,0 0 0 0 0,0 1 1 0 0,0-1-1 0 0,0 0 0 0 0,0 0 0 0 0,1 0 0 0 0,-1 1 1 0 0,0-1-1 0 0,0 0 0 0 0,0 0 0 0 0,0 0 1 0 0,0 1-1 0 0,0-1 0 0 0,0 0 0 0 0,0 0 1 0 0,0 1-1 0 0,0-1 0 0 0,0 0 0 0 0,0 0 0 0 0,0 0 1 0 0,0 1-1 0 0,0-1 0 0 0,0 0 0 0 0,0 0 1 0 0,0 1-1 0 0,0-1 0 0 0,0 0 0 0 0,0 0 1 0 0,-1 0-1 0 0,1 1 0 0 0,0-1 0 0 0,0 0 0 0 0,0 0 1 0 0,0 0-1 0 0,0 0 0 0 0,-1 1 0 0 0,1-1 1 0 0,0 0-1 0 0,0 0 0 0 0,0 0 0 0 0,-1 0 1 0 0,1 0-1 0 0,0 0 0 0 0,0 1 0 0 0,0-1 0 0 0,-1 0 1 0 0,1 0-1 0 0,0 0 0 0 0,-23 11-3188 0 0,-31 5-1824 0 0,27-14 3514 0 0,-1 2 239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9.2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154 550 400 0 0,'-19'5'710'0'0,"-4"2"1307"0"0,1-1-1 0 0,-1-1 0 0 0,-42 4 1 0 0,65-12-1309 0 0,-1-1 1 0 0,1 1 0 0 0,0-1 0 0 0,-1 1 0 0 0,2 0-1 0 0,-1-1 1 0 0,1-5 0 0 0,1 5-395 0 0,0 0 0 0 0,1 1-1 0 0,-1-1 1 0 0,1 1 0 0 0,0-1 0 0 0,5-4-1 0 0,7-9 492 0 0,36-38 399 0 0,-15 18-855 0 0,40-48-98 0 0,1-7-889 0 0,-10 21-1342 0 0,-43 47-715 0 0,25-32 1 0 0,-37 39 627 0 0,-6 9 469 0 0,0 0 0 0 0,1 0 1 0 0,0 0-1 0 0,16-13 0 0 0,-6 10 238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9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69 960 0 0,'0'0'10540'0'0,"-38"-16"-5899"0"0,27 10-4524 0 0,1-1 0 0 0,0 0 0 0 0,-15-15 0 0 0,25 23-112 0 0,0-1-1 0 0,1 0 1 0 0,-1 0 0 0 0,0 0 0 0 0,0 0-1 0 0,1 0 1 0 0,-1 0 0 0 0,0 0 0 0 0,1 0-1 0 0,-1 0 1 0 0,0 0 0 0 0,0 0 0 0 0,1-1-1 0 0,-1 1 1 0 0,0 0 0 0 0,0 0 0 0 0,1 0-1 0 0,-1 0 1 0 0,0 0 0 0 0,0 0 0 0 0,1 0-1 0 0,-1-1 1 0 0,0 1 0 0 0,0 0 0 0 0,0 0-1 0 0,1 0 1 0 0,-1-1 0 0 0,0 1 0 0 0,0 0-1 0 0,0 0 1 0 0,0-1 0 0 0,0 1 0 0 0,1 0-1 0 0,-1 0 1 0 0,0-1 0 0 0,0 1 0 0 0,0 0-1 0 0,0 0 1 0 0,0-1 0 0 0,0 1 0 0 0,0 0-1 0 0,0 0 1 0 0,0-1 0 0 0,0 1 0 0 0,0 0-1 0 0,0 0 1 0 0,0-1 0 0 0,0 1 0 0 0,0 0-1 0 0,0 0 1 0 0,0-1 0 0 0,-1 1 0 0 0,1 0-1 0 0,0 0 1 0 0,0-1 0 0 0,0 1 0 0 0,0 0-1 0 0,0 0 1 0 0,-1-1 0 0 0,1 1 0 0 0,0 0-1 0 0,21 4 188 0 0,-21-4-209 0 0,14 4 20 0 0,0 1 1 0 0,0 1 0 0 0,-1 0 0 0 0,0 1 0 0 0,0 0 0 0 0,0 1-1 0 0,-1 0 1 0 0,-1 1 0 0 0,1 0 0 0 0,11 13 0 0 0,-16-14-4 0 0,0-1 0 0 0,-1 1 0 0 0,0 1 0 0 0,0-1 0 0 0,-1 1 1 0 0,0 0-1 0 0,-1 0 0 0 0,0 1 0 0 0,0-1 0 0 0,-1 1 0 0 0,0 0 1 0 0,0 0-1 0 0,-1 0 0 0 0,-1 0 0 0 0,1 16 0 0 0,-2-10 0 0 0,1-10 0 0 0,-1 0 0 0 0,0 1 0 0 0,0-1 0 0 0,-1 0 0 0 0,1 0 0 0 0,-1 0 0 0 0,-1 0 0 0 0,1 0 0 0 0,-5 9 0 0 0,3-8-1 0 0,0 0 0 0 0,-1 1-1 0 0,0-1 1 0 0,0 0-1 0 0,-7 8 1 0 0,11-14 1 0 0,-1 0 0 0 0,0-1-1 0 0,1 1 1 0 0,-1 0 0 0 0,0 0 0 0 0,1-1 0 0 0,-1 1 0 0 0,0 0 0 0 0,0-1 0 0 0,1 1 0 0 0,-1 0-1 0 0,0-1 1 0 0,0 0 0 0 0,0 1 0 0 0,0-1 0 0 0,0 1 0 0 0,0-1 0 0 0,0 0 0 0 0,0 0 0 0 0,0 1-1 0 0,0-1 1 0 0,0 0 0 0 0,0 0 0 0 0,0 0 0 0 0,0 0 0 0 0,0 0 0 0 0,0-1 0 0 0,0 1 0 0 0,0 0 0 0 0,0 0-1 0 0,0 0 1 0 0,0-1 0 0 0,0 1 0 0 0,0-1 0 0 0,0 1 0 0 0,1-1 0 0 0,-1 1 0 0 0,0-1 0 0 0,0 1-1 0 0,0-1 1 0 0,1 0 0 0 0,-1 0 0 0 0,0 1 0 0 0,0-2 0 0 0,0 0-2 0 0,-1 0 0 0 0,1-1 0 0 0,0 1 0 0 0,0 0 0 0 0,0-1 0 0 0,0 1 0 0 0,0-1 0 0 0,1 1 0 0 0,-1-1 0 0 0,1 1 0 0 0,0-1-1 0 0,0 1 1 0 0,0-1 0 0 0,0 0 0 0 0,0 1 0 0 0,0-1 0 0 0,1 1 0 0 0,-1-1 0 0 0,1 1 0 0 0,0-1 0 0 0,0 1 0 0 0,0-1 0 0 0,0 1 0 0 0,0 0 0 0 0,0 0 0 0 0,0-1 0 0 0,1 1 0 0 0,-1 0 0 0 0,1 0 0 0 0,0 0 0 0 0,0 0 0 0 0,-1 1 0 0 0,1-1 0 0 0,0 0 0 0 0,1 1 0 0 0,3-3 0 0 0,10-1-260 0 0,1 1 0 0 0,-1 0-1 0 0,1 1 1 0 0,0 1 0 0 0,31 0 0 0 0,87 10-1870 0 0,50 20-9134 0 0,-149-22 9903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09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76 372 0 0,'-59'3'20652'0'0,"81"-6"-18528"0"0,171-11-791 0 0,-102 5-1286 0 0,-56 6-383 0 0,1-1 0 0 0,-2-2 0 0 0,1-1 1 0 0,39-15-1 0 0,-47 14-1077 0 0,-8 5-5581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0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0 680 0 0,'-19'6'8308'0'0,"14"2"-6133"0"0,5-8-2103 0 0,-1 0 1 0 0,1 0-1 0 0,0 1 0 0 0,-1-1 0 0 0,1 0 0 0 0,0 1 1 0 0,0-1-1 0 0,-1 0 0 0 0,1 1 0 0 0,0-1 0 0 0,0 0 1 0 0,-1 1-1 0 0,1-1 0 0 0,0 1 0 0 0,0-1 1 0 0,0 0-1 0 0,0 1 0 0 0,-1-1 0 0 0,1 1 0 0 0,0-1 1 0 0,0 1-1 0 0,0-1 0 0 0,0 0 0 0 0,0 1 0 0 0,0-1 1 0 0,0 1-1 0 0,0-1 0 0 0,1 1 0 0 0,-1-1 0 0 0,0 1 1 0 0,0-1-1 0 0,0 0 0 0 0,0 1 0 0 0,0-1 0 0 0,1 1 1 0 0,-1-1-1 0 0,0 0 0 0 0,0 1 0 0 0,1-1 0 0 0,-1 0 1 0 0,0 1-1 0 0,1-1 0 0 0,-1 0 0 0 0,0 0 0 0 0,1 1 1 0 0,-1-1-1 0 0,0 0 0 0 0,1 0 0 0 0,-1 1 1 0 0,1-1-1 0 0,-1 0 0 0 0,0 0 0 0 0,1 0 0 0 0,-1 0 1 0 0,2 0-1 0 0,25 23 2657 0 0,-3-7-1681 0 0,11 5-389 0 0,83 44 396 0 0,-52-32-865 0 0,-31-14-520 0 0,1-2 0 0 0,63 21 0 0 0,-90-35 399 0 0,-8-3-315 0 0,0 1 1 0 0,0-1-1 0 0,0 1 0 0 0,0-1 0 0 0,0 0 1 0 0,1 1-1 0 0,-1-1 0 0 0,0 0 1 0 0,0 0-1 0 0,0 1 0 0 0,0-1 1 0 0,1 0-1 0 0,-1 0 0 0 0,0 0 0 0 0,0-1 1 0 0,0 1-1 0 0,0 0 0 0 0,0 0 1 0 0,1-1-1 0 0,-1 1 0 0 0,0 0 0 0 0,0-1 1 0 0,0 0-1 0 0,0 1 0 0 0,0-1 1 0 0,0 1-1 0 0,0-1 0 0 0,0 0 1 0 0,0 0-1 0 0,-1 1 0 0 0,1-1 0 0 0,0 0 1 0 0,1-2-1 0 0,-10-24-5476 0 0,1 1 2383 0 0,3 14 1956 0 0,-4-3 286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0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28 284 0 0,'10'-27'10902'0'0,"-10"100"-2328"0"0,0 37-7097 0 0,9-3-1283 0 0,1 27-414 0 0,-11-94-104 0 0,0-22-337 0 0,1 1 0 0 0,0-1-1 0 0,2 0 1 0 0,6 35-1 0 0,-6-47 434 0 0,4 10-3831 0 0,-6-16 3951 0 0,1 0 0 0 0,-1 0 0 0 0,1 0 0 0 0,-1 0 0 0 0,0 0 0 0 0,1 0 1 0 0,-1 0-1 0 0,1 0 0 0 0,-1 0 0 0 0,0 0 0 0 0,1 0 0 0 0,-1-1 0 0 0,0 1 0 0 0,1 0 0 0 0,-1 0 0 0 0,1 0 0 0 0,-1 0 0 0 0,0-1 1 0 0,1 1-1 0 0,-1 0 0 0 0,0 0 0 0 0,0-1 0 0 0,1 1 0 0 0,-1 0 0 0 0,0-1 0 0 0,0 1 0 0 0,1 0 0 0 0,-1-1 0 0 0,0 1 0 0 0,0 0 1 0 0,0-1-1 0 0,1 1 0 0 0,-1 0 0 0 0,0-1 0 0 0,0 1 0 0 0,0-1 0 0 0,0 0 0 0 0,11-43-5908 0 0,-1 22 4409 0 0,-1-4 258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1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36 864 0 0,'-9'-26'16076'0'0,"26"20"-13214"0"0,4 12-2355 0 0,4-6-472 0 0,-5 0-51 0 0,-1 0 0 0 0,34-5-1 0 0,-42 3 22 0 0,0 1-1 0 0,1 0 1 0 0,0 0-1 0 0,-1 1 1 0 0,1 1-1 0 0,-1 0 1 0 0,1 1 0 0 0,-1 0-1 0 0,0 0 1 0 0,15 6-1 0 0,-25-7-6 0 0,1 0 0 0 0,-1 0 0 0 0,1 0 1 0 0,-1 1-1 0 0,1-1 0 0 0,-1 0 0 0 0,0 1 0 0 0,0-1 0 0 0,0 1 0 0 0,0-1 0 0 0,0 1 0 0 0,0 0 0 0 0,0-1 0 0 0,0 1 1 0 0,-1 0-1 0 0,1 0 0 0 0,-1 0 0 0 0,1-1 0 0 0,-1 1 0 0 0,0 0 0 0 0,1 0 0 0 0,-1 0 0 0 0,0 0 0 0 0,-1 2 0 0 0,1 3-2 0 0,-1 1 0 0 0,-1-1-1 0 0,1 0 1 0 0,-6 13 0 0 0,6-17 4 0 0,0-1 0 0 0,-1 1 0 0 0,1-1 0 0 0,-1 1 0 0 0,0-1 0 0 0,0 0 0 0 0,0 0 0 0 0,0 0 0 0 0,-3 2 0 0 0,-11 13-6 0 0,13-14 3 0 0,0 0 1 0 0,0-1-1 0 0,0 1 0 0 0,0 0 1 0 0,0-1-1 0 0,-1 0 1 0 0,1 1-1 0 0,-8 2 0 0 0,8-4-1 0 0,1 0-1 0 0,-1 1 1 0 0,0-1 0 0 0,1 1-1 0 0,-1 0 1 0 0,1 0-1 0 0,-1 0 1 0 0,1 0 0 0 0,0 0-1 0 0,-3 3 1 0 0,1 2-13 0 0,4-7 5 0 0,0 0-1 0 0,0 0 0 0 0,0 0 1 0 0,1 0-1 0 0,-1 0 0 0 0,0 0 1 0 0,0 0-1 0 0,1 0 0 0 0,-1 0 0 0 0,0 0 1 0 0,0 0-1 0 0,1 0 0 0 0,-1 0 1 0 0,0 0-1 0 0,0 1 0 0 0,1-1 1 0 0,-1 0-1 0 0,0 0 0 0 0,0 0 1 0 0,0 0-1 0 0,1 0 0 0 0,-1 0 0 0 0,0 1 1 0 0,0-1-1 0 0,0 0 0 0 0,0 0 1 0 0,1 0-1 0 0,-1 1 0 0 0,0-1 1 0 0,0 0-1 0 0,0 0 0 0 0,0 1 1 0 0,0-1-1 0 0,0 0 0 0 0,0 0 0 0 0,0 0 1 0 0,0 1-1 0 0,0-1 0 0 0,1 0 1 0 0,-1 0-1 0 0,0 1 0 0 0,0-1 1 0 0,0 0-1 0 0,-1 0 0 0 0,1 1 1 0 0,0-1-1 0 0,0 0 0 0 0,0 0 0 0 0,0 1 1 0 0,0-1-1 0 0,0 0 0 0 0,0 0 1 0 0,0 0-1 0 0,0 1 0 0 0,-1-1 1 0 0,1 0-1 0 0,0 0 0 0 0,0 0 1 0 0,0 1-1 0 0,-1-1 0 0 0,56-22-440 0 0,-29 15 294 0 0,-21 5 135 0 0,1 0 1 0 0,0 1-1 0 0,-1-1 0 0 0,1 2 1 0 0,10-2-1 0 0,-4 2 13 0 0,0 1 0 0 0,1 0 0 0 0,-1 0 0 0 0,0 2 0 0 0,0-1 0 0 0,0 1 1 0 0,0 1-1 0 0,-1 0 0 0 0,21 11 0 0 0,-30-14 24 0 0,1 0-1 0 0,-1 0 1 0 0,0 1 0 0 0,0-1 0 0 0,0 1 0 0 0,0-1-1 0 0,0 1 1 0 0,0 0 0 0 0,-1 0 0 0 0,1 0 0 0 0,0 0-1 0 0,-1 0 1 0 0,0 0 0 0 0,1 1 0 0 0,-1-1 0 0 0,0 0-1 0 0,0 1 1 0 0,0-1 0 0 0,0 1 0 0 0,-1-1 0 0 0,1 1-1 0 0,-1-1 1 0 0,0 1 0 0 0,1-1 0 0 0,-1 1 0 0 0,0 0-1 0 0,-1-1 1 0 0,1 1 0 0 0,0-1 0 0 0,-1 1 0 0 0,0 3-1 0 0,-2 1 20 0 0,0 0-1 0 0,0 0 0 0 0,0-1 1 0 0,-1 1-1 0 0,0-1 0 0 0,0 0 1 0 0,0 0-1 0 0,-1 0 0 0 0,-10 9 0 0 0,4-5-53 0 0,5-3-226 0 0,-1 0 1 0 0,0-1-1 0 0,0 0 0 0 0,-1-1 0 0 0,1 0 0 0 0,-1 0 0 0 0,-17 8 1 0 0,12-8 607 0 0,0 3-5764 0 0,47-16-5822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1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67 124 636 0 0,'-16'0'2538'0'0,"12"-1"-1694"0"0,-1 1-1 0 0,1 0 1 0 0,-1 0 0 0 0,1 0-1 0 0,-1 0 1 0 0,0 1-1 0 0,1 0 1 0 0,-11 3 1301 0 0,45 2 5187 0 0,32-7-6168 0 0,89-13 0 0 0,-113 7-1807 0 0,-1 0 0 0 0,0-3 0 0 0,58-22 0 0 0,-88 30-124 0 0,-1-1 1 0 0,1 0-1 0 0,-1-1 1 0 0,0 1-1 0 0,1-1 1 0 0,-2 0-1 0 0,1-1 1 0 0,9-8-1 0 0,-15 12 519 0 0,-1 0 0 0 0,1 1 0 0 0,0-1 0 0 0,-1 0 0 0 0,1 1 0 0 0,-1-1 0 0 0,1 0 0 0 0,-1 1 0 0 0,1-1 0 0 0,-1 1 0 0 0,0-1 0 0 0,1 1 0 0 0,-1-1 0 0 0,0 1 0 0 0,1-1 0 0 0,-1 1 0 0 0,0 0 0 0 0,0-1 0 0 0,1 1 0 0 0,-1 0 0 0 0,0 0 0 0 0,0-1 0 0 0,1 1 1 0 0,-1 0-1 0 0,0 0 0 0 0,-1 0 0 0 0,-26-6-3064 0 0,9 1 1822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2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6 36 0 0,'-27'-3'3195'0'0,"23"2"-2589"0"0,1 0 0 0 0,-1 1-1 0 0,1-1 1 0 0,-1 1 0 0 0,1 0 0 0 0,-1 0 0 0 0,0 0 0 0 0,-19 18 8734 0 0,24-17-9077 0 0,10 25 2813 0 0,18 27-1443 0 0,36 76-644 0 0,-17-15-1027 0 0,-26-56-208 0 0,-17-44 18 0 0,0 0 0 0 0,0-1-1 0 0,1 0 1 0 0,8 14 0 0 0,1-3-729 0 0,6 10-2114 0 0,-19-32 2496 0 0,0 0 0 0 0,0 0 0 0 0,0 0 0 0 0,0 0 0 0 0,0-1-1 0 0,1 1 1 0 0,-1 0 0 0 0,1-1 0 0 0,-1 0 0 0 0,1 0 0 0 0,-1 1 0 0 0,4-1 0 0 0,-5 0 308 0 0,0-1 1 0 0,0 0-1 0 0,1 0 1 0 0,-1 0 0 0 0,0 0-1 0 0,0-1 1 0 0,0 1 0 0 0,0 0-1 0 0,1 0 1 0 0,-1-1-1 0 0,0 1 1 0 0,0 0 0 0 0,0-1-1 0 0,0 1 1 0 0,0-1-1 0 0,0 0 1 0 0,0 1 0 0 0,0-1-1 0 0,0 0 1 0 0,0 0-1 0 0,-1 1 1 0 0,1-1 0 0 0,0 0-1 0 0,0 0 1 0 0,-1 0 0 0 0,1 0-1 0 0,0 0 1 0 0,-1 0-1 0 0,1 0 1 0 0,-1 0 0 0 0,0 0-1 0 0,1-2 1 0 0,7-8-1169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2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6 628 0 0,'-1'0'148'0'0,"1"-1"1"0"0,0 1-1 0 0,-1 0 1 0 0,1-1-1 0 0,-1 1 0 0 0,1-1 1 0 0,-1 1-1 0 0,1 0 0 0 0,-1-1 1 0 0,1 1-1 0 0,-1 0 0 0 0,0 0 1 0 0,1-1-1 0 0,-1 1 1 0 0,1 0-1 0 0,-1 0 0 0 0,0 0 1 0 0,1 0-1 0 0,-1 0 0 0 0,1 0 1 0 0,-1 0-1 0 0,0 0 0 0 0,1 0 1 0 0,-1 0-1 0 0,1 0 1 0 0,-1 0-1 0 0,0 0 0 0 0,1 1 1 0 0,-1-1-1 0 0,1 0 0 0 0,-1 0 1 0 0,0 1-1 0 0,0-1 52 0 0,0 0 0 0 0,0 1-1 0 0,0-1 1 0 0,0 0 0 0 0,0 0 0 0 0,0 1-1 0 0,0-1 1 0 0,0 1 0 0 0,0-1 0 0 0,0 1-1 0 0,0-1 1 0 0,1 1 0 0 0,-1-1 0 0 0,0 1-1 0 0,0 0 1 0 0,1-1 0 0 0,-1 1 0 0 0,0 0-1 0 0,1 0 1 0 0,-1 0 0 0 0,1 0 0 0 0,-2 1-1 0 0,2 8 3043 0 0,0-9-2938 0 0,0 1 1 0 0,-1-1-1 0 0,1 0 0 0 0,0 1 0 0 0,0-1 0 0 0,0 1 1 0 0,0-1-1 0 0,0 1 0 0 0,0-1 0 0 0,1 1 0 0 0,-1-1 1 0 0,0 1-1 0 0,1-1 0 0 0,-1 1 0 0 0,1-1 0 0 0,0 0 1 0 0,-1 1-1 0 0,1-1 0 0 0,0 0 0 0 0,0 0 0 0 0,1 2 1 0 0,7 2-77 0 0,1-1 1 0 0,-1-1 0 0 0,0 0 0 0 0,1 0-1 0 0,0-1 1 0 0,0 0 0 0 0,18 1 0 0 0,80-4-444 0 0,-51 0 386 0 0,-11 1-180 0 0,-3-2-11 0 0,-1 3 1 0 0,1 1-1 0 0,-1 2 1 0 0,58 13-1 0 0,-98-16 17 0 0,-1-1-1 0 0,1 1 1 0 0,0-1 0 0 0,-1 1-1 0 0,1 0 1 0 0,-1-1-1 0 0,1 1 1 0 0,-1 0 0 0 0,1 0-1 0 0,-1 0 1 0 0,0 0 0 0 0,1 1-1 0 0,-1-1 1 0 0,0 0 0 0 0,0 0-1 0 0,0 1 1 0 0,0-1-1 0 0,0 1 1 0 0,0-1 0 0 0,0 1-1 0 0,0-1 1 0 0,0 3 0 0 0,0-1-6 0 0,-1 1 1 0 0,1-1 0 0 0,-1 0 0 0 0,0 1-1 0 0,0-1 1 0 0,0 1 0 0 0,0-1 0 0 0,-1 0-1 0 0,1 1 1 0 0,-3 5 0 0 0,-1 3-38 0 0,-1 1 1 0 0,-1-1-1 0 0,0 0 1 0 0,-12 19-1 0 0,-4-2-49 0 0,-27 29 1 0 0,25-30-40 0 0,-25 35 0 0 0,37-46 38 0 0,8-13 31 0 0,1 1-1 0 0,-1-1 1 0 0,1 1 0 0 0,0 0-1 0 0,0 0 1 0 0,1 0-1 0 0,0 1 1 0 0,0-1 0 0 0,0 0-1 0 0,0 1 1 0 0,1-1 0 0 0,0 1-1 0 0,-1 7 1 0 0,3-11 50 0 0,0-1 1 0 0,0 0-1 0 0,-1 0 1 0 0,1 0-1 0 0,0 0 0 0 0,0 0 1 0 0,1-1-1 0 0,-1 1 1 0 0,0 0-1 0 0,0 0 1 0 0,0-1-1 0 0,0 1 0 0 0,1-1 1 0 0,-1 1-1 0 0,0-1 1 0 0,1 1-1 0 0,-1-1 1 0 0,0 0-1 0 0,3 1 1 0 0,28 5-85 0 0,-5-4 70 0 0,0-1-1 0 0,0-2 1 0 0,34-4 0 0 0,-40 3 22 0 0,65-10-868 0 0,84-24-1 0 0,-121 25-706 0 0,6-5-2993 0 0,-44 13 898 0 0,-20 2 529 0 0,-28 5-45 0 0,18-4 1921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00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284 65 632 0 0,'-7'2'1043'0'0,"0"1"0"0"0,0-1 1 0 0,0 0-1 0 0,0 0 0 0 0,-1-1 0 0 0,1 0 0 0 0,-1 0 0 0 0,-8-1 1 0 0,-34 6 4944 0 0,43-4-5178 0 0,5-2-727 0 0,1 0 0 0 0,-1 0 1 0 0,1 1-1 0 0,0-1 0 0 0,0 0 1 0 0,-1 0-1 0 0,1 1 0 0 0,0-1 0 0 0,-1 1 1 0 0,1-1-1 0 0,0 1 0 0 0,0 0 1 0 0,0-1-1 0 0,0 1 0 0 0,0 0 0 0 0,0 0 1 0 0,0 0-1 0 0,0 0 0 0 0,0 0 1 0 0,0 0-1 0 0,0 0 0 0 0,0 0 1 0 0,1 0-1 0 0,-1 0 0 0 0,0 0 0 0 0,1 1 1 0 0,-1-1-1 0 0,1 0 0 0 0,-1 0 1 0 0,1 1-1 0 0,0-1 0 0 0,0 0 0 0 0,-1 1 1 0 0,1-1-1 0 0,0 0 0 0 0,0 1 1 0 0,0-1-1 0 0,1 2 0 0 0,-1-1-80 0 0,0 0 0 0 0,0 0-1 0 0,0 1 1 0 0,1-1 0 0 0,-1 0-1 0 0,1 0 1 0 0,0 0 0 0 0,0 0 0 0 0,-1 0-1 0 0,1 0 1 0 0,0 0 0 0 0,1 0-1 0 0,-1 0 1 0 0,0 0 0 0 0,1-1-1 0 0,-1 1 1 0 0,3 2 0 0 0,0-1-37 0 0,0 0 1 0 0,0 0-1 0 0,0-1 1 0 0,0 1-1 0 0,1-1 1 0 0,-1 0-1 0 0,9 3 0 0 0,-3-3-162 0 0,-1 1 0 0 0,1-1 0 0 0,1-1 0 0 0,-1 0 0 0 0,0 0 0 0 0,0-1 0 0 0,14-1 0 0 0,-16-1-38 0 0,0 0 0 0 0,0 0 0 0 0,0-1 1 0 0,0 0-1 0 0,0-1 0 0 0,0 0 0 0 0,-1 0 0 0 0,1 0 0 0 0,-1-1 0 0 0,-1 0 1 0 0,1 0-1 0 0,-1-1 0 0 0,1 0 0 0 0,-2 0 0 0 0,10-12 0 0 0,-14 16 172 0 0,1 0-1 0 0,-1 1 1 0 0,0-1-1 0 0,0 0 1 0 0,0 0-1 0 0,0 0 1 0 0,0 0-1 0 0,0 0 0 0 0,0 0 1 0 0,-1-1-1 0 0,1 1 1 0 0,-1 0-1 0 0,0 0 1 0 0,1 0-1 0 0,-1-1 1 0 0,0 1-1 0 0,0 0 1 0 0,0 0-1 0 0,-1 0 0 0 0,1-1 1 0 0,-2-2-1 0 0,1 2 39 0 0,-1 0 0 0 0,1 0 0 0 0,-1 1 0 0 0,0-1 0 0 0,0 1 0 0 0,0-1 0 0 0,0 1 0 0 0,-1 0 0 0 0,1 0 0 0 0,0 0 0 0 0,-1 0 0 0 0,0 0 0 0 0,-3-1 0 0 0,-6-3 82 0 0,1 1 0 0 0,-1 1 1 0 0,0 0-1 0 0,0 0 1 0 0,-1 1-1 0 0,-15-1 0 0 0,13 3-57 0 0,-1 1 0 0 0,1 1-1 0 0,0 0 1 0 0,-1 1 0 0 0,1 1 0 0 0,0 0-1 0 0,0 1 1 0 0,0 1 0 0 0,1 0 0 0 0,0 1-1 0 0,0 1 1 0 0,0 0 0 0 0,0 1 0 0 0,1 0-1 0 0,-15 14 1 0 0,25-20-343 0 0,0 1-1 0 0,0 0 1 0 0,0 0-1 0 0,1 0 1 0 0,0 0-1 0 0,-1 0 1 0 0,1 0-1 0 0,0 1 1 0 0,-1 3-1 0 0,3-6 188 0 0,-1-1-1 0 0,1 1 1 0 0,0 0-1 0 0,0-1 1 0 0,0 1-1 0 0,0-1 0 0 0,0 1 1 0 0,0 0-1 0 0,0-1 1 0 0,0 1-1 0 0,0 0 1 0 0,0-1-1 0 0,0 1 1 0 0,1-1-1 0 0,-1 1 1 0 0,0 0-1 0 0,0-1 1 0 0,1 1-1 0 0,-1-1 1 0 0,0 1-1 0 0,1-1 1 0 0,0 2-1 0 0,0-2-66 0 0,0 1 1 0 0,0 0-1 0 0,1 0 0 0 0,-1 0 1 0 0,0 0-1 0 0,1-1 0 0 0,-1 1 1 0 0,1-1-1 0 0,-1 1 0 0 0,1-1 1 0 0,-1 0-1 0 0,1 1 0 0 0,1-1 1 0 0,18 0-1353 0 0,6-4 264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3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60 744 0 0,'-11'6'6095'0'0,"39"-6"2930"0"0,18 1-4322 0 0,-16-1-4092 0 0,0-1 1 0 0,29-5-1 0 0,210-31-256 0 0,-138 16-5741 0 0,-110 19 80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6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72 80 0 0,'4'-5'21'0'0,"-1"1"-1"0"0,1 0 1 0 0,0 0 0 0 0,0 0-1 0 0,0 1 1 0 0,1-1 0 0 0,5-3-1 0 0,0 0 132 0 0,36-20 1829 0 0,-45 26-1871 0 0,-1 1-1 0 0,1 0 1 0 0,0 0 0 0 0,-1-1 0 0 0,1 1 0 0 0,-1 0 0 0 0,1 0 0 0 0,0-1 0 0 0,-1 1 0 0 0,1 0 0 0 0,0 0 0 0 0,-1 0 0 0 0,1 0 0 0 0,0 0 0 0 0,-1 0 0 0 0,1 0 0 0 0,-1 0 0 0 0,1 0 0 0 0,0 1 0 0 0,-1-1 0 0 0,1 0 0 0 0,0 0 0 0 0,-1 0 0 0 0,1 1 0 0 0,-1-1 0 0 0,1 0 0 0 0,-1 1 0 0 0,1-1 0 0 0,-1 1 0 0 0,1-1 0 0 0,-1 0 0 0 0,1 1 0 0 0,-1-1 0 0 0,1 2 667 0 0,-22 9 4498 0 0,20-11-5152 0 0,1 0-1 0 0,-1 1 0 0 0,0-1 1 0 0,0 0-1 0 0,0 1 1 0 0,0-1-1 0 0,0 0 1 0 0,1 1-1 0 0,-1-1 0 0 0,0 1 1 0 0,0-1-1 0 0,1 1 1 0 0,-1 0-1 0 0,0-1 1 0 0,1 1-1 0 0,-1 0 0 0 0,0-1 1 0 0,1 1-1 0 0,-1 0 1 0 0,0 1-1 0 0,-12 28 1442 0 0,-3 41-94 0 0,14-59-1242 0 0,-9 31 278 0 0,6-30-350 0 0,2 2 0 0 0,0-1 1 0 0,-3 28-1 0 0,1 11 130 0 0,3-43-217 0 0,1 0 1 0 0,0-1-1 0 0,1 1 0 0 0,-1 0 1 0 0,3 18-1 0 0,13 29 201 0 0,1-2-1 0 0,3 0 1 0 0,36 72 0 0 0,-54-125-269 0 0,42 81 55 0 0,-25-52-48 0 0,15 37 0 0 0,-26-53-59 0 0,1-1 0 0 0,0 0-1 0 0,16 21 1 0 0,-14-21-161 0 0,-8-11-141 0 0,1 1 0 0 0,-1-1 1 0 0,1 0-1 0 0,0 1 0 0 0,-1-1 1 0 0,2 0-1 0 0,-1-1 0 0 0,0 1 0 0 0,0 0 1 0 0,1-1-1 0 0,5 3 0 0 0,-5-4-274 0 0,1 0 0 0 0,0 0 0 0 0,0-1 0 0 0,-1 1 0 0 0,1-1 0 0 0,0 0 0 0 0,0 0 1 0 0,0-1-1 0 0,7-1 0 0 0,91-20-7423 0 0,-82 16 6764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7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213 171 556 0 0,'0'0'2202'0'0,"-1"11"1173"0"0,-11 0-1367 0 0,11-10-1856 0 0,1 0 0 0 0,-1 0-1 0 0,0 1 1 0 0,0-1 0 0 0,0 0 0 0 0,0 0-1 0 0,0-1 1 0 0,-1 1 0 0 0,1 0 0 0 0,0 0-1 0 0,0 0 1 0 0,-1-1 0 0 0,1 1 0 0 0,0-1-1 0 0,-1 1 1 0 0,1-1 0 0 0,0 1 0 0 0,-3-1-1 0 0,-17 3 1472 0 0,19-2-1553 0 0,0 0-1 0 0,0-1 1 0 0,0 1-1 0 0,0-1 0 0 0,0 0 1 0 0,0 0-1 0 0,-1 0 1 0 0,1 0-1 0 0,0 0 1 0 0,0 0-1 0 0,-3-1 1 0 0,-7-3 59 0 0,0 0 0 0 0,1 0 0 0 0,0-1-1 0 0,-13-8 1 0 0,19 11-115 0 0,1-2 0 0 0,-1 1-1 0 0,1 0 1 0 0,-1-1 0 0 0,1 0-1 0 0,0 0 1 0 0,0 0 0 0 0,1 0-1 0 0,-1-1 1 0 0,1 0 0 0 0,-5-9-1 0 0,7 10-6 0 0,0-1-1 0 0,0 1 0 0 0,1-1 0 0 0,-1 1 0 0 0,1-1 1 0 0,0 0-1 0 0,0 1 0 0 0,2-6 0 0 0,-1-8-5 0 0,-1 15 3 0 0,0 0 0 0 0,1 1-1 0 0,0-1 1 0 0,-1 0 0 0 0,1 1 0 0 0,0-1 0 0 0,1 0-1 0 0,-1 1 1 0 0,0-1 0 0 0,1 1 0 0 0,-1 0-1 0 0,1 0 1 0 0,0-1 0 0 0,-1 1 0 0 0,1 0 0 0 0,0 0-1 0 0,0 0 1 0 0,1 1 0 0 0,-1-1 0 0 0,0 1 0 0 0,1-1-1 0 0,-1 1 1 0 0,1 0 0 0 0,-1-1 0 0 0,1 1-1 0 0,-1 1 1 0 0,1-1 0 0 0,0 0 0 0 0,0 1 0 0 0,3-1-1 0 0,1-1 30 0 0,0 1 0 0 0,0 0 0 0 0,1 1-1 0 0,-1-1 1 0 0,0 1 0 0 0,0 1-1 0 0,1 0 1 0 0,-1 0 0 0 0,0 0 0 0 0,0 1-1 0 0,8 2 1 0 0,7 5 83 0 0,1 1 1 0 0,-1 1-1 0 0,-1 0 1 0 0,0 2-1 0 0,23 18 1 0 0,-39-27-51 0 0,-1-1 0 0 0,1 1-1 0 0,-1 0 1 0 0,0 0 0 0 0,0 1 0 0 0,0-1 0 0 0,-1 1 0 0 0,0 0 0 0 0,0 0-1 0 0,0 0 1 0 0,0 0 0 0 0,-1 1 0 0 0,0-1 0 0 0,0 1 0 0 0,0 0 0 0 0,-1-1 0 0 0,1 1-1 0 0,-2 0 1 0 0,1 0 0 0 0,0 0 0 0 0,-1-1 0 0 0,0 1 0 0 0,-1 0 0 0 0,0 7 0 0 0,-1-3-18 0 0,-1 0 0 0 0,0 0 0 0 0,0 0 0 0 0,-1 0 0 0 0,0 0 1 0 0,0-1-1 0 0,-1 1 0 0 0,-1-1 0 0 0,0 0 0 0 0,0-1 0 0 0,0 0 1 0 0,-1 0-1 0 0,0 0 0 0 0,-1-1 0 0 0,0 0 0 0 0,-16 11 0 0 0,10-7-41 0 0,-1-2 0 0 0,0 1 0 0 0,-1-2 0 0 0,0 0 0 0 0,0-1 0 0 0,0-1 0 0 0,-1 0-1 0 0,-28 5 1 0 0,45-11-7 0 0,-8 2-7 0 0,0-1-1 0 0,1-1 0 0 0,-1 1 1 0 0,-10-2-1 0 0,16 1 8 0 0,0-1 0 0 0,0 1 0 0 0,0-1 0 0 0,0 1 0 0 0,0-1 0 0 0,0 0 0 0 0,1 0 0 0 0,-1 0 0 0 0,0 0 0 0 0,0 0 0 0 0,0 0 0 0 0,1 0 0 0 0,-1-1 0 0 0,1 1 0 0 0,-1 0 0 0 0,1-1 0 0 0,0 0 0 0 0,-1 1 0 0 0,-1-4 0 0 0,3 4 0 0 0,0 0 0 0 0,0 0 0 0 0,0 0 0 0 0,1 0 0 0 0,-1 1 0 0 0,0-1 0 0 0,0 0 0 0 0,0 0 0 0 0,1 0 0 0 0,-1 1 0 0 0,0-1 0 0 0,1 0 0 0 0,-1 0 0 0 0,1 0 0 0 0,-1 1 0 0 0,1-1 0 0 0,-1 0 0 0 0,1 1 0 0 0,0-1 0 0 0,-1 1 0 0 0,1-1 0 0 0,0 1 0 0 0,-1-1 0 0 0,1 1 0 0 0,0-1 0 0 0,0 1 0 0 0,-1-1 0 0 0,1 1 0 0 0,0 0 0 0 0,2-1 0 0 0,27-11 25 0 0,10 3-19 0 0,1 3-1 0 0,0 1 1 0 0,1 2 0 0 0,67 4-1 0 0,-46-1-14 0 0,104 6-65 0 0,-138-6-441 0 0,-1 2 0 0 0,33 7 0 0 0,14 7-3975 0 0,-5-1-5399 0 0,-52-14 8491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7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1052 0 0,'16'-8'22494'0'0,"-11"12"-20876"0"0,4 1-3602 0 0,95 57 2634 0 0,58 32-538 0 0,11 7-166 0 0,-41-27 44 0 0,-56-28-380 0 0,-57-31-477 0 0,-13-7-319 0 0,-18-6-3043 0 0,2-3 2538 0 0,0-1 1 0 0,0 0 0 0 0,1-1 0 0 0,-11-4 0 0 0,-20-4-2430 0 0,13 5 2246 0 0,-1-4 273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8.2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104 317 484 0 0,'-34'4'1985'0'0,"30"-5"-1651"0"0,1 1 1 0 0,-1 0-1 0 0,1 1 1 0 0,-1-1-1 0 0,0 0 1 0 0,1 1 0 0 0,-1 0-1 0 0,1 0 1 0 0,-1 0-1 0 0,-2 2 1 0 0,-21 13 6355 0 0,33-17-6038 0 0,1 0 1 0 0,0-1-1 0 0,-1 0 1 0 0,1 0-1 0 0,-1 0 1 0 0,0-1-1 0 0,0 0 1 0 0,0 0-1 0 0,9-7 1 0 0,54-42-121 0 0,51-58-441 0 0,0 0-3308 0 0,-108 100 1035 0 0,0 2 0 0 0,22-13-1 0 0,-27 18 713 0 0,5 22-5509 0 0,-3-7 5233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8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192 146 492 0 0,'0'0'101'0'0,"0"0"0"0"0,0 0 0 0 0,0-1-1 0 0,0 1 1 0 0,0 0 0 0 0,0-1 0 0 0,0 1 0 0 0,0 0 0 0 0,0 0-1 0 0,0-1 1 0 0,0 1 0 0 0,-2-4 1512 0 0,1 4-1512 0 0,1 0 0 0 0,0 0 0 0 0,0 0 0 0 0,-1 0-1 0 0,1 0 1 0 0,0-1 0 0 0,-5-1 1621 0 0,5 2-1632 0 0,0-1 0 0 0,0 1 1 0 0,0 0-1 0 0,0 0 0 0 0,0 0 0 0 0,0-1 0 0 0,0 1 0 0 0,0 0 0 0 0,0 0 0 0 0,-1-1 0 0 0,1 1 0 0 0,0 0 0 0 0,0 0 0 0 0,0-1 0 0 0,0 1 1 0 0,0 0-1 0 0,1-1 0 0 0,-28-11 4848 0 0,14 4-2642 0 0,7 4-1876 0 0,0 1 1 0 0,0-1-1 0 0,0 1 1 0 0,-1 0-1 0 0,1 0 0 0 0,-1 1 1 0 0,0 0-1 0 0,0 0 1 0 0,-10-1-1 0 0,14 3-411 0 0,0 0 0 0 0,0 0 1 0 0,1-1-1 0 0,-1 1 0 0 0,0-1 0 0 0,0 1 0 0 0,1-1 0 0 0,-1 0 1 0 0,0 0-1 0 0,1 0 0 0 0,-1 0 0 0 0,1-1 0 0 0,-1 1 0 0 0,1-1 1 0 0,0 0-1 0 0,0 1 0 0 0,-1-1 0 0 0,1 0 0 0 0,0 0 0 0 0,1 0 1 0 0,-1 0-1 0 0,0-1 0 0 0,1 1 0 0 0,-1-1 0 0 0,1 1 1 0 0,0-1-1 0 0,-1 1 0 0 0,1-1 0 0 0,0 1 0 0 0,1-1 0 0 0,-1 0 1 0 0,0-4-1 0 0,1 6-9 0 0,0 0 1 0 0,0 0-1 0 0,0 0 1 0 0,0 0-1 0 0,0 0 1 0 0,1 1-1 0 0,-1-1 1 0 0,0 0-1 0 0,0 0 1 0 0,1 0-1 0 0,-1 1 1 0 0,0-1-1 0 0,1 0 1 0 0,-1 0-1 0 0,1 1 1 0 0,-1-1-1 0 0,1 0 1 0 0,0 1 0 0 0,-1-1-1 0 0,1 1 1 0 0,0-1-1 0 0,-1 1 1 0 0,1-1-1 0 0,0 1 1 0 0,-1-1-1 0 0,2 0 1 0 0,1 0 2 0 0,0 1-1 0 0,0-1 1 0 0,0 0 0 0 0,0 1 0 0 0,-1-1 0 0 0,1 1 0 0 0,0 0 0 0 0,4 0 0 0 0,6 2 5 0 0,0-1 0 0 0,24 8 0 0 0,-20-3-6 0 0,0 1 0 0 0,0 0-1 0 0,-1 1 1 0 0,0 1-1 0 0,-1 1 1 0 0,0 0 0 0 0,0 1-1 0 0,-1 0 1 0 0,-1 1-1 0 0,0 1 1 0 0,0 0 0 0 0,15 21-1 0 0,-26-29 5 0 0,1 0-1 0 0,-1 0 1 0 0,0 1-1 0 0,-1-1 1 0 0,1 0-1 0 0,-1 0 1 0 0,0 1-1 0 0,0-1 1 0 0,-1 7-1 0 0,4 15 21 0 0,-4-20 11 0 0,0 0 0 0 0,0 0 0 0 0,-1 0-1 0 0,0 0 1 0 0,0 0 0 0 0,-1-1 0 0 0,0 1-1 0 0,-4 11 1 0 0,0 0 112 0 0,5-15-130 0 0,-1-1 1 0 0,1 1-1 0 0,-1-1 1 0 0,1 1-1 0 0,-1-1 1 0 0,0 0-1 0 0,0 1 0 0 0,0-1 1 0 0,0 0-1 0 0,0 0 1 0 0,-3 1-1 0 0,-19 23 120 0 0,7-11-103 0 0,16-15-43 0 0,1 1 1 0 0,0-1 0 0 0,0 1-1 0 0,0-1 1 0 0,0 0 0 0 0,-1 1-1 0 0,1-1 1 0 0,0 0-1 0 0,0 0 1 0 0,-1 1 0 0 0,1-1-1 0 0,0 0 1 0 0,-1 1 0 0 0,1-1-1 0 0,0 0 1 0 0,-1 0-1 0 0,1 0 1 0 0,0 1 0 0 0,-1-1-1 0 0,1 0 1 0 0,0 0-1 0 0,-1 0 1 0 0,1 0 0 0 0,0 0-1 0 0,-1 0 1 0 0,1 0 0 0 0,-1 0-1 0 0,1 0 1 0 0,0 0-1 0 0,-1 0 1 0 0,1 0 0 0 0,-1 0-1 0 0,1 0 1 0 0,0 0 0 0 0,-1 0-1 0 0,1 0 1 0 0,0 0-1 0 0,-1 0 1 0 0,1-1 0 0 0,-1 1-1 0 0,-4-3-330 0 0,12 1 170 0 0,32-13-89 0 0,-8 11 192 0 0,0 2 0 0 0,0 1 0 0 0,1 1 0 0 0,-1 2 0 0 0,36 6-1 0 0,-2 0-790 0 0,51 5-3499 0 0,-4 6-5484 0 0,-99-15 8213 0 0,5 2 232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19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60 820 0 0,'-10'-6'21098'0'0,"12"5"-20969"0"0,-1 0-1 0 0,0 1 1 0 0,0-1-1 0 0,0 1 1 0 0,0-1-1 0 0,0 1 1 0 0,1-1-1 0 0,-1 1 1 0 0,0 0-1 0 0,0 0 1 0 0,1-1-1 0 0,-1 1 1 0 0,0 0 0 0 0,1 0-1 0 0,-1 0 1 0 0,2 1-1 0 0,33-1 111 0 0,-28 0-7 0 0,162-3 213 0 0,196-31 0 0 0,-299 28-2005 0 0,-52 3-586 0 0,-30 1-3574 0 0,9 2 4515 0 0,1 0-1 0 0,-1 0 1 0 0,0 1-1 0 0,0 0 1 0 0,1 0-1 0 0,-1 1 1 0 0,1-1-1 0 0,-1 1 1 0 0,1 1-1 0 0,-6 2 1 0 0,2 0-517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22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34 16 0 0,'0'0'437'0'0,"2"-22"2084"0"0,2 23-1750 0 0,-10-6-450 0 0,6 4-343 0 0,-8-4 672 0 0,12 4-292 0 0,-4 1-271 0 0,1 0 0 0 0,-1 0-1 0 0,0 0 1 0 0,1 0 0 0 0,-1 0-1 0 0,1-1 1 0 0,-1 1 0 0 0,1 0-1 0 0,-1 0 1 0 0,1 0 0 0 0,-1 0-1 0 0,0 0 1 0 0,1 0 0 0 0,-1 0-1 0 0,1 1 1 0 0,-1-1 0 0 0,1 0-1 0 0,-1 0 1 0 0,0 0 0 0 0,1 0-1 0 0,-1 1 1 0 0,1-1 0 0 0,-1 0-1 0 0,0 0 1 0 0,1 1 0 0 0,-1-1-1 0 0,0 0 1 0 0,1 0-1 0 0,-1 1 1 0 0,0-1 0 0 0,1 0-1 0 0,-1 1 1 0 0,0-1 0 0 0,1 1-1 0 0,-1 0-133 0 0,-2 26-5605 0 0,-3-22 4581 0 0,12 1 84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23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16 404 0 0,'0'0'585'0'0,"25"-15"7865"0"0,-27 23-6162 0 0,-2 9 195 0 0,5-3-1808 0 0,1-1 1 0 0,0 1-1 0 0,1-1 0 0 0,1 1 1 0 0,7 17-1 0 0,6 27-175 0 0,-10-34-350 0 0,1 0 0 0 0,15 32 0 0 0,-12-33-139 0 0,-2 1 0 0 0,10 35 0 0 0,-7-20-126 0 0,-9-31-149 0 0,0 0 0 0 0,-1 0 0 0 0,0 1 0 0 0,0-1 0 0 0,-1 0 0 0 0,1 11 0 0 0,2 6-1728 0 0,1 5-3457 0 0,-11-5-2180 0 0,12-24 6201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23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 4 0 0,'-86'10'11001'0'0,"85"-10"-10833"0"0,0 0 0 0 0,1 0 0 0 0,-1 0 0 0 0,0 0 0 0 0,1 0 0 0 0,-1 0 0 0 0,0 0 0 0 0,0 0 0 0 0,1 1 0 0 0,-1-1 0 0 0,0 0 0 0 0,1 0 0 0 0,-1 1 0 0 0,0-1 0 0 0,1 0 0 0 0,-1 1 0 0 0,1-1 0 0 0,-1 0 0 0 0,0 1 0 0 0,1-1 0 0 0,-1 1 0 0 0,0 1 0 0 0,-2 19 4722 0 0,3-20-4869 0 0,1-1 0 0 0,0 1-1 0 0,0-1 1 0 0,0 1 0 0 0,0-1 0 0 0,0 1-1 0 0,0-1 1 0 0,0 0 0 0 0,0 1 0 0 0,0-1-1 0 0,0 0 1 0 0,0 0 0 0 0,0 0 0 0 0,0 0-1 0 0,0 0 1 0 0,0 0 0 0 0,0 0 0 0 0,1 0-1 0 0,29 0-25 0 0,-26 0 40 0 0,30-1-4 0 0,-20 0-15 0 0,0 1-1 0 0,-1 0 1 0 0,1 1 0 0 0,27 6 0 0 0,-39-5-15 0 0,1-1 1 0 0,-1 1-1 0 0,0 1 0 0 0,0-1 1 0 0,0 0-1 0 0,-1 1 0 0 0,1-1 0 0 0,-1 1 1 0 0,1 0-1 0 0,-1 0 0 0 0,0 0 1 0 0,0 0-1 0 0,0 0 0 0 0,0 0 0 0 0,-1 1 1 0 0,1-1-1 0 0,-1 1 0 0 0,0-1 1 0 0,0 1-1 0 0,0 0 0 0 0,0-1 0 0 0,-1 1 1 0 0,1 0-1 0 0,-1 4 0 0 0,-1 3 8 0 0,-1-1-1 0 0,1 1 1 0 0,-2 0-1 0 0,0-1 1 0 0,0 1-1 0 0,-1-1 1 0 0,0 0-1 0 0,-1 0 1 0 0,0-1-1 0 0,0 1 1 0 0,-1-1-1 0 0,0 0 1 0 0,-1-1-1 0 0,0 1 1 0 0,0-1-1 0 0,-10 8 1 0 0,12-13-14 0 0,1 1 0 0 0,-1-1 1 0 0,1-1-1 0 0,-1 1 0 0 0,0-1 0 0 0,0 0 0 0 0,0 0 1 0 0,0 0-1 0 0,-1 0 0 0 0,1-1 0 0 0,-7 1 1 0 0,11-2-26 0 0,29-10-148 0 0,-11 6 165 0 0,0 0 0 0 0,-1 1 1 0 0,1 1-1 0 0,0 1 0 0 0,0 0 1 0 0,0 1-1 0 0,0 1 1 0 0,0 1-1 0 0,0 0 0 0 0,25 7 1 0 0,-36-7 21 0 0,-1-1 1 0 0,1 2-1 0 0,-1-1 1 0 0,1 0-1 0 0,-1 1 1 0 0,0 0 0 0 0,0 1-1 0 0,0-1 1 0 0,-1 1-1 0 0,1 0 1 0 0,-1 0-1 0 0,0 0 1 0 0,0 0-1 0 0,0 1 1 0 0,-1 0-1 0 0,5 7 1 0 0,-7-10-9 0 0,-1-1 1 0 0,0 1 0 0 0,0-1-1 0 0,0 1 1 0 0,0-1 0 0 0,0 1-1 0 0,0-1 1 0 0,0 1-1 0 0,-1-1 1 0 0,1 0 0 0 0,0 1-1 0 0,-1-1 1 0 0,1 1-1 0 0,-2 1 1 0 0,-3 16 11 0 0,5-15-16 0 0,-1-1 0 0 0,0 1 0 0 0,0 0 0 0 0,0 0 0 0 0,0 0 0 0 0,-1-1 0 0 0,1 1 0 0 0,-1-1 0 0 0,0 1 0 0 0,0-1 0 0 0,0 0 0 0 0,-1 0 0 0 0,1 0 0 0 0,-1 0 0 0 0,-3 3 0 0 0,-52 42-13 0 0,49-41 6 0 0,-2-1-26 0 0,-1 0 1 0 0,0-1 0 0 0,0 0 0 0 0,-22 5 0 0 0,24-7-566 0 0,-1-1 0 0 0,1 0 0 0 0,-1 0 0 0 0,1-1 0 0 0,-16 0 1 0 0,25-3 76 0 0,1 1 1 0 0,0 0 0 0 0,-1-1-1 0 0,1 1 1 0 0,0-1 0 0 0,0 1-1 0 0,0-1 1 0 0,0 1 0 0 0,0 0-1 0 0,0-1 1 0 0,1 1-1 0 0,-1-1 1 0 0,1-1 0 0 0,8-8-1902 0 0,-7 8 1772 0 0,1-1 0 0 0,0 1 0 0 0,0 0 0 0 0,0 0 0 0 0,0 0 0 0 0,7-5 1 0 0,10-2-692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01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 22 64 0 0,'-4'-3'769'0'0,"-1"0"0"0"0,0 1 0 0 0,-1-1 0 0 0,1 1 0 0 0,0 0 0 0 0,-1 1 0 0 0,1-1 0 0 0,-1 1 0 0 0,1 0 0 0 0,-9 0 1347 0 0,18 20 744 0 0,-3-16-2716 0 0,0-1 1 0 0,0 0 0 0 0,-1 0-1 0 0,1 0 1 0 0,-1 1-1 0 0,1-1 1 0 0,-1 0 0 0 0,0 1-1 0 0,0-1 1 0 0,0 0 0 0 0,0 1-1 0 0,0-1 1 0 0,-1 3 0 0 0,-17 67 832 0 0,-49 125 1 0 0,54-166-987 0 0,2 1 1 0 0,0 1 0 0 0,-10 63-1 0 0,21-91-31 0 0,0 0 0 0 0,0-1 0 0 0,0 1 0 0 0,0 0 0 0 0,1-1 0 0 0,0 1 0 0 0,1 4 0 0 0,2 18-713 0 0,-4-26 629 0 0,0 0 1 0 0,0 0 0 0 0,0 0-1 0 0,0 0 1 0 0,0 0-1 0 0,0 0 1 0 0,0 0-1 0 0,0 0 1 0 0,0 0 0 0 0,0 0-1 0 0,0 0 1 0 0,1 0-1 0 0,-1 0 1 0 0,0-1 0 0 0,1 1-1 0 0,-1 0 1 0 0,1 0-1 0 0,-1 0 1 0 0,1 0 0 0 0,-1-1-1 0 0,1 1 1 0 0,-1 0-1 0 0,1 0 1 0 0,0-1 0 0 0,0 1-1 0 0,-1-1 1 0 0,1 1-1 0 0,0-1 1 0 0,0 1 0 0 0,0-1-1 0 0,-1 1 1 0 0,1-1-1 0 0,0 1 1 0 0,0-1 0 0 0,0 0-1 0 0,0 0 1 0 0,0 0-1 0 0,0 1 1 0 0,0-1-1 0 0,0 0 1 0 0,1 0 0 0 0,0-1-275 0 0,0 1-1 0 0,1-1 1 0 0,-1 1 0 0 0,0-1 0 0 0,0 0 0 0 0,0 0 0 0 0,0 0 0 0 0,0 0 0 0 0,0 0-1 0 0,0 0 1 0 0,-1-1 0 0 0,1 1 0 0 0,0-1 0 0 0,-1 1 0 0 0,1-1 0 0 0,2-2 0 0 0,5-12-1251 0 0,1-5 270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24.3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5 368 0 0,'-13'-4'14171'0'0,"20"6"-11587"0"0,-3-1-2210 0 0,1 0 0 0 0,0 1 0 0 0,-1 0 0 0 0,0 0 0 0 0,8 4 0 0 0,37 24 873 0 0,-10-7-802 0 0,85 47 159 0 0,208 129-396 0 0,-276-168-230 0 0,-40-23-259 0 0,0 1 0 0 0,-1 0 1 0 0,18 14-1 0 0,-22-11-1542 0 0,-12-5-340 0 0,-1-7 1738 0 0,0 1-1 0 0,0-1 1 0 0,0 0 0 0 0,-1 0-1 0 0,1 0 1 0 0,0 0-1 0 0,0 0 1 0 0,0 0-1 0 0,-1-1 1 0 0,-2 0-1 0 0,-63-17-5737 0 0,19 2 2635 0 0,20 6 2087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24.7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96 318 520 0 0,'-7'1'743'0'0,"1"0"-1"0"0,-1 0 1 0 0,0 0-1 0 0,1 1 1 0 0,-10 3 0 0 0,10-2 304 0 0,0-1-1 0 0,0-1 1 0 0,0 1 0 0 0,0-1 0 0 0,-11 1 765 0 0,41-12 4770 0 0,30-23-4894 0 0,59-43-727 0 0,-64 45-897 0 0,96-56-164 0 0,-97 62-214 0 0,7-5-727 0 0,-45 23 668 0 0,28-19-2178 0 0,-35 24 1799 0 0,0 0 0 0 0,0 0 0 0 0,1 1 1 0 0,-1-1-1 0 0,0 1 0 0 0,1 0 1 0 0,-1 0-1 0 0,8-1 0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25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54 164 0 0,'-9'0'1489'0'0,"8"0"-1259"0"0,-1-1 0 0 0,1 1 1 0 0,-1 0-1 0 0,1 0 0 0 0,-1-1 0 0 0,1 1 0 0 0,-1 1 0 0 0,1-1 1 0 0,-35 12 14843 0 0,23-9-12499 0 0,11-1-1802 0 0,6-2-645 0 0,-2 0 168 0 0,26 0 1001 0 0,87-8-100 0 0,-104 6-1119 0 0,292-31 480 0 0,-24 17-659 0 0,-226 13-511 0 0,-40 1-3669 0 0,-174-4-13790 0 0,142 6 16531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26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6 220 0 0,'-20'-6'7468'0'0,"60"6"233"0"0,-37 0-7382 0 0,-1 0 0 0 0,1 0-1 0 0,-1 1 1 0 0,1-1-1 0 0,-1 0 1 0 0,1 1 0 0 0,-1 0-1 0 0,0-1 1 0 0,1 1-1 0 0,-1 0 1 0 0,0 0 0 0 0,0 1-1 0 0,0-1 1 0 0,1 0-1 0 0,-1 1 1 0 0,0-1 0 0 0,-1 1-1 0 0,1 0 1 0 0,0-1-1 0 0,2 4 1 0 0,13 11 564 0 0,-16-13-830 0 0,1-1 1 0 0,0 1 0 0 0,-1 0-1 0 0,0 0 1 0 0,1 0-1 0 0,-1 0 1 0 0,0 0-1 0 0,-1 0 1 0 0,1 0 0 0 0,0 0-1 0 0,-1 4 1 0 0,4 11 88 0 0,1-2-48 0 0,-1 0 1 0 0,3 27-1 0 0,0-3-45 0 0,8 83-81 0 0,-11-92-657 0 0,-2 1 0 0 0,-4 54 0 0 0,1-59-3759 0 0,0-4-3559 0 0,2-38 3021 0 0,8-2 2045 0 0,0 6 1566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26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470 26 760 0 0,'-19'-11'10978'0'0,"-32"4"-7141"0"0,45 5-3461 0 0,0 0 0 0 0,0 1 0 0 0,-1 0 0 0 0,1 0 0 0 0,-1 1 1 0 0,1 0-1 0 0,-1 0 0 0 0,1 0 0 0 0,-11 3 0 0 0,-16 3 237 0 0,-12 5-156 0 0,34-7-338 0 0,1 0 0 0 0,0 1 0 0 0,0 0 0 0 0,-10 7 0 0 0,18-10-107 0 0,-1-1 0 0 0,1 1 0 0 0,0 0 0 0 0,-1 0 0 0 0,1 0 0 0 0,0 1 0 0 0,0-1 0 0 0,0 0 0 0 0,1 1 0 0 0,-1-1 0 0 0,0 1 0 0 0,1 0 0 0 0,0 0 0 0 0,0-1 0 0 0,0 1 0 0 0,0 0 0 0 0,0 0 0 0 0,0 0 0 0 0,1 0 0 0 0,-1 4 0 0 0,-9 41 54 0 0,10-44-64 0 0,0-1 0 0 0,1 1-1 0 0,-1-1 1 0 0,0 1-1 0 0,1-1 1 0 0,0 1 0 0 0,0-1-1 0 0,0 0 1 0 0,0 0-1 0 0,0 1 1 0 0,1-1 0 0 0,0 0-1 0 0,-1 0 1 0 0,1 0-1 0 0,0 0 1 0 0,1-1 0 0 0,-1 1-1 0 0,5 4 1 0 0,-2-3-15 0 0,0-1 1 0 0,1 0 0 0 0,-1 0-1 0 0,1 0 1 0 0,-1 0-1 0 0,1-1 1 0 0,0 0-1 0 0,0-1 1 0 0,10 3-1 0 0,7-2-157 0 0,0 0 1 0 0,-1-1-1 0 0,1-1 0 0 0,25-4 0 0 0,-26 1 34 0 0,-1 2 0 0 0,1 1 1 0 0,0 0-1 0 0,-1 1 0 0 0,23 5 0 0 0,-34-4 116 0 0,0 1-1 0 0,0 0 0 0 0,0 1 1 0 0,10 4-1 0 0,-17-6 24 0 0,0 0-1 0 0,0 0 1 0 0,0 0-1 0 0,0 0 1 0 0,0 0-1 0 0,0 1 1 0 0,-1-1-1 0 0,1 1 1 0 0,-1 0-1 0 0,1-1 0 0 0,-1 1 1 0 0,0 0-1 0 0,-1 0 1 0 0,1 1-1 0 0,2 4 1 0 0,-4-6-2 0 0,0 0 1 0 0,0 0-1 0 0,0 1 1 0 0,0-1-1 0 0,-1 0 1 0 0,1 1 0 0 0,0-1-1 0 0,-1 0 1 0 0,0 0-1 0 0,1 0 1 0 0,-1 1-1 0 0,0-1 1 0 0,0 0-1 0 0,0 0 1 0 0,-1 0-1 0 0,1-1 1 0 0,0 1-1 0 0,-1 0 1 0 0,1 0-1 0 0,-1-1 1 0 0,-3 4 0 0 0,-2 1-1 0 0,0 1 0 0 0,0-1 0 0 0,-1 0 1 0 0,-9 5-1 0 0,-3-1 3 0 0,0-1 1 0 0,0-1-1 0 0,-1-1 1 0 0,0 0-1 0 0,-1-2 1 0 0,-35 5-1 0 0,-4-4-773 0 0,-69-3-1 0 0,114-3-18 0 0,0-1 0 0 0,0-1 0 0 0,0 0 0 0 0,1-1 0 0 0,-20-7 0 0 0,26 7-581 0 0,1 0-1 0 0,0-1 1 0 0,-1 0 0 0 0,1-1 0 0 0,1 1-1 0 0,-12-9 1 0 0,11 3-436 0 0,7-1 305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27.6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40 156 0 0,'2'0'266'0'0,"0"0"0"0"0,0-1 1 0 0,0 0-1 0 0,0 1 0 0 0,0-1 0 0 0,0 0 1 0 0,-1 0-1 0 0,1 0 0 0 0,0 0 0 0 0,0 0 0 0 0,-1 0 1 0 0,3-3-1 0 0,7-3 886 0 0,-10 6-819 0 0,8-3 105 0 0,-1 1 0 0 0,1 0-1 0 0,-1 1 1 0 0,1 0-1 0 0,0 0 1 0 0,0 1-1 0 0,0 0 1 0 0,0 1-1 0 0,0 0 1 0 0,12 1-1 0 0,12 0 56 0 0,-15 6-805 0 0,-16-6 255 0 0,0 0 1 0 0,0 0 0 0 0,0 0-1 0 0,0 0 1 0 0,0 0-1 0 0,0 0 1 0 0,0-1-1 0 0,1 1 1 0 0,2 0 0 0 0,1-1-464 0 0,0 1 1 0 0,0 1-1 0 0,0-1 1 0 0,-1 1 0 0 0,10 3-1 0 0,-10-3-126 0 0,0 0 0 0 0,1 0 0 0 0,-1-1 1 0 0,0 0-1 0 0,8 1 0 0 0,-13-2 594 0 0,0 0 1 0 0,1 0-1 0 0,-1 0 1 0 0,1 1 0 0 0,-1-1-1 0 0,1 0 1 0 0,-1 0 0 0 0,1 0-1 0 0,-1 0 1 0 0,1 0 0 0 0,-1 1-1 0 0,0-1 1 0 0,1 0 0 0 0,-1 0-1 0 0,0 0 1 0 0,1 1 0 0 0,-1-1-1 0 0,1 0 1 0 0,-1 1-1 0 0,0-1 1 0 0,0 0 0 0 0,1 1-1 0 0,-1-1 1 0 0,0 1 0 0 0,0-1-1 0 0,1 0 1 0 0,-1 1 0 0 0,0-1-1 0 0,0 1 1 0 0,0-1 0 0 0,0 1-1 0 0,1-1 1 0 0,-1 1-1 0 0,0-1 1 0 0,0 0 0 0 0,0 1-1 0 0,0 0 1 0 0,0 4-289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1:21:28.0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55 308 0 0,'-21'-12'16149'0'0,"21"11"-15974"0"0,2-15 1363 0 0,-2 15-1504 0 0,0-1-1 0 0,0 1 1 0 0,0-1-1 0 0,0 1 1 0 0,0-1-1 0 0,0 1 1 0 0,1-1-1 0 0,-1 1 1 0 0,1-1 0 0 0,-1 1-1 0 0,1-1 1 0 0,-1 1-1 0 0,1 0 1 0 0,0-1-1 0 0,-1 1 1 0 0,2-2-1 0 0,0 7 299 0 0,0 0-1 0 0,1-1 1 0 0,-1 0-1 0 0,0 1 0 0 0,1-1 1 0 0,0 0-1 0 0,0 0 1 0 0,0 0-1 0 0,5 3 1 0 0,11 13-155 0 0,86 121-428 0 0,-103-138 74 0 0,-1 1 0 0 0,1 0 0 0 0,-1 0 0 0 0,0 0 0 0 0,0 0 0 0 0,0 0 0 0 0,0 0 0 0 0,0 0 0 0 0,-1 0 0 0 0,1 0 0 0 0,-1 0 0 0 0,0 6 0 0 0,0-6-456 0 0,0 0 0 0 0,0 0 0 0 0,0 1 0 0 0,-1-1 0 0 0,1 0 0 0 0,-1 0 0 0 0,0 0 0 0 0,0 0 0 0 0,0 0 0 0 0,0-1-1 0 0,0 1 1 0 0,-2 3 0 0 0,1-4-243 0 0,1 1-1 0 0,0-1 0 0 0,0 0 0 0 0,0 1 0 0 0,0 0 1 0 0,0-1-1 0 0,0 1 0 0 0,1-1 0 0 0,-1 4 0 0 0,9 4-761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01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1 232 0 0,'-11'0'800'0'0,"0"1"0"0"0,0 0 0 0 0,0 0 0 0 0,0 1 0 0 0,0 1-1 0 0,1 0 1 0 0,-19 8 0 0 0,29-11-756 0 0,0 0 0 0 0,-1 0-1 0 0,1 0 1 0 0,0 0-1 0 0,0 0 1 0 0,-1 0 0 0 0,1 0-1 0 0,0 0 1 0 0,0 0 0 0 0,-1 0-1 0 0,1 0 1 0 0,0 0 0 0 0,0 0-1 0 0,-1 0 1 0 0,1 1-1 0 0,0-1 1 0 0,0 0 0 0 0,0 0-1 0 0,-1 0 1 0 0,1 0 0 0 0,0 1-1 0 0,0-1 1 0 0,0 0-1 0 0,0 0 1 0 0,0 1 0 0 0,-1-1-1 0 0,1 0 1 0 0,0 0 0 0 0,0 0-1 0 0,0 1 1 0 0,0-1 0 0 0,0 0-1 0 0,0 0 1 0 0,0 1-1 0 0,0-1 1 0 0,0 0 0 0 0,0 0-1 0 0,0 1 1 0 0,0-1 0 0 0,0 0-1 0 0,0 1 1 0 0,0-1 0 0 0,0 0-1 0 0,0 0 1 0 0,0 0-1 0 0,0 1 1 0 0,0-1 0 0 0,1 1-1 0 0,15 3 1332 0 0,32-1-60 0 0,149-3-311 0 0,52 0-1495 0 0,-86 0-3132 0 0,-48-6-2035 0 0,-85 6 4059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01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 55 924 0 0,'-9'2'1037'0'0,"-1"1"-1"0"0,0 1 1 0 0,1 0 0 0 0,0 0-1 0 0,-17 10 1 0 0,26-13-944 0 0,-1-1-1 0 0,0 1 1 0 0,1-1 0 0 0,-1 1-1 0 0,1 0 1 0 0,-1-1 0 0 0,1 1-1 0 0,0 0 1 0 0,-1-1 0 0 0,1 1-1 0 0,0 0 1 0 0,-1 0 0 0 0,1-1-1 0 0,0 1 1 0 0,0 0 0 0 0,0 0-1 0 0,0 0 1 0 0,0-1 0 0 0,0 1-1 0 0,0 0 1 0 0,0 0 0 0 0,0 0-1 0 0,0-1 1 0 0,0 1 0 0 0,0 0-1 0 0,0 0 1 0 0,1-1 0 0 0,-1 1-1 0 0,0 0 1 0 0,1 0 0 0 0,-1-1-1 0 0,1 1 1 0 0,0 1 0 0 0,17 16 821 0 0,-8-14-868 0 0,-1 0-1 0 0,1 0 1 0 0,0-1-1 0 0,1 0 1 0 0,-1-1-1 0 0,0 0 1 0 0,1-1 0 0 0,-1 0-1 0 0,1-1 1 0 0,11-1-1 0 0,-4 0-179 0 0,-1 0 0 0 0,1-2 0 0 0,0 0 0 0 0,-1-1 0 0 0,18-7 0 0 0,-31 10 96 0 0,0-1 1 0 0,-1 0-1 0 0,1 0 1 0 0,-1 0-1 0 0,0 0 0 0 0,1 0 1 0 0,-1-1-1 0 0,0 1 1 0 0,0-1-1 0 0,-1 0 1 0 0,4-4-1 0 0,-4 5 22 0 0,-1 0 0 0 0,0 0 1 0 0,0 0-1 0 0,0 1 0 0 0,0-1 0 0 0,0 0 0 0 0,-1 0 0 0 0,1 0 0 0 0,-1 0 0 0 0,1-1 0 0 0,-1 1 0 0 0,0 0 1 0 0,0 0-1 0 0,0 0 0 0 0,0 0 0 0 0,0 0 0 0 0,0 0 0 0 0,0 0 0 0 0,-1 0 0 0 0,1 0 0 0 0,-1 0 0 0 0,-1-4 1 0 0,1 4 27 0 0,-1 0 0 0 0,0 0 0 0 0,1 0 0 0 0,-1 1 0 0 0,0-1 0 0 0,0 0 1 0 0,0 1-1 0 0,0-1 0 0 0,0 1 0 0 0,0 0 0 0 0,0 0 0 0 0,-1-1 1 0 0,-3 0-1 0 0,-35-11 522 0 0,38 12-472 0 0,-12-3 104 0 0,0 1-1 0 0,0 1 0 0 0,0 1 0 0 0,-1 0 0 0 0,1 1 0 0 0,0 1 1 0 0,0 0-1 0 0,-1 1 0 0 0,1 0 0 0 0,0 1 0 0 0,0 1 1 0 0,1 1-1 0 0,-1 0 0 0 0,1 1 0 0 0,0 0 0 0 0,-21 14 1 0 0,27-14-160 0 0,0 0 0 0 0,1 1 0 0 0,0 0 1 0 0,0 1-1 0 0,-9 12 0 0 0,12-15-11 0 0,1 0 0 0 0,0-1-1 0 0,0 1 1 0 0,1 0 0 0 0,0 0-1 0 0,0 0 1 0 0,0 1 0 0 0,0-1 0 0 0,1 1-1 0 0,0-1 1 0 0,-1 7 0 0 0,1 13-38 0 0,0-21 38 0 0,0-1 0 0 0,1 1 0 0 0,-1-1 0 0 0,1 1 0 0 0,0-1 0 0 0,0 1 1 0 0,1-1-1 0 0,-1 1 0 0 0,1-1 0 0 0,-1 1 0 0 0,1-1 0 0 0,0 1 0 0 0,0-1 0 0 0,1 0 1 0 0,-1 1-1 0 0,1-1 0 0 0,0 0 0 0 0,0 0 0 0 0,0 0 0 0 0,0 0 0 0 0,5 5 1 0 0,-2-4-202 0 0,1 1 1 0 0,0-1 0 0 0,0 0 0 0 0,0 0 0 0 0,0-1 0 0 0,1 0 0 0 0,0 0 0 0 0,-1 0 0 0 0,1-1 0 0 0,0 0 0 0 0,0 0 0 0 0,0-1 0 0 0,0 0-1 0 0,1 0 1 0 0,-1-1 0 0 0,11 0 0 0 0,8-1-1477 0 0,1-1 0 0 0,-1-2-1 0 0,1 0 1 0 0,39-13 0 0 0,-37 7 539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02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0 532 0 0,'0'0'2409'0'0,"-20"7"1575"0"0,16-5-3570 0 0,0 1 1 0 0,1 0 0 0 0,0 0 0 0 0,0 0 0 0 0,0 0-1 0 0,0 1 1 0 0,0-1 0 0 0,1 1 0 0 0,-5 7 0 0 0,-19 44 1320 0 0,12-22-1076 0 0,1-12-349 0 0,0-1 0 0 0,-1-1 0 0 0,-1 0 0 0 0,-18 18 0 0 0,15-18-206 0 0,-9 5-64 0 0,18-18-341 0 0,20-15-492 0 0,131-99-2030 0 0,-114 87 2754 0 0,1 2-1 0 0,0 0 0 0 0,55-24 0 0 0,-60 30 67 0 0,-22 11 9 0 0,0 0-1 0 0,0 1 1 0 0,1-1-1 0 0,-1 0 1 0 0,1 1-1 0 0,0 0 1 0 0,-1-1-1 0 0,1 1 1 0 0,0 0-1 0 0,0 0 1 0 0,0 1-1 0 0,0-1 1 0 0,-1 1-1 0 0,1-1 1 0 0,0 1-1 0 0,0 0 1 0 0,0 0-1 0 0,0 0 1 0 0,0 0-1 0 0,0 1 1 0 0,0-1-1 0 0,0 1 1 0 0,0 0-1 0 0,3 1 1 0 0,-5-1 12 0 0,0 1 0 0 0,1-1 1 0 0,-1 0-1 0 0,0 1 1 0 0,0-1-1 0 0,0 1 1 0 0,-1-1-1 0 0,1 1 0 0 0,0-1 1 0 0,-1 1-1 0 0,1 0 1 0 0,-1-1-1 0 0,1 1 0 0 0,-1 0 1 0 0,0-1-1 0 0,0 1 1 0 0,1 0-1 0 0,-1 0 0 0 0,0-1 1 0 0,-1 1-1 0 0,1 0 1 0 0,-1 2-1 0 0,-9 48 173 0 0,7-41-158 0 0,-8 27 33 0 0,7-30-52 0 0,2 0 0 0 0,-1-1-1 0 0,1 1 1 0 0,0 1 0 0 0,1-1-1 0 0,-1 9 1 0 0,-3 5-567 0 0,0 2-673 0 0,5-23 1179 0 0,0-1-1 0 0,0 1 1 0 0,0 0 0 0 0,0 0 0 0 0,0-1 0 0 0,0 1 0 0 0,0 0-1 0 0,1 0 1 0 0,-1-1 0 0 0,0 1 0 0 0,0 0 0 0 0,1 0 0 0 0,-1-1-1 0 0,0 1 1 0 0,1 0 0 0 0,-1-1 0 0 0,1 1 0 0 0,-1-1 0 0 0,1 1-1 0 0,-1 0 1 0 0,1-1 0 0 0,-1 1 0 0 0,1-1 0 0 0,-1 0 0 0 0,2 1-1 0 0,12-5-4536 0 0,10-12 2377 0 0,-22 15 1874 0 0,17-14-1090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02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300 13 148 0 0,'-19'-12'13082'0'0,"16"12"-12260"0"0,-2 1 867 0 0,-92 37 1714 0 0,61-19-3034 0 0,14-8-135 0 0,-37 26 0 0 0,54-33-217 0 0,0 0-1 0 0,0 0 1 0 0,0 1-1 0 0,1-1 1 0 0,-1 1-1 0 0,1 0 1 0 0,0 1-1 0 0,1-1 1 0 0,-1 1-1 0 0,1 0 1 0 0,-4 9-1 0 0,6-13-15 0 0,0 0 1 0 0,0 1-1 0 0,1-1 0 0 0,-1 1 0 0 0,1-1 0 0 0,-1 1 0 0 0,1-1 0 0 0,0 1 1 0 0,0-1-1 0 0,0 1 0 0 0,0-1 0 0 0,1 1 0 0 0,-1-1 0 0 0,1 1 1 0 0,-1-1-1 0 0,1 0 0 0 0,0 1 0 0 0,0-1 0 0 0,0 0 0 0 0,2 3 1 0 0,-1-2-50 0 0,0 0 1 0 0,1 0 0 0 0,0-1 0 0 0,-1 1-1 0 0,1-1 1 0 0,0 0 0 0 0,0 0 0 0 0,0 0 0 0 0,0 0-1 0 0,1 0 1 0 0,-1-1 0 0 0,6 2 0 0 0,0 0-434 0 0,1 0 1 0 0,0-1 0 0 0,0-1 0 0 0,0 0-1 0 0,0 0 1 0 0,0-1 0 0 0,0 0 0 0 0,0-1 0 0 0,14-2-1 0 0,140-39-12329 0 0,-136 36 11281 0 0</inkml:trace>
  <inkml:trace contextRef="#ctx0" brushRef="#br0" timeOffset="1">606 89 16 0 0,'1'-1'209'0'0,"0"1"-1"0"0,-1-1 1 0 0,1 1-1 0 0,0-1 1 0 0,-1 1-1 0 0,1-1 1 0 0,-1 1 0 0 0,1-1-1 0 0,-1 0 1 0 0,1 1-1 0 0,-1-1 1 0 0,1 0-1 0 0,-1 1 1 0 0,0-1-1 0 0,1 0 1 0 0,-1 0 0 0 0,0 1-1 0 0,1-2 1 0 0,-1 1-129 0 0,0 1 1 0 0,0 0-1 0 0,0-1 1 0 0,0 1 0 0 0,0 0-1 0 0,0 0 1 0 0,0-1-1 0 0,0 1 1 0 0,0 0-1 0 0,0-1 1 0 0,-1 1 0 0 0,1 0-1 0 0,0-1 1 0 0,0 1-1 0 0,0 0 1 0 0,0 0-1 0 0,0-1 1 0 0,0 1 0 0 0,-1 0-1 0 0,1 0 1 0 0,0-1-1 0 0,0 1 1 0 0,0 0-1 0 0,-1 0 1 0 0,1 0 0 0 0,0-1-1 0 0,0 1 1 0 0,-1 0-1 0 0,1 0 1 0 0,0 0-1 0 0,-1 0 1 0 0,1 0 0 0 0,0-1-1 0 0,0 1 1 0 0,-1 0-1 0 0,1 0 1 0 0,0 0-1 0 0,-1 0 1 0 0,1 0 0 0 0,0 0-1 0 0,-1 0 1 0 0,1 0-1 0 0,-2 0 605 0 0,2 1-552 0 0,0 2 200 0 0,1 0 0 0 0,-1 1-1 0 0,0-1 1 0 0,-1 0 0 0 0,1 0-1 0 0,-1 1 1 0 0,1-1 0 0 0,-1 0-1 0 0,0 0 1 0 0,0 0-1 0 0,-3 5 1 0 0,-3 14 987 0 0,6-19-1210 0 0,1 0 1 0 0,-1 0 0 0 0,0-1 0 0 0,0 1 0 0 0,0 0-1 0 0,0-1 1 0 0,-1 1 0 0 0,1-1 0 0 0,-4 5 0 0 0,3-4-81 0 0,0-1 0 0 0,0 1 0 0 0,0 0 0 0 0,0 0 1 0 0,1 0-1 0 0,-1 0 0 0 0,1 0 0 0 0,-1 1 0 0 0,1-1 1 0 0,-1 4-1 0 0,2-8-163 0 0,0 1 0 0 0,0 0 0 0 0,0-1 0 0 0,0 1 0 0 0,0-1 0 0 0,0 1 0 0 0,-1 0 0 0 0,1-1 0 0 0,0 1 0 0 0,0-1 0 0 0,0 1 0 0 0,-1 0 0 0 0,1-1 0 0 0,0 1 0 0 0,-1-1-399 0 0,0 1 399 0 0,1 0 0 0 0,0-1 0 0 0,-1 1 0 0 0,1 0 0 0 0,-1 0 0 0 0,1 0 0 0 0,0-1 0 0 0,-1 1 0 0 0,1 0 0 0 0,-1 0 0 0 0,1 0 0 0 0,0 0 0 0 0,-1 0 0 0 0,1 0 0 0 0,-1 0 0 0 0,1 0 0 0 0,0 0 0 0 0,-1 0 0 0 0,1 0 0 0 0,-1 0 0 0 0,1 0 0 0 0,-1 1 0 0 0,1-1 0 0 0,0 0 0 0 0,-1 0 1 0 0,1 0-1 0 0,0 1 0 0 0,-1-1 0 0 0,1 0 0 0 0,0 0 0 0 0,-1 1 0 0 0,0 0-399 0 0,1-1 399 0 0,0 0 0 0 0,-1 1 0 0 0,1-1 0 0 0,0 1 0 0 0,0-1 0 0 0,0 0 0 0 0,0 1 0 0 0,-1-1 0 0 0,1 1 0 0 0,0 0 0 0 0,0-23-3584 0 0,0 7 2226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00:14:03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45 752 0 0,'-12'-21'3031'0'0,"11"19"-2607"0"0,1 1 0 0 0,-1-1-1 0 0,0 0 1 0 0,0 0 0 0 0,0 1-1 0 0,0-1 1 0 0,0 0 0 0 0,0 1-1 0 0,-1-1 1 0 0,1 1 0 0 0,-5-3 1288 0 0,8 3-1711 0 0,0 1 0 0 0,-1 0 0 0 0,1 0 1 0 0,0 0-1 0 0,-1 0 0 0 0,1 0 1 0 0,0 0-1 0 0,-1 0 0 0 0,1 1 1 0 0,0-1-1 0 0,-1 1 0 0 0,1-1 0 0 0,2 2 1 0 0,-1-1-160 0 0,0 0-97 0 0,-1 0 0 0 0,1 1 0 0 0,-1-1 0 0 0,1 1 1 0 0,-1-1-1 0 0,1 1 0 0 0,-1 0 0 0 0,0 0 0 0 0,0 0 0 0 0,0 0 1 0 0,0 0-1 0 0,0 1 0 0 0,0-1 0 0 0,-1 0 0 0 0,1 1 1 0 0,-1 0-1 0 0,2 3 0 0 0,17 54-4060 0 0,-12-40 3329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831EA-1724-9A9E-EC03-7538F4B79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DB2202-DB23-8284-B69B-BD8385905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C7E728-7758-DF70-DB79-75D1C37E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B54A77-5C7E-2017-C670-A579F7E8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F5E557-725C-7940-18BD-48AB285A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938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23FA5-D2B6-3511-AB55-02215509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443269-C20F-F03A-30D3-3B15F2276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266824-5AFE-2639-F8F0-6CF3FE43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0446F-8D34-F6E1-0E99-502D5D02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6FED36-B11B-94D8-BE49-47640F7D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693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B3EC81-D6D2-8617-2372-FA143DF95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FC8EC2-DBF1-67E4-23D2-F387E6B0B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4D79D7-EBE6-6F8E-9859-672563A6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345EAD-A261-BBD8-3123-C87EA7B2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320651-3F09-4C4F-A846-FA85B218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233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A6597-1A37-6069-C664-2E0AA123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2BCE8-B15E-E2A2-1604-4F8D8B5BE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02576-819B-78AE-16EE-02C6D969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BC70C-1F4D-D039-259D-95A11FDC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B587C-405A-1E2F-4D76-D4C9306F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51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C2082-ACE6-4CF4-02B9-DC340E93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FDA7BA-0FC2-1A53-BF69-72E61C82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9B437D-738C-A67A-7520-4D5E3B52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E1649-268D-B04D-F83D-7425BF41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2C8633-AC82-050D-63D2-6F6B4B10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993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0EDA6-5EC4-FA23-055B-9C5B84D2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12A573-F754-6047-82B8-E9F380B4D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DD739D-170B-7E28-D2FF-ADCA7A61B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E079F3-1D08-4EDC-5867-E965F247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A61DB0-EF93-3D2A-D1DF-1282B48F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D95851-F517-56D9-348D-64A0D078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953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0C049-E09A-88D6-E3FF-469DFCFA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7D1362-BF3F-DD5B-9940-D817DDC22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748D49-A637-5657-7849-E49F678C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DF4DAA-5D65-29FA-F024-1015A4B98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19EB0-4D80-4DB2-D831-66BF211C3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521081-4DC4-BA76-BE56-2860EDB6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DFA8D8-1C33-2A7E-71E0-2735CDDC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59D673-9CD8-C470-9499-A7163BC7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647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D8AEB-8621-2274-3DF7-C479A5AA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9790B2-F98D-EBAB-BECD-3E377F53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C7B50D-69EA-158D-5944-92CBF7F7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703C10-EE58-A1D8-BEE4-26F9DBC6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87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86F036-F575-05E4-045C-05286DAD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1FC3EA-6DB2-1BCB-6BD3-4F0A2D45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FC0325-6EFC-8DAA-6F12-8FAED6C2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909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8FA60-34DE-ABEE-D07A-F4775891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78D057-C7FD-7A39-A402-75779A271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712BB2-8A43-B32E-74FC-D558C20CC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3C4866-8D37-7D5F-B9BF-133E7ECB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2D6BAF-42C0-8181-15F6-107FC625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F313D6-7B91-6018-54AB-4980CA4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563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47960-0264-A1AF-760B-20BA2F77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41DD5B-9423-FB25-C83B-88AC2F914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CBDC76-CEC6-22CD-B622-1D14A7093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1D4177-3527-CA79-4960-8E966F47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C1B1C9-3863-E29C-76BC-61135B84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0D3749-51F8-B36C-DAE0-215829B5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442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2C04F8-4712-4C6B-4704-E7BE62C5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A85D56-55C5-BE68-0938-5B0057065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3F7906-18A5-D6AC-8A30-79FA6CC78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77B5-396B-486D-81D9-FC967D338642}" type="datetimeFigureOut">
              <a:rPr lang="es-EC" smtClean="0"/>
              <a:t>7/1/2026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E39DB9-3FF8-E712-1B39-32A9D5016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53C138-3309-FB57-D7B5-FCC95852B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4149-9ED6-4BCC-B781-E552B7F5D6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997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image" Target="../media/image10.png"/><Relationship Id="rId324" Type="http://schemas.openxmlformats.org/officeDocument/2006/relationships/image" Target="../media/image162.png"/><Relationship Id="rId170" Type="http://schemas.openxmlformats.org/officeDocument/2006/relationships/image" Target="../media/image85.png"/><Relationship Id="rId226" Type="http://schemas.openxmlformats.org/officeDocument/2006/relationships/image" Target="../media/image113.png"/><Relationship Id="rId433" Type="http://schemas.openxmlformats.org/officeDocument/2006/relationships/customXml" Target="../ink/ink216.xml"/><Relationship Id="rId268" Type="http://schemas.openxmlformats.org/officeDocument/2006/relationships/image" Target="../media/image134.png"/><Relationship Id="rId475" Type="http://schemas.openxmlformats.org/officeDocument/2006/relationships/customXml" Target="../ink/ink237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image" Target="../media/image64.png"/><Relationship Id="rId335" Type="http://schemas.openxmlformats.org/officeDocument/2006/relationships/customXml" Target="../ink/ink167.xml"/><Relationship Id="rId377" Type="http://schemas.openxmlformats.org/officeDocument/2006/relationships/customXml" Target="../ink/ink188.xml"/><Relationship Id="rId500" Type="http://schemas.openxmlformats.org/officeDocument/2006/relationships/image" Target="../media/image250.png"/><Relationship Id="rId5" Type="http://schemas.openxmlformats.org/officeDocument/2006/relationships/image" Target="../media/image2.png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402" Type="http://schemas.openxmlformats.org/officeDocument/2006/relationships/image" Target="../media/image201.png"/><Relationship Id="rId279" Type="http://schemas.openxmlformats.org/officeDocument/2006/relationships/customXml" Target="../ink/ink139.xml"/><Relationship Id="rId444" Type="http://schemas.openxmlformats.org/officeDocument/2006/relationships/image" Target="../media/image222.png"/><Relationship Id="rId486" Type="http://schemas.openxmlformats.org/officeDocument/2006/relationships/image" Target="../media/image243.png"/><Relationship Id="rId43" Type="http://schemas.openxmlformats.org/officeDocument/2006/relationships/image" Target="../media/image21.png"/><Relationship Id="rId139" Type="http://schemas.openxmlformats.org/officeDocument/2006/relationships/customXml" Target="../ink/ink69.xml"/><Relationship Id="rId290" Type="http://schemas.openxmlformats.org/officeDocument/2006/relationships/image" Target="../media/image145.png"/><Relationship Id="rId304" Type="http://schemas.openxmlformats.org/officeDocument/2006/relationships/image" Target="../media/image152.png"/><Relationship Id="rId346" Type="http://schemas.openxmlformats.org/officeDocument/2006/relationships/image" Target="../media/image173.png"/><Relationship Id="rId388" Type="http://schemas.openxmlformats.org/officeDocument/2006/relationships/image" Target="../media/image194.png"/><Relationship Id="rId511" Type="http://schemas.openxmlformats.org/officeDocument/2006/relationships/customXml" Target="../ink/ink255.xml"/><Relationship Id="rId85" Type="http://schemas.openxmlformats.org/officeDocument/2006/relationships/image" Target="../media/image42.png"/><Relationship Id="rId150" Type="http://schemas.openxmlformats.org/officeDocument/2006/relationships/image" Target="../media/image75.png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413" Type="http://schemas.openxmlformats.org/officeDocument/2006/relationships/customXml" Target="../ink/ink206.xml"/><Relationship Id="rId248" Type="http://schemas.openxmlformats.org/officeDocument/2006/relationships/image" Target="../media/image124.png"/><Relationship Id="rId455" Type="http://schemas.openxmlformats.org/officeDocument/2006/relationships/customXml" Target="../ink/ink227.xml"/><Relationship Id="rId497" Type="http://schemas.openxmlformats.org/officeDocument/2006/relationships/customXml" Target="../ink/ink248.xml"/><Relationship Id="rId12" Type="http://schemas.openxmlformats.org/officeDocument/2006/relationships/customXml" Target="../ink/ink6.xml"/><Relationship Id="rId108" Type="http://schemas.openxmlformats.org/officeDocument/2006/relationships/image" Target="../media/image54.png"/><Relationship Id="rId315" Type="http://schemas.openxmlformats.org/officeDocument/2006/relationships/customXml" Target="../ink/ink157.xml"/><Relationship Id="rId357" Type="http://schemas.openxmlformats.org/officeDocument/2006/relationships/customXml" Target="../ink/ink178.xml"/><Relationship Id="rId54" Type="http://schemas.openxmlformats.org/officeDocument/2006/relationships/customXml" Target="../ink/ink27.xml"/><Relationship Id="rId96" Type="http://schemas.openxmlformats.org/officeDocument/2006/relationships/image" Target="../media/image48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399" Type="http://schemas.openxmlformats.org/officeDocument/2006/relationships/customXml" Target="../ink/ink199.xml"/><Relationship Id="rId259" Type="http://schemas.openxmlformats.org/officeDocument/2006/relationships/customXml" Target="../ink/ink129.xml"/><Relationship Id="rId424" Type="http://schemas.openxmlformats.org/officeDocument/2006/relationships/image" Target="../media/image212.png"/><Relationship Id="rId466" Type="http://schemas.openxmlformats.org/officeDocument/2006/relationships/image" Target="../media/image233.png"/><Relationship Id="rId23" Type="http://schemas.openxmlformats.org/officeDocument/2006/relationships/image" Target="../media/image11.png"/><Relationship Id="rId119" Type="http://schemas.openxmlformats.org/officeDocument/2006/relationships/customXml" Target="../ink/ink59.xml"/><Relationship Id="rId270" Type="http://schemas.openxmlformats.org/officeDocument/2006/relationships/image" Target="../media/image135.png"/><Relationship Id="rId326" Type="http://schemas.openxmlformats.org/officeDocument/2006/relationships/image" Target="../media/image163.png"/><Relationship Id="rId65" Type="http://schemas.openxmlformats.org/officeDocument/2006/relationships/image" Target="../media/image32.png"/><Relationship Id="rId130" Type="http://schemas.openxmlformats.org/officeDocument/2006/relationships/image" Target="../media/image65.png"/><Relationship Id="rId368" Type="http://schemas.openxmlformats.org/officeDocument/2006/relationships/image" Target="../media/image184.png"/><Relationship Id="rId172" Type="http://schemas.openxmlformats.org/officeDocument/2006/relationships/image" Target="../media/image86.png"/><Relationship Id="rId228" Type="http://schemas.openxmlformats.org/officeDocument/2006/relationships/image" Target="../media/image114.png"/><Relationship Id="rId435" Type="http://schemas.openxmlformats.org/officeDocument/2006/relationships/customXml" Target="../ink/ink217.xml"/><Relationship Id="rId477" Type="http://schemas.openxmlformats.org/officeDocument/2006/relationships/customXml" Target="../ink/ink238.xml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502" Type="http://schemas.openxmlformats.org/officeDocument/2006/relationships/image" Target="../media/image251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7" Type="http://schemas.openxmlformats.org/officeDocument/2006/relationships/image" Target="../media/image3.png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390" Type="http://schemas.openxmlformats.org/officeDocument/2006/relationships/image" Target="../media/image195.png"/><Relationship Id="rId404" Type="http://schemas.openxmlformats.org/officeDocument/2006/relationships/image" Target="../media/image202.png"/><Relationship Id="rId446" Type="http://schemas.openxmlformats.org/officeDocument/2006/relationships/image" Target="../media/image223.png"/><Relationship Id="rId250" Type="http://schemas.openxmlformats.org/officeDocument/2006/relationships/image" Target="../media/image125.png"/><Relationship Id="rId292" Type="http://schemas.openxmlformats.org/officeDocument/2006/relationships/image" Target="../media/image146.png"/><Relationship Id="rId306" Type="http://schemas.openxmlformats.org/officeDocument/2006/relationships/image" Target="../media/image153.png"/><Relationship Id="rId488" Type="http://schemas.openxmlformats.org/officeDocument/2006/relationships/image" Target="../media/image244.png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image" Target="../media/image55.png"/><Relationship Id="rId348" Type="http://schemas.openxmlformats.org/officeDocument/2006/relationships/image" Target="../media/image174.png"/><Relationship Id="rId513" Type="http://schemas.openxmlformats.org/officeDocument/2006/relationships/customXml" Target="../ink/ink256.xml"/><Relationship Id="rId152" Type="http://schemas.openxmlformats.org/officeDocument/2006/relationships/image" Target="../media/image76.png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415" Type="http://schemas.openxmlformats.org/officeDocument/2006/relationships/customXml" Target="../ink/ink207.xml"/><Relationship Id="rId457" Type="http://schemas.openxmlformats.org/officeDocument/2006/relationships/customXml" Target="../ink/ink228.xml"/><Relationship Id="rId261" Type="http://schemas.openxmlformats.org/officeDocument/2006/relationships/customXml" Target="../ink/ink130.xml"/><Relationship Id="rId499" Type="http://schemas.openxmlformats.org/officeDocument/2006/relationships/customXml" Target="../ink/ink249.xml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customXml" Target="../ink/ink158.xml"/><Relationship Id="rId359" Type="http://schemas.openxmlformats.org/officeDocument/2006/relationships/customXml" Target="../ink/ink179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63" Type="http://schemas.openxmlformats.org/officeDocument/2006/relationships/customXml" Target="../ink/ink81.xml"/><Relationship Id="rId219" Type="http://schemas.openxmlformats.org/officeDocument/2006/relationships/customXml" Target="../ink/ink109.xml"/><Relationship Id="rId370" Type="http://schemas.openxmlformats.org/officeDocument/2006/relationships/image" Target="../media/image185.png"/><Relationship Id="rId426" Type="http://schemas.openxmlformats.org/officeDocument/2006/relationships/image" Target="../media/image213.png"/><Relationship Id="rId230" Type="http://schemas.openxmlformats.org/officeDocument/2006/relationships/image" Target="../media/image115.png"/><Relationship Id="rId468" Type="http://schemas.openxmlformats.org/officeDocument/2006/relationships/image" Target="../media/image234.png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image" Target="../media/image136.png"/><Relationship Id="rId328" Type="http://schemas.openxmlformats.org/officeDocument/2006/relationships/image" Target="../media/image164.png"/><Relationship Id="rId132" Type="http://schemas.openxmlformats.org/officeDocument/2006/relationships/image" Target="../media/image66.png"/><Relationship Id="rId174" Type="http://schemas.openxmlformats.org/officeDocument/2006/relationships/image" Target="../media/image87.png"/><Relationship Id="rId381" Type="http://schemas.openxmlformats.org/officeDocument/2006/relationships/customXml" Target="../ink/ink190.xml"/><Relationship Id="rId241" Type="http://schemas.openxmlformats.org/officeDocument/2006/relationships/customXml" Target="../ink/ink120.xml"/><Relationship Id="rId437" Type="http://schemas.openxmlformats.org/officeDocument/2006/relationships/customXml" Target="../ink/ink218.xml"/><Relationship Id="rId479" Type="http://schemas.openxmlformats.org/officeDocument/2006/relationships/customXml" Target="../ink/ink239.xml"/><Relationship Id="rId36" Type="http://schemas.openxmlformats.org/officeDocument/2006/relationships/customXml" Target="../ink/ink18.xml"/><Relationship Id="rId283" Type="http://schemas.openxmlformats.org/officeDocument/2006/relationships/customXml" Target="../ink/ink141.xml"/><Relationship Id="rId339" Type="http://schemas.openxmlformats.org/officeDocument/2006/relationships/customXml" Target="../ink/ink169.xml"/><Relationship Id="rId490" Type="http://schemas.openxmlformats.org/officeDocument/2006/relationships/image" Target="../media/image245.png"/><Relationship Id="rId504" Type="http://schemas.openxmlformats.org/officeDocument/2006/relationships/image" Target="../media/image252.png"/><Relationship Id="rId78" Type="http://schemas.openxmlformats.org/officeDocument/2006/relationships/customXml" Target="../ink/ink39.xml"/><Relationship Id="rId101" Type="http://schemas.openxmlformats.org/officeDocument/2006/relationships/customXml" Target="../ink/ink50.xml"/><Relationship Id="rId143" Type="http://schemas.openxmlformats.org/officeDocument/2006/relationships/customXml" Target="../ink/ink71.xml"/><Relationship Id="rId185" Type="http://schemas.openxmlformats.org/officeDocument/2006/relationships/customXml" Target="../ink/ink92.xml"/><Relationship Id="rId350" Type="http://schemas.openxmlformats.org/officeDocument/2006/relationships/image" Target="../media/image175.png"/><Relationship Id="rId406" Type="http://schemas.openxmlformats.org/officeDocument/2006/relationships/image" Target="../media/image203.png"/><Relationship Id="rId9" Type="http://schemas.openxmlformats.org/officeDocument/2006/relationships/image" Target="../media/image4.png"/><Relationship Id="rId210" Type="http://schemas.openxmlformats.org/officeDocument/2006/relationships/image" Target="../media/image105.png"/><Relationship Id="rId392" Type="http://schemas.openxmlformats.org/officeDocument/2006/relationships/image" Target="../media/image196.png"/><Relationship Id="rId448" Type="http://schemas.openxmlformats.org/officeDocument/2006/relationships/image" Target="../media/image224.png"/><Relationship Id="rId252" Type="http://schemas.openxmlformats.org/officeDocument/2006/relationships/image" Target="../media/image126.png"/><Relationship Id="rId294" Type="http://schemas.openxmlformats.org/officeDocument/2006/relationships/image" Target="../media/image147.png"/><Relationship Id="rId308" Type="http://schemas.openxmlformats.org/officeDocument/2006/relationships/image" Target="../media/image154.png"/><Relationship Id="rId515" Type="http://schemas.openxmlformats.org/officeDocument/2006/relationships/customXml" Target="../ink/ink257.xml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image" Target="../media/image56.png"/><Relationship Id="rId154" Type="http://schemas.openxmlformats.org/officeDocument/2006/relationships/image" Target="../media/image77.png"/><Relationship Id="rId361" Type="http://schemas.openxmlformats.org/officeDocument/2006/relationships/customXml" Target="../ink/ink180.xml"/><Relationship Id="rId196" Type="http://schemas.openxmlformats.org/officeDocument/2006/relationships/image" Target="../media/image98.png"/><Relationship Id="rId417" Type="http://schemas.openxmlformats.org/officeDocument/2006/relationships/customXml" Target="../ink/ink208.xml"/><Relationship Id="rId459" Type="http://schemas.openxmlformats.org/officeDocument/2006/relationships/customXml" Target="../ink/ink229.xml"/><Relationship Id="rId16" Type="http://schemas.openxmlformats.org/officeDocument/2006/relationships/customXml" Target="../ink/ink8.xml"/><Relationship Id="rId221" Type="http://schemas.openxmlformats.org/officeDocument/2006/relationships/customXml" Target="../ink/ink110.xml"/><Relationship Id="rId263" Type="http://schemas.openxmlformats.org/officeDocument/2006/relationships/customXml" Target="../ink/ink131.xml"/><Relationship Id="rId319" Type="http://schemas.openxmlformats.org/officeDocument/2006/relationships/customXml" Target="../ink/ink159.xml"/><Relationship Id="rId470" Type="http://schemas.openxmlformats.org/officeDocument/2006/relationships/image" Target="../media/image235.png"/><Relationship Id="rId58" Type="http://schemas.openxmlformats.org/officeDocument/2006/relationships/customXml" Target="../ink/ink29.xml"/><Relationship Id="rId123" Type="http://schemas.openxmlformats.org/officeDocument/2006/relationships/customXml" Target="../ink/ink61.xml"/><Relationship Id="rId330" Type="http://schemas.openxmlformats.org/officeDocument/2006/relationships/image" Target="../media/image165.png"/><Relationship Id="rId165" Type="http://schemas.openxmlformats.org/officeDocument/2006/relationships/customXml" Target="../ink/ink82.xml"/><Relationship Id="rId372" Type="http://schemas.openxmlformats.org/officeDocument/2006/relationships/image" Target="../media/image186.png"/><Relationship Id="rId428" Type="http://schemas.openxmlformats.org/officeDocument/2006/relationships/image" Target="../media/image214.png"/><Relationship Id="rId232" Type="http://schemas.openxmlformats.org/officeDocument/2006/relationships/image" Target="../media/image116.png"/><Relationship Id="rId274" Type="http://schemas.openxmlformats.org/officeDocument/2006/relationships/image" Target="../media/image137.png"/><Relationship Id="rId481" Type="http://schemas.openxmlformats.org/officeDocument/2006/relationships/customXml" Target="../ink/ink240.xml"/><Relationship Id="rId27" Type="http://schemas.openxmlformats.org/officeDocument/2006/relationships/image" Target="../media/image13.png"/><Relationship Id="rId69" Type="http://schemas.openxmlformats.org/officeDocument/2006/relationships/image" Target="../media/image34.png"/><Relationship Id="rId134" Type="http://schemas.openxmlformats.org/officeDocument/2006/relationships/image" Target="../media/image67.png"/><Relationship Id="rId80" Type="http://schemas.openxmlformats.org/officeDocument/2006/relationships/customXml" Target="../ink/ink40.xml"/><Relationship Id="rId176" Type="http://schemas.openxmlformats.org/officeDocument/2006/relationships/image" Target="../media/image88.png"/><Relationship Id="rId341" Type="http://schemas.openxmlformats.org/officeDocument/2006/relationships/customXml" Target="../ink/ink170.xml"/><Relationship Id="rId383" Type="http://schemas.openxmlformats.org/officeDocument/2006/relationships/customXml" Target="../ink/ink191.xml"/><Relationship Id="rId439" Type="http://schemas.openxmlformats.org/officeDocument/2006/relationships/customXml" Target="../ink/ink219.xml"/><Relationship Id="rId201" Type="http://schemas.openxmlformats.org/officeDocument/2006/relationships/customXml" Target="../ink/ink100.xml"/><Relationship Id="rId243" Type="http://schemas.openxmlformats.org/officeDocument/2006/relationships/customXml" Target="../ink/ink121.xml"/><Relationship Id="rId285" Type="http://schemas.openxmlformats.org/officeDocument/2006/relationships/customXml" Target="../ink/ink142.xml"/><Relationship Id="rId450" Type="http://schemas.openxmlformats.org/officeDocument/2006/relationships/image" Target="../media/image225.png"/><Relationship Id="rId506" Type="http://schemas.openxmlformats.org/officeDocument/2006/relationships/image" Target="../media/image253.png"/><Relationship Id="rId38" Type="http://schemas.openxmlformats.org/officeDocument/2006/relationships/customXml" Target="../ink/ink19.xml"/><Relationship Id="rId103" Type="http://schemas.openxmlformats.org/officeDocument/2006/relationships/customXml" Target="../ink/ink51.xml"/><Relationship Id="rId310" Type="http://schemas.openxmlformats.org/officeDocument/2006/relationships/image" Target="../media/image155.png"/><Relationship Id="rId492" Type="http://schemas.openxmlformats.org/officeDocument/2006/relationships/image" Target="../media/image246.png"/><Relationship Id="rId91" Type="http://schemas.openxmlformats.org/officeDocument/2006/relationships/image" Target="../media/image45.png"/><Relationship Id="rId145" Type="http://schemas.openxmlformats.org/officeDocument/2006/relationships/customXml" Target="../ink/ink72.xml"/><Relationship Id="rId187" Type="http://schemas.openxmlformats.org/officeDocument/2006/relationships/customXml" Target="../ink/ink93.xml"/><Relationship Id="rId352" Type="http://schemas.openxmlformats.org/officeDocument/2006/relationships/image" Target="../media/image176.png"/><Relationship Id="rId394" Type="http://schemas.openxmlformats.org/officeDocument/2006/relationships/image" Target="../media/image197.png"/><Relationship Id="rId408" Type="http://schemas.openxmlformats.org/officeDocument/2006/relationships/image" Target="../media/image204.png"/><Relationship Id="rId212" Type="http://schemas.openxmlformats.org/officeDocument/2006/relationships/image" Target="../media/image106.png"/><Relationship Id="rId254" Type="http://schemas.openxmlformats.org/officeDocument/2006/relationships/image" Target="../media/image127.png"/><Relationship Id="rId49" Type="http://schemas.openxmlformats.org/officeDocument/2006/relationships/image" Target="../media/image24.png"/><Relationship Id="rId114" Type="http://schemas.openxmlformats.org/officeDocument/2006/relationships/image" Target="../media/image57.png"/><Relationship Id="rId296" Type="http://schemas.openxmlformats.org/officeDocument/2006/relationships/image" Target="../media/image148.png"/><Relationship Id="rId461" Type="http://schemas.openxmlformats.org/officeDocument/2006/relationships/customXml" Target="../ink/ink230.xml"/><Relationship Id="rId517" Type="http://schemas.openxmlformats.org/officeDocument/2006/relationships/customXml" Target="../ink/ink258.xml"/><Relationship Id="rId60" Type="http://schemas.openxmlformats.org/officeDocument/2006/relationships/customXml" Target="../ink/ink30.xml"/><Relationship Id="rId156" Type="http://schemas.openxmlformats.org/officeDocument/2006/relationships/image" Target="../media/image78.png"/><Relationship Id="rId198" Type="http://schemas.openxmlformats.org/officeDocument/2006/relationships/image" Target="../media/image99.png"/><Relationship Id="rId321" Type="http://schemas.openxmlformats.org/officeDocument/2006/relationships/customXml" Target="../ink/ink160.xml"/><Relationship Id="rId363" Type="http://schemas.openxmlformats.org/officeDocument/2006/relationships/customXml" Target="../ink/ink181.xml"/><Relationship Id="rId419" Type="http://schemas.openxmlformats.org/officeDocument/2006/relationships/customXml" Target="../ink/ink209.xml"/><Relationship Id="rId223" Type="http://schemas.openxmlformats.org/officeDocument/2006/relationships/customXml" Target="../ink/ink111.xml"/><Relationship Id="rId430" Type="http://schemas.openxmlformats.org/officeDocument/2006/relationships/image" Target="../media/image215.png"/><Relationship Id="rId18" Type="http://schemas.openxmlformats.org/officeDocument/2006/relationships/customXml" Target="../ink/ink9.xml"/><Relationship Id="rId265" Type="http://schemas.openxmlformats.org/officeDocument/2006/relationships/customXml" Target="../ink/ink132.xml"/><Relationship Id="rId472" Type="http://schemas.openxmlformats.org/officeDocument/2006/relationships/image" Target="../media/image236.png"/><Relationship Id="rId125" Type="http://schemas.openxmlformats.org/officeDocument/2006/relationships/customXml" Target="../ink/ink62.xml"/><Relationship Id="rId167" Type="http://schemas.openxmlformats.org/officeDocument/2006/relationships/customXml" Target="../ink/ink83.xml"/><Relationship Id="rId332" Type="http://schemas.openxmlformats.org/officeDocument/2006/relationships/image" Target="../media/image166.png"/><Relationship Id="rId374" Type="http://schemas.openxmlformats.org/officeDocument/2006/relationships/image" Target="../media/image187.png"/><Relationship Id="rId71" Type="http://schemas.openxmlformats.org/officeDocument/2006/relationships/image" Target="../media/image35.png"/><Relationship Id="rId234" Type="http://schemas.openxmlformats.org/officeDocument/2006/relationships/image" Target="../media/image117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image" Target="../media/image138.png"/><Relationship Id="rId441" Type="http://schemas.openxmlformats.org/officeDocument/2006/relationships/customXml" Target="../ink/ink220.xml"/><Relationship Id="rId483" Type="http://schemas.openxmlformats.org/officeDocument/2006/relationships/customXml" Target="../ink/ink241.xml"/><Relationship Id="rId40" Type="http://schemas.openxmlformats.org/officeDocument/2006/relationships/customXml" Target="../ink/ink20.xml"/><Relationship Id="rId136" Type="http://schemas.openxmlformats.org/officeDocument/2006/relationships/image" Target="../media/image68.png"/><Relationship Id="rId178" Type="http://schemas.openxmlformats.org/officeDocument/2006/relationships/image" Target="../media/image89.png"/><Relationship Id="rId301" Type="http://schemas.openxmlformats.org/officeDocument/2006/relationships/customXml" Target="../ink/ink150.xml"/><Relationship Id="rId343" Type="http://schemas.openxmlformats.org/officeDocument/2006/relationships/customXml" Target="../ink/ink171.xml"/><Relationship Id="rId82" Type="http://schemas.openxmlformats.org/officeDocument/2006/relationships/customXml" Target="../ink/ink41.xml"/><Relationship Id="rId203" Type="http://schemas.openxmlformats.org/officeDocument/2006/relationships/customXml" Target="../ink/ink101.xml"/><Relationship Id="rId385" Type="http://schemas.openxmlformats.org/officeDocument/2006/relationships/customXml" Target="../ink/ink192.xml"/><Relationship Id="rId245" Type="http://schemas.openxmlformats.org/officeDocument/2006/relationships/customXml" Target="../ink/ink122.xml"/><Relationship Id="rId287" Type="http://schemas.openxmlformats.org/officeDocument/2006/relationships/customXml" Target="../ink/ink143.xml"/><Relationship Id="rId410" Type="http://schemas.openxmlformats.org/officeDocument/2006/relationships/image" Target="../media/image205.png"/><Relationship Id="rId452" Type="http://schemas.openxmlformats.org/officeDocument/2006/relationships/image" Target="../media/image226.png"/><Relationship Id="rId494" Type="http://schemas.openxmlformats.org/officeDocument/2006/relationships/image" Target="../media/image247.png"/><Relationship Id="rId508" Type="http://schemas.openxmlformats.org/officeDocument/2006/relationships/image" Target="../media/image254.png"/><Relationship Id="rId105" Type="http://schemas.openxmlformats.org/officeDocument/2006/relationships/customXml" Target="../ink/ink52.xml"/><Relationship Id="rId147" Type="http://schemas.openxmlformats.org/officeDocument/2006/relationships/customXml" Target="../ink/ink73.xml"/><Relationship Id="rId312" Type="http://schemas.openxmlformats.org/officeDocument/2006/relationships/image" Target="../media/image156.png"/><Relationship Id="rId354" Type="http://schemas.openxmlformats.org/officeDocument/2006/relationships/image" Target="../media/image177.png"/><Relationship Id="rId51" Type="http://schemas.openxmlformats.org/officeDocument/2006/relationships/image" Target="../media/image25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96" Type="http://schemas.openxmlformats.org/officeDocument/2006/relationships/image" Target="../media/image198.png"/><Relationship Id="rId214" Type="http://schemas.openxmlformats.org/officeDocument/2006/relationships/image" Target="../media/image107.png"/><Relationship Id="rId256" Type="http://schemas.openxmlformats.org/officeDocument/2006/relationships/image" Target="../media/image128.png"/><Relationship Id="rId298" Type="http://schemas.openxmlformats.org/officeDocument/2006/relationships/image" Target="../media/image149.png"/><Relationship Id="rId421" Type="http://schemas.openxmlformats.org/officeDocument/2006/relationships/customXml" Target="../ink/ink210.xml"/><Relationship Id="rId463" Type="http://schemas.openxmlformats.org/officeDocument/2006/relationships/customXml" Target="../ink/ink231.xml"/><Relationship Id="rId519" Type="http://schemas.openxmlformats.org/officeDocument/2006/relationships/customXml" Target="../ink/ink259.xml"/><Relationship Id="rId116" Type="http://schemas.openxmlformats.org/officeDocument/2006/relationships/image" Target="../media/image58.png"/><Relationship Id="rId158" Type="http://schemas.openxmlformats.org/officeDocument/2006/relationships/image" Target="../media/image79.png"/><Relationship Id="rId323" Type="http://schemas.openxmlformats.org/officeDocument/2006/relationships/customXml" Target="../ink/ink161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customXml" Target="../ink/ink182.xml"/><Relationship Id="rId225" Type="http://schemas.openxmlformats.org/officeDocument/2006/relationships/customXml" Target="../ink/ink112.xml"/><Relationship Id="rId267" Type="http://schemas.openxmlformats.org/officeDocument/2006/relationships/customXml" Target="../ink/ink133.xml"/><Relationship Id="rId432" Type="http://schemas.openxmlformats.org/officeDocument/2006/relationships/image" Target="../media/image216.png"/><Relationship Id="rId474" Type="http://schemas.openxmlformats.org/officeDocument/2006/relationships/image" Target="../media/image237.png"/><Relationship Id="rId127" Type="http://schemas.openxmlformats.org/officeDocument/2006/relationships/customXml" Target="../ink/ink63.xml"/><Relationship Id="rId31" Type="http://schemas.openxmlformats.org/officeDocument/2006/relationships/image" Target="../media/image15.png"/><Relationship Id="rId73" Type="http://schemas.openxmlformats.org/officeDocument/2006/relationships/image" Target="../media/image36.png"/><Relationship Id="rId169" Type="http://schemas.openxmlformats.org/officeDocument/2006/relationships/customXml" Target="../ink/ink84.xml"/><Relationship Id="rId334" Type="http://schemas.openxmlformats.org/officeDocument/2006/relationships/image" Target="../media/image167.png"/><Relationship Id="rId376" Type="http://schemas.openxmlformats.org/officeDocument/2006/relationships/image" Target="../media/image188.png"/><Relationship Id="rId4" Type="http://schemas.openxmlformats.org/officeDocument/2006/relationships/customXml" Target="../ink/ink2.xml"/><Relationship Id="rId180" Type="http://schemas.openxmlformats.org/officeDocument/2006/relationships/image" Target="../media/image90.png"/><Relationship Id="rId236" Type="http://schemas.openxmlformats.org/officeDocument/2006/relationships/image" Target="../media/image118.png"/><Relationship Id="rId278" Type="http://schemas.openxmlformats.org/officeDocument/2006/relationships/image" Target="../media/image139.png"/><Relationship Id="rId401" Type="http://schemas.openxmlformats.org/officeDocument/2006/relationships/customXml" Target="../ink/ink200.xml"/><Relationship Id="rId443" Type="http://schemas.openxmlformats.org/officeDocument/2006/relationships/customXml" Target="../ink/ink221.xml"/><Relationship Id="rId303" Type="http://schemas.openxmlformats.org/officeDocument/2006/relationships/customXml" Target="../ink/ink151.xml"/><Relationship Id="rId485" Type="http://schemas.openxmlformats.org/officeDocument/2006/relationships/customXml" Target="../ink/ink242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image" Target="../media/image69.png"/><Relationship Id="rId345" Type="http://schemas.openxmlformats.org/officeDocument/2006/relationships/customXml" Target="../ink/ink172.xml"/><Relationship Id="rId387" Type="http://schemas.openxmlformats.org/officeDocument/2006/relationships/customXml" Target="../ink/ink193.xml"/><Relationship Id="rId510" Type="http://schemas.openxmlformats.org/officeDocument/2006/relationships/image" Target="../media/image255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412" Type="http://schemas.openxmlformats.org/officeDocument/2006/relationships/image" Target="../media/image206.png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454" Type="http://schemas.openxmlformats.org/officeDocument/2006/relationships/image" Target="../media/image227.png"/><Relationship Id="rId496" Type="http://schemas.openxmlformats.org/officeDocument/2006/relationships/image" Target="../media/image248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customXml" Target="../ink/ink74.xml"/><Relationship Id="rId314" Type="http://schemas.openxmlformats.org/officeDocument/2006/relationships/image" Target="../media/image157.png"/><Relationship Id="rId356" Type="http://schemas.openxmlformats.org/officeDocument/2006/relationships/image" Target="../media/image178.png"/><Relationship Id="rId398" Type="http://schemas.openxmlformats.org/officeDocument/2006/relationships/image" Target="../media/image199.png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216" Type="http://schemas.openxmlformats.org/officeDocument/2006/relationships/image" Target="../media/image108.png"/><Relationship Id="rId423" Type="http://schemas.openxmlformats.org/officeDocument/2006/relationships/customXml" Target="../ink/ink211.xml"/><Relationship Id="rId258" Type="http://schemas.openxmlformats.org/officeDocument/2006/relationships/image" Target="../media/image129.png"/><Relationship Id="rId465" Type="http://schemas.openxmlformats.org/officeDocument/2006/relationships/customXml" Target="../ink/ink232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image" Target="../media/image59.png"/><Relationship Id="rId325" Type="http://schemas.openxmlformats.org/officeDocument/2006/relationships/customXml" Target="../ink/ink162.xml"/><Relationship Id="rId367" Type="http://schemas.openxmlformats.org/officeDocument/2006/relationships/customXml" Target="../ink/ink183.xml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434" Type="http://schemas.openxmlformats.org/officeDocument/2006/relationships/image" Target="../media/image217.png"/><Relationship Id="rId476" Type="http://schemas.openxmlformats.org/officeDocument/2006/relationships/image" Target="../media/image238.png"/><Relationship Id="rId33" Type="http://schemas.openxmlformats.org/officeDocument/2006/relationships/image" Target="../media/image16.png"/><Relationship Id="rId129" Type="http://schemas.openxmlformats.org/officeDocument/2006/relationships/customXml" Target="../ink/ink64.xml"/><Relationship Id="rId280" Type="http://schemas.openxmlformats.org/officeDocument/2006/relationships/image" Target="../media/image140.png"/><Relationship Id="rId336" Type="http://schemas.openxmlformats.org/officeDocument/2006/relationships/image" Target="../media/image168.png"/><Relationship Id="rId501" Type="http://schemas.openxmlformats.org/officeDocument/2006/relationships/customXml" Target="../ink/ink250.xml"/><Relationship Id="rId75" Type="http://schemas.openxmlformats.org/officeDocument/2006/relationships/image" Target="../media/image37.png"/><Relationship Id="rId140" Type="http://schemas.openxmlformats.org/officeDocument/2006/relationships/image" Target="../media/image70.png"/><Relationship Id="rId182" Type="http://schemas.openxmlformats.org/officeDocument/2006/relationships/image" Target="../media/image91.png"/><Relationship Id="rId378" Type="http://schemas.openxmlformats.org/officeDocument/2006/relationships/image" Target="../media/image189.png"/><Relationship Id="rId403" Type="http://schemas.openxmlformats.org/officeDocument/2006/relationships/customXml" Target="../ink/ink201.xml"/><Relationship Id="rId6" Type="http://schemas.openxmlformats.org/officeDocument/2006/relationships/customXml" Target="../ink/ink3.xml"/><Relationship Id="rId238" Type="http://schemas.openxmlformats.org/officeDocument/2006/relationships/image" Target="../media/image119.png"/><Relationship Id="rId445" Type="http://schemas.openxmlformats.org/officeDocument/2006/relationships/customXml" Target="../ink/ink222.xml"/><Relationship Id="rId487" Type="http://schemas.openxmlformats.org/officeDocument/2006/relationships/customXml" Target="../ink/ink243.xml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512" Type="http://schemas.openxmlformats.org/officeDocument/2006/relationships/image" Target="../media/image256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414" Type="http://schemas.openxmlformats.org/officeDocument/2006/relationships/image" Target="../media/image207.png"/><Relationship Id="rId456" Type="http://schemas.openxmlformats.org/officeDocument/2006/relationships/image" Target="../media/image228.png"/><Relationship Id="rId498" Type="http://schemas.openxmlformats.org/officeDocument/2006/relationships/image" Target="../media/image249.png"/><Relationship Id="rId13" Type="http://schemas.openxmlformats.org/officeDocument/2006/relationships/image" Target="../media/image6.png"/><Relationship Id="rId109" Type="http://schemas.openxmlformats.org/officeDocument/2006/relationships/customXml" Target="../ink/ink54.xml"/><Relationship Id="rId260" Type="http://schemas.openxmlformats.org/officeDocument/2006/relationships/image" Target="../media/image130.png"/><Relationship Id="rId316" Type="http://schemas.openxmlformats.org/officeDocument/2006/relationships/image" Target="../media/image158.png"/><Relationship Id="rId55" Type="http://schemas.openxmlformats.org/officeDocument/2006/relationships/image" Target="../media/image27.png"/><Relationship Id="rId97" Type="http://schemas.openxmlformats.org/officeDocument/2006/relationships/customXml" Target="../ink/ink48.xml"/><Relationship Id="rId120" Type="http://schemas.openxmlformats.org/officeDocument/2006/relationships/image" Target="../media/image60.png"/><Relationship Id="rId358" Type="http://schemas.openxmlformats.org/officeDocument/2006/relationships/image" Target="../media/image179.png"/><Relationship Id="rId162" Type="http://schemas.openxmlformats.org/officeDocument/2006/relationships/image" Target="../media/image81.png"/><Relationship Id="rId218" Type="http://schemas.openxmlformats.org/officeDocument/2006/relationships/image" Target="../media/image109.png"/><Relationship Id="rId425" Type="http://schemas.openxmlformats.org/officeDocument/2006/relationships/customXml" Target="../ink/ink212.xml"/><Relationship Id="rId467" Type="http://schemas.openxmlformats.org/officeDocument/2006/relationships/customXml" Target="../ink/ink233.xml"/><Relationship Id="rId271" Type="http://schemas.openxmlformats.org/officeDocument/2006/relationships/customXml" Target="../ink/ink135.xml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69" Type="http://schemas.openxmlformats.org/officeDocument/2006/relationships/customXml" Target="../ink/ink184.xml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380" Type="http://schemas.openxmlformats.org/officeDocument/2006/relationships/image" Target="../media/image190.png"/><Relationship Id="rId436" Type="http://schemas.openxmlformats.org/officeDocument/2006/relationships/image" Target="../media/image218.png"/><Relationship Id="rId240" Type="http://schemas.openxmlformats.org/officeDocument/2006/relationships/image" Target="../media/image120.png"/><Relationship Id="rId478" Type="http://schemas.openxmlformats.org/officeDocument/2006/relationships/image" Target="../media/image239.png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image" Target="../media/image50.png"/><Relationship Id="rId282" Type="http://schemas.openxmlformats.org/officeDocument/2006/relationships/image" Target="../media/image141.png"/><Relationship Id="rId338" Type="http://schemas.openxmlformats.org/officeDocument/2006/relationships/image" Target="../media/image169.png"/><Relationship Id="rId503" Type="http://schemas.openxmlformats.org/officeDocument/2006/relationships/customXml" Target="../ink/ink251.xml"/><Relationship Id="rId8" Type="http://schemas.openxmlformats.org/officeDocument/2006/relationships/customXml" Target="../ink/ink4.xml"/><Relationship Id="rId142" Type="http://schemas.openxmlformats.org/officeDocument/2006/relationships/image" Target="../media/image71.png"/><Relationship Id="rId184" Type="http://schemas.openxmlformats.org/officeDocument/2006/relationships/image" Target="../media/image92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447" Type="http://schemas.openxmlformats.org/officeDocument/2006/relationships/customXml" Target="../ink/ink223.xml"/><Relationship Id="rId251" Type="http://schemas.openxmlformats.org/officeDocument/2006/relationships/customXml" Target="../ink/ink125.xml"/><Relationship Id="rId489" Type="http://schemas.openxmlformats.org/officeDocument/2006/relationships/customXml" Target="../ink/ink244.xml"/><Relationship Id="rId46" Type="http://schemas.openxmlformats.org/officeDocument/2006/relationships/customXml" Target="../ink/ink23.xml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49" Type="http://schemas.openxmlformats.org/officeDocument/2006/relationships/customXml" Target="../ink/ink174.xml"/><Relationship Id="rId514" Type="http://schemas.openxmlformats.org/officeDocument/2006/relationships/image" Target="../media/image257.png"/><Relationship Id="rId88" Type="http://schemas.openxmlformats.org/officeDocument/2006/relationships/customXml" Target="../ink/ink44.xml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80.png"/><Relationship Id="rId416" Type="http://schemas.openxmlformats.org/officeDocument/2006/relationships/image" Target="../media/image208.png"/><Relationship Id="rId220" Type="http://schemas.openxmlformats.org/officeDocument/2006/relationships/image" Target="../media/image110.png"/><Relationship Id="rId458" Type="http://schemas.openxmlformats.org/officeDocument/2006/relationships/image" Target="../media/image229.png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image" Target="../media/image131.png"/><Relationship Id="rId318" Type="http://schemas.openxmlformats.org/officeDocument/2006/relationships/image" Target="../media/image159.png"/><Relationship Id="rId99" Type="http://schemas.openxmlformats.org/officeDocument/2006/relationships/customXml" Target="../ink/ink49.xml"/><Relationship Id="rId122" Type="http://schemas.openxmlformats.org/officeDocument/2006/relationships/image" Target="../media/image61.png"/><Relationship Id="rId164" Type="http://schemas.openxmlformats.org/officeDocument/2006/relationships/image" Target="../media/image82.png"/><Relationship Id="rId371" Type="http://schemas.openxmlformats.org/officeDocument/2006/relationships/customXml" Target="../ink/ink185.xml"/><Relationship Id="rId427" Type="http://schemas.openxmlformats.org/officeDocument/2006/relationships/customXml" Target="../ink/ink213.xml"/><Relationship Id="rId469" Type="http://schemas.openxmlformats.org/officeDocument/2006/relationships/customXml" Target="../ink/ink234.xml"/><Relationship Id="rId26" Type="http://schemas.openxmlformats.org/officeDocument/2006/relationships/customXml" Target="../ink/ink13.xml"/><Relationship Id="rId231" Type="http://schemas.openxmlformats.org/officeDocument/2006/relationships/customXml" Target="../ink/ink115.xml"/><Relationship Id="rId273" Type="http://schemas.openxmlformats.org/officeDocument/2006/relationships/customXml" Target="../ink/ink136.xml"/><Relationship Id="rId329" Type="http://schemas.openxmlformats.org/officeDocument/2006/relationships/customXml" Target="../ink/ink164.xml"/><Relationship Id="rId480" Type="http://schemas.openxmlformats.org/officeDocument/2006/relationships/image" Target="../media/image240.png"/><Relationship Id="rId68" Type="http://schemas.openxmlformats.org/officeDocument/2006/relationships/customXml" Target="../ink/ink34.xml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image" Target="../media/image170.png"/><Relationship Id="rId200" Type="http://schemas.openxmlformats.org/officeDocument/2006/relationships/image" Target="../media/image100.png"/><Relationship Id="rId382" Type="http://schemas.openxmlformats.org/officeDocument/2006/relationships/image" Target="../media/image191.png"/><Relationship Id="rId438" Type="http://schemas.openxmlformats.org/officeDocument/2006/relationships/image" Target="../media/image219.png"/><Relationship Id="rId242" Type="http://schemas.openxmlformats.org/officeDocument/2006/relationships/image" Target="../media/image121.png"/><Relationship Id="rId284" Type="http://schemas.openxmlformats.org/officeDocument/2006/relationships/image" Target="../media/image142.png"/><Relationship Id="rId491" Type="http://schemas.openxmlformats.org/officeDocument/2006/relationships/customXml" Target="../ink/ink245.xml"/><Relationship Id="rId505" Type="http://schemas.openxmlformats.org/officeDocument/2006/relationships/customXml" Target="../ink/ink252.xml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image" Target="../media/image51.png"/><Relationship Id="rId144" Type="http://schemas.openxmlformats.org/officeDocument/2006/relationships/image" Target="../media/image72.png"/><Relationship Id="rId90" Type="http://schemas.openxmlformats.org/officeDocument/2006/relationships/customXml" Target="../ink/ink45.xml"/><Relationship Id="rId186" Type="http://schemas.openxmlformats.org/officeDocument/2006/relationships/image" Target="../media/image93.png"/><Relationship Id="rId351" Type="http://schemas.openxmlformats.org/officeDocument/2006/relationships/customXml" Target="../ink/ink175.xml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449" Type="http://schemas.openxmlformats.org/officeDocument/2006/relationships/customXml" Target="../ink/ink224.xml"/><Relationship Id="rId211" Type="http://schemas.openxmlformats.org/officeDocument/2006/relationships/customXml" Target="../ink/ink105.xml"/><Relationship Id="rId253" Type="http://schemas.openxmlformats.org/officeDocument/2006/relationships/customXml" Target="../ink/ink12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60" Type="http://schemas.openxmlformats.org/officeDocument/2006/relationships/image" Target="../media/image230.png"/><Relationship Id="rId516" Type="http://schemas.openxmlformats.org/officeDocument/2006/relationships/image" Target="../media/image258.png"/><Relationship Id="rId48" Type="http://schemas.openxmlformats.org/officeDocument/2006/relationships/customXml" Target="../ink/ink24.xml"/><Relationship Id="rId113" Type="http://schemas.openxmlformats.org/officeDocument/2006/relationships/customXml" Target="../ink/ink56.xml"/><Relationship Id="rId320" Type="http://schemas.openxmlformats.org/officeDocument/2006/relationships/image" Target="../media/image160.png"/><Relationship Id="rId155" Type="http://schemas.openxmlformats.org/officeDocument/2006/relationships/customXml" Target="../ink/ink77.xml"/><Relationship Id="rId197" Type="http://schemas.openxmlformats.org/officeDocument/2006/relationships/customXml" Target="../ink/ink98.xml"/><Relationship Id="rId362" Type="http://schemas.openxmlformats.org/officeDocument/2006/relationships/image" Target="../media/image181.png"/><Relationship Id="rId418" Type="http://schemas.openxmlformats.org/officeDocument/2006/relationships/image" Target="../media/image209.png"/><Relationship Id="rId222" Type="http://schemas.openxmlformats.org/officeDocument/2006/relationships/image" Target="../media/image111.png"/><Relationship Id="rId264" Type="http://schemas.openxmlformats.org/officeDocument/2006/relationships/image" Target="../media/image132.png"/><Relationship Id="rId471" Type="http://schemas.openxmlformats.org/officeDocument/2006/relationships/customXml" Target="../ink/ink235.xml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image" Target="../media/image62.png"/><Relationship Id="rId70" Type="http://schemas.openxmlformats.org/officeDocument/2006/relationships/customXml" Target="../ink/ink35.xml"/><Relationship Id="rId166" Type="http://schemas.openxmlformats.org/officeDocument/2006/relationships/image" Target="../media/image83.png"/><Relationship Id="rId331" Type="http://schemas.openxmlformats.org/officeDocument/2006/relationships/customXml" Target="../ink/ink165.xml"/><Relationship Id="rId373" Type="http://schemas.openxmlformats.org/officeDocument/2006/relationships/customXml" Target="../ink/ink186.xml"/><Relationship Id="rId429" Type="http://schemas.openxmlformats.org/officeDocument/2006/relationships/customXml" Target="../ink/ink21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6.xml"/><Relationship Id="rId440" Type="http://schemas.openxmlformats.org/officeDocument/2006/relationships/image" Target="../media/image220.png"/><Relationship Id="rId28" Type="http://schemas.openxmlformats.org/officeDocument/2006/relationships/customXml" Target="../ink/ink14.xml"/><Relationship Id="rId275" Type="http://schemas.openxmlformats.org/officeDocument/2006/relationships/customXml" Target="../ink/ink137.xml"/><Relationship Id="rId300" Type="http://schemas.openxmlformats.org/officeDocument/2006/relationships/image" Target="../media/image150.png"/><Relationship Id="rId482" Type="http://schemas.openxmlformats.org/officeDocument/2006/relationships/image" Target="../media/image241.png"/><Relationship Id="rId81" Type="http://schemas.openxmlformats.org/officeDocument/2006/relationships/image" Target="../media/image40.png"/><Relationship Id="rId135" Type="http://schemas.openxmlformats.org/officeDocument/2006/relationships/customXml" Target="../ink/ink67.xml"/><Relationship Id="rId177" Type="http://schemas.openxmlformats.org/officeDocument/2006/relationships/customXml" Target="../ink/ink88.xml"/><Relationship Id="rId342" Type="http://schemas.openxmlformats.org/officeDocument/2006/relationships/image" Target="../media/image171.png"/><Relationship Id="rId384" Type="http://schemas.openxmlformats.org/officeDocument/2006/relationships/image" Target="../media/image192.png"/><Relationship Id="rId202" Type="http://schemas.openxmlformats.org/officeDocument/2006/relationships/image" Target="../media/image101.png"/><Relationship Id="rId244" Type="http://schemas.openxmlformats.org/officeDocument/2006/relationships/image" Target="../media/image122.png"/><Relationship Id="rId39" Type="http://schemas.openxmlformats.org/officeDocument/2006/relationships/image" Target="../media/image19.png"/><Relationship Id="rId286" Type="http://schemas.openxmlformats.org/officeDocument/2006/relationships/image" Target="../media/image143.png"/><Relationship Id="rId451" Type="http://schemas.openxmlformats.org/officeDocument/2006/relationships/customXml" Target="../ink/ink225.xml"/><Relationship Id="rId493" Type="http://schemas.openxmlformats.org/officeDocument/2006/relationships/customXml" Target="../ink/ink246.xml"/><Relationship Id="rId507" Type="http://schemas.openxmlformats.org/officeDocument/2006/relationships/customXml" Target="../ink/ink253.xml"/><Relationship Id="rId50" Type="http://schemas.openxmlformats.org/officeDocument/2006/relationships/customXml" Target="../ink/ink25.xml"/><Relationship Id="rId104" Type="http://schemas.openxmlformats.org/officeDocument/2006/relationships/image" Target="../media/image52.png"/><Relationship Id="rId146" Type="http://schemas.openxmlformats.org/officeDocument/2006/relationships/image" Target="../media/image73.png"/><Relationship Id="rId188" Type="http://schemas.openxmlformats.org/officeDocument/2006/relationships/image" Target="../media/image94.png"/><Relationship Id="rId311" Type="http://schemas.openxmlformats.org/officeDocument/2006/relationships/customXml" Target="../ink/ink155.xml"/><Relationship Id="rId353" Type="http://schemas.openxmlformats.org/officeDocument/2006/relationships/customXml" Target="../ink/ink176.xml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92" Type="http://schemas.openxmlformats.org/officeDocument/2006/relationships/image" Target="../media/image46.png"/><Relationship Id="rId213" Type="http://schemas.openxmlformats.org/officeDocument/2006/relationships/customXml" Target="../ink/ink106.xml"/><Relationship Id="rId420" Type="http://schemas.openxmlformats.org/officeDocument/2006/relationships/image" Target="../media/image210.png"/><Relationship Id="rId255" Type="http://schemas.openxmlformats.org/officeDocument/2006/relationships/customXml" Target="../ink/ink127.xml"/><Relationship Id="rId297" Type="http://schemas.openxmlformats.org/officeDocument/2006/relationships/customXml" Target="../ink/ink148.xml"/><Relationship Id="rId462" Type="http://schemas.openxmlformats.org/officeDocument/2006/relationships/image" Target="../media/image231.png"/><Relationship Id="rId518" Type="http://schemas.openxmlformats.org/officeDocument/2006/relationships/image" Target="../media/image259.png"/><Relationship Id="rId115" Type="http://schemas.openxmlformats.org/officeDocument/2006/relationships/customXml" Target="../ink/ink57.xml"/><Relationship Id="rId157" Type="http://schemas.openxmlformats.org/officeDocument/2006/relationships/customXml" Target="../ink/ink78.xml"/><Relationship Id="rId322" Type="http://schemas.openxmlformats.org/officeDocument/2006/relationships/image" Target="../media/image161.png"/><Relationship Id="rId364" Type="http://schemas.openxmlformats.org/officeDocument/2006/relationships/image" Target="../media/image182.png"/><Relationship Id="rId61" Type="http://schemas.openxmlformats.org/officeDocument/2006/relationships/image" Target="../media/image30.png"/><Relationship Id="rId199" Type="http://schemas.openxmlformats.org/officeDocument/2006/relationships/customXml" Target="../ink/ink99.xml"/><Relationship Id="rId19" Type="http://schemas.openxmlformats.org/officeDocument/2006/relationships/image" Target="../media/image9.png"/><Relationship Id="rId224" Type="http://schemas.openxmlformats.org/officeDocument/2006/relationships/image" Target="../media/image112.png"/><Relationship Id="rId266" Type="http://schemas.openxmlformats.org/officeDocument/2006/relationships/image" Target="../media/image133.png"/><Relationship Id="rId431" Type="http://schemas.openxmlformats.org/officeDocument/2006/relationships/customXml" Target="../ink/ink215.xml"/><Relationship Id="rId473" Type="http://schemas.openxmlformats.org/officeDocument/2006/relationships/customXml" Target="../ink/ink236.xml"/><Relationship Id="rId30" Type="http://schemas.openxmlformats.org/officeDocument/2006/relationships/customXml" Target="../ink/ink15.xml"/><Relationship Id="rId126" Type="http://schemas.openxmlformats.org/officeDocument/2006/relationships/image" Target="../media/image63.png"/><Relationship Id="rId168" Type="http://schemas.openxmlformats.org/officeDocument/2006/relationships/image" Target="../media/image84.png"/><Relationship Id="rId333" Type="http://schemas.openxmlformats.org/officeDocument/2006/relationships/customXml" Target="../ink/ink166.xml"/><Relationship Id="rId72" Type="http://schemas.openxmlformats.org/officeDocument/2006/relationships/customXml" Target="../ink/ink36.xml"/><Relationship Id="rId375" Type="http://schemas.openxmlformats.org/officeDocument/2006/relationships/customXml" Target="../ink/ink187.xml"/><Relationship Id="rId3" Type="http://schemas.openxmlformats.org/officeDocument/2006/relationships/image" Target="../media/image1.png"/><Relationship Id="rId235" Type="http://schemas.openxmlformats.org/officeDocument/2006/relationships/customXml" Target="../ink/ink117.xml"/><Relationship Id="rId277" Type="http://schemas.openxmlformats.org/officeDocument/2006/relationships/customXml" Target="../ink/ink138.xml"/><Relationship Id="rId400" Type="http://schemas.openxmlformats.org/officeDocument/2006/relationships/image" Target="../media/image200.png"/><Relationship Id="rId442" Type="http://schemas.openxmlformats.org/officeDocument/2006/relationships/image" Target="../media/image221.png"/><Relationship Id="rId484" Type="http://schemas.openxmlformats.org/officeDocument/2006/relationships/image" Target="../media/image242.png"/><Relationship Id="rId137" Type="http://schemas.openxmlformats.org/officeDocument/2006/relationships/customXml" Target="../ink/ink68.xml"/><Relationship Id="rId302" Type="http://schemas.openxmlformats.org/officeDocument/2006/relationships/image" Target="../media/image151.png"/><Relationship Id="rId344" Type="http://schemas.openxmlformats.org/officeDocument/2006/relationships/image" Target="../media/image172.png"/><Relationship Id="rId41" Type="http://schemas.openxmlformats.org/officeDocument/2006/relationships/image" Target="../media/image20.png"/><Relationship Id="rId83" Type="http://schemas.openxmlformats.org/officeDocument/2006/relationships/image" Target="../media/image41.png"/><Relationship Id="rId179" Type="http://schemas.openxmlformats.org/officeDocument/2006/relationships/customXml" Target="../ink/ink89.xml"/><Relationship Id="rId386" Type="http://schemas.openxmlformats.org/officeDocument/2006/relationships/image" Target="../media/image193.png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46" Type="http://schemas.openxmlformats.org/officeDocument/2006/relationships/image" Target="../media/image123.png"/><Relationship Id="rId288" Type="http://schemas.openxmlformats.org/officeDocument/2006/relationships/image" Target="../media/image144.png"/><Relationship Id="rId411" Type="http://schemas.openxmlformats.org/officeDocument/2006/relationships/customXml" Target="../ink/ink205.xml"/><Relationship Id="rId453" Type="http://schemas.openxmlformats.org/officeDocument/2006/relationships/customXml" Target="../ink/ink226.xml"/><Relationship Id="rId509" Type="http://schemas.openxmlformats.org/officeDocument/2006/relationships/customXml" Target="../ink/ink254.xml"/><Relationship Id="rId106" Type="http://schemas.openxmlformats.org/officeDocument/2006/relationships/image" Target="../media/image53.png"/><Relationship Id="rId313" Type="http://schemas.openxmlformats.org/officeDocument/2006/relationships/customXml" Target="../ink/ink156.xml"/><Relationship Id="rId495" Type="http://schemas.openxmlformats.org/officeDocument/2006/relationships/customXml" Target="../ink/ink247.xml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image" Target="../media/image47.png"/><Relationship Id="rId148" Type="http://schemas.openxmlformats.org/officeDocument/2006/relationships/image" Target="../media/image74.png"/><Relationship Id="rId355" Type="http://schemas.openxmlformats.org/officeDocument/2006/relationships/customXml" Target="../ink/ink177.xml"/><Relationship Id="rId397" Type="http://schemas.openxmlformats.org/officeDocument/2006/relationships/customXml" Target="../ink/ink198.xml"/><Relationship Id="rId520" Type="http://schemas.openxmlformats.org/officeDocument/2006/relationships/image" Target="../media/image260.png"/><Relationship Id="rId215" Type="http://schemas.openxmlformats.org/officeDocument/2006/relationships/customXml" Target="../ink/ink107.xml"/><Relationship Id="rId257" Type="http://schemas.openxmlformats.org/officeDocument/2006/relationships/customXml" Target="../ink/ink128.xml"/><Relationship Id="rId422" Type="http://schemas.openxmlformats.org/officeDocument/2006/relationships/image" Target="../media/image211.png"/><Relationship Id="rId464" Type="http://schemas.openxmlformats.org/officeDocument/2006/relationships/image" Target="../media/image232.png"/><Relationship Id="rId299" Type="http://schemas.openxmlformats.org/officeDocument/2006/relationships/customXml" Target="../ink/ink149.xml"/><Relationship Id="rId63" Type="http://schemas.openxmlformats.org/officeDocument/2006/relationships/image" Target="../media/image31.png"/><Relationship Id="rId159" Type="http://schemas.openxmlformats.org/officeDocument/2006/relationships/customXml" Target="../ink/ink79.xml"/><Relationship Id="rId366" Type="http://schemas.openxmlformats.org/officeDocument/2006/relationships/image" Target="../media/image18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7.xml"/><Relationship Id="rId299" Type="http://schemas.openxmlformats.org/officeDocument/2006/relationships/customXml" Target="../ink/ink408.xml"/><Relationship Id="rId21" Type="http://schemas.openxmlformats.org/officeDocument/2006/relationships/customXml" Target="../ink/ink269.xml"/><Relationship Id="rId63" Type="http://schemas.openxmlformats.org/officeDocument/2006/relationships/customXml" Target="../ink/ink290.xml"/><Relationship Id="rId159" Type="http://schemas.openxmlformats.org/officeDocument/2006/relationships/customXml" Target="../ink/ink338.xml"/><Relationship Id="rId324" Type="http://schemas.openxmlformats.org/officeDocument/2006/relationships/image" Target="../media/image422.png"/><Relationship Id="rId170" Type="http://schemas.openxmlformats.org/officeDocument/2006/relationships/image" Target="../media/image345.png"/><Relationship Id="rId226" Type="http://schemas.openxmlformats.org/officeDocument/2006/relationships/image" Target="../media/image373.png"/><Relationship Id="rId268" Type="http://schemas.openxmlformats.org/officeDocument/2006/relationships/image" Target="../media/image394.png"/><Relationship Id="rId32" Type="http://schemas.openxmlformats.org/officeDocument/2006/relationships/image" Target="../media/image276.png"/><Relationship Id="rId74" Type="http://schemas.openxmlformats.org/officeDocument/2006/relationships/image" Target="../media/image297.png"/><Relationship Id="rId128" Type="http://schemas.openxmlformats.org/officeDocument/2006/relationships/image" Target="../media/image324.png"/><Relationship Id="rId335" Type="http://schemas.openxmlformats.org/officeDocument/2006/relationships/customXml" Target="../ink/ink426.xml"/><Relationship Id="rId5" Type="http://schemas.openxmlformats.org/officeDocument/2006/relationships/customXml" Target="../ink/ink261.xml"/><Relationship Id="rId181" Type="http://schemas.openxmlformats.org/officeDocument/2006/relationships/customXml" Target="../ink/ink349.xml"/><Relationship Id="rId237" Type="http://schemas.openxmlformats.org/officeDocument/2006/relationships/customXml" Target="../ink/ink377.xml"/><Relationship Id="rId279" Type="http://schemas.openxmlformats.org/officeDocument/2006/relationships/customXml" Target="../ink/ink398.xml"/><Relationship Id="rId43" Type="http://schemas.openxmlformats.org/officeDocument/2006/relationships/customXml" Target="../ink/ink280.xml"/><Relationship Id="rId139" Type="http://schemas.openxmlformats.org/officeDocument/2006/relationships/customXml" Target="../ink/ink328.xml"/><Relationship Id="rId290" Type="http://schemas.openxmlformats.org/officeDocument/2006/relationships/image" Target="../media/image405.png"/><Relationship Id="rId304" Type="http://schemas.openxmlformats.org/officeDocument/2006/relationships/image" Target="../media/image412.png"/><Relationship Id="rId346" Type="http://schemas.openxmlformats.org/officeDocument/2006/relationships/image" Target="../media/image433.png"/><Relationship Id="rId85" Type="http://schemas.openxmlformats.org/officeDocument/2006/relationships/customXml" Target="../ink/ink301.xml"/><Relationship Id="rId150" Type="http://schemas.openxmlformats.org/officeDocument/2006/relationships/image" Target="../media/image335.png"/><Relationship Id="rId192" Type="http://schemas.openxmlformats.org/officeDocument/2006/relationships/image" Target="../media/image356.png"/><Relationship Id="rId206" Type="http://schemas.openxmlformats.org/officeDocument/2006/relationships/image" Target="../media/image363.png"/><Relationship Id="rId248" Type="http://schemas.openxmlformats.org/officeDocument/2006/relationships/image" Target="../media/image384.png"/><Relationship Id="rId12" Type="http://schemas.openxmlformats.org/officeDocument/2006/relationships/image" Target="../media/image266.png"/><Relationship Id="rId108" Type="http://schemas.openxmlformats.org/officeDocument/2006/relationships/image" Target="../media/image314.png"/><Relationship Id="rId315" Type="http://schemas.openxmlformats.org/officeDocument/2006/relationships/customXml" Target="../ink/ink416.xml"/><Relationship Id="rId54" Type="http://schemas.openxmlformats.org/officeDocument/2006/relationships/image" Target="../media/image287.png"/><Relationship Id="rId96" Type="http://schemas.openxmlformats.org/officeDocument/2006/relationships/image" Target="../media/image308.png"/><Relationship Id="rId161" Type="http://schemas.openxmlformats.org/officeDocument/2006/relationships/customXml" Target="../ink/ink339.xml"/><Relationship Id="rId217" Type="http://schemas.openxmlformats.org/officeDocument/2006/relationships/customXml" Target="../ink/ink367.xml"/><Relationship Id="rId259" Type="http://schemas.openxmlformats.org/officeDocument/2006/relationships/customXml" Target="../ink/ink388.xml"/><Relationship Id="rId23" Type="http://schemas.openxmlformats.org/officeDocument/2006/relationships/customXml" Target="../ink/ink270.xml"/><Relationship Id="rId119" Type="http://schemas.openxmlformats.org/officeDocument/2006/relationships/customXml" Target="../ink/ink318.xml"/><Relationship Id="rId270" Type="http://schemas.openxmlformats.org/officeDocument/2006/relationships/image" Target="../media/image395.png"/><Relationship Id="rId326" Type="http://schemas.openxmlformats.org/officeDocument/2006/relationships/image" Target="../media/image423.png"/><Relationship Id="rId65" Type="http://schemas.openxmlformats.org/officeDocument/2006/relationships/customXml" Target="../ink/ink291.xml"/><Relationship Id="rId130" Type="http://schemas.openxmlformats.org/officeDocument/2006/relationships/image" Target="../media/image325.png"/><Relationship Id="rId172" Type="http://schemas.openxmlformats.org/officeDocument/2006/relationships/image" Target="../media/image346.png"/><Relationship Id="rId228" Type="http://schemas.openxmlformats.org/officeDocument/2006/relationships/image" Target="../media/image374.png"/><Relationship Id="rId281" Type="http://schemas.openxmlformats.org/officeDocument/2006/relationships/customXml" Target="../ink/ink399.xml"/><Relationship Id="rId337" Type="http://schemas.openxmlformats.org/officeDocument/2006/relationships/customXml" Target="../ink/ink427.xml"/><Relationship Id="rId34" Type="http://schemas.openxmlformats.org/officeDocument/2006/relationships/image" Target="../media/image277.png"/><Relationship Id="rId76" Type="http://schemas.openxmlformats.org/officeDocument/2006/relationships/image" Target="../media/image298.png"/><Relationship Id="rId141" Type="http://schemas.openxmlformats.org/officeDocument/2006/relationships/customXml" Target="../ink/ink329.xml"/><Relationship Id="rId7" Type="http://schemas.openxmlformats.org/officeDocument/2006/relationships/customXml" Target="../ink/ink262.xml"/><Relationship Id="rId183" Type="http://schemas.openxmlformats.org/officeDocument/2006/relationships/customXml" Target="../ink/ink350.xml"/><Relationship Id="rId239" Type="http://schemas.openxmlformats.org/officeDocument/2006/relationships/customXml" Target="../ink/ink378.xml"/><Relationship Id="rId250" Type="http://schemas.openxmlformats.org/officeDocument/2006/relationships/image" Target="../media/image385.png"/><Relationship Id="rId292" Type="http://schemas.openxmlformats.org/officeDocument/2006/relationships/image" Target="../media/image406.png"/><Relationship Id="rId306" Type="http://schemas.openxmlformats.org/officeDocument/2006/relationships/image" Target="../media/image413.png"/><Relationship Id="rId45" Type="http://schemas.openxmlformats.org/officeDocument/2006/relationships/customXml" Target="../ink/ink281.xml"/><Relationship Id="rId87" Type="http://schemas.openxmlformats.org/officeDocument/2006/relationships/customXml" Target="../ink/ink302.xml"/><Relationship Id="rId110" Type="http://schemas.openxmlformats.org/officeDocument/2006/relationships/image" Target="../media/image315.png"/><Relationship Id="rId152" Type="http://schemas.openxmlformats.org/officeDocument/2006/relationships/image" Target="../media/image336.png"/><Relationship Id="rId194" Type="http://schemas.openxmlformats.org/officeDocument/2006/relationships/image" Target="../media/image357.png"/><Relationship Id="rId208" Type="http://schemas.openxmlformats.org/officeDocument/2006/relationships/image" Target="../media/image364.png"/><Relationship Id="rId261" Type="http://schemas.openxmlformats.org/officeDocument/2006/relationships/customXml" Target="../ink/ink389.xml"/><Relationship Id="rId14" Type="http://schemas.openxmlformats.org/officeDocument/2006/relationships/image" Target="../media/image267.png"/><Relationship Id="rId35" Type="http://schemas.openxmlformats.org/officeDocument/2006/relationships/customXml" Target="../ink/ink276.xml"/><Relationship Id="rId56" Type="http://schemas.openxmlformats.org/officeDocument/2006/relationships/image" Target="../media/image288.png"/><Relationship Id="rId77" Type="http://schemas.openxmlformats.org/officeDocument/2006/relationships/customXml" Target="../ink/ink297.xml"/><Relationship Id="rId100" Type="http://schemas.openxmlformats.org/officeDocument/2006/relationships/image" Target="../media/image310.png"/><Relationship Id="rId282" Type="http://schemas.openxmlformats.org/officeDocument/2006/relationships/image" Target="../media/image401.png"/><Relationship Id="rId317" Type="http://schemas.openxmlformats.org/officeDocument/2006/relationships/customXml" Target="../ink/ink417.xml"/><Relationship Id="rId338" Type="http://schemas.openxmlformats.org/officeDocument/2006/relationships/image" Target="../media/image429.png"/><Relationship Id="rId8" Type="http://schemas.openxmlformats.org/officeDocument/2006/relationships/image" Target="../media/image264.png"/><Relationship Id="rId98" Type="http://schemas.openxmlformats.org/officeDocument/2006/relationships/image" Target="../media/image309.png"/><Relationship Id="rId121" Type="http://schemas.openxmlformats.org/officeDocument/2006/relationships/customXml" Target="../ink/ink319.xml"/><Relationship Id="rId142" Type="http://schemas.openxmlformats.org/officeDocument/2006/relationships/image" Target="../media/image331.png"/><Relationship Id="rId163" Type="http://schemas.openxmlformats.org/officeDocument/2006/relationships/customXml" Target="../ink/ink340.xml"/><Relationship Id="rId184" Type="http://schemas.openxmlformats.org/officeDocument/2006/relationships/image" Target="../media/image352.png"/><Relationship Id="rId219" Type="http://schemas.openxmlformats.org/officeDocument/2006/relationships/customXml" Target="../ink/ink368.xml"/><Relationship Id="rId230" Type="http://schemas.openxmlformats.org/officeDocument/2006/relationships/image" Target="../media/image375.png"/><Relationship Id="rId251" Type="http://schemas.openxmlformats.org/officeDocument/2006/relationships/customXml" Target="../ink/ink384.xml"/><Relationship Id="rId25" Type="http://schemas.openxmlformats.org/officeDocument/2006/relationships/customXml" Target="../ink/ink271.xml"/><Relationship Id="rId46" Type="http://schemas.openxmlformats.org/officeDocument/2006/relationships/image" Target="../media/image283.png"/><Relationship Id="rId67" Type="http://schemas.openxmlformats.org/officeDocument/2006/relationships/customXml" Target="../ink/ink292.xml"/><Relationship Id="rId272" Type="http://schemas.openxmlformats.org/officeDocument/2006/relationships/image" Target="../media/image396.png"/><Relationship Id="rId293" Type="http://schemas.openxmlformats.org/officeDocument/2006/relationships/customXml" Target="../ink/ink405.xml"/><Relationship Id="rId307" Type="http://schemas.openxmlformats.org/officeDocument/2006/relationships/customXml" Target="../ink/ink412.xml"/><Relationship Id="rId328" Type="http://schemas.openxmlformats.org/officeDocument/2006/relationships/image" Target="../media/image424.png"/><Relationship Id="rId88" Type="http://schemas.openxmlformats.org/officeDocument/2006/relationships/image" Target="../media/image304.png"/><Relationship Id="rId111" Type="http://schemas.openxmlformats.org/officeDocument/2006/relationships/customXml" Target="../ink/ink314.xml"/><Relationship Id="rId132" Type="http://schemas.openxmlformats.org/officeDocument/2006/relationships/image" Target="../media/image326.png"/><Relationship Id="rId153" Type="http://schemas.openxmlformats.org/officeDocument/2006/relationships/customXml" Target="../ink/ink335.xml"/><Relationship Id="rId174" Type="http://schemas.openxmlformats.org/officeDocument/2006/relationships/image" Target="../media/image347.png"/><Relationship Id="rId195" Type="http://schemas.openxmlformats.org/officeDocument/2006/relationships/customXml" Target="../ink/ink356.xml"/><Relationship Id="rId209" Type="http://schemas.openxmlformats.org/officeDocument/2006/relationships/customXml" Target="../ink/ink363.xml"/><Relationship Id="rId220" Type="http://schemas.openxmlformats.org/officeDocument/2006/relationships/image" Target="../media/image370.png"/><Relationship Id="rId241" Type="http://schemas.openxmlformats.org/officeDocument/2006/relationships/customXml" Target="../ink/ink379.xml"/><Relationship Id="rId15" Type="http://schemas.openxmlformats.org/officeDocument/2006/relationships/customXml" Target="../ink/ink266.xml"/><Relationship Id="rId36" Type="http://schemas.openxmlformats.org/officeDocument/2006/relationships/image" Target="../media/image278.png"/><Relationship Id="rId57" Type="http://schemas.openxmlformats.org/officeDocument/2006/relationships/customXml" Target="../ink/ink287.xml"/><Relationship Id="rId262" Type="http://schemas.openxmlformats.org/officeDocument/2006/relationships/image" Target="../media/image391.png"/><Relationship Id="rId283" Type="http://schemas.openxmlformats.org/officeDocument/2006/relationships/customXml" Target="../ink/ink400.xml"/><Relationship Id="rId318" Type="http://schemas.openxmlformats.org/officeDocument/2006/relationships/image" Target="../media/image419.png"/><Relationship Id="rId339" Type="http://schemas.openxmlformats.org/officeDocument/2006/relationships/customXml" Target="../ink/ink428.xml"/><Relationship Id="rId78" Type="http://schemas.openxmlformats.org/officeDocument/2006/relationships/image" Target="../media/image299.png"/><Relationship Id="rId99" Type="http://schemas.openxmlformats.org/officeDocument/2006/relationships/customXml" Target="../ink/ink308.xml"/><Relationship Id="rId101" Type="http://schemas.openxmlformats.org/officeDocument/2006/relationships/customXml" Target="../ink/ink309.xml"/><Relationship Id="rId122" Type="http://schemas.openxmlformats.org/officeDocument/2006/relationships/image" Target="../media/image321.png"/><Relationship Id="rId143" Type="http://schemas.openxmlformats.org/officeDocument/2006/relationships/customXml" Target="../ink/ink330.xml"/><Relationship Id="rId164" Type="http://schemas.openxmlformats.org/officeDocument/2006/relationships/image" Target="../media/image342.png"/><Relationship Id="rId185" Type="http://schemas.openxmlformats.org/officeDocument/2006/relationships/customXml" Target="../ink/ink351.xml"/><Relationship Id="rId9" Type="http://schemas.openxmlformats.org/officeDocument/2006/relationships/customXml" Target="../ink/ink263.xml"/><Relationship Id="rId210" Type="http://schemas.openxmlformats.org/officeDocument/2006/relationships/image" Target="../media/image365.png"/><Relationship Id="rId26" Type="http://schemas.openxmlformats.org/officeDocument/2006/relationships/image" Target="../media/image273.png"/><Relationship Id="rId231" Type="http://schemas.openxmlformats.org/officeDocument/2006/relationships/customXml" Target="../ink/ink374.xml"/><Relationship Id="rId252" Type="http://schemas.openxmlformats.org/officeDocument/2006/relationships/image" Target="../media/image386.png"/><Relationship Id="rId273" Type="http://schemas.openxmlformats.org/officeDocument/2006/relationships/customXml" Target="../ink/ink395.xml"/><Relationship Id="rId294" Type="http://schemas.openxmlformats.org/officeDocument/2006/relationships/image" Target="../media/image407.png"/><Relationship Id="rId308" Type="http://schemas.openxmlformats.org/officeDocument/2006/relationships/image" Target="../media/image414.png"/><Relationship Id="rId329" Type="http://schemas.openxmlformats.org/officeDocument/2006/relationships/customXml" Target="../ink/ink423.xml"/><Relationship Id="rId47" Type="http://schemas.openxmlformats.org/officeDocument/2006/relationships/customXml" Target="../ink/ink282.xml"/><Relationship Id="rId68" Type="http://schemas.openxmlformats.org/officeDocument/2006/relationships/image" Target="../media/image294.png"/><Relationship Id="rId89" Type="http://schemas.openxmlformats.org/officeDocument/2006/relationships/customXml" Target="../ink/ink303.xml"/><Relationship Id="rId112" Type="http://schemas.openxmlformats.org/officeDocument/2006/relationships/image" Target="../media/image316.png"/><Relationship Id="rId133" Type="http://schemas.openxmlformats.org/officeDocument/2006/relationships/customXml" Target="../ink/ink325.xml"/><Relationship Id="rId154" Type="http://schemas.openxmlformats.org/officeDocument/2006/relationships/image" Target="../media/image337.png"/><Relationship Id="rId175" Type="http://schemas.openxmlformats.org/officeDocument/2006/relationships/customXml" Target="../ink/ink346.xml"/><Relationship Id="rId340" Type="http://schemas.openxmlformats.org/officeDocument/2006/relationships/image" Target="../media/image430.png"/><Relationship Id="rId196" Type="http://schemas.openxmlformats.org/officeDocument/2006/relationships/image" Target="../media/image358.png"/><Relationship Id="rId200" Type="http://schemas.openxmlformats.org/officeDocument/2006/relationships/image" Target="../media/image360.png"/><Relationship Id="rId16" Type="http://schemas.openxmlformats.org/officeDocument/2006/relationships/image" Target="../media/image268.png"/><Relationship Id="rId221" Type="http://schemas.openxmlformats.org/officeDocument/2006/relationships/customXml" Target="../ink/ink369.xml"/><Relationship Id="rId242" Type="http://schemas.openxmlformats.org/officeDocument/2006/relationships/image" Target="../media/image381.png"/><Relationship Id="rId263" Type="http://schemas.openxmlformats.org/officeDocument/2006/relationships/customXml" Target="../ink/ink390.xml"/><Relationship Id="rId284" Type="http://schemas.openxmlformats.org/officeDocument/2006/relationships/image" Target="../media/image402.png"/><Relationship Id="rId319" Type="http://schemas.openxmlformats.org/officeDocument/2006/relationships/customXml" Target="../ink/ink418.xml"/><Relationship Id="rId37" Type="http://schemas.openxmlformats.org/officeDocument/2006/relationships/customXml" Target="../ink/ink277.xml"/><Relationship Id="rId58" Type="http://schemas.openxmlformats.org/officeDocument/2006/relationships/image" Target="../media/image289.png"/><Relationship Id="rId79" Type="http://schemas.openxmlformats.org/officeDocument/2006/relationships/customXml" Target="../ink/ink298.xml"/><Relationship Id="rId102" Type="http://schemas.openxmlformats.org/officeDocument/2006/relationships/image" Target="../media/image311.png"/><Relationship Id="rId123" Type="http://schemas.openxmlformats.org/officeDocument/2006/relationships/customXml" Target="../ink/ink320.xml"/><Relationship Id="rId144" Type="http://schemas.openxmlformats.org/officeDocument/2006/relationships/image" Target="../media/image332.png"/><Relationship Id="rId330" Type="http://schemas.openxmlformats.org/officeDocument/2006/relationships/image" Target="../media/image425.png"/><Relationship Id="rId90" Type="http://schemas.openxmlformats.org/officeDocument/2006/relationships/image" Target="../media/image305.png"/><Relationship Id="rId165" Type="http://schemas.openxmlformats.org/officeDocument/2006/relationships/customXml" Target="../ink/ink341.xml"/><Relationship Id="rId186" Type="http://schemas.openxmlformats.org/officeDocument/2006/relationships/image" Target="../media/image353.png"/><Relationship Id="rId211" Type="http://schemas.openxmlformats.org/officeDocument/2006/relationships/customXml" Target="../ink/ink364.xml"/><Relationship Id="rId232" Type="http://schemas.openxmlformats.org/officeDocument/2006/relationships/image" Target="../media/image376.png"/><Relationship Id="rId253" Type="http://schemas.openxmlformats.org/officeDocument/2006/relationships/customXml" Target="../ink/ink385.xml"/><Relationship Id="rId274" Type="http://schemas.openxmlformats.org/officeDocument/2006/relationships/image" Target="../media/image397.png"/><Relationship Id="rId295" Type="http://schemas.openxmlformats.org/officeDocument/2006/relationships/customXml" Target="../ink/ink406.xml"/><Relationship Id="rId309" Type="http://schemas.openxmlformats.org/officeDocument/2006/relationships/customXml" Target="../ink/ink413.xml"/><Relationship Id="rId27" Type="http://schemas.openxmlformats.org/officeDocument/2006/relationships/customXml" Target="../ink/ink272.xml"/><Relationship Id="rId48" Type="http://schemas.openxmlformats.org/officeDocument/2006/relationships/image" Target="../media/image284.png"/><Relationship Id="rId69" Type="http://schemas.openxmlformats.org/officeDocument/2006/relationships/customXml" Target="../ink/ink293.xml"/><Relationship Id="rId113" Type="http://schemas.openxmlformats.org/officeDocument/2006/relationships/customXml" Target="../ink/ink315.xml"/><Relationship Id="rId134" Type="http://schemas.openxmlformats.org/officeDocument/2006/relationships/image" Target="../media/image327.png"/><Relationship Id="rId320" Type="http://schemas.openxmlformats.org/officeDocument/2006/relationships/image" Target="../media/image420.png"/><Relationship Id="rId80" Type="http://schemas.openxmlformats.org/officeDocument/2006/relationships/image" Target="../media/image300.png"/><Relationship Id="rId155" Type="http://schemas.openxmlformats.org/officeDocument/2006/relationships/customXml" Target="../ink/ink336.xml"/><Relationship Id="rId176" Type="http://schemas.openxmlformats.org/officeDocument/2006/relationships/image" Target="../media/image348.png"/><Relationship Id="rId197" Type="http://schemas.openxmlformats.org/officeDocument/2006/relationships/customXml" Target="../ink/ink357.xml"/><Relationship Id="rId341" Type="http://schemas.openxmlformats.org/officeDocument/2006/relationships/customXml" Target="../ink/ink429.xml"/><Relationship Id="rId201" Type="http://schemas.openxmlformats.org/officeDocument/2006/relationships/customXml" Target="../ink/ink359.xml"/><Relationship Id="rId222" Type="http://schemas.openxmlformats.org/officeDocument/2006/relationships/image" Target="../media/image371.png"/><Relationship Id="rId243" Type="http://schemas.openxmlformats.org/officeDocument/2006/relationships/customXml" Target="../ink/ink380.xml"/><Relationship Id="rId264" Type="http://schemas.openxmlformats.org/officeDocument/2006/relationships/image" Target="../media/image392.png"/><Relationship Id="rId285" Type="http://schemas.openxmlformats.org/officeDocument/2006/relationships/customXml" Target="../ink/ink401.xml"/><Relationship Id="rId17" Type="http://schemas.openxmlformats.org/officeDocument/2006/relationships/customXml" Target="../ink/ink267.xml"/><Relationship Id="rId38" Type="http://schemas.openxmlformats.org/officeDocument/2006/relationships/image" Target="../media/image279.png"/><Relationship Id="rId59" Type="http://schemas.openxmlformats.org/officeDocument/2006/relationships/customXml" Target="../ink/ink288.xml"/><Relationship Id="rId103" Type="http://schemas.openxmlformats.org/officeDocument/2006/relationships/customXml" Target="../ink/ink310.xml"/><Relationship Id="rId124" Type="http://schemas.openxmlformats.org/officeDocument/2006/relationships/image" Target="../media/image322.png"/><Relationship Id="rId310" Type="http://schemas.openxmlformats.org/officeDocument/2006/relationships/image" Target="../media/image415.png"/><Relationship Id="rId70" Type="http://schemas.openxmlformats.org/officeDocument/2006/relationships/image" Target="../media/image295.png"/><Relationship Id="rId91" Type="http://schemas.openxmlformats.org/officeDocument/2006/relationships/customXml" Target="../ink/ink304.xml"/><Relationship Id="rId145" Type="http://schemas.openxmlformats.org/officeDocument/2006/relationships/customXml" Target="../ink/ink331.xml"/><Relationship Id="rId166" Type="http://schemas.openxmlformats.org/officeDocument/2006/relationships/image" Target="../media/image343.png"/><Relationship Id="rId187" Type="http://schemas.openxmlformats.org/officeDocument/2006/relationships/customXml" Target="../ink/ink352.xml"/><Relationship Id="rId331" Type="http://schemas.openxmlformats.org/officeDocument/2006/relationships/customXml" Target="../ink/ink42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66.png"/><Relationship Id="rId233" Type="http://schemas.openxmlformats.org/officeDocument/2006/relationships/customXml" Target="../ink/ink375.xml"/><Relationship Id="rId254" Type="http://schemas.openxmlformats.org/officeDocument/2006/relationships/image" Target="../media/image387.png"/><Relationship Id="rId28" Type="http://schemas.openxmlformats.org/officeDocument/2006/relationships/image" Target="../media/image274.png"/><Relationship Id="rId49" Type="http://schemas.openxmlformats.org/officeDocument/2006/relationships/customXml" Target="../ink/ink283.xml"/><Relationship Id="rId114" Type="http://schemas.openxmlformats.org/officeDocument/2006/relationships/image" Target="../media/image317.png"/><Relationship Id="rId275" Type="http://schemas.openxmlformats.org/officeDocument/2006/relationships/customXml" Target="../ink/ink396.xml"/><Relationship Id="rId296" Type="http://schemas.openxmlformats.org/officeDocument/2006/relationships/image" Target="../media/image408.png"/><Relationship Id="rId300" Type="http://schemas.openxmlformats.org/officeDocument/2006/relationships/image" Target="../media/image410.png"/><Relationship Id="rId60" Type="http://schemas.openxmlformats.org/officeDocument/2006/relationships/image" Target="../media/image290.png"/><Relationship Id="rId81" Type="http://schemas.openxmlformats.org/officeDocument/2006/relationships/customXml" Target="../ink/ink299.xml"/><Relationship Id="rId135" Type="http://schemas.openxmlformats.org/officeDocument/2006/relationships/customXml" Target="../ink/ink326.xml"/><Relationship Id="rId156" Type="http://schemas.openxmlformats.org/officeDocument/2006/relationships/image" Target="../media/image338.png"/><Relationship Id="rId177" Type="http://schemas.openxmlformats.org/officeDocument/2006/relationships/customXml" Target="../ink/ink347.xml"/><Relationship Id="rId198" Type="http://schemas.openxmlformats.org/officeDocument/2006/relationships/image" Target="../media/image359.png"/><Relationship Id="rId321" Type="http://schemas.openxmlformats.org/officeDocument/2006/relationships/customXml" Target="../ink/ink419.xml"/><Relationship Id="rId342" Type="http://schemas.openxmlformats.org/officeDocument/2006/relationships/image" Target="../media/image431.png"/><Relationship Id="rId202" Type="http://schemas.openxmlformats.org/officeDocument/2006/relationships/image" Target="../media/image361.png"/><Relationship Id="rId223" Type="http://schemas.openxmlformats.org/officeDocument/2006/relationships/customXml" Target="../ink/ink370.xml"/><Relationship Id="rId244" Type="http://schemas.openxmlformats.org/officeDocument/2006/relationships/image" Target="../media/image382.png"/><Relationship Id="rId18" Type="http://schemas.openxmlformats.org/officeDocument/2006/relationships/image" Target="../media/image269.png"/><Relationship Id="rId39" Type="http://schemas.openxmlformats.org/officeDocument/2006/relationships/customXml" Target="../ink/ink278.xml"/><Relationship Id="rId265" Type="http://schemas.openxmlformats.org/officeDocument/2006/relationships/customXml" Target="../ink/ink391.xml"/><Relationship Id="rId286" Type="http://schemas.openxmlformats.org/officeDocument/2006/relationships/image" Target="../media/image403.png"/><Relationship Id="rId50" Type="http://schemas.openxmlformats.org/officeDocument/2006/relationships/image" Target="../media/image285.png"/><Relationship Id="rId104" Type="http://schemas.openxmlformats.org/officeDocument/2006/relationships/image" Target="../media/image312.png"/><Relationship Id="rId125" Type="http://schemas.openxmlformats.org/officeDocument/2006/relationships/customXml" Target="../ink/ink321.xml"/><Relationship Id="rId146" Type="http://schemas.openxmlformats.org/officeDocument/2006/relationships/image" Target="../media/image333.png"/><Relationship Id="rId167" Type="http://schemas.openxmlformats.org/officeDocument/2006/relationships/customXml" Target="../ink/ink342.xml"/><Relationship Id="rId188" Type="http://schemas.openxmlformats.org/officeDocument/2006/relationships/image" Target="../media/image354.png"/><Relationship Id="rId311" Type="http://schemas.openxmlformats.org/officeDocument/2006/relationships/customXml" Target="../ink/ink414.xml"/><Relationship Id="rId332" Type="http://schemas.openxmlformats.org/officeDocument/2006/relationships/image" Target="../media/image426.png"/><Relationship Id="rId71" Type="http://schemas.openxmlformats.org/officeDocument/2006/relationships/customXml" Target="../ink/ink294.xml"/><Relationship Id="rId92" Type="http://schemas.openxmlformats.org/officeDocument/2006/relationships/image" Target="../media/image306.png"/><Relationship Id="rId213" Type="http://schemas.openxmlformats.org/officeDocument/2006/relationships/customXml" Target="../ink/ink365.xml"/><Relationship Id="rId234" Type="http://schemas.openxmlformats.org/officeDocument/2006/relationships/image" Target="../media/image377.png"/><Relationship Id="rId2" Type="http://schemas.openxmlformats.org/officeDocument/2006/relationships/image" Target="../media/image261.png"/><Relationship Id="rId29" Type="http://schemas.openxmlformats.org/officeDocument/2006/relationships/customXml" Target="../ink/ink273.xml"/><Relationship Id="rId255" Type="http://schemas.openxmlformats.org/officeDocument/2006/relationships/customXml" Target="../ink/ink386.xml"/><Relationship Id="rId276" Type="http://schemas.openxmlformats.org/officeDocument/2006/relationships/image" Target="../media/image398.png"/><Relationship Id="rId297" Type="http://schemas.openxmlformats.org/officeDocument/2006/relationships/customXml" Target="../ink/ink407.xml"/><Relationship Id="rId40" Type="http://schemas.openxmlformats.org/officeDocument/2006/relationships/image" Target="../media/image280.png"/><Relationship Id="rId115" Type="http://schemas.openxmlformats.org/officeDocument/2006/relationships/customXml" Target="../ink/ink316.xml"/><Relationship Id="rId136" Type="http://schemas.openxmlformats.org/officeDocument/2006/relationships/image" Target="../media/image328.png"/><Relationship Id="rId157" Type="http://schemas.openxmlformats.org/officeDocument/2006/relationships/customXml" Target="../ink/ink337.xml"/><Relationship Id="rId178" Type="http://schemas.openxmlformats.org/officeDocument/2006/relationships/image" Target="../media/image349.png"/><Relationship Id="rId301" Type="http://schemas.openxmlformats.org/officeDocument/2006/relationships/customXml" Target="../ink/ink409.xml"/><Relationship Id="rId322" Type="http://schemas.openxmlformats.org/officeDocument/2006/relationships/image" Target="../media/image421.png"/><Relationship Id="rId343" Type="http://schemas.openxmlformats.org/officeDocument/2006/relationships/customXml" Target="../ink/ink430.xml"/><Relationship Id="rId61" Type="http://schemas.openxmlformats.org/officeDocument/2006/relationships/customXml" Target="../ink/ink289.xml"/><Relationship Id="rId82" Type="http://schemas.openxmlformats.org/officeDocument/2006/relationships/image" Target="../media/image301.png"/><Relationship Id="rId199" Type="http://schemas.openxmlformats.org/officeDocument/2006/relationships/customXml" Target="../ink/ink358.xml"/><Relationship Id="rId203" Type="http://schemas.openxmlformats.org/officeDocument/2006/relationships/customXml" Target="../ink/ink360.xml"/><Relationship Id="rId19" Type="http://schemas.openxmlformats.org/officeDocument/2006/relationships/customXml" Target="../ink/ink268.xml"/><Relationship Id="rId224" Type="http://schemas.openxmlformats.org/officeDocument/2006/relationships/image" Target="../media/image372.png"/><Relationship Id="rId245" Type="http://schemas.openxmlformats.org/officeDocument/2006/relationships/customXml" Target="../ink/ink381.xml"/><Relationship Id="rId266" Type="http://schemas.openxmlformats.org/officeDocument/2006/relationships/image" Target="../media/image393.png"/><Relationship Id="rId287" Type="http://schemas.openxmlformats.org/officeDocument/2006/relationships/customXml" Target="../ink/ink402.xml"/><Relationship Id="rId30" Type="http://schemas.openxmlformats.org/officeDocument/2006/relationships/image" Target="../media/image275.png"/><Relationship Id="rId105" Type="http://schemas.openxmlformats.org/officeDocument/2006/relationships/customXml" Target="../ink/ink311.xml"/><Relationship Id="rId126" Type="http://schemas.openxmlformats.org/officeDocument/2006/relationships/image" Target="../media/image323.png"/><Relationship Id="rId147" Type="http://schemas.openxmlformats.org/officeDocument/2006/relationships/customXml" Target="../ink/ink332.xml"/><Relationship Id="rId168" Type="http://schemas.openxmlformats.org/officeDocument/2006/relationships/image" Target="../media/image344.png"/><Relationship Id="rId312" Type="http://schemas.openxmlformats.org/officeDocument/2006/relationships/image" Target="../media/image416.png"/><Relationship Id="rId333" Type="http://schemas.openxmlformats.org/officeDocument/2006/relationships/customXml" Target="../ink/ink425.xml"/><Relationship Id="rId51" Type="http://schemas.openxmlformats.org/officeDocument/2006/relationships/customXml" Target="../ink/ink284.xml"/><Relationship Id="rId72" Type="http://schemas.openxmlformats.org/officeDocument/2006/relationships/image" Target="../media/image296.png"/><Relationship Id="rId93" Type="http://schemas.openxmlformats.org/officeDocument/2006/relationships/customXml" Target="../ink/ink305.xml"/><Relationship Id="rId189" Type="http://schemas.openxmlformats.org/officeDocument/2006/relationships/customXml" Target="../ink/ink353.xml"/><Relationship Id="rId3" Type="http://schemas.openxmlformats.org/officeDocument/2006/relationships/customXml" Target="../ink/ink260.xml"/><Relationship Id="rId214" Type="http://schemas.openxmlformats.org/officeDocument/2006/relationships/image" Target="../media/image367.png"/><Relationship Id="rId235" Type="http://schemas.openxmlformats.org/officeDocument/2006/relationships/customXml" Target="../ink/ink376.xml"/><Relationship Id="rId256" Type="http://schemas.openxmlformats.org/officeDocument/2006/relationships/image" Target="../media/image388.png"/><Relationship Id="rId277" Type="http://schemas.openxmlformats.org/officeDocument/2006/relationships/customXml" Target="../ink/ink397.xml"/><Relationship Id="rId298" Type="http://schemas.openxmlformats.org/officeDocument/2006/relationships/image" Target="../media/image409.png"/><Relationship Id="rId116" Type="http://schemas.openxmlformats.org/officeDocument/2006/relationships/image" Target="../media/image318.png"/><Relationship Id="rId137" Type="http://schemas.openxmlformats.org/officeDocument/2006/relationships/customXml" Target="../ink/ink327.xml"/><Relationship Id="rId158" Type="http://schemas.openxmlformats.org/officeDocument/2006/relationships/image" Target="../media/image339.png"/><Relationship Id="rId302" Type="http://schemas.openxmlformats.org/officeDocument/2006/relationships/image" Target="../media/image411.png"/><Relationship Id="rId323" Type="http://schemas.openxmlformats.org/officeDocument/2006/relationships/customXml" Target="../ink/ink420.xml"/><Relationship Id="rId344" Type="http://schemas.openxmlformats.org/officeDocument/2006/relationships/image" Target="../media/image432.png"/><Relationship Id="rId20" Type="http://schemas.openxmlformats.org/officeDocument/2006/relationships/image" Target="../media/image270.png"/><Relationship Id="rId41" Type="http://schemas.openxmlformats.org/officeDocument/2006/relationships/customXml" Target="../ink/ink279.xml"/><Relationship Id="rId62" Type="http://schemas.openxmlformats.org/officeDocument/2006/relationships/image" Target="../media/image291.png"/><Relationship Id="rId83" Type="http://schemas.openxmlformats.org/officeDocument/2006/relationships/customXml" Target="../ink/ink300.xml"/><Relationship Id="rId179" Type="http://schemas.openxmlformats.org/officeDocument/2006/relationships/customXml" Target="../ink/ink348.xml"/><Relationship Id="rId190" Type="http://schemas.openxmlformats.org/officeDocument/2006/relationships/image" Target="../media/image355.png"/><Relationship Id="rId204" Type="http://schemas.openxmlformats.org/officeDocument/2006/relationships/image" Target="../media/image362.png"/><Relationship Id="rId225" Type="http://schemas.openxmlformats.org/officeDocument/2006/relationships/customXml" Target="../ink/ink371.xml"/><Relationship Id="rId246" Type="http://schemas.openxmlformats.org/officeDocument/2006/relationships/image" Target="../media/image383.png"/><Relationship Id="rId267" Type="http://schemas.openxmlformats.org/officeDocument/2006/relationships/customXml" Target="../ink/ink392.xml"/><Relationship Id="rId288" Type="http://schemas.openxmlformats.org/officeDocument/2006/relationships/image" Target="../media/image404.png"/><Relationship Id="rId106" Type="http://schemas.openxmlformats.org/officeDocument/2006/relationships/image" Target="../media/image313.png"/><Relationship Id="rId127" Type="http://schemas.openxmlformats.org/officeDocument/2006/relationships/customXml" Target="../ink/ink322.xml"/><Relationship Id="rId313" Type="http://schemas.openxmlformats.org/officeDocument/2006/relationships/customXml" Target="../ink/ink415.xml"/><Relationship Id="rId10" Type="http://schemas.openxmlformats.org/officeDocument/2006/relationships/image" Target="../media/image265.png"/><Relationship Id="rId31" Type="http://schemas.openxmlformats.org/officeDocument/2006/relationships/customXml" Target="../ink/ink274.xml"/><Relationship Id="rId52" Type="http://schemas.openxmlformats.org/officeDocument/2006/relationships/image" Target="../media/image286.png"/><Relationship Id="rId73" Type="http://schemas.openxmlformats.org/officeDocument/2006/relationships/customXml" Target="../ink/ink295.xml"/><Relationship Id="rId94" Type="http://schemas.openxmlformats.org/officeDocument/2006/relationships/image" Target="../media/image307.png"/><Relationship Id="rId148" Type="http://schemas.openxmlformats.org/officeDocument/2006/relationships/image" Target="../media/image334.png"/><Relationship Id="rId169" Type="http://schemas.openxmlformats.org/officeDocument/2006/relationships/customXml" Target="../ink/ink343.xml"/><Relationship Id="rId334" Type="http://schemas.openxmlformats.org/officeDocument/2006/relationships/image" Target="../media/image427.png"/><Relationship Id="rId4" Type="http://schemas.openxmlformats.org/officeDocument/2006/relationships/image" Target="../media/image262.png"/><Relationship Id="rId180" Type="http://schemas.openxmlformats.org/officeDocument/2006/relationships/image" Target="../media/image350.png"/><Relationship Id="rId215" Type="http://schemas.openxmlformats.org/officeDocument/2006/relationships/customXml" Target="../ink/ink366.xml"/><Relationship Id="rId236" Type="http://schemas.openxmlformats.org/officeDocument/2006/relationships/image" Target="../media/image378.png"/><Relationship Id="rId257" Type="http://schemas.openxmlformats.org/officeDocument/2006/relationships/customXml" Target="../ink/ink387.xml"/><Relationship Id="rId278" Type="http://schemas.openxmlformats.org/officeDocument/2006/relationships/image" Target="../media/image399.png"/><Relationship Id="rId303" Type="http://schemas.openxmlformats.org/officeDocument/2006/relationships/customXml" Target="../ink/ink410.xml"/><Relationship Id="rId42" Type="http://schemas.openxmlformats.org/officeDocument/2006/relationships/image" Target="../media/image281.png"/><Relationship Id="rId84" Type="http://schemas.openxmlformats.org/officeDocument/2006/relationships/image" Target="../media/image302.png"/><Relationship Id="rId138" Type="http://schemas.openxmlformats.org/officeDocument/2006/relationships/image" Target="../media/image329.png"/><Relationship Id="rId345" Type="http://schemas.openxmlformats.org/officeDocument/2006/relationships/customXml" Target="../ink/ink431.xml"/><Relationship Id="rId191" Type="http://schemas.openxmlformats.org/officeDocument/2006/relationships/customXml" Target="../ink/ink354.xml"/><Relationship Id="rId205" Type="http://schemas.openxmlformats.org/officeDocument/2006/relationships/customXml" Target="../ink/ink361.xml"/><Relationship Id="rId247" Type="http://schemas.openxmlformats.org/officeDocument/2006/relationships/customXml" Target="../ink/ink382.xml"/><Relationship Id="rId107" Type="http://schemas.openxmlformats.org/officeDocument/2006/relationships/customXml" Target="../ink/ink312.xml"/><Relationship Id="rId289" Type="http://schemas.openxmlformats.org/officeDocument/2006/relationships/customXml" Target="../ink/ink403.xml"/><Relationship Id="rId11" Type="http://schemas.openxmlformats.org/officeDocument/2006/relationships/customXml" Target="../ink/ink264.xml"/><Relationship Id="rId53" Type="http://schemas.openxmlformats.org/officeDocument/2006/relationships/customXml" Target="../ink/ink285.xml"/><Relationship Id="rId149" Type="http://schemas.openxmlformats.org/officeDocument/2006/relationships/customXml" Target="../ink/ink333.xml"/><Relationship Id="rId314" Type="http://schemas.openxmlformats.org/officeDocument/2006/relationships/image" Target="../media/image417.png"/><Relationship Id="rId95" Type="http://schemas.openxmlformats.org/officeDocument/2006/relationships/customXml" Target="../ink/ink306.xml"/><Relationship Id="rId160" Type="http://schemas.openxmlformats.org/officeDocument/2006/relationships/image" Target="../media/image340.png"/><Relationship Id="rId216" Type="http://schemas.openxmlformats.org/officeDocument/2006/relationships/image" Target="../media/image368.png"/><Relationship Id="rId258" Type="http://schemas.openxmlformats.org/officeDocument/2006/relationships/image" Target="../media/image389.png"/><Relationship Id="rId22" Type="http://schemas.openxmlformats.org/officeDocument/2006/relationships/image" Target="../media/image271.png"/><Relationship Id="rId64" Type="http://schemas.openxmlformats.org/officeDocument/2006/relationships/image" Target="../media/image292.png"/><Relationship Id="rId118" Type="http://schemas.openxmlformats.org/officeDocument/2006/relationships/image" Target="../media/image319.png"/><Relationship Id="rId325" Type="http://schemas.openxmlformats.org/officeDocument/2006/relationships/customXml" Target="../ink/ink421.xml"/><Relationship Id="rId171" Type="http://schemas.openxmlformats.org/officeDocument/2006/relationships/customXml" Target="../ink/ink344.xml"/><Relationship Id="rId227" Type="http://schemas.openxmlformats.org/officeDocument/2006/relationships/customXml" Target="../ink/ink372.xml"/><Relationship Id="rId269" Type="http://schemas.openxmlformats.org/officeDocument/2006/relationships/customXml" Target="../ink/ink393.xml"/><Relationship Id="rId33" Type="http://schemas.openxmlformats.org/officeDocument/2006/relationships/customXml" Target="../ink/ink275.xml"/><Relationship Id="rId129" Type="http://schemas.openxmlformats.org/officeDocument/2006/relationships/customXml" Target="../ink/ink323.xml"/><Relationship Id="rId280" Type="http://schemas.openxmlformats.org/officeDocument/2006/relationships/image" Target="../media/image400.png"/><Relationship Id="rId336" Type="http://schemas.openxmlformats.org/officeDocument/2006/relationships/image" Target="../media/image428.png"/><Relationship Id="rId75" Type="http://schemas.openxmlformats.org/officeDocument/2006/relationships/customXml" Target="../ink/ink296.xml"/><Relationship Id="rId140" Type="http://schemas.openxmlformats.org/officeDocument/2006/relationships/image" Target="../media/image330.png"/><Relationship Id="rId182" Type="http://schemas.openxmlformats.org/officeDocument/2006/relationships/image" Target="../media/image351.png"/><Relationship Id="rId6" Type="http://schemas.openxmlformats.org/officeDocument/2006/relationships/image" Target="../media/image263.png"/><Relationship Id="rId238" Type="http://schemas.openxmlformats.org/officeDocument/2006/relationships/image" Target="../media/image379.png"/><Relationship Id="rId291" Type="http://schemas.openxmlformats.org/officeDocument/2006/relationships/customXml" Target="../ink/ink404.xml"/><Relationship Id="rId305" Type="http://schemas.openxmlformats.org/officeDocument/2006/relationships/customXml" Target="../ink/ink411.xml"/><Relationship Id="rId44" Type="http://schemas.openxmlformats.org/officeDocument/2006/relationships/image" Target="../media/image282.png"/><Relationship Id="rId86" Type="http://schemas.openxmlformats.org/officeDocument/2006/relationships/image" Target="../media/image303.png"/><Relationship Id="rId151" Type="http://schemas.openxmlformats.org/officeDocument/2006/relationships/customXml" Target="../ink/ink334.xml"/><Relationship Id="rId193" Type="http://schemas.openxmlformats.org/officeDocument/2006/relationships/customXml" Target="../ink/ink355.xml"/><Relationship Id="rId207" Type="http://schemas.openxmlformats.org/officeDocument/2006/relationships/customXml" Target="../ink/ink362.xml"/><Relationship Id="rId249" Type="http://schemas.openxmlformats.org/officeDocument/2006/relationships/customXml" Target="../ink/ink383.xml"/><Relationship Id="rId13" Type="http://schemas.openxmlformats.org/officeDocument/2006/relationships/customXml" Target="../ink/ink265.xml"/><Relationship Id="rId109" Type="http://schemas.openxmlformats.org/officeDocument/2006/relationships/customXml" Target="../ink/ink313.xml"/><Relationship Id="rId260" Type="http://schemas.openxmlformats.org/officeDocument/2006/relationships/image" Target="../media/image390.png"/><Relationship Id="rId316" Type="http://schemas.openxmlformats.org/officeDocument/2006/relationships/image" Target="../media/image418.png"/><Relationship Id="rId55" Type="http://schemas.openxmlformats.org/officeDocument/2006/relationships/customXml" Target="../ink/ink286.xml"/><Relationship Id="rId97" Type="http://schemas.openxmlformats.org/officeDocument/2006/relationships/customXml" Target="../ink/ink307.xml"/><Relationship Id="rId120" Type="http://schemas.openxmlformats.org/officeDocument/2006/relationships/image" Target="../media/image320.png"/><Relationship Id="rId162" Type="http://schemas.openxmlformats.org/officeDocument/2006/relationships/image" Target="../media/image341.png"/><Relationship Id="rId218" Type="http://schemas.openxmlformats.org/officeDocument/2006/relationships/image" Target="../media/image369.png"/><Relationship Id="rId271" Type="http://schemas.openxmlformats.org/officeDocument/2006/relationships/customXml" Target="../ink/ink394.xml"/><Relationship Id="rId24" Type="http://schemas.openxmlformats.org/officeDocument/2006/relationships/image" Target="../media/image272.png"/><Relationship Id="rId66" Type="http://schemas.openxmlformats.org/officeDocument/2006/relationships/image" Target="../media/image293.png"/><Relationship Id="rId131" Type="http://schemas.openxmlformats.org/officeDocument/2006/relationships/customXml" Target="../ink/ink324.xml"/><Relationship Id="rId327" Type="http://schemas.openxmlformats.org/officeDocument/2006/relationships/customXml" Target="../ink/ink422.xml"/><Relationship Id="rId173" Type="http://schemas.openxmlformats.org/officeDocument/2006/relationships/customXml" Target="../ink/ink345.xml"/><Relationship Id="rId229" Type="http://schemas.openxmlformats.org/officeDocument/2006/relationships/customXml" Target="../ink/ink373.xml"/><Relationship Id="rId240" Type="http://schemas.openxmlformats.org/officeDocument/2006/relationships/image" Target="../media/image38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6.png"/><Relationship Id="rId117" Type="http://schemas.openxmlformats.org/officeDocument/2006/relationships/customXml" Target="../ink/ink489.xml"/><Relationship Id="rId21" Type="http://schemas.openxmlformats.org/officeDocument/2006/relationships/customXml" Target="../ink/ink441.xml"/><Relationship Id="rId42" Type="http://schemas.openxmlformats.org/officeDocument/2006/relationships/image" Target="../media/image454.png"/><Relationship Id="rId47" Type="http://schemas.openxmlformats.org/officeDocument/2006/relationships/customXml" Target="../ink/ink454.xml"/><Relationship Id="rId63" Type="http://schemas.openxmlformats.org/officeDocument/2006/relationships/customXml" Target="../ink/ink462.xml"/><Relationship Id="rId68" Type="http://schemas.openxmlformats.org/officeDocument/2006/relationships/image" Target="../media/image467.png"/><Relationship Id="rId84" Type="http://schemas.openxmlformats.org/officeDocument/2006/relationships/image" Target="../media/image475.png"/><Relationship Id="rId89" Type="http://schemas.openxmlformats.org/officeDocument/2006/relationships/customXml" Target="../ink/ink475.xml"/><Relationship Id="rId112" Type="http://schemas.openxmlformats.org/officeDocument/2006/relationships/image" Target="../media/image489.png"/><Relationship Id="rId16" Type="http://schemas.openxmlformats.org/officeDocument/2006/relationships/image" Target="../media/image441.png"/><Relationship Id="rId107" Type="http://schemas.openxmlformats.org/officeDocument/2006/relationships/customXml" Target="../ink/ink484.xml"/><Relationship Id="rId11" Type="http://schemas.openxmlformats.org/officeDocument/2006/relationships/customXml" Target="../ink/ink436.xml"/><Relationship Id="rId32" Type="http://schemas.openxmlformats.org/officeDocument/2006/relationships/image" Target="../media/image449.png"/><Relationship Id="rId37" Type="http://schemas.openxmlformats.org/officeDocument/2006/relationships/customXml" Target="../ink/ink449.xml"/><Relationship Id="rId53" Type="http://schemas.openxmlformats.org/officeDocument/2006/relationships/customXml" Target="../ink/ink457.xml"/><Relationship Id="rId58" Type="http://schemas.openxmlformats.org/officeDocument/2006/relationships/image" Target="../media/image462.png"/><Relationship Id="rId74" Type="http://schemas.openxmlformats.org/officeDocument/2006/relationships/image" Target="../media/image470.png"/><Relationship Id="rId79" Type="http://schemas.openxmlformats.org/officeDocument/2006/relationships/customXml" Target="../ink/ink470.xml"/><Relationship Id="rId102" Type="http://schemas.openxmlformats.org/officeDocument/2006/relationships/image" Target="../media/image484.png"/><Relationship Id="rId5" Type="http://schemas.openxmlformats.org/officeDocument/2006/relationships/customXml" Target="../ink/ink433.xml"/><Relationship Id="rId90" Type="http://schemas.openxmlformats.org/officeDocument/2006/relationships/image" Target="../media/image478.png"/><Relationship Id="rId95" Type="http://schemas.openxmlformats.org/officeDocument/2006/relationships/customXml" Target="../ink/ink478.xml"/><Relationship Id="rId22" Type="http://schemas.openxmlformats.org/officeDocument/2006/relationships/image" Target="../media/image444.png"/><Relationship Id="rId27" Type="http://schemas.openxmlformats.org/officeDocument/2006/relationships/customXml" Target="../ink/ink444.xml"/><Relationship Id="rId43" Type="http://schemas.openxmlformats.org/officeDocument/2006/relationships/customXml" Target="../ink/ink452.xml"/><Relationship Id="rId48" Type="http://schemas.openxmlformats.org/officeDocument/2006/relationships/image" Target="../media/image457.png"/><Relationship Id="rId64" Type="http://schemas.openxmlformats.org/officeDocument/2006/relationships/image" Target="../media/image465.png"/><Relationship Id="rId69" Type="http://schemas.openxmlformats.org/officeDocument/2006/relationships/customXml" Target="../ink/ink465.xml"/><Relationship Id="rId113" Type="http://schemas.openxmlformats.org/officeDocument/2006/relationships/customXml" Target="../ink/ink487.xml"/><Relationship Id="rId118" Type="http://schemas.openxmlformats.org/officeDocument/2006/relationships/image" Target="../media/image492.png"/><Relationship Id="rId80" Type="http://schemas.openxmlformats.org/officeDocument/2006/relationships/image" Target="../media/image473.png"/><Relationship Id="rId85" Type="http://schemas.openxmlformats.org/officeDocument/2006/relationships/customXml" Target="../ink/ink473.xml"/><Relationship Id="rId12" Type="http://schemas.openxmlformats.org/officeDocument/2006/relationships/image" Target="../media/image439.png"/><Relationship Id="rId17" Type="http://schemas.openxmlformats.org/officeDocument/2006/relationships/customXml" Target="../ink/ink439.xml"/><Relationship Id="rId33" Type="http://schemas.openxmlformats.org/officeDocument/2006/relationships/customXml" Target="../ink/ink447.xml"/><Relationship Id="rId38" Type="http://schemas.openxmlformats.org/officeDocument/2006/relationships/image" Target="../media/image452.png"/><Relationship Id="rId59" Type="http://schemas.openxmlformats.org/officeDocument/2006/relationships/customXml" Target="../ink/ink460.xml"/><Relationship Id="rId103" Type="http://schemas.openxmlformats.org/officeDocument/2006/relationships/customXml" Target="../ink/ink482.xml"/><Relationship Id="rId108" Type="http://schemas.openxmlformats.org/officeDocument/2006/relationships/image" Target="../media/image487.png"/><Relationship Id="rId54" Type="http://schemas.openxmlformats.org/officeDocument/2006/relationships/image" Target="../media/image460.png"/><Relationship Id="rId70" Type="http://schemas.openxmlformats.org/officeDocument/2006/relationships/image" Target="../media/image468.png"/><Relationship Id="rId75" Type="http://schemas.openxmlformats.org/officeDocument/2006/relationships/customXml" Target="../ink/ink468.xml"/><Relationship Id="rId91" Type="http://schemas.openxmlformats.org/officeDocument/2006/relationships/customXml" Target="../ink/ink476.xml"/><Relationship Id="rId96" Type="http://schemas.openxmlformats.org/officeDocument/2006/relationships/image" Target="../media/image4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6.png"/><Relationship Id="rId23" Type="http://schemas.openxmlformats.org/officeDocument/2006/relationships/customXml" Target="../ink/ink442.xml"/><Relationship Id="rId28" Type="http://schemas.openxmlformats.org/officeDocument/2006/relationships/image" Target="../media/image447.png"/><Relationship Id="rId49" Type="http://schemas.openxmlformats.org/officeDocument/2006/relationships/customXml" Target="../ink/ink455.xml"/><Relationship Id="rId114" Type="http://schemas.openxmlformats.org/officeDocument/2006/relationships/image" Target="../media/image490.png"/><Relationship Id="rId119" Type="http://schemas.openxmlformats.org/officeDocument/2006/relationships/customXml" Target="../ink/ink490.xml"/><Relationship Id="rId44" Type="http://schemas.openxmlformats.org/officeDocument/2006/relationships/image" Target="../media/image455.png"/><Relationship Id="rId60" Type="http://schemas.openxmlformats.org/officeDocument/2006/relationships/image" Target="../media/image463.png"/><Relationship Id="rId65" Type="http://schemas.openxmlformats.org/officeDocument/2006/relationships/customXml" Target="../ink/ink463.xml"/><Relationship Id="rId81" Type="http://schemas.openxmlformats.org/officeDocument/2006/relationships/customXml" Target="../ink/ink471.xml"/><Relationship Id="rId86" Type="http://schemas.openxmlformats.org/officeDocument/2006/relationships/image" Target="../media/image476.png"/><Relationship Id="rId4" Type="http://schemas.openxmlformats.org/officeDocument/2006/relationships/image" Target="../media/image435.png"/><Relationship Id="rId9" Type="http://schemas.openxmlformats.org/officeDocument/2006/relationships/customXml" Target="../ink/ink435.xml"/><Relationship Id="rId13" Type="http://schemas.openxmlformats.org/officeDocument/2006/relationships/customXml" Target="../ink/ink437.xml"/><Relationship Id="rId18" Type="http://schemas.openxmlformats.org/officeDocument/2006/relationships/image" Target="../media/image442.png"/><Relationship Id="rId39" Type="http://schemas.openxmlformats.org/officeDocument/2006/relationships/customXml" Target="../ink/ink450.xml"/><Relationship Id="rId109" Type="http://schemas.openxmlformats.org/officeDocument/2006/relationships/customXml" Target="../ink/ink485.xml"/><Relationship Id="rId34" Type="http://schemas.openxmlformats.org/officeDocument/2006/relationships/image" Target="../media/image450.png"/><Relationship Id="rId50" Type="http://schemas.openxmlformats.org/officeDocument/2006/relationships/image" Target="../media/image458.png"/><Relationship Id="rId55" Type="http://schemas.openxmlformats.org/officeDocument/2006/relationships/customXml" Target="../ink/ink458.xml"/><Relationship Id="rId76" Type="http://schemas.openxmlformats.org/officeDocument/2006/relationships/image" Target="../media/image471.png"/><Relationship Id="rId97" Type="http://schemas.openxmlformats.org/officeDocument/2006/relationships/customXml" Target="../ink/ink479.xml"/><Relationship Id="rId104" Type="http://schemas.openxmlformats.org/officeDocument/2006/relationships/image" Target="../media/image485.png"/><Relationship Id="rId120" Type="http://schemas.openxmlformats.org/officeDocument/2006/relationships/image" Target="../media/image493.png"/><Relationship Id="rId7" Type="http://schemas.openxmlformats.org/officeDocument/2006/relationships/customXml" Target="../ink/ink434.xml"/><Relationship Id="rId71" Type="http://schemas.openxmlformats.org/officeDocument/2006/relationships/customXml" Target="../ink/ink466.xml"/><Relationship Id="rId92" Type="http://schemas.openxmlformats.org/officeDocument/2006/relationships/image" Target="../media/image479.png"/><Relationship Id="rId2" Type="http://schemas.openxmlformats.org/officeDocument/2006/relationships/image" Target="../media/image434.png"/><Relationship Id="rId29" Type="http://schemas.openxmlformats.org/officeDocument/2006/relationships/customXml" Target="../ink/ink445.xml"/><Relationship Id="rId24" Type="http://schemas.openxmlformats.org/officeDocument/2006/relationships/image" Target="../media/image445.png"/><Relationship Id="rId40" Type="http://schemas.openxmlformats.org/officeDocument/2006/relationships/image" Target="../media/image453.png"/><Relationship Id="rId45" Type="http://schemas.openxmlformats.org/officeDocument/2006/relationships/customXml" Target="../ink/ink453.xml"/><Relationship Id="rId66" Type="http://schemas.openxmlformats.org/officeDocument/2006/relationships/image" Target="../media/image466.png"/><Relationship Id="rId87" Type="http://schemas.openxmlformats.org/officeDocument/2006/relationships/customXml" Target="../ink/ink474.xml"/><Relationship Id="rId110" Type="http://schemas.openxmlformats.org/officeDocument/2006/relationships/image" Target="../media/image488.png"/><Relationship Id="rId115" Type="http://schemas.openxmlformats.org/officeDocument/2006/relationships/customXml" Target="../ink/ink488.xml"/><Relationship Id="rId61" Type="http://schemas.openxmlformats.org/officeDocument/2006/relationships/customXml" Target="../ink/ink461.xml"/><Relationship Id="rId82" Type="http://schemas.openxmlformats.org/officeDocument/2006/relationships/image" Target="../media/image474.png"/><Relationship Id="rId19" Type="http://schemas.openxmlformats.org/officeDocument/2006/relationships/customXml" Target="../ink/ink440.xml"/><Relationship Id="rId14" Type="http://schemas.openxmlformats.org/officeDocument/2006/relationships/image" Target="../media/image440.png"/><Relationship Id="rId30" Type="http://schemas.openxmlformats.org/officeDocument/2006/relationships/image" Target="../media/image448.png"/><Relationship Id="rId35" Type="http://schemas.openxmlformats.org/officeDocument/2006/relationships/customXml" Target="../ink/ink448.xml"/><Relationship Id="rId56" Type="http://schemas.openxmlformats.org/officeDocument/2006/relationships/image" Target="../media/image461.png"/><Relationship Id="rId77" Type="http://schemas.openxmlformats.org/officeDocument/2006/relationships/customXml" Target="../ink/ink469.xml"/><Relationship Id="rId100" Type="http://schemas.openxmlformats.org/officeDocument/2006/relationships/image" Target="../media/image483.png"/><Relationship Id="rId105" Type="http://schemas.openxmlformats.org/officeDocument/2006/relationships/customXml" Target="../ink/ink483.xml"/><Relationship Id="rId8" Type="http://schemas.openxmlformats.org/officeDocument/2006/relationships/image" Target="../media/image437.png"/><Relationship Id="rId51" Type="http://schemas.openxmlformats.org/officeDocument/2006/relationships/customXml" Target="../ink/ink456.xml"/><Relationship Id="rId72" Type="http://schemas.openxmlformats.org/officeDocument/2006/relationships/image" Target="../media/image469.png"/><Relationship Id="rId93" Type="http://schemas.openxmlformats.org/officeDocument/2006/relationships/customXml" Target="../ink/ink477.xml"/><Relationship Id="rId98" Type="http://schemas.openxmlformats.org/officeDocument/2006/relationships/image" Target="../media/image482.png"/><Relationship Id="rId121" Type="http://schemas.openxmlformats.org/officeDocument/2006/relationships/customXml" Target="../ink/ink491.xml"/><Relationship Id="rId3" Type="http://schemas.openxmlformats.org/officeDocument/2006/relationships/customXml" Target="../ink/ink432.xml"/><Relationship Id="rId25" Type="http://schemas.openxmlformats.org/officeDocument/2006/relationships/customXml" Target="../ink/ink443.xml"/><Relationship Id="rId46" Type="http://schemas.openxmlformats.org/officeDocument/2006/relationships/image" Target="../media/image456.png"/><Relationship Id="rId67" Type="http://schemas.openxmlformats.org/officeDocument/2006/relationships/customXml" Target="../ink/ink464.xml"/><Relationship Id="rId116" Type="http://schemas.openxmlformats.org/officeDocument/2006/relationships/image" Target="../media/image491.png"/><Relationship Id="rId20" Type="http://schemas.openxmlformats.org/officeDocument/2006/relationships/image" Target="../media/image443.png"/><Relationship Id="rId41" Type="http://schemas.openxmlformats.org/officeDocument/2006/relationships/customXml" Target="../ink/ink451.xml"/><Relationship Id="rId62" Type="http://schemas.openxmlformats.org/officeDocument/2006/relationships/image" Target="../media/image464.png"/><Relationship Id="rId83" Type="http://schemas.openxmlformats.org/officeDocument/2006/relationships/customXml" Target="../ink/ink472.xml"/><Relationship Id="rId88" Type="http://schemas.openxmlformats.org/officeDocument/2006/relationships/image" Target="../media/image477.png"/><Relationship Id="rId111" Type="http://schemas.openxmlformats.org/officeDocument/2006/relationships/customXml" Target="../ink/ink486.xml"/><Relationship Id="rId15" Type="http://schemas.openxmlformats.org/officeDocument/2006/relationships/customXml" Target="../ink/ink438.xml"/><Relationship Id="rId36" Type="http://schemas.openxmlformats.org/officeDocument/2006/relationships/image" Target="../media/image451.png"/><Relationship Id="rId57" Type="http://schemas.openxmlformats.org/officeDocument/2006/relationships/customXml" Target="../ink/ink459.xml"/><Relationship Id="rId106" Type="http://schemas.openxmlformats.org/officeDocument/2006/relationships/image" Target="../media/image486.png"/><Relationship Id="rId10" Type="http://schemas.openxmlformats.org/officeDocument/2006/relationships/image" Target="../media/image438.png"/><Relationship Id="rId31" Type="http://schemas.openxmlformats.org/officeDocument/2006/relationships/customXml" Target="../ink/ink446.xml"/><Relationship Id="rId52" Type="http://schemas.openxmlformats.org/officeDocument/2006/relationships/image" Target="../media/image459.png"/><Relationship Id="rId73" Type="http://schemas.openxmlformats.org/officeDocument/2006/relationships/customXml" Target="../ink/ink467.xml"/><Relationship Id="rId78" Type="http://schemas.openxmlformats.org/officeDocument/2006/relationships/image" Target="../media/image472.png"/><Relationship Id="rId94" Type="http://schemas.openxmlformats.org/officeDocument/2006/relationships/image" Target="../media/image480.png"/><Relationship Id="rId99" Type="http://schemas.openxmlformats.org/officeDocument/2006/relationships/customXml" Target="../ink/ink480.xml"/><Relationship Id="rId101" Type="http://schemas.openxmlformats.org/officeDocument/2006/relationships/customXml" Target="../ink/ink481.xml"/><Relationship Id="rId122" Type="http://schemas.openxmlformats.org/officeDocument/2006/relationships/image" Target="../media/image494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2.png"/><Relationship Id="rId21" Type="http://schemas.openxmlformats.org/officeDocument/2006/relationships/image" Target="../media/image504.png"/><Relationship Id="rId42" Type="http://schemas.openxmlformats.org/officeDocument/2006/relationships/customXml" Target="../ink/ink512.xml"/><Relationship Id="rId63" Type="http://schemas.openxmlformats.org/officeDocument/2006/relationships/image" Target="../media/image525.png"/><Relationship Id="rId84" Type="http://schemas.openxmlformats.org/officeDocument/2006/relationships/customXml" Target="../ink/ink533.xml"/><Relationship Id="rId138" Type="http://schemas.openxmlformats.org/officeDocument/2006/relationships/customXml" Target="../ink/ink560.xml"/><Relationship Id="rId107" Type="http://schemas.openxmlformats.org/officeDocument/2006/relationships/image" Target="../media/image547.png"/><Relationship Id="rId11" Type="http://schemas.openxmlformats.org/officeDocument/2006/relationships/image" Target="../media/image499.png"/><Relationship Id="rId32" Type="http://schemas.openxmlformats.org/officeDocument/2006/relationships/customXml" Target="../ink/ink507.xml"/><Relationship Id="rId53" Type="http://schemas.openxmlformats.org/officeDocument/2006/relationships/image" Target="../media/image520.png"/><Relationship Id="rId74" Type="http://schemas.openxmlformats.org/officeDocument/2006/relationships/customXml" Target="../ink/ink528.xml"/><Relationship Id="rId128" Type="http://schemas.openxmlformats.org/officeDocument/2006/relationships/customXml" Target="../ink/ink555.xml"/><Relationship Id="rId5" Type="http://schemas.openxmlformats.org/officeDocument/2006/relationships/image" Target="../media/image496.png"/><Relationship Id="rId90" Type="http://schemas.openxmlformats.org/officeDocument/2006/relationships/customXml" Target="../ink/ink536.xml"/><Relationship Id="rId95" Type="http://schemas.openxmlformats.org/officeDocument/2006/relationships/image" Target="../media/image541.png"/><Relationship Id="rId22" Type="http://schemas.openxmlformats.org/officeDocument/2006/relationships/customXml" Target="../ink/ink502.xml"/><Relationship Id="rId27" Type="http://schemas.openxmlformats.org/officeDocument/2006/relationships/image" Target="../media/image507.png"/><Relationship Id="rId43" Type="http://schemas.openxmlformats.org/officeDocument/2006/relationships/image" Target="../media/image515.png"/><Relationship Id="rId48" Type="http://schemas.openxmlformats.org/officeDocument/2006/relationships/customXml" Target="../ink/ink515.xml"/><Relationship Id="rId64" Type="http://schemas.openxmlformats.org/officeDocument/2006/relationships/customXml" Target="../ink/ink523.xml"/><Relationship Id="rId69" Type="http://schemas.openxmlformats.org/officeDocument/2006/relationships/image" Target="../media/image528.png"/><Relationship Id="rId113" Type="http://schemas.openxmlformats.org/officeDocument/2006/relationships/image" Target="../media/image550.png"/><Relationship Id="rId118" Type="http://schemas.openxmlformats.org/officeDocument/2006/relationships/customXml" Target="../ink/ink550.xml"/><Relationship Id="rId134" Type="http://schemas.openxmlformats.org/officeDocument/2006/relationships/customXml" Target="../ink/ink558.xml"/><Relationship Id="rId139" Type="http://schemas.openxmlformats.org/officeDocument/2006/relationships/image" Target="../media/image563.png"/><Relationship Id="rId80" Type="http://schemas.openxmlformats.org/officeDocument/2006/relationships/customXml" Target="../ink/ink531.xml"/><Relationship Id="rId85" Type="http://schemas.openxmlformats.org/officeDocument/2006/relationships/image" Target="../media/image536.png"/><Relationship Id="rId12" Type="http://schemas.openxmlformats.org/officeDocument/2006/relationships/customXml" Target="../ink/ink497.xml"/><Relationship Id="rId17" Type="http://schemas.openxmlformats.org/officeDocument/2006/relationships/image" Target="../media/image502.png"/><Relationship Id="rId33" Type="http://schemas.openxmlformats.org/officeDocument/2006/relationships/image" Target="../media/image510.png"/><Relationship Id="rId38" Type="http://schemas.openxmlformats.org/officeDocument/2006/relationships/customXml" Target="../ink/ink510.xml"/><Relationship Id="rId59" Type="http://schemas.openxmlformats.org/officeDocument/2006/relationships/image" Target="../media/image523.png"/><Relationship Id="rId103" Type="http://schemas.openxmlformats.org/officeDocument/2006/relationships/image" Target="../media/image545.png"/><Relationship Id="rId108" Type="http://schemas.openxmlformats.org/officeDocument/2006/relationships/customXml" Target="../ink/ink545.xml"/><Relationship Id="rId124" Type="http://schemas.openxmlformats.org/officeDocument/2006/relationships/customXml" Target="../ink/ink553.xml"/><Relationship Id="rId129" Type="http://schemas.openxmlformats.org/officeDocument/2006/relationships/image" Target="../media/image558.png"/><Relationship Id="rId54" Type="http://schemas.openxmlformats.org/officeDocument/2006/relationships/customXml" Target="../ink/ink518.xml"/><Relationship Id="rId70" Type="http://schemas.openxmlformats.org/officeDocument/2006/relationships/customXml" Target="../ink/ink526.xml"/><Relationship Id="rId75" Type="http://schemas.openxmlformats.org/officeDocument/2006/relationships/image" Target="../media/image531.png"/><Relationship Id="rId91" Type="http://schemas.openxmlformats.org/officeDocument/2006/relationships/image" Target="../media/image539.png"/><Relationship Id="rId96" Type="http://schemas.openxmlformats.org/officeDocument/2006/relationships/customXml" Target="../ink/ink539.xml"/><Relationship Id="rId140" Type="http://schemas.openxmlformats.org/officeDocument/2006/relationships/customXml" Target="../ink/ink561.xml"/><Relationship Id="rId145" Type="http://schemas.openxmlformats.org/officeDocument/2006/relationships/image" Target="../media/image56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4.xml"/><Relationship Id="rId23" Type="http://schemas.openxmlformats.org/officeDocument/2006/relationships/image" Target="../media/image505.png"/><Relationship Id="rId28" Type="http://schemas.openxmlformats.org/officeDocument/2006/relationships/customXml" Target="../ink/ink505.xml"/><Relationship Id="rId49" Type="http://schemas.openxmlformats.org/officeDocument/2006/relationships/image" Target="../media/image518.png"/><Relationship Id="rId114" Type="http://schemas.openxmlformats.org/officeDocument/2006/relationships/customXml" Target="../ink/ink548.xml"/><Relationship Id="rId119" Type="http://schemas.openxmlformats.org/officeDocument/2006/relationships/image" Target="../media/image553.png"/><Relationship Id="rId44" Type="http://schemas.openxmlformats.org/officeDocument/2006/relationships/customXml" Target="../ink/ink513.xml"/><Relationship Id="rId60" Type="http://schemas.openxmlformats.org/officeDocument/2006/relationships/customXml" Target="../ink/ink521.xml"/><Relationship Id="rId65" Type="http://schemas.openxmlformats.org/officeDocument/2006/relationships/image" Target="../media/image526.png"/><Relationship Id="rId81" Type="http://schemas.openxmlformats.org/officeDocument/2006/relationships/image" Target="../media/image534.png"/><Relationship Id="rId86" Type="http://schemas.openxmlformats.org/officeDocument/2006/relationships/customXml" Target="../ink/ink534.xml"/><Relationship Id="rId130" Type="http://schemas.openxmlformats.org/officeDocument/2006/relationships/customXml" Target="../ink/ink556.xml"/><Relationship Id="rId135" Type="http://schemas.openxmlformats.org/officeDocument/2006/relationships/image" Target="../media/image561.png"/><Relationship Id="rId13" Type="http://schemas.openxmlformats.org/officeDocument/2006/relationships/image" Target="../media/image500.png"/><Relationship Id="rId18" Type="http://schemas.openxmlformats.org/officeDocument/2006/relationships/customXml" Target="../ink/ink500.xml"/><Relationship Id="rId39" Type="http://schemas.openxmlformats.org/officeDocument/2006/relationships/image" Target="../media/image513.png"/><Relationship Id="rId109" Type="http://schemas.openxmlformats.org/officeDocument/2006/relationships/image" Target="../media/image548.png"/><Relationship Id="rId34" Type="http://schemas.openxmlformats.org/officeDocument/2006/relationships/customXml" Target="../ink/ink508.xml"/><Relationship Id="rId50" Type="http://schemas.openxmlformats.org/officeDocument/2006/relationships/customXml" Target="../ink/ink516.xml"/><Relationship Id="rId55" Type="http://schemas.openxmlformats.org/officeDocument/2006/relationships/image" Target="../media/image521.png"/><Relationship Id="rId76" Type="http://schemas.openxmlformats.org/officeDocument/2006/relationships/customXml" Target="../ink/ink529.xml"/><Relationship Id="rId97" Type="http://schemas.openxmlformats.org/officeDocument/2006/relationships/image" Target="../media/image542.png"/><Relationship Id="rId104" Type="http://schemas.openxmlformats.org/officeDocument/2006/relationships/customXml" Target="../ink/ink543.xml"/><Relationship Id="rId120" Type="http://schemas.openxmlformats.org/officeDocument/2006/relationships/customXml" Target="../ink/ink551.xml"/><Relationship Id="rId125" Type="http://schemas.openxmlformats.org/officeDocument/2006/relationships/image" Target="../media/image556.png"/><Relationship Id="rId141" Type="http://schemas.openxmlformats.org/officeDocument/2006/relationships/image" Target="../media/image564.png"/><Relationship Id="rId146" Type="http://schemas.openxmlformats.org/officeDocument/2006/relationships/image" Target="../media/image567.png"/><Relationship Id="rId7" Type="http://schemas.openxmlformats.org/officeDocument/2006/relationships/image" Target="../media/image497.png"/><Relationship Id="rId71" Type="http://schemas.openxmlformats.org/officeDocument/2006/relationships/image" Target="../media/image529.png"/><Relationship Id="rId92" Type="http://schemas.openxmlformats.org/officeDocument/2006/relationships/customXml" Target="../ink/ink537.xml"/><Relationship Id="rId2" Type="http://schemas.openxmlformats.org/officeDocument/2006/relationships/customXml" Target="../ink/ink492.xml"/><Relationship Id="rId29" Type="http://schemas.openxmlformats.org/officeDocument/2006/relationships/image" Target="../media/image508.png"/><Relationship Id="rId24" Type="http://schemas.openxmlformats.org/officeDocument/2006/relationships/customXml" Target="../ink/ink503.xml"/><Relationship Id="rId40" Type="http://schemas.openxmlformats.org/officeDocument/2006/relationships/customXml" Target="../ink/ink511.xml"/><Relationship Id="rId45" Type="http://schemas.openxmlformats.org/officeDocument/2006/relationships/image" Target="../media/image516.png"/><Relationship Id="rId66" Type="http://schemas.openxmlformats.org/officeDocument/2006/relationships/customXml" Target="../ink/ink524.xml"/><Relationship Id="rId87" Type="http://schemas.openxmlformats.org/officeDocument/2006/relationships/image" Target="../media/image537.png"/><Relationship Id="rId110" Type="http://schemas.openxmlformats.org/officeDocument/2006/relationships/customXml" Target="../ink/ink546.xml"/><Relationship Id="rId115" Type="http://schemas.openxmlformats.org/officeDocument/2006/relationships/image" Target="../media/image551.png"/><Relationship Id="rId131" Type="http://schemas.openxmlformats.org/officeDocument/2006/relationships/image" Target="../media/image559.png"/><Relationship Id="rId136" Type="http://schemas.openxmlformats.org/officeDocument/2006/relationships/customXml" Target="../ink/ink559.xml"/><Relationship Id="rId61" Type="http://schemas.openxmlformats.org/officeDocument/2006/relationships/image" Target="../media/image524.png"/><Relationship Id="rId82" Type="http://schemas.openxmlformats.org/officeDocument/2006/relationships/customXml" Target="../ink/ink532.xml"/><Relationship Id="rId19" Type="http://schemas.openxmlformats.org/officeDocument/2006/relationships/image" Target="../media/image503.png"/><Relationship Id="rId14" Type="http://schemas.openxmlformats.org/officeDocument/2006/relationships/customXml" Target="../ink/ink498.xml"/><Relationship Id="rId30" Type="http://schemas.openxmlformats.org/officeDocument/2006/relationships/customXml" Target="../ink/ink506.xml"/><Relationship Id="rId35" Type="http://schemas.openxmlformats.org/officeDocument/2006/relationships/image" Target="../media/image511.png"/><Relationship Id="rId56" Type="http://schemas.openxmlformats.org/officeDocument/2006/relationships/customXml" Target="../ink/ink519.xml"/><Relationship Id="rId77" Type="http://schemas.openxmlformats.org/officeDocument/2006/relationships/image" Target="../media/image532.png"/><Relationship Id="rId100" Type="http://schemas.openxmlformats.org/officeDocument/2006/relationships/customXml" Target="../ink/ink541.xml"/><Relationship Id="rId105" Type="http://schemas.openxmlformats.org/officeDocument/2006/relationships/image" Target="../media/image546.png"/><Relationship Id="rId126" Type="http://schemas.openxmlformats.org/officeDocument/2006/relationships/customXml" Target="../ink/ink554.xml"/><Relationship Id="rId8" Type="http://schemas.openxmlformats.org/officeDocument/2006/relationships/customXml" Target="../ink/ink495.xml"/><Relationship Id="rId51" Type="http://schemas.openxmlformats.org/officeDocument/2006/relationships/image" Target="../media/image519.png"/><Relationship Id="rId72" Type="http://schemas.openxmlformats.org/officeDocument/2006/relationships/customXml" Target="../ink/ink527.xml"/><Relationship Id="rId93" Type="http://schemas.openxmlformats.org/officeDocument/2006/relationships/image" Target="../media/image540.png"/><Relationship Id="rId98" Type="http://schemas.openxmlformats.org/officeDocument/2006/relationships/customXml" Target="../ink/ink540.xml"/><Relationship Id="rId121" Type="http://schemas.openxmlformats.org/officeDocument/2006/relationships/image" Target="../media/image554.png"/><Relationship Id="rId142" Type="http://schemas.openxmlformats.org/officeDocument/2006/relationships/customXml" Target="../ink/ink562.xml"/><Relationship Id="rId3" Type="http://schemas.openxmlformats.org/officeDocument/2006/relationships/image" Target="../media/image495.png"/><Relationship Id="rId25" Type="http://schemas.openxmlformats.org/officeDocument/2006/relationships/image" Target="../media/image506.png"/><Relationship Id="rId46" Type="http://schemas.openxmlformats.org/officeDocument/2006/relationships/customXml" Target="../ink/ink514.xml"/><Relationship Id="rId67" Type="http://schemas.openxmlformats.org/officeDocument/2006/relationships/image" Target="../media/image527.png"/><Relationship Id="rId116" Type="http://schemas.openxmlformats.org/officeDocument/2006/relationships/customXml" Target="../ink/ink549.xml"/><Relationship Id="rId137" Type="http://schemas.openxmlformats.org/officeDocument/2006/relationships/image" Target="../media/image562.png"/><Relationship Id="rId20" Type="http://schemas.openxmlformats.org/officeDocument/2006/relationships/customXml" Target="../ink/ink501.xml"/><Relationship Id="rId41" Type="http://schemas.openxmlformats.org/officeDocument/2006/relationships/image" Target="../media/image514.png"/><Relationship Id="rId62" Type="http://schemas.openxmlformats.org/officeDocument/2006/relationships/customXml" Target="../ink/ink522.xml"/><Relationship Id="rId83" Type="http://schemas.openxmlformats.org/officeDocument/2006/relationships/image" Target="../media/image535.png"/><Relationship Id="rId88" Type="http://schemas.openxmlformats.org/officeDocument/2006/relationships/customXml" Target="../ink/ink535.xml"/><Relationship Id="rId111" Type="http://schemas.openxmlformats.org/officeDocument/2006/relationships/image" Target="../media/image549.png"/><Relationship Id="rId132" Type="http://schemas.openxmlformats.org/officeDocument/2006/relationships/customXml" Target="../ink/ink557.xml"/><Relationship Id="rId15" Type="http://schemas.openxmlformats.org/officeDocument/2006/relationships/image" Target="../media/image501.png"/><Relationship Id="rId36" Type="http://schemas.openxmlformats.org/officeDocument/2006/relationships/customXml" Target="../ink/ink509.xml"/><Relationship Id="rId57" Type="http://schemas.openxmlformats.org/officeDocument/2006/relationships/image" Target="../media/image522.png"/><Relationship Id="rId106" Type="http://schemas.openxmlformats.org/officeDocument/2006/relationships/customXml" Target="../ink/ink544.xml"/><Relationship Id="rId127" Type="http://schemas.openxmlformats.org/officeDocument/2006/relationships/image" Target="../media/image557.png"/><Relationship Id="rId10" Type="http://schemas.openxmlformats.org/officeDocument/2006/relationships/customXml" Target="../ink/ink496.xml"/><Relationship Id="rId31" Type="http://schemas.openxmlformats.org/officeDocument/2006/relationships/image" Target="../media/image509.png"/><Relationship Id="rId52" Type="http://schemas.openxmlformats.org/officeDocument/2006/relationships/customXml" Target="../ink/ink517.xml"/><Relationship Id="rId73" Type="http://schemas.openxmlformats.org/officeDocument/2006/relationships/image" Target="../media/image530.png"/><Relationship Id="rId78" Type="http://schemas.openxmlformats.org/officeDocument/2006/relationships/customXml" Target="../ink/ink530.xml"/><Relationship Id="rId94" Type="http://schemas.openxmlformats.org/officeDocument/2006/relationships/customXml" Target="../ink/ink538.xml"/><Relationship Id="rId99" Type="http://schemas.openxmlformats.org/officeDocument/2006/relationships/image" Target="../media/image543.png"/><Relationship Id="rId101" Type="http://schemas.openxmlformats.org/officeDocument/2006/relationships/image" Target="../media/image544.png"/><Relationship Id="rId122" Type="http://schemas.openxmlformats.org/officeDocument/2006/relationships/customXml" Target="../ink/ink552.xml"/><Relationship Id="rId143" Type="http://schemas.openxmlformats.org/officeDocument/2006/relationships/image" Target="../media/image565.png"/><Relationship Id="rId4" Type="http://schemas.openxmlformats.org/officeDocument/2006/relationships/customXml" Target="../ink/ink493.xml"/><Relationship Id="rId9" Type="http://schemas.openxmlformats.org/officeDocument/2006/relationships/image" Target="../media/image498.png"/><Relationship Id="rId26" Type="http://schemas.openxmlformats.org/officeDocument/2006/relationships/customXml" Target="../ink/ink504.xml"/><Relationship Id="rId47" Type="http://schemas.openxmlformats.org/officeDocument/2006/relationships/image" Target="../media/image517.png"/><Relationship Id="rId68" Type="http://schemas.openxmlformats.org/officeDocument/2006/relationships/customXml" Target="../ink/ink525.xml"/><Relationship Id="rId89" Type="http://schemas.openxmlformats.org/officeDocument/2006/relationships/image" Target="../media/image538.png"/><Relationship Id="rId112" Type="http://schemas.openxmlformats.org/officeDocument/2006/relationships/customXml" Target="../ink/ink547.xml"/><Relationship Id="rId133" Type="http://schemas.openxmlformats.org/officeDocument/2006/relationships/image" Target="../media/image560.png"/><Relationship Id="rId16" Type="http://schemas.openxmlformats.org/officeDocument/2006/relationships/customXml" Target="../ink/ink499.xml"/><Relationship Id="rId37" Type="http://schemas.openxmlformats.org/officeDocument/2006/relationships/image" Target="../media/image512.png"/><Relationship Id="rId58" Type="http://schemas.openxmlformats.org/officeDocument/2006/relationships/customXml" Target="../ink/ink520.xml"/><Relationship Id="rId79" Type="http://schemas.openxmlformats.org/officeDocument/2006/relationships/image" Target="../media/image533.png"/><Relationship Id="rId102" Type="http://schemas.openxmlformats.org/officeDocument/2006/relationships/customXml" Target="../ink/ink542.xml"/><Relationship Id="rId123" Type="http://schemas.openxmlformats.org/officeDocument/2006/relationships/image" Target="../media/image555.png"/><Relationship Id="rId144" Type="http://schemas.openxmlformats.org/officeDocument/2006/relationships/customXml" Target="../ink/ink56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21.xml"/><Relationship Id="rId21" Type="http://schemas.openxmlformats.org/officeDocument/2006/relationships/customXml" Target="../ink/ink573.xml"/><Relationship Id="rId42" Type="http://schemas.openxmlformats.org/officeDocument/2006/relationships/image" Target="../media/image588.png"/><Relationship Id="rId63" Type="http://schemas.openxmlformats.org/officeDocument/2006/relationships/customXml" Target="../ink/ink594.xml"/><Relationship Id="rId84" Type="http://schemas.openxmlformats.org/officeDocument/2006/relationships/image" Target="../media/image609.png"/><Relationship Id="rId138" Type="http://schemas.openxmlformats.org/officeDocument/2006/relationships/image" Target="../media/image636.png"/><Relationship Id="rId107" Type="http://schemas.openxmlformats.org/officeDocument/2006/relationships/customXml" Target="../ink/ink616.xml"/><Relationship Id="rId11" Type="http://schemas.openxmlformats.org/officeDocument/2006/relationships/customXml" Target="../ink/ink568.xml"/><Relationship Id="rId32" Type="http://schemas.openxmlformats.org/officeDocument/2006/relationships/image" Target="../media/image583.png"/><Relationship Id="rId53" Type="http://schemas.openxmlformats.org/officeDocument/2006/relationships/customXml" Target="../ink/ink589.xml"/><Relationship Id="rId74" Type="http://schemas.openxmlformats.org/officeDocument/2006/relationships/image" Target="../media/image604.png"/><Relationship Id="rId128" Type="http://schemas.openxmlformats.org/officeDocument/2006/relationships/image" Target="../media/image631.png"/><Relationship Id="rId149" Type="http://schemas.openxmlformats.org/officeDocument/2006/relationships/customXml" Target="../ink/ink637.xml"/><Relationship Id="rId5" Type="http://schemas.openxmlformats.org/officeDocument/2006/relationships/customXml" Target="../ink/ink565.xml"/><Relationship Id="rId95" Type="http://schemas.openxmlformats.org/officeDocument/2006/relationships/customXml" Target="../ink/ink610.xml"/><Relationship Id="rId22" Type="http://schemas.openxmlformats.org/officeDocument/2006/relationships/image" Target="../media/image578.png"/><Relationship Id="rId27" Type="http://schemas.openxmlformats.org/officeDocument/2006/relationships/customXml" Target="../ink/ink576.xml"/><Relationship Id="rId43" Type="http://schemas.openxmlformats.org/officeDocument/2006/relationships/customXml" Target="../ink/ink584.xml"/><Relationship Id="rId48" Type="http://schemas.openxmlformats.org/officeDocument/2006/relationships/image" Target="../media/image591.png"/><Relationship Id="rId64" Type="http://schemas.openxmlformats.org/officeDocument/2006/relationships/image" Target="../media/image599.png"/><Relationship Id="rId69" Type="http://schemas.openxmlformats.org/officeDocument/2006/relationships/customXml" Target="../ink/ink597.xml"/><Relationship Id="rId113" Type="http://schemas.openxmlformats.org/officeDocument/2006/relationships/customXml" Target="../ink/ink619.xml"/><Relationship Id="rId118" Type="http://schemas.openxmlformats.org/officeDocument/2006/relationships/image" Target="../media/image626.png"/><Relationship Id="rId134" Type="http://schemas.openxmlformats.org/officeDocument/2006/relationships/image" Target="../media/image634.png"/><Relationship Id="rId139" Type="http://schemas.openxmlformats.org/officeDocument/2006/relationships/customXml" Target="../ink/ink632.xml"/><Relationship Id="rId80" Type="http://schemas.openxmlformats.org/officeDocument/2006/relationships/image" Target="../media/image607.png"/><Relationship Id="rId85" Type="http://schemas.openxmlformats.org/officeDocument/2006/relationships/customXml" Target="../ink/ink605.xml"/><Relationship Id="rId150" Type="http://schemas.openxmlformats.org/officeDocument/2006/relationships/image" Target="../media/image642.png"/><Relationship Id="rId12" Type="http://schemas.openxmlformats.org/officeDocument/2006/relationships/image" Target="../media/image573.png"/><Relationship Id="rId17" Type="http://schemas.openxmlformats.org/officeDocument/2006/relationships/customXml" Target="../ink/ink571.xml"/><Relationship Id="rId33" Type="http://schemas.openxmlformats.org/officeDocument/2006/relationships/customXml" Target="../ink/ink579.xml"/><Relationship Id="rId38" Type="http://schemas.openxmlformats.org/officeDocument/2006/relationships/image" Target="../media/image586.png"/><Relationship Id="rId59" Type="http://schemas.openxmlformats.org/officeDocument/2006/relationships/customXml" Target="../ink/ink592.xml"/><Relationship Id="rId103" Type="http://schemas.openxmlformats.org/officeDocument/2006/relationships/customXml" Target="../ink/ink614.xml"/><Relationship Id="rId108" Type="http://schemas.openxmlformats.org/officeDocument/2006/relationships/image" Target="../media/image621.png"/><Relationship Id="rId124" Type="http://schemas.openxmlformats.org/officeDocument/2006/relationships/image" Target="../media/image629.png"/><Relationship Id="rId129" Type="http://schemas.openxmlformats.org/officeDocument/2006/relationships/customXml" Target="../ink/ink627.xml"/><Relationship Id="rId54" Type="http://schemas.openxmlformats.org/officeDocument/2006/relationships/image" Target="../media/image594.png"/><Relationship Id="rId70" Type="http://schemas.openxmlformats.org/officeDocument/2006/relationships/image" Target="../media/image602.png"/><Relationship Id="rId75" Type="http://schemas.openxmlformats.org/officeDocument/2006/relationships/customXml" Target="../ink/ink600.xml"/><Relationship Id="rId91" Type="http://schemas.openxmlformats.org/officeDocument/2006/relationships/customXml" Target="../ink/ink608.xml"/><Relationship Id="rId96" Type="http://schemas.openxmlformats.org/officeDocument/2006/relationships/image" Target="../media/image615.png"/><Relationship Id="rId140" Type="http://schemas.openxmlformats.org/officeDocument/2006/relationships/image" Target="../media/image637.png"/><Relationship Id="rId145" Type="http://schemas.openxmlformats.org/officeDocument/2006/relationships/customXml" Target="../ink/ink6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0.png"/><Relationship Id="rId23" Type="http://schemas.openxmlformats.org/officeDocument/2006/relationships/customXml" Target="../ink/ink574.xml"/><Relationship Id="rId28" Type="http://schemas.openxmlformats.org/officeDocument/2006/relationships/image" Target="../media/image581.png"/><Relationship Id="rId49" Type="http://schemas.openxmlformats.org/officeDocument/2006/relationships/customXml" Target="../ink/ink587.xml"/><Relationship Id="rId114" Type="http://schemas.openxmlformats.org/officeDocument/2006/relationships/image" Target="../media/image624.png"/><Relationship Id="rId119" Type="http://schemas.openxmlformats.org/officeDocument/2006/relationships/customXml" Target="../ink/ink622.xml"/><Relationship Id="rId44" Type="http://schemas.openxmlformats.org/officeDocument/2006/relationships/image" Target="../media/image589.png"/><Relationship Id="rId60" Type="http://schemas.openxmlformats.org/officeDocument/2006/relationships/image" Target="../media/image597.png"/><Relationship Id="rId65" Type="http://schemas.openxmlformats.org/officeDocument/2006/relationships/customXml" Target="../ink/ink595.xml"/><Relationship Id="rId81" Type="http://schemas.openxmlformats.org/officeDocument/2006/relationships/customXml" Target="../ink/ink603.xml"/><Relationship Id="rId86" Type="http://schemas.openxmlformats.org/officeDocument/2006/relationships/image" Target="../media/image610.png"/><Relationship Id="rId130" Type="http://schemas.openxmlformats.org/officeDocument/2006/relationships/image" Target="../media/image632.png"/><Relationship Id="rId135" Type="http://schemas.openxmlformats.org/officeDocument/2006/relationships/customXml" Target="../ink/ink630.xml"/><Relationship Id="rId151" Type="http://schemas.openxmlformats.org/officeDocument/2006/relationships/customXml" Target="../ink/ink638.xml"/><Relationship Id="rId13" Type="http://schemas.openxmlformats.org/officeDocument/2006/relationships/customXml" Target="../ink/ink569.xml"/><Relationship Id="rId18" Type="http://schemas.openxmlformats.org/officeDocument/2006/relationships/image" Target="../media/image576.png"/><Relationship Id="rId39" Type="http://schemas.openxmlformats.org/officeDocument/2006/relationships/customXml" Target="../ink/ink582.xml"/><Relationship Id="rId109" Type="http://schemas.openxmlformats.org/officeDocument/2006/relationships/customXml" Target="../ink/ink617.xml"/><Relationship Id="rId34" Type="http://schemas.openxmlformats.org/officeDocument/2006/relationships/image" Target="../media/image584.png"/><Relationship Id="rId50" Type="http://schemas.openxmlformats.org/officeDocument/2006/relationships/image" Target="../media/image592.png"/><Relationship Id="rId55" Type="http://schemas.openxmlformats.org/officeDocument/2006/relationships/customXml" Target="../ink/ink590.xml"/><Relationship Id="rId76" Type="http://schemas.openxmlformats.org/officeDocument/2006/relationships/image" Target="../media/image605.png"/><Relationship Id="rId97" Type="http://schemas.openxmlformats.org/officeDocument/2006/relationships/customXml" Target="../ink/ink611.xml"/><Relationship Id="rId104" Type="http://schemas.openxmlformats.org/officeDocument/2006/relationships/image" Target="../media/image619.png"/><Relationship Id="rId120" Type="http://schemas.openxmlformats.org/officeDocument/2006/relationships/image" Target="../media/image627.png"/><Relationship Id="rId125" Type="http://schemas.openxmlformats.org/officeDocument/2006/relationships/customXml" Target="../ink/ink625.xml"/><Relationship Id="rId141" Type="http://schemas.openxmlformats.org/officeDocument/2006/relationships/customXml" Target="../ink/ink633.xml"/><Relationship Id="rId146" Type="http://schemas.openxmlformats.org/officeDocument/2006/relationships/image" Target="../media/image640.png"/><Relationship Id="rId7" Type="http://schemas.openxmlformats.org/officeDocument/2006/relationships/customXml" Target="../ink/ink566.xml"/><Relationship Id="rId71" Type="http://schemas.openxmlformats.org/officeDocument/2006/relationships/customXml" Target="../ink/ink598.xml"/><Relationship Id="rId92" Type="http://schemas.openxmlformats.org/officeDocument/2006/relationships/image" Target="../media/image613.png"/><Relationship Id="rId2" Type="http://schemas.openxmlformats.org/officeDocument/2006/relationships/image" Target="../media/image568.png"/><Relationship Id="rId29" Type="http://schemas.openxmlformats.org/officeDocument/2006/relationships/customXml" Target="../ink/ink577.xml"/><Relationship Id="rId24" Type="http://schemas.openxmlformats.org/officeDocument/2006/relationships/image" Target="../media/image579.png"/><Relationship Id="rId40" Type="http://schemas.openxmlformats.org/officeDocument/2006/relationships/image" Target="../media/image587.png"/><Relationship Id="rId45" Type="http://schemas.openxmlformats.org/officeDocument/2006/relationships/customXml" Target="../ink/ink585.xml"/><Relationship Id="rId66" Type="http://schemas.openxmlformats.org/officeDocument/2006/relationships/image" Target="../media/image600.png"/><Relationship Id="rId87" Type="http://schemas.openxmlformats.org/officeDocument/2006/relationships/customXml" Target="../ink/ink606.xml"/><Relationship Id="rId110" Type="http://schemas.openxmlformats.org/officeDocument/2006/relationships/image" Target="../media/image622.png"/><Relationship Id="rId115" Type="http://schemas.openxmlformats.org/officeDocument/2006/relationships/customXml" Target="../ink/ink620.xml"/><Relationship Id="rId131" Type="http://schemas.openxmlformats.org/officeDocument/2006/relationships/customXml" Target="../ink/ink628.xml"/><Relationship Id="rId136" Type="http://schemas.openxmlformats.org/officeDocument/2006/relationships/image" Target="../media/image635.png"/><Relationship Id="rId61" Type="http://schemas.openxmlformats.org/officeDocument/2006/relationships/customXml" Target="../ink/ink593.xml"/><Relationship Id="rId82" Type="http://schemas.openxmlformats.org/officeDocument/2006/relationships/image" Target="../media/image608.png"/><Relationship Id="rId152" Type="http://schemas.openxmlformats.org/officeDocument/2006/relationships/image" Target="../media/image643.png"/><Relationship Id="rId19" Type="http://schemas.openxmlformats.org/officeDocument/2006/relationships/customXml" Target="../ink/ink572.xml"/><Relationship Id="rId14" Type="http://schemas.openxmlformats.org/officeDocument/2006/relationships/image" Target="../media/image574.png"/><Relationship Id="rId30" Type="http://schemas.openxmlformats.org/officeDocument/2006/relationships/image" Target="../media/image582.png"/><Relationship Id="rId35" Type="http://schemas.openxmlformats.org/officeDocument/2006/relationships/customXml" Target="../ink/ink580.xml"/><Relationship Id="rId56" Type="http://schemas.openxmlformats.org/officeDocument/2006/relationships/image" Target="../media/image595.png"/><Relationship Id="rId77" Type="http://schemas.openxmlformats.org/officeDocument/2006/relationships/customXml" Target="../ink/ink601.xml"/><Relationship Id="rId100" Type="http://schemas.openxmlformats.org/officeDocument/2006/relationships/image" Target="../media/image617.png"/><Relationship Id="rId105" Type="http://schemas.openxmlformats.org/officeDocument/2006/relationships/customXml" Target="../ink/ink615.xml"/><Relationship Id="rId126" Type="http://schemas.openxmlformats.org/officeDocument/2006/relationships/image" Target="../media/image630.png"/><Relationship Id="rId147" Type="http://schemas.openxmlformats.org/officeDocument/2006/relationships/customXml" Target="../ink/ink636.xml"/><Relationship Id="rId8" Type="http://schemas.openxmlformats.org/officeDocument/2006/relationships/image" Target="../media/image571.png"/><Relationship Id="rId51" Type="http://schemas.openxmlformats.org/officeDocument/2006/relationships/customXml" Target="../ink/ink588.xml"/><Relationship Id="rId72" Type="http://schemas.openxmlformats.org/officeDocument/2006/relationships/image" Target="../media/image603.png"/><Relationship Id="rId93" Type="http://schemas.openxmlformats.org/officeDocument/2006/relationships/customXml" Target="../ink/ink609.xml"/><Relationship Id="rId98" Type="http://schemas.openxmlformats.org/officeDocument/2006/relationships/image" Target="../media/image616.png"/><Relationship Id="rId121" Type="http://schemas.openxmlformats.org/officeDocument/2006/relationships/customXml" Target="../ink/ink623.xml"/><Relationship Id="rId142" Type="http://schemas.openxmlformats.org/officeDocument/2006/relationships/image" Target="../media/image638.png"/><Relationship Id="rId3" Type="http://schemas.openxmlformats.org/officeDocument/2006/relationships/customXml" Target="../ink/ink564.xml"/><Relationship Id="rId25" Type="http://schemas.openxmlformats.org/officeDocument/2006/relationships/customXml" Target="../ink/ink575.xml"/><Relationship Id="rId46" Type="http://schemas.openxmlformats.org/officeDocument/2006/relationships/image" Target="../media/image590.png"/><Relationship Id="rId67" Type="http://schemas.openxmlformats.org/officeDocument/2006/relationships/customXml" Target="../ink/ink596.xml"/><Relationship Id="rId116" Type="http://schemas.openxmlformats.org/officeDocument/2006/relationships/image" Target="../media/image625.png"/><Relationship Id="rId137" Type="http://schemas.openxmlformats.org/officeDocument/2006/relationships/customXml" Target="../ink/ink631.xml"/><Relationship Id="rId20" Type="http://schemas.openxmlformats.org/officeDocument/2006/relationships/image" Target="../media/image577.png"/><Relationship Id="rId41" Type="http://schemas.openxmlformats.org/officeDocument/2006/relationships/customXml" Target="../ink/ink583.xml"/><Relationship Id="rId62" Type="http://schemas.openxmlformats.org/officeDocument/2006/relationships/image" Target="../media/image598.png"/><Relationship Id="rId83" Type="http://schemas.openxmlformats.org/officeDocument/2006/relationships/customXml" Target="../ink/ink604.xml"/><Relationship Id="rId88" Type="http://schemas.openxmlformats.org/officeDocument/2006/relationships/image" Target="../media/image611.png"/><Relationship Id="rId111" Type="http://schemas.openxmlformats.org/officeDocument/2006/relationships/customXml" Target="../ink/ink618.xml"/><Relationship Id="rId132" Type="http://schemas.openxmlformats.org/officeDocument/2006/relationships/image" Target="../media/image633.png"/><Relationship Id="rId153" Type="http://schemas.openxmlformats.org/officeDocument/2006/relationships/customXml" Target="../ink/ink639.xml"/><Relationship Id="rId15" Type="http://schemas.openxmlformats.org/officeDocument/2006/relationships/customXml" Target="../ink/ink570.xml"/><Relationship Id="rId36" Type="http://schemas.openxmlformats.org/officeDocument/2006/relationships/image" Target="../media/image585.png"/><Relationship Id="rId57" Type="http://schemas.openxmlformats.org/officeDocument/2006/relationships/customXml" Target="../ink/ink591.xml"/><Relationship Id="rId106" Type="http://schemas.openxmlformats.org/officeDocument/2006/relationships/image" Target="../media/image620.png"/><Relationship Id="rId127" Type="http://schemas.openxmlformats.org/officeDocument/2006/relationships/customXml" Target="../ink/ink626.xml"/><Relationship Id="rId10" Type="http://schemas.openxmlformats.org/officeDocument/2006/relationships/image" Target="../media/image572.png"/><Relationship Id="rId31" Type="http://schemas.openxmlformats.org/officeDocument/2006/relationships/customXml" Target="../ink/ink578.xml"/><Relationship Id="rId52" Type="http://schemas.openxmlformats.org/officeDocument/2006/relationships/image" Target="../media/image593.png"/><Relationship Id="rId73" Type="http://schemas.openxmlformats.org/officeDocument/2006/relationships/customXml" Target="../ink/ink599.xml"/><Relationship Id="rId78" Type="http://schemas.openxmlformats.org/officeDocument/2006/relationships/image" Target="../media/image606.png"/><Relationship Id="rId94" Type="http://schemas.openxmlformats.org/officeDocument/2006/relationships/image" Target="../media/image614.png"/><Relationship Id="rId99" Type="http://schemas.openxmlformats.org/officeDocument/2006/relationships/customXml" Target="../ink/ink612.xml"/><Relationship Id="rId101" Type="http://schemas.openxmlformats.org/officeDocument/2006/relationships/customXml" Target="../ink/ink613.xml"/><Relationship Id="rId122" Type="http://schemas.openxmlformats.org/officeDocument/2006/relationships/image" Target="../media/image628.png"/><Relationship Id="rId143" Type="http://schemas.openxmlformats.org/officeDocument/2006/relationships/customXml" Target="../ink/ink634.xml"/><Relationship Id="rId148" Type="http://schemas.openxmlformats.org/officeDocument/2006/relationships/image" Target="../media/image641.png"/><Relationship Id="rId4" Type="http://schemas.openxmlformats.org/officeDocument/2006/relationships/image" Target="../media/image569.png"/><Relationship Id="rId9" Type="http://schemas.openxmlformats.org/officeDocument/2006/relationships/customXml" Target="../ink/ink567.xml"/><Relationship Id="rId26" Type="http://schemas.openxmlformats.org/officeDocument/2006/relationships/image" Target="../media/image580.png"/><Relationship Id="rId47" Type="http://schemas.openxmlformats.org/officeDocument/2006/relationships/customXml" Target="../ink/ink586.xml"/><Relationship Id="rId68" Type="http://schemas.openxmlformats.org/officeDocument/2006/relationships/image" Target="../media/image601.png"/><Relationship Id="rId89" Type="http://schemas.openxmlformats.org/officeDocument/2006/relationships/customXml" Target="../ink/ink607.xml"/><Relationship Id="rId112" Type="http://schemas.openxmlformats.org/officeDocument/2006/relationships/image" Target="../media/image623.png"/><Relationship Id="rId133" Type="http://schemas.openxmlformats.org/officeDocument/2006/relationships/customXml" Target="../ink/ink629.xml"/><Relationship Id="rId154" Type="http://schemas.openxmlformats.org/officeDocument/2006/relationships/image" Target="../media/image644.png"/><Relationship Id="rId16" Type="http://schemas.openxmlformats.org/officeDocument/2006/relationships/image" Target="../media/image575.png"/><Relationship Id="rId37" Type="http://schemas.openxmlformats.org/officeDocument/2006/relationships/customXml" Target="../ink/ink581.xml"/><Relationship Id="rId58" Type="http://schemas.openxmlformats.org/officeDocument/2006/relationships/image" Target="../media/image596.png"/><Relationship Id="rId79" Type="http://schemas.openxmlformats.org/officeDocument/2006/relationships/customXml" Target="../ink/ink602.xml"/><Relationship Id="rId102" Type="http://schemas.openxmlformats.org/officeDocument/2006/relationships/image" Target="../media/image618.png"/><Relationship Id="rId123" Type="http://schemas.openxmlformats.org/officeDocument/2006/relationships/customXml" Target="../ink/ink624.xml"/><Relationship Id="rId144" Type="http://schemas.openxmlformats.org/officeDocument/2006/relationships/image" Target="../media/image639.png"/><Relationship Id="rId90" Type="http://schemas.openxmlformats.org/officeDocument/2006/relationships/image" Target="../media/image61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7.xml"/><Relationship Id="rId21" Type="http://schemas.openxmlformats.org/officeDocument/2006/relationships/customXml" Target="../ink/ink649.xml"/><Relationship Id="rId42" Type="http://schemas.openxmlformats.org/officeDocument/2006/relationships/image" Target="../media/image665.png"/><Relationship Id="rId63" Type="http://schemas.openxmlformats.org/officeDocument/2006/relationships/customXml" Target="../ink/ink670.xml"/><Relationship Id="rId84" Type="http://schemas.openxmlformats.org/officeDocument/2006/relationships/image" Target="../media/image686.png"/><Relationship Id="rId138" Type="http://schemas.openxmlformats.org/officeDocument/2006/relationships/image" Target="../media/image713.png"/><Relationship Id="rId159" Type="http://schemas.openxmlformats.org/officeDocument/2006/relationships/customXml" Target="../ink/ink718.xml"/><Relationship Id="rId170" Type="http://schemas.openxmlformats.org/officeDocument/2006/relationships/image" Target="../media/image729.png"/><Relationship Id="rId191" Type="http://schemas.openxmlformats.org/officeDocument/2006/relationships/customXml" Target="../ink/ink734.xml"/><Relationship Id="rId205" Type="http://schemas.openxmlformats.org/officeDocument/2006/relationships/customXml" Target="../ink/ink741.xml"/><Relationship Id="rId107" Type="http://schemas.openxmlformats.org/officeDocument/2006/relationships/customXml" Target="../ink/ink692.xml"/><Relationship Id="rId11" Type="http://schemas.openxmlformats.org/officeDocument/2006/relationships/customXml" Target="../ink/ink644.xml"/><Relationship Id="rId32" Type="http://schemas.openxmlformats.org/officeDocument/2006/relationships/image" Target="../media/image660.png"/><Relationship Id="rId53" Type="http://schemas.openxmlformats.org/officeDocument/2006/relationships/customXml" Target="../ink/ink665.xml"/><Relationship Id="rId74" Type="http://schemas.openxmlformats.org/officeDocument/2006/relationships/image" Target="../media/image681.png"/><Relationship Id="rId128" Type="http://schemas.openxmlformats.org/officeDocument/2006/relationships/image" Target="../media/image708.png"/><Relationship Id="rId149" Type="http://schemas.openxmlformats.org/officeDocument/2006/relationships/customXml" Target="../ink/ink713.xml"/><Relationship Id="rId5" Type="http://schemas.openxmlformats.org/officeDocument/2006/relationships/customXml" Target="../ink/ink641.xml"/><Relationship Id="rId95" Type="http://schemas.openxmlformats.org/officeDocument/2006/relationships/customXml" Target="../ink/ink686.xml"/><Relationship Id="rId160" Type="http://schemas.openxmlformats.org/officeDocument/2006/relationships/image" Target="../media/image724.png"/><Relationship Id="rId181" Type="http://schemas.openxmlformats.org/officeDocument/2006/relationships/customXml" Target="../ink/ink729.xml"/><Relationship Id="rId216" Type="http://schemas.openxmlformats.org/officeDocument/2006/relationships/image" Target="../media/image752.png"/><Relationship Id="rId22" Type="http://schemas.openxmlformats.org/officeDocument/2006/relationships/image" Target="../media/image655.png"/><Relationship Id="rId43" Type="http://schemas.openxmlformats.org/officeDocument/2006/relationships/customXml" Target="../ink/ink660.xml"/><Relationship Id="rId64" Type="http://schemas.openxmlformats.org/officeDocument/2006/relationships/image" Target="../media/image676.png"/><Relationship Id="rId118" Type="http://schemas.openxmlformats.org/officeDocument/2006/relationships/image" Target="../media/image703.png"/><Relationship Id="rId139" Type="http://schemas.openxmlformats.org/officeDocument/2006/relationships/customXml" Target="../ink/ink708.xml"/><Relationship Id="rId85" Type="http://schemas.openxmlformats.org/officeDocument/2006/relationships/customXml" Target="../ink/ink681.xml"/><Relationship Id="rId150" Type="http://schemas.openxmlformats.org/officeDocument/2006/relationships/image" Target="../media/image719.png"/><Relationship Id="rId171" Type="http://schemas.openxmlformats.org/officeDocument/2006/relationships/customXml" Target="../ink/ink724.xml"/><Relationship Id="rId192" Type="http://schemas.openxmlformats.org/officeDocument/2006/relationships/image" Target="../media/image740.png"/><Relationship Id="rId206" Type="http://schemas.openxmlformats.org/officeDocument/2006/relationships/image" Target="../media/image747.png"/><Relationship Id="rId12" Type="http://schemas.openxmlformats.org/officeDocument/2006/relationships/image" Target="../media/image650.png"/><Relationship Id="rId33" Type="http://schemas.openxmlformats.org/officeDocument/2006/relationships/customXml" Target="../ink/ink655.xml"/><Relationship Id="rId108" Type="http://schemas.openxmlformats.org/officeDocument/2006/relationships/image" Target="../media/image698.png"/><Relationship Id="rId129" Type="http://schemas.openxmlformats.org/officeDocument/2006/relationships/customXml" Target="../ink/ink703.xml"/><Relationship Id="rId54" Type="http://schemas.openxmlformats.org/officeDocument/2006/relationships/image" Target="../media/image671.png"/><Relationship Id="rId75" Type="http://schemas.openxmlformats.org/officeDocument/2006/relationships/customXml" Target="../ink/ink676.xml"/><Relationship Id="rId96" Type="http://schemas.openxmlformats.org/officeDocument/2006/relationships/image" Target="../media/image692.png"/><Relationship Id="rId140" Type="http://schemas.openxmlformats.org/officeDocument/2006/relationships/image" Target="../media/image714.png"/><Relationship Id="rId161" Type="http://schemas.openxmlformats.org/officeDocument/2006/relationships/customXml" Target="../ink/ink719.xml"/><Relationship Id="rId182" Type="http://schemas.openxmlformats.org/officeDocument/2006/relationships/image" Target="../media/image735.png"/><Relationship Id="rId217" Type="http://schemas.openxmlformats.org/officeDocument/2006/relationships/customXml" Target="../ink/ink747.xml"/><Relationship Id="rId6" Type="http://schemas.openxmlformats.org/officeDocument/2006/relationships/image" Target="../media/image647.png"/><Relationship Id="rId23" Type="http://schemas.openxmlformats.org/officeDocument/2006/relationships/customXml" Target="../ink/ink650.xml"/><Relationship Id="rId119" Type="http://schemas.openxmlformats.org/officeDocument/2006/relationships/customXml" Target="../ink/ink698.xml"/><Relationship Id="rId44" Type="http://schemas.openxmlformats.org/officeDocument/2006/relationships/image" Target="../media/image666.png"/><Relationship Id="rId65" Type="http://schemas.openxmlformats.org/officeDocument/2006/relationships/customXml" Target="../ink/ink671.xml"/><Relationship Id="rId86" Type="http://schemas.openxmlformats.org/officeDocument/2006/relationships/image" Target="../media/image687.png"/><Relationship Id="rId130" Type="http://schemas.openxmlformats.org/officeDocument/2006/relationships/image" Target="../media/image709.png"/><Relationship Id="rId151" Type="http://schemas.openxmlformats.org/officeDocument/2006/relationships/customXml" Target="../ink/ink714.xml"/><Relationship Id="rId172" Type="http://schemas.openxmlformats.org/officeDocument/2006/relationships/image" Target="../media/image730.png"/><Relationship Id="rId193" Type="http://schemas.openxmlformats.org/officeDocument/2006/relationships/customXml" Target="../ink/ink735.xml"/><Relationship Id="rId207" Type="http://schemas.openxmlformats.org/officeDocument/2006/relationships/customXml" Target="../ink/ink742.xml"/><Relationship Id="rId13" Type="http://schemas.openxmlformats.org/officeDocument/2006/relationships/customXml" Target="../ink/ink645.xml"/><Relationship Id="rId109" Type="http://schemas.openxmlformats.org/officeDocument/2006/relationships/customXml" Target="../ink/ink693.xml"/><Relationship Id="rId34" Type="http://schemas.openxmlformats.org/officeDocument/2006/relationships/image" Target="../media/image661.png"/><Relationship Id="rId55" Type="http://schemas.openxmlformats.org/officeDocument/2006/relationships/customXml" Target="../ink/ink666.xml"/><Relationship Id="rId76" Type="http://schemas.openxmlformats.org/officeDocument/2006/relationships/image" Target="../media/image682.png"/><Relationship Id="rId97" Type="http://schemas.openxmlformats.org/officeDocument/2006/relationships/customXml" Target="../ink/ink687.xml"/><Relationship Id="rId120" Type="http://schemas.openxmlformats.org/officeDocument/2006/relationships/image" Target="../media/image704.png"/><Relationship Id="rId141" Type="http://schemas.openxmlformats.org/officeDocument/2006/relationships/customXml" Target="../ink/ink709.xml"/><Relationship Id="rId7" Type="http://schemas.openxmlformats.org/officeDocument/2006/relationships/customXml" Target="../ink/ink642.xml"/><Relationship Id="rId162" Type="http://schemas.openxmlformats.org/officeDocument/2006/relationships/image" Target="../media/image725.png"/><Relationship Id="rId183" Type="http://schemas.openxmlformats.org/officeDocument/2006/relationships/customXml" Target="../ink/ink730.xml"/><Relationship Id="rId218" Type="http://schemas.openxmlformats.org/officeDocument/2006/relationships/image" Target="../media/image753.png"/><Relationship Id="rId24" Type="http://schemas.openxmlformats.org/officeDocument/2006/relationships/image" Target="../media/image656.png"/><Relationship Id="rId45" Type="http://schemas.openxmlformats.org/officeDocument/2006/relationships/customXml" Target="../ink/ink661.xml"/><Relationship Id="rId66" Type="http://schemas.openxmlformats.org/officeDocument/2006/relationships/image" Target="../media/image677.png"/><Relationship Id="rId87" Type="http://schemas.openxmlformats.org/officeDocument/2006/relationships/customXml" Target="../ink/ink682.xml"/><Relationship Id="rId110" Type="http://schemas.openxmlformats.org/officeDocument/2006/relationships/image" Target="../media/image699.png"/><Relationship Id="rId131" Type="http://schemas.openxmlformats.org/officeDocument/2006/relationships/customXml" Target="../ink/ink704.xml"/><Relationship Id="rId152" Type="http://schemas.openxmlformats.org/officeDocument/2006/relationships/image" Target="../media/image720.png"/><Relationship Id="rId173" Type="http://schemas.openxmlformats.org/officeDocument/2006/relationships/customXml" Target="../ink/ink725.xml"/><Relationship Id="rId194" Type="http://schemas.openxmlformats.org/officeDocument/2006/relationships/image" Target="../media/image741.png"/><Relationship Id="rId208" Type="http://schemas.openxmlformats.org/officeDocument/2006/relationships/image" Target="../media/image748.png"/><Relationship Id="rId14" Type="http://schemas.openxmlformats.org/officeDocument/2006/relationships/image" Target="../media/image651.png"/><Relationship Id="rId35" Type="http://schemas.openxmlformats.org/officeDocument/2006/relationships/customXml" Target="../ink/ink656.xml"/><Relationship Id="rId56" Type="http://schemas.openxmlformats.org/officeDocument/2006/relationships/image" Target="../media/image672.png"/><Relationship Id="rId77" Type="http://schemas.openxmlformats.org/officeDocument/2006/relationships/customXml" Target="../ink/ink677.xml"/><Relationship Id="rId100" Type="http://schemas.openxmlformats.org/officeDocument/2006/relationships/image" Target="../media/image694.png"/><Relationship Id="rId8" Type="http://schemas.openxmlformats.org/officeDocument/2006/relationships/image" Target="../media/image648.png"/><Relationship Id="rId51" Type="http://schemas.openxmlformats.org/officeDocument/2006/relationships/customXml" Target="../ink/ink664.xml"/><Relationship Id="rId72" Type="http://schemas.openxmlformats.org/officeDocument/2006/relationships/image" Target="../media/image680.png"/><Relationship Id="rId93" Type="http://schemas.openxmlformats.org/officeDocument/2006/relationships/customXml" Target="../ink/ink685.xml"/><Relationship Id="rId98" Type="http://schemas.openxmlformats.org/officeDocument/2006/relationships/image" Target="../media/image693.png"/><Relationship Id="rId121" Type="http://schemas.openxmlformats.org/officeDocument/2006/relationships/customXml" Target="../ink/ink699.xml"/><Relationship Id="rId142" Type="http://schemas.openxmlformats.org/officeDocument/2006/relationships/image" Target="../media/image715.png"/><Relationship Id="rId163" Type="http://schemas.openxmlformats.org/officeDocument/2006/relationships/customXml" Target="../ink/ink720.xml"/><Relationship Id="rId184" Type="http://schemas.openxmlformats.org/officeDocument/2006/relationships/image" Target="../media/image736.png"/><Relationship Id="rId189" Type="http://schemas.openxmlformats.org/officeDocument/2006/relationships/customXml" Target="../ink/ink733.xml"/><Relationship Id="rId219" Type="http://schemas.openxmlformats.org/officeDocument/2006/relationships/customXml" Target="../ink/ink748.xml"/><Relationship Id="rId3" Type="http://schemas.openxmlformats.org/officeDocument/2006/relationships/customXml" Target="../ink/ink640.xml"/><Relationship Id="rId214" Type="http://schemas.openxmlformats.org/officeDocument/2006/relationships/image" Target="../media/image751.png"/><Relationship Id="rId25" Type="http://schemas.openxmlformats.org/officeDocument/2006/relationships/customXml" Target="../ink/ink651.xml"/><Relationship Id="rId46" Type="http://schemas.openxmlformats.org/officeDocument/2006/relationships/image" Target="../media/image667.png"/><Relationship Id="rId67" Type="http://schemas.openxmlformats.org/officeDocument/2006/relationships/customXml" Target="../ink/ink672.xml"/><Relationship Id="rId116" Type="http://schemas.openxmlformats.org/officeDocument/2006/relationships/image" Target="../media/image702.png"/><Relationship Id="rId137" Type="http://schemas.openxmlformats.org/officeDocument/2006/relationships/customXml" Target="../ink/ink707.xml"/><Relationship Id="rId158" Type="http://schemas.openxmlformats.org/officeDocument/2006/relationships/image" Target="../media/image723.png"/><Relationship Id="rId20" Type="http://schemas.openxmlformats.org/officeDocument/2006/relationships/image" Target="../media/image654.png"/><Relationship Id="rId41" Type="http://schemas.openxmlformats.org/officeDocument/2006/relationships/customXml" Target="../ink/ink659.xml"/><Relationship Id="rId62" Type="http://schemas.openxmlformats.org/officeDocument/2006/relationships/image" Target="../media/image675.png"/><Relationship Id="rId83" Type="http://schemas.openxmlformats.org/officeDocument/2006/relationships/customXml" Target="../ink/ink680.xml"/><Relationship Id="rId88" Type="http://schemas.openxmlformats.org/officeDocument/2006/relationships/image" Target="../media/image688.png"/><Relationship Id="rId111" Type="http://schemas.openxmlformats.org/officeDocument/2006/relationships/customXml" Target="../ink/ink694.xml"/><Relationship Id="rId132" Type="http://schemas.openxmlformats.org/officeDocument/2006/relationships/image" Target="../media/image710.png"/><Relationship Id="rId153" Type="http://schemas.openxmlformats.org/officeDocument/2006/relationships/customXml" Target="../ink/ink715.xml"/><Relationship Id="rId174" Type="http://schemas.openxmlformats.org/officeDocument/2006/relationships/image" Target="../media/image731.png"/><Relationship Id="rId179" Type="http://schemas.openxmlformats.org/officeDocument/2006/relationships/customXml" Target="../ink/ink728.xml"/><Relationship Id="rId195" Type="http://schemas.openxmlformats.org/officeDocument/2006/relationships/customXml" Target="../ink/ink736.xml"/><Relationship Id="rId209" Type="http://schemas.openxmlformats.org/officeDocument/2006/relationships/customXml" Target="../ink/ink743.xml"/><Relationship Id="rId190" Type="http://schemas.openxmlformats.org/officeDocument/2006/relationships/image" Target="../media/image739.png"/><Relationship Id="rId204" Type="http://schemas.openxmlformats.org/officeDocument/2006/relationships/image" Target="../media/image746.png"/><Relationship Id="rId220" Type="http://schemas.openxmlformats.org/officeDocument/2006/relationships/image" Target="../media/image754.png"/><Relationship Id="rId15" Type="http://schemas.openxmlformats.org/officeDocument/2006/relationships/customXml" Target="../ink/ink646.xml"/><Relationship Id="rId36" Type="http://schemas.openxmlformats.org/officeDocument/2006/relationships/image" Target="../media/image662.png"/><Relationship Id="rId57" Type="http://schemas.openxmlformats.org/officeDocument/2006/relationships/customXml" Target="../ink/ink667.xml"/><Relationship Id="rId106" Type="http://schemas.openxmlformats.org/officeDocument/2006/relationships/image" Target="../media/image697.png"/><Relationship Id="rId127" Type="http://schemas.openxmlformats.org/officeDocument/2006/relationships/customXml" Target="../ink/ink702.xml"/><Relationship Id="rId10" Type="http://schemas.openxmlformats.org/officeDocument/2006/relationships/image" Target="../media/image649.png"/><Relationship Id="rId31" Type="http://schemas.openxmlformats.org/officeDocument/2006/relationships/customXml" Target="../ink/ink654.xml"/><Relationship Id="rId52" Type="http://schemas.openxmlformats.org/officeDocument/2006/relationships/image" Target="../media/image670.png"/><Relationship Id="rId73" Type="http://schemas.openxmlformats.org/officeDocument/2006/relationships/customXml" Target="../ink/ink675.xml"/><Relationship Id="rId78" Type="http://schemas.openxmlformats.org/officeDocument/2006/relationships/image" Target="../media/image683.png"/><Relationship Id="rId94" Type="http://schemas.openxmlformats.org/officeDocument/2006/relationships/image" Target="../media/image691.png"/><Relationship Id="rId99" Type="http://schemas.openxmlformats.org/officeDocument/2006/relationships/customXml" Target="../ink/ink688.xml"/><Relationship Id="rId101" Type="http://schemas.openxmlformats.org/officeDocument/2006/relationships/customXml" Target="../ink/ink689.xml"/><Relationship Id="rId122" Type="http://schemas.openxmlformats.org/officeDocument/2006/relationships/image" Target="../media/image705.png"/><Relationship Id="rId143" Type="http://schemas.openxmlformats.org/officeDocument/2006/relationships/customXml" Target="../ink/ink710.xml"/><Relationship Id="rId148" Type="http://schemas.openxmlformats.org/officeDocument/2006/relationships/image" Target="../media/image718.png"/><Relationship Id="rId164" Type="http://schemas.openxmlformats.org/officeDocument/2006/relationships/image" Target="../media/image726.png"/><Relationship Id="rId169" Type="http://schemas.openxmlformats.org/officeDocument/2006/relationships/customXml" Target="../ink/ink723.xml"/><Relationship Id="rId185" Type="http://schemas.openxmlformats.org/officeDocument/2006/relationships/customXml" Target="../ink/ink731.xml"/><Relationship Id="rId4" Type="http://schemas.openxmlformats.org/officeDocument/2006/relationships/image" Target="../media/image646.png"/><Relationship Id="rId9" Type="http://schemas.openxmlformats.org/officeDocument/2006/relationships/customXml" Target="../ink/ink643.xml"/><Relationship Id="rId180" Type="http://schemas.openxmlformats.org/officeDocument/2006/relationships/image" Target="../media/image734.png"/><Relationship Id="rId210" Type="http://schemas.openxmlformats.org/officeDocument/2006/relationships/image" Target="../media/image749.png"/><Relationship Id="rId215" Type="http://schemas.openxmlformats.org/officeDocument/2006/relationships/customXml" Target="../ink/ink746.xml"/><Relationship Id="rId26" Type="http://schemas.openxmlformats.org/officeDocument/2006/relationships/image" Target="../media/image657.png"/><Relationship Id="rId47" Type="http://schemas.openxmlformats.org/officeDocument/2006/relationships/customXml" Target="../ink/ink662.xml"/><Relationship Id="rId68" Type="http://schemas.openxmlformats.org/officeDocument/2006/relationships/image" Target="../media/image678.png"/><Relationship Id="rId89" Type="http://schemas.openxmlformats.org/officeDocument/2006/relationships/customXml" Target="../ink/ink683.xml"/><Relationship Id="rId112" Type="http://schemas.openxmlformats.org/officeDocument/2006/relationships/image" Target="../media/image700.png"/><Relationship Id="rId133" Type="http://schemas.openxmlformats.org/officeDocument/2006/relationships/customXml" Target="../ink/ink705.xml"/><Relationship Id="rId154" Type="http://schemas.openxmlformats.org/officeDocument/2006/relationships/image" Target="../media/image721.png"/><Relationship Id="rId175" Type="http://schemas.openxmlformats.org/officeDocument/2006/relationships/customXml" Target="../ink/ink726.xml"/><Relationship Id="rId196" Type="http://schemas.openxmlformats.org/officeDocument/2006/relationships/image" Target="../media/image742.png"/><Relationship Id="rId200" Type="http://schemas.openxmlformats.org/officeDocument/2006/relationships/image" Target="../media/image744.png"/><Relationship Id="rId16" Type="http://schemas.openxmlformats.org/officeDocument/2006/relationships/image" Target="../media/image652.png"/><Relationship Id="rId221" Type="http://schemas.openxmlformats.org/officeDocument/2006/relationships/customXml" Target="../ink/ink749.xml"/><Relationship Id="rId37" Type="http://schemas.openxmlformats.org/officeDocument/2006/relationships/customXml" Target="../ink/ink657.xml"/><Relationship Id="rId58" Type="http://schemas.openxmlformats.org/officeDocument/2006/relationships/image" Target="../media/image673.png"/><Relationship Id="rId79" Type="http://schemas.openxmlformats.org/officeDocument/2006/relationships/customXml" Target="../ink/ink678.xml"/><Relationship Id="rId102" Type="http://schemas.openxmlformats.org/officeDocument/2006/relationships/image" Target="../media/image695.png"/><Relationship Id="rId123" Type="http://schemas.openxmlformats.org/officeDocument/2006/relationships/customXml" Target="../ink/ink700.xml"/><Relationship Id="rId144" Type="http://schemas.openxmlformats.org/officeDocument/2006/relationships/image" Target="../media/image716.png"/><Relationship Id="rId90" Type="http://schemas.openxmlformats.org/officeDocument/2006/relationships/image" Target="../media/image689.png"/><Relationship Id="rId165" Type="http://schemas.openxmlformats.org/officeDocument/2006/relationships/customXml" Target="../ink/ink721.xml"/><Relationship Id="rId186" Type="http://schemas.openxmlformats.org/officeDocument/2006/relationships/image" Target="../media/image737.png"/><Relationship Id="rId211" Type="http://schemas.openxmlformats.org/officeDocument/2006/relationships/customXml" Target="../ink/ink744.xml"/><Relationship Id="rId27" Type="http://schemas.openxmlformats.org/officeDocument/2006/relationships/customXml" Target="../ink/ink652.xml"/><Relationship Id="rId48" Type="http://schemas.openxmlformats.org/officeDocument/2006/relationships/image" Target="../media/image668.png"/><Relationship Id="rId69" Type="http://schemas.openxmlformats.org/officeDocument/2006/relationships/customXml" Target="../ink/ink673.xml"/><Relationship Id="rId113" Type="http://schemas.openxmlformats.org/officeDocument/2006/relationships/customXml" Target="../ink/ink695.xml"/><Relationship Id="rId134" Type="http://schemas.openxmlformats.org/officeDocument/2006/relationships/image" Target="../media/image711.png"/><Relationship Id="rId80" Type="http://schemas.openxmlformats.org/officeDocument/2006/relationships/image" Target="../media/image684.png"/><Relationship Id="rId155" Type="http://schemas.openxmlformats.org/officeDocument/2006/relationships/customXml" Target="../ink/ink716.xml"/><Relationship Id="rId176" Type="http://schemas.openxmlformats.org/officeDocument/2006/relationships/image" Target="../media/image732.png"/><Relationship Id="rId197" Type="http://schemas.openxmlformats.org/officeDocument/2006/relationships/customXml" Target="../ink/ink737.xml"/><Relationship Id="rId201" Type="http://schemas.openxmlformats.org/officeDocument/2006/relationships/customXml" Target="../ink/ink739.xml"/><Relationship Id="rId222" Type="http://schemas.openxmlformats.org/officeDocument/2006/relationships/image" Target="../media/image755.png"/><Relationship Id="rId17" Type="http://schemas.openxmlformats.org/officeDocument/2006/relationships/customXml" Target="../ink/ink647.xml"/><Relationship Id="rId38" Type="http://schemas.openxmlformats.org/officeDocument/2006/relationships/image" Target="../media/image663.png"/><Relationship Id="rId59" Type="http://schemas.openxmlformats.org/officeDocument/2006/relationships/customXml" Target="../ink/ink668.xml"/><Relationship Id="rId103" Type="http://schemas.openxmlformats.org/officeDocument/2006/relationships/customXml" Target="../ink/ink690.xml"/><Relationship Id="rId124" Type="http://schemas.openxmlformats.org/officeDocument/2006/relationships/image" Target="../media/image706.png"/><Relationship Id="rId70" Type="http://schemas.openxmlformats.org/officeDocument/2006/relationships/image" Target="../media/image679.png"/><Relationship Id="rId91" Type="http://schemas.openxmlformats.org/officeDocument/2006/relationships/customXml" Target="../ink/ink684.xml"/><Relationship Id="rId145" Type="http://schemas.openxmlformats.org/officeDocument/2006/relationships/customXml" Target="../ink/ink711.xml"/><Relationship Id="rId166" Type="http://schemas.openxmlformats.org/officeDocument/2006/relationships/image" Target="../media/image727.png"/><Relationship Id="rId187" Type="http://schemas.openxmlformats.org/officeDocument/2006/relationships/customXml" Target="../ink/ink73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750.png"/><Relationship Id="rId28" Type="http://schemas.openxmlformats.org/officeDocument/2006/relationships/image" Target="../media/image658.png"/><Relationship Id="rId49" Type="http://schemas.openxmlformats.org/officeDocument/2006/relationships/customXml" Target="../ink/ink663.xml"/><Relationship Id="rId114" Type="http://schemas.openxmlformats.org/officeDocument/2006/relationships/image" Target="../media/image701.png"/><Relationship Id="rId60" Type="http://schemas.openxmlformats.org/officeDocument/2006/relationships/image" Target="../media/image674.png"/><Relationship Id="rId81" Type="http://schemas.openxmlformats.org/officeDocument/2006/relationships/customXml" Target="../ink/ink679.xml"/><Relationship Id="rId135" Type="http://schemas.openxmlformats.org/officeDocument/2006/relationships/customXml" Target="../ink/ink706.xml"/><Relationship Id="rId156" Type="http://schemas.openxmlformats.org/officeDocument/2006/relationships/image" Target="../media/image722.png"/><Relationship Id="rId177" Type="http://schemas.openxmlformats.org/officeDocument/2006/relationships/customXml" Target="../ink/ink727.xml"/><Relationship Id="rId198" Type="http://schemas.openxmlformats.org/officeDocument/2006/relationships/image" Target="../media/image743.png"/><Relationship Id="rId202" Type="http://schemas.openxmlformats.org/officeDocument/2006/relationships/image" Target="../media/image745.png"/><Relationship Id="rId223" Type="http://schemas.openxmlformats.org/officeDocument/2006/relationships/customXml" Target="../ink/ink750.xml"/><Relationship Id="rId18" Type="http://schemas.openxmlformats.org/officeDocument/2006/relationships/image" Target="../media/image653.png"/><Relationship Id="rId39" Type="http://schemas.openxmlformats.org/officeDocument/2006/relationships/customXml" Target="../ink/ink658.xml"/><Relationship Id="rId50" Type="http://schemas.openxmlformats.org/officeDocument/2006/relationships/image" Target="../media/image669.png"/><Relationship Id="rId104" Type="http://schemas.openxmlformats.org/officeDocument/2006/relationships/image" Target="../media/image696.png"/><Relationship Id="rId125" Type="http://schemas.openxmlformats.org/officeDocument/2006/relationships/customXml" Target="../ink/ink701.xml"/><Relationship Id="rId146" Type="http://schemas.openxmlformats.org/officeDocument/2006/relationships/image" Target="../media/image717.png"/><Relationship Id="rId167" Type="http://schemas.openxmlformats.org/officeDocument/2006/relationships/customXml" Target="../ink/ink722.xml"/><Relationship Id="rId188" Type="http://schemas.openxmlformats.org/officeDocument/2006/relationships/image" Target="../media/image738.png"/><Relationship Id="rId71" Type="http://schemas.openxmlformats.org/officeDocument/2006/relationships/customXml" Target="../ink/ink674.xml"/><Relationship Id="rId92" Type="http://schemas.openxmlformats.org/officeDocument/2006/relationships/image" Target="../media/image690.png"/><Relationship Id="rId213" Type="http://schemas.openxmlformats.org/officeDocument/2006/relationships/customXml" Target="../ink/ink745.xml"/><Relationship Id="rId2" Type="http://schemas.openxmlformats.org/officeDocument/2006/relationships/image" Target="../media/image645.png"/><Relationship Id="rId29" Type="http://schemas.openxmlformats.org/officeDocument/2006/relationships/customXml" Target="../ink/ink653.xml"/><Relationship Id="rId40" Type="http://schemas.openxmlformats.org/officeDocument/2006/relationships/image" Target="../media/image664.png"/><Relationship Id="rId115" Type="http://schemas.openxmlformats.org/officeDocument/2006/relationships/customXml" Target="../ink/ink696.xml"/><Relationship Id="rId136" Type="http://schemas.openxmlformats.org/officeDocument/2006/relationships/image" Target="../media/image712.png"/><Relationship Id="rId157" Type="http://schemas.openxmlformats.org/officeDocument/2006/relationships/customXml" Target="../ink/ink717.xml"/><Relationship Id="rId178" Type="http://schemas.openxmlformats.org/officeDocument/2006/relationships/image" Target="../media/image733.png"/><Relationship Id="rId61" Type="http://schemas.openxmlformats.org/officeDocument/2006/relationships/customXml" Target="../ink/ink669.xml"/><Relationship Id="rId82" Type="http://schemas.openxmlformats.org/officeDocument/2006/relationships/image" Target="../media/image685.png"/><Relationship Id="rId199" Type="http://schemas.openxmlformats.org/officeDocument/2006/relationships/customXml" Target="../ink/ink738.xml"/><Relationship Id="rId203" Type="http://schemas.openxmlformats.org/officeDocument/2006/relationships/customXml" Target="../ink/ink740.xml"/><Relationship Id="rId19" Type="http://schemas.openxmlformats.org/officeDocument/2006/relationships/customXml" Target="../ink/ink648.xml"/><Relationship Id="rId224" Type="http://schemas.openxmlformats.org/officeDocument/2006/relationships/image" Target="../media/image756.png"/><Relationship Id="rId30" Type="http://schemas.openxmlformats.org/officeDocument/2006/relationships/image" Target="../media/image659.png"/><Relationship Id="rId105" Type="http://schemas.openxmlformats.org/officeDocument/2006/relationships/customXml" Target="../ink/ink691.xml"/><Relationship Id="rId126" Type="http://schemas.openxmlformats.org/officeDocument/2006/relationships/image" Target="../media/image707.png"/><Relationship Id="rId147" Type="http://schemas.openxmlformats.org/officeDocument/2006/relationships/customXml" Target="../ink/ink712.xml"/><Relationship Id="rId168" Type="http://schemas.openxmlformats.org/officeDocument/2006/relationships/image" Target="../media/image72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4.png"/><Relationship Id="rId299" Type="http://schemas.openxmlformats.org/officeDocument/2006/relationships/image" Target="../media/image905.png"/><Relationship Id="rId21" Type="http://schemas.openxmlformats.org/officeDocument/2006/relationships/image" Target="../media/image766.png"/><Relationship Id="rId63" Type="http://schemas.openxmlformats.org/officeDocument/2006/relationships/image" Target="../media/image787.png"/><Relationship Id="rId159" Type="http://schemas.openxmlformats.org/officeDocument/2006/relationships/image" Target="../media/image835.png"/><Relationship Id="rId324" Type="http://schemas.openxmlformats.org/officeDocument/2006/relationships/customXml" Target="../ink/ink912.xml"/><Relationship Id="rId366" Type="http://schemas.openxmlformats.org/officeDocument/2006/relationships/customXml" Target="../ink/ink933.xml"/><Relationship Id="rId170" Type="http://schemas.openxmlformats.org/officeDocument/2006/relationships/customXml" Target="../ink/ink835.xml"/><Relationship Id="rId226" Type="http://schemas.openxmlformats.org/officeDocument/2006/relationships/customXml" Target="../ink/ink863.xml"/><Relationship Id="rId268" Type="http://schemas.openxmlformats.org/officeDocument/2006/relationships/customXml" Target="../ink/ink884.xml"/><Relationship Id="rId32" Type="http://schemas.openxmlformats.org/officeDocument/2006/relationships/customXml" Target="../ink/ink766.xml"/><Relationship Id="rId74" Type="http://schemas.openxmlformats.org/officeDocument/2006/relationships/customXml" Target="../ink/ink787.xml"/><Relationship Id="rId128" Type="http://schemas.openxmlformats.org/officeDocument/2006/relationships/customXml" Target="../ink/ink814.xml"/><Relationship Id="rId335" Type="http://schemas.openxmlformats.org/officeDocument/2006/relationships/image" Target="../media/image923.png"/><Relationship Id="rId377" Type="http://schemas.openxmlformats.org/officeDocument/2006/relationships/image" Target="../media/image944.png"/><Relationship Id="rId5" Type="http://schemas.openxmlformats.org/officeDocument/2006/relationships/image" Target="../media/image758.png"/><Relationship Id="rId181" Type="http://schemas.openxmlformats.org/officeDocument/2006/relationships/image" Target="../media/image846.png"/><Relationship Id="rId237" Type="http://schemas.openxmlformats.org/officeDocument/2006/relationships/image" Target="../media/image874.png"/><Relationship Id="rId279" Type="http://schemas.openxmlformats.org/officeDocument/2006/relationships/image" Target="../media/image895.png"/><Relationship Id="rId43" Type="http://schemas.openxmlformats.org/officeDocument/2006/relationships/image" Target="../media/image777.png"/><Relationship Id="rId139" Type="http://schemas.openxmlformats.org/officeDocument/2006/relationships/image" Target="../media/image825.png"/><Relationship Id="rId290" Type="http://schemas.openxmlformats.org/officeDocument/2006/relationships/customXml" Target="../ink/ink895.xml"/><Relationship Id="rId304" Type="http://schemas.openxmlformats.org/officeDocument/2006/relationships/customXml" Target="../ink/ink902.xml"/><Relationship Id="rId346" Type="http://schemas.openxmlformats.org/officeDocument/2006/relationships/customXml" Target="../ink/ink923.xml"/><Relationship Id="rId388" Type="http://schemas.openxmlformats.org/officeDocument/2006/relationships/customXml" Target="../ink/ink944.xml"/><Relationship Id="rId85" Type="http://schemas.openxmlformats.org/officeDocument/2006/relationships/image" Target="../media/image798.png"/><Relationship Id="rId150" Type="http://schemas.openxmlformats.org/officeDocument/2006/relationships/customXml" Target="../ink/ink825.xml"/><Relationship Id="rId192" Type="http://schemas.openxmlformats.org/officeDocument/2006/relationships/customXml" Target="../ink/ink846.xml"/><Relationship Id="rId206" Type="http://schemas.openxmlformats.org/officeDocument/2006/relationships/customXml" Target="../ink/ink853.xml"/><Relationship Id="rId248" Type="http://schemas.openxmlformats.org/officeDocument/2006/relationships/customXml" Target="../ink/ink874.xml"/><Relationship Id="rId12" Type="http://schemas.openxmlformats.org/officeDocument/2006/relationships/customXml" Target="../ink/ink756.xml"/><Relationship Id="rId108" Type="http://schemas.openxmlformats.org/officeDocument/2006/relationships/customXml" Target="../ink/ink804.xml"/><Relationship Id="rId315" Type="http://schemas.openxmlformats.org/officeDocument/2006/relationships/image" Target="../media/image913.png"/><Relationship Id="rId357" Type="http://schemas.openxmlformats.org/officeDocument/2006/relationships/image" Target="../media/image934.png"/><Relationship Id="rId54" Type="http://schemas.openxmlformats.org/officeDocument/2006/relationships/customXml" Target="../ink/ink777.xml"/><Relationship Id="rId96" Type="http://schemas.openxmlformats.org/officeDocument/2006/relationships/customXml" Target="../ink/ink798.xml"/><Relationship Id="rId161" Type="http://schemas.openxmlformats.org/officeDocument/2006/relationships/image" Target="../media/image836.png"/><Relationship Id="rId217" Type="http://schemas.openxmlformats.org/officeDocument/2006/relationships/image" Target="../media/image864.png"/><Relationship Id="rId259" Type="http://schemas.openxmlformats.org/officeDocument/2006/relationships/image" Target="../media/image885.png"/><Relationship Id="rId23" Type="http://schemas.openxmlformats.org/officeDocument/2006/relationships/image" Target="../media/image767.png"/><Relationship Id="rId119" Type="http://schemas.openxmlformats.org/officeDocument/2006/relationships/image" Target="../media/image815.png"/><Relationship Id="rId270" Type="http://schemas.openxmlformats.org/officeDocument/2006/relationships/customXml" Target="../ink/ink885.xml"/><Relationship Id="rId326" Type="http://schemas.openxmlformats.org/officeDocument/2006/relationships/customXml" Target="../ink/ink913.xml"/><Relationship Id="rId65" Type="http://schemas.openxmlformats.org/officeDocument/2006/relationships/image" Target="../media/image788.png"/><Relationship Id="rId130" Type="http://schemas.openxmlformats.org/officeDocument/2006/relationships/customXml" Target="../ink/ink815.xml"/><Relationship Id="rId368" Type="http://schemas.openxmlformats.org/officeDocument/2006/relationships/customXml" Target="../ink/ink934.xml"/><Relationship Id="rId172" Type="http://schemas.openxmlformats.org/officeDocument/2006/relationships/customXml" Target="../ink/ink836.xml"/><Relationship Id="rId228" Type="http://schemas.openxmlformats.org/officeDocument/2006/relationships/customXml" Target="../ink/ink864.xml"/><Relationship Id="rId281" Type="http://schemas.openxmlformats.org/officeDocument/2006/relationships/image" Target="../media/image896.png"/><Relationship Id="rId337" Type="http://schemas.openxmlformats.org/officeDocument/2006/relationships/image" Target="../media/image924.png"/><Relationship Id="rId34" Type="http://schemas.openxmlformats.org/officeDocument/2006/relationships/customXml" Target="../ink/ink767.xml"/><Relationship Id="rId76" Type="http://schemas.openxmlformats.org/officeDocument/2006/relationships/customXml" Target="../ink/ink788.xml"/><Relationship Id="rId141" Type="http://schemas.openxmlformats.org/officeDocument/2006/relationships/image" Target="../media/image826.png"/><Relationship Id="rId379" Type="http://schemas.openxmlformats.org/officeDocument/2006/relationships/image" Target="../media/image945.png"/><Relationship Id="rId7" Type="http://schemas.openxmlformats.org/officeDocument/2006/relationships/image" Target="../media/image759.png"/><Relationship Id="rId183" Type="http://schemas.openxmlformats.org/officeDocument/2006/relationships/image" Target="../media/image847.png"/><Relationship Id="rId239" Type="http://schemas.openxmlformats.org/officeDocument/2006/relationships/image" Target="../media/image875.png"/><Relationship Id="rId390" Type="http://schemas.openxmlformats.org/officeDocument/2006/relationships/customXml" Target="../ink/ink945.xml"/><Relationship Id="rId250" Type="http://schemas.openxmlformats.org/officeDocument/2006/relationships/customXml" Target="../ink/ink875.xml"/><Relationship Id="rId292" Type="http://schemas.openxmlformats.org/officeDocument/2006/relationships/customXml" Target="../ink/ink896.xml"/><Relationship Id="rId306" Type="http://schemas.openxmlformats.org/officeDocument/2006/relationships/customXml" Target="../ink/ink903.xml"/><Relationship Id="rId45" Type="http://schemas.openxmlformats.org/officeDocument/2006/relationships/image" Target="../media/image778.png"/><Relationship Id="rId87" Type="http://schemas.openxmlformats.org/officeDocument/2006/relationships/image" Target="../media/image799.png"/><Relationship Id="rId110" Type="http://schemas.openxmlformats.org/officeDocument/2006/relationships/customXml" Target="../ink/ink805.xml"/><Relationship Id="rId348" Type="http://schemas.openxmlformats.org/officeDocument/2006/relationships/customXml" Target="../ink/ink924.xml"/><Relationship Id="rId152" Type="http://schemas.openxmlformats.org/officeDocument/2006/relationships/customXml" Target="../ink/ink826.xml"/><Relationship Id="rId194" Type="http://schemas.openxmlformats.org/officeDocument/2006/relationships/customXml" Target="../ink/ink847.xml"/><Relationship Id="rId208" Type="http://schemas.openxmlformats.org/officeDocument/2006/relationships/customXml" Target="../ink/ink854.xml"/><Relationship Id="rId261" Type="http://schemas.openxmlformats.org/officeDocument/2006/relationships/image" Target="../media/image886.png"/><Relationship Id="rId14" Type="http://schemas.openxmlformats.org/officeDocument/2006/relationships/customXml" Target="../ink/ink757.xml"/><Relationship Id="rId56" Type="http://schemas.openxmlformats.org/officeDocument/2006/relationships/customXml" Target="../ink/ink778.xml"/><Relationship Id="rId317" Type="http://schemas.openxmlformats.org/officeDocument/2006/relationships/image" Target="../media/image914.png"/><Relationship Id="rId359" Type="http://schemas.openxmlformats.org/officeDocument/2006/relationships/image" Target="../media/image935.png"/><Relationship Id="rId98" Type="http://schemas.openxmlformats.org/officeDocument/2006/relationships/customXml" Target="../ink/ink799.xml"/><Relationship Id="rId121" Type="http://schemas.openxmlformats.org/officeDocument/2006/relationships/image" Target="../media/image816.png"/><Relationship Id="rId163" Type="http://schemas.openxmlformats.org/officeDocument/2006/relationships/image" Target="../media/image837.png"/><Relationship Id="rId219" Type="http://schemas.openxmlformats.org/officeDocument/2006/relationships/image" Target="../media/image865.png"/><Relationship Id="rId370" Type="http://schemas.openxmlformats.org/officeDocument/2006/relationships/customXml" Target="../ink/ink935.xml"/><Relationship Id="rId230" Type="http://schemas.openxmlformats.org/officeDocument/2006/relationships/customXml" Target="../ink/ink865.xml"/><Relationship Id="rId25" Type="http://schemas.openxmlformats.org/officeDocument/2006/relationships/image" Target="../media/image768.png"/><Relationship Id="rId67" Type="http://schemas.openxmlformats.org/officeDocument/2006/relationships/image" Target="../media/image789.png"/><Relationship Id="rId272" Type="http://schemas.openxmlformats.org/officeDocument/2006/relationships/customXml" Target="../ink/ink886.xml"/><Relationship Id="rId328" Type="http://schemas.openxmlformats.org/officeDocument/2006/relationships/customXml" Target="../ink/ink914.xml"/><Relationship Id="rId132" Type="http://schemas.openxmlformats.org/officeDocument/2006/relationships/customXml" Target="../ink/ink816.xml"/><Relationship Id="rId174" Type="http://schemas.openxmlformats.org/officeDocument/2006/relationships/customXml" Target="../ink/ink837.xml"/><Relationship Id="rId381" Type="http://schemas.openxmlformats.org/officeDocument/2006/relationships/image" Target="../media/image946.png"/><Relationship Id="rId241" Type="http://schemas.openxmlformats.org/officeDocument/2006/relationships/image" Target="../media/image876.png"/><Relationship Id="rId36" Type="http://schemas.openxmlformats.org/officeDocument/2006/relationships/customXml" Target="../ink/ink768.xml"/><Relationship Id="rId283" Type="http://schemas.openxmlformats.org/officeDocument/2006/relationships/image" Target="../media/image897.png"/><Relationship Id="rId339" Type="http://schemas.openxmlformats.org/officeDocument/2006/relationships/image" Target="../media/image925.png"/><Relationship Id="rId78" Type="http://schemas.openxmlformats.org/officeDocument/2006/relationships/customXml" Target="../ink/ink789.xml"/><Relationship Id="rId101" Type="http://schemas.openxmlformats.org/officeDocument/2006/relationships/image" Target="../media/image806.png"/><Relationship Id="rId143" Type="http://schemas.openxmlformats.org/officeDocument/2006/relationships/image" Target="../media/image827.png"/><Relationship Id="rId185" Type="http://schemas.openxmlformats.org/officeDocument/2006/relationships/image" Target="../media/image848.png"/><Relationship Id="rId350" Type="http://schemas.openxmlformats.org/officeDocument/2006/relationships/customXml" Target="../ink/ink925.xml"/><Relationship Id="rId9" Type="http://schemas.openxmlformats.org/officeDocument/2006/relationships/image" Target="../media/image760.png"/><Relationship Id="rId210" Type="http://schemas.openxmlformats.org/officeDocument/2006/relationships/customXml" Target="../ink/ink855.xml"/><Relationship Id="rId392" Type="http://schemas.openxmlformats.org/officeDocument/2006/relationships/customXml" Target="../ink/ink946.xml"/><Relationship Id="rId252" Type="http://schemas.openxmlformats.org/officeDocument/2006/relationships/customXml" Target="../ink/ink876.xml"/><Relationship Id="rId294" Type="http://schemas.openxmlformats.org/officeDocument/2006/relationships/customXml" Target="../ink/ink897.xml"/><Relationship Id="rId308" Type="http://schemas.openxmlformats.org/officeDocument/2006/relationships/customXml" Target="../ink/ink904.xml"/><Relationship Id="rId47" Type="http://schemas.openxmlformats.org/officeDocument/2006/relationships/image" Target="../media/image779.png"/><Relationship Id="rId89" Type="http://schemas.openxmlformats.org/officeDocument/2006/relationships/image" Target="../media/image800.png"/><Relationship Id="rId112" Type="http://schemas.openxmlformats.org/officeDocument/2006/relationships/customXml" Target="../ink/ink806.xml"/><Relationship Id="rId154" Type="http://schemas.openxmlformats.org/officeDocument/2006/relationships/customXml" Target="../ink/ink827.xml"/><Relationship Id="rId361" Type="http://schemas.openxmlformats.org/officeDocument/2006/relationships/image" Target="../media/image936.png"/><Relationship Id="rId196" Type="http://schemas.openxmlformats.org/officeDocument/2006/relationships/customXml" Target="../ink/ink848.xml"/><Relationship Id="rId16" Type="http://schemas.openxmlformats.org/officeDocument/2006/relationships/customXml" Target="../ink/ink758.xml"/><Relationship Id="rId221" Type="http://schemas.openxmlformats.org/officeDocument/2006/relationships/image" Target="../media/image866.png"/><Relationship Id="rId242" Type="http://schemas.openxmlformats.org/officeDocument/2006/relationships/customXml" Target="../ink/ink871.xml"/><Relationship Id="rId263" Type="http://schemas.openxmlformats.org/officeDocument/2006/relationships/image" Target="../media/image887.png"/><Relationship Id="rId284" Type="http://schemas.openxmlformats.org/officeDocument/2006/relationships/customXml" Target="../ink/ink892.xml"/><Relationship Id="rId319" Type="http://schemas.openxmlformats.org/officeDocument/2006/relationships/image" Target="../media/image915.png"/><Relationship Id="rId37" Type="http://schemas.openxmlformats.org/officeDocument/2006/relationships/image" Target="../media/image774.png"/><Relationship Id="rId58" Type="http://schemas.openxmlformats.org/officeDocument/2006/relationships/customXml" Target="../ink/ink779.xml"/><Relationship Id="rId79" Type="http://schemas.openxmlformats.org/officeDocument/2006/relationships/image" Target="../media/image795.png"/><Relationship Id="rId102" Type="http://schemas.openxmlformats.org/officeDocument/2006/relationships/customXml" Target="../ink/ink801.xml"/><Relationship Id="rId123" Type="http://schemas.openxmlformats.org/officeDocument/2006/relationships/image" Target="../media/image817.png"/><Relationship Id="rId144" Type="http://schemas.openxmlformats.org/officeDocument/2006/relationships/customXml" Target="../ink/ink822.xml"/><Relationship Id="rId330" Type="http://schemas.openxmlformats.org/officeDocument/2006/relationships/customXml" Target="../ink/ink915.xml"/><Relationship Id="rId90" Type="http://schemas.openxmlformats.org/officeDocument/2006/relationships/customXml" Target="../ink/ink795.xml"/><Relationship Id="rId165" Type="http://schemas.openxmlformats.org/officeDocument/2006/relationships/image" Target="../media/image838.png"/><Relationship Id="rId186" Type="http://schemas.openxmlformats.org/officeDocument/2006/relationships/customXml" Target="../ink/ink843.xml"/><Relationship Id="rId351" Type="http://schemas.openxmlformats.org/officeDocument/2006/relationships/image" Target="../media/image931.png"/><Relationship Id="rId372" Type="http://schemas.openxmlformats.org/officeDocument/2006/relationships/customXml" Target="../ink/ink936.xml"/><Relationship Id="rId393" Type="http://schemas.openxmlformats.org/officeDocument/2006/relationships/image" Target="../media/image952.png"/><Relationship Id="rId211" Type="http://schemas.openxmlformats.org/officeDocument/2006/relationships/image" Target="../media/image861.png"/><Relationship Id="rId232" Type="http://schemas.openxmlformats.org/officeDocument/2006/relationships/customXml" Target="../ink/ink866.xml"/><Relationship Id="rId253" Type="http://schemas.openxmlformats.org/officeDocument/2006/relationships/image" Target="../media/image882.png"/><Relationship Id="rId274" Type="http://schemas.openxmlformats.org/officeDocument/2006/relationships/customXml" Target="../ink/ink887.xml"/><Relationship Id="rId295" Type="http://schemas.openxmlformats.org/officeDocument/2006/relationships/image" Target="../media/image903.png"/><Relationship Id="rId309" Type="http://schemas.openxmlformats.org/officeDocument/2006/relationships/image" Target="../media/image910.png"/><Relationship Id="rId27" Type="http://schemas.openxmlformats.org/officeDocument/2006/relationships/image" Target="../media/image769.png"/><Relationship Id="rId48" Type="http://schemas.openxmlformats.org/officeDocument/2006/relationships/customXml" Target="../ink/ink774.xml"/><Relationship Id="rId69" Type="http://schemas.openxmlformats.org/officeDocument/2006/relationships/image" Target="../media/image790.png"/><Relationship Id="rId113" Type="http://schemas.openxmlformats.org/officeDocument/2006/relationships/image" Target="../media/image812.png"/><Relationship Id="rId134" Type="http://schemas.openxmlformats.org/officeDocument/2006/relationships/customXml" Target="../ink/ink817.xml"/><Relationship Id="rId320" Type="http://schemas.openxmlformats.org/officeDocument/2006/relationships/customXml" Target="../ink/ink910.xml"/><Relationship Id="rId80" Type="http://schemas.openxmlformats.org/officeDocument/2006/relationships/customXml" Target="../ink/ink790.xml"/><Relationship Id="rId155" Type="http://schemas.openxmlformats.org/officeDocument/2006/relationships/image" Target="../media/image833.png"/><Relationship Id="rId176" Type="http://schemas.openxmlformats.org/officeDocument/2006/relationships/customXml" Target="../ink/ink838.xml"/><Relationship Id="rId197" Type="http://schemas.openxmlformats.org/officeDocument/2006/relationships/image" Target="../media/image854.png"/><Relationship Id="rId341" Type="http://schemas.openxmlformats.org/officeDocument/2006/relationships/image" Target="../media/image926.png"/><Relationship Id="rId362" Type="http://schemas.openxmlformats.org/officeDocument/2006/relationships/customXml" Target="../ink/ink931.xml"/><Relationship Id="rId383" Type="http://schemas.openxmlformats.org/officeDocument/2006/relationships/image" Target="../media/image947.png"/><Relationship Id="rId201" Type="http://schemas.openxmlformats.org/officeDocument/2006/relationships/image" Target="../media/image856.png"/><Relationship Id="rId222" Type="http://schemas.openxmlformats.org/officeDocument/2006/relationships/customXml" Target="../ink/ink861.xml"/><Relationship Id="rId243" Type="http://schemas.openxmlformats.org/officeDocument/2006/relationships/image" Target="../media/image877.png"/><Relationship Id="rId264" Type="http://schemas.openxmlformats.org/officeDocument/2006/relationships/customXml" Target="../ink/ink882.xml"/><Relationship Id="rId285" Type="http://schemas.openxmlformats.org/officeDocument/2006/relationships/image" Target="../media/image898.png"/><Relationship Id="rId17" Type="http://schemas.openxmlformats.org/officeDocument/2006/relationships/image" Target="../media/image764.png"/><Relationship Id="rId38" Type="http://schemas.openxmlformats.org/officeDocument/2006/relationships/customXml" Target="../ink/ink769.xml"/><Relationship Id="rId59" Type="http://schemas.openxmlformats.org/officeDocument/2006/relationships/image" Target="../media/image785.png"/><Relationship Id="rId103" Type="http://schemas.openxmlformats.org/officeDocument/2006/relationships/image" Target="../media/image807.png"/><Relationship Id="rId124" Type="http://schemas.openxmlformats.org/officeDocument/2006/relationships/customXml" Target="../ink/ink812.xml"/><Relationship Id="rId310" Type="http://schemas.openxmlformats.org/officeDocument/2006/relationships/customXml" Target="../ink/ink905.xml"/><Relationship Id="rId70" Type="http://schemas.openxmlformats.org/officeDocument/2006/relationships/customXml" Target="../ink/ink785.xml"/><Relationship Id="rId91" Type="http://schemas.openxmlformats.org/officeDocument/2006/relationships/image" Target="../media/image801.png"/><Relationship Id="rId145" Type="http://schemas.openxmlformats.org/officeDocument/2006/relationships/image" Target="../media/image828.png"/><Relationship Id="rId166" Type="http://schemas.openxmlformats.org/officeDocument/2006/relationships/customXml" Target="../ink/ink833.xml"/><Relationship Id="rId187" Type="http://schemas.openxmlformats.org/officeDocument/2006/relationships/image" Target="../media/image849.png"/><Relationship Id="rId331" Type="http://schemas.openxmlformats.org/officeDocument/2006/relationships/image" Target="../media/image921.png"/><Relationship Id="rId352" Type="http://schemas.openxmlformats.org/officeDocument/2006/relationships/customXml" Target="../ink/ink926.xml"/><Relationship Id="rId373" Type="http://schemas.openxmlformats.org/officeDocument/2006/relationships/image" Target="../media/image94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856.xml"/><Relationship Id="rId233" Type="http://schemas.openxmlformats.org/officeDocument/2006/relationships/image" Target="../media/image872.png"/><Relationship Id="rId254" Type="http://schemas.openxmlformats.org/officeDocument/2006/relationships/customXml" Target="../ink/ink877.xml"/><Relationship Id="rId28" Type="http://schemas.openxmlformats.org/officeDocument/2006/relationships/customXml" Target="../ink/ink764.xml"/><Relationship Id="rId49" Type="http://schemas.openxmlformats.org/officeDocument/2006/relationships/image" Target="../media/image780.png"/><Relationship Id="rId114" Type="http://schemas.openxmlformats.org/officeDocument/2006/relationships/customXml" Target="../ink/ink807.xml"/><Relationship Id="rId275" Type="http://schemas.openxmlformats.org/officeDocument/2006/relationships/image" Target="../media/image893.png"/><Relationship Id="rId296" Type="http://schemas.openxmlformats.org/officeDocument/2006/relationships/customXml" Target="../ink/ink898.xml"/><Relationship Id="rId300" Type="http://schemas.openxmlformats.org/officeDocument/2006/relationships/customXml" Target="../ink/ink900.xml"/><Relationship Id="rId60" Type="http://schemas.openxmlformats.org/officeDocument/2006/relationships/customXml" Target="../ink/ink780.xml"/><Relationship Id="rId81" Type="http://schemas.openxmlformats.org/officeDocument/2006/relationships/image" Target="../media/image796.png"/><Relationship Id="rId135" Type="http://schemas.openxmlformats.org/officeDocument/2006/relationships/image" Target="../media/image823.png"/><Relationship Id="rId156" Type="http://schemas.openxmlformats.org/officeDocument/2006/relationships/customXml" Target="../ink/ink828.xml"/><Relationship Id="rId177" Type="http://schemas.openxmlformats.org/officeDocument/2006/relationships/image" Target="../media/image844.png"/><Relationship Id="rId198" Type="http://schemas.openxmlformats.org/officeDocument/2006/relationships/customXml" Target="../ink/ink849.xml"/><Relationship Id="rId321" Type="http://schemas.openxmlformats.org/officeDocument/2006/relationships/image" Target="../media/image916.png"/><Relationship Id="rId342" Type="http://schemas.openxmlformats.org/officeDocument/2006/relationships/customXml" Target="../ink/ink921.xml"/><Relationship Id="rId363" Type="http://schemas.openxmlformats.org/officeDocument/2006/relationships/image" Target="../media/image937.png"/><Relationship Id="rId384" Type="http://schemas.openxmlformats.org/officeDocument/2006/relationships/customXml" Target="../ink/ink942.xml"/><Relationship Id="rId202" Type="http://schemas.openxmlformats.org/officeDocument/2006/relationships/customXml" Target="../ink/ink851.xml"/><Relationship Id="rId223" Type="http://schemas.openxmlformats.org/officeDocument/2006/relationships/image" Target="../media/image867.png"/><Relationship Id="rId244" Type="http://schemas.openxmlformats.org/officeDocument/2006/relationships/customXml" Target="../ink/ink872.xml"/><Relationship Id="rId18" Type="http://schemas.openxmlformats.org/officeDocument/2006/relationships/customXml" Target="../ink/ink759.xml"/><Relationship Id="rId39" Type="http://schemas.openxmlformats.org/officeDocument/2006/relationships/image" Target="../media/image775.png"/><Relationship Id="rId265" Type="http://schemas.openxmlformats.org/officeDocument/2006/relationships/image" Target="../media/image888.png"/><Relationship Id="rId286" Type="http://schemas.openxmlformats.org/officeDocument/2006/relationships/customXml" Target="../ink/ink893.xml"/><Relationship Id="rId50" Type="http://schemas.openxmlformats.org/officeDocument/2006/relationships/customXml" Target="../ink/ink775.xml"/><Relationship Id="rId104" Type="http://schemas.openxmlformats.org/officeDocument/2006/relationships/customXml" Target="../ink/ink802.xml"/><Relationship Id="rId125" Type="http://schemas.openxmlformats.org/officeDocument/2006/relationships/image" Target="../media/image818.png"/><Relationship Id="rId146" Type="http://schemas.openxmlformats.org/officeDocument/2006/relationships/customXml" Target="../ink/ink823.xml"/><Relationship Id="rId167" Type="http://schemas.openxmlformats.org/officeDocument/2006/relationships/image" Target="../media/image839.png"/><Relationship Id="rId188" Type="http://schemas.openxmlformats.org/officeDocument/2006/relationships/customXml" Target="../ink/ink844.xml"/><Relationship Id="rId311" Type="http://schemas.openxmlformats.org/officeDocument/2006/relationships/image" Target="../media/image911.png"/><Relationship Id="rId332" Type="http://schemas.openxmlformats.org/officeDocument/2006/relationships/customXml" Target="../ink/ink916.xml"/><Relationship Id="rId353" Type="http://schemas.openxmlformats.org/officeDocument/2006/relationships/image" Target="../media/image932.png"/><Relationship Id="rId374" Type="http://schemas.openxmlformats.org/officeDocument/2006/relationships/customXml" Target="../ink/ink937.xml"/><Relationship Id="rId71" Type="http://schemas.openxmlformats.org/officeDocument/2006/relationships/image" Target="../media/image791.png"/><Relationship Id="rId92" Type="http://schemas.openxmlformats.org/officeDocument/2006/relationships/customXml" Target="../ink/ink796.xml"/><Relationship Id="rId213" Type="http://schemas.openxmlformats.org/officeDocument/2006/relationships/image" Target="../media/image862.png"/><Relationship Id="rId234" Type="http://schemas.openxmlformats.org/officeDocument/2006/relationships/customXml" Target="../ink/ink867.xml"/><Relationship Id="rId2" Type="http://schemas.openxmlformats.org/officeDocument/2006/relationships/customXml" Target="../ink/ink751.xml"/><Relationship Id="rId29" Type="http://schemas.openxmlformats.org/officeDocument/2006/relationships/image" Target="../media/image770.png"/><Relationship Id="rId255" Type="http://schemas.openxmlformats.org/officeDocument/2006/relationships/image" Target="../media/image883.png"/><Relationship Id="rId276" Type="http://schemas.openxmlformats.org/officeDocument/2006/relationships/customXml" Target="../ink/ink888.xml"/><Relationship Id="rId297" Type="http://schemas.openxmlformats.org/officeDocument/2006/relationships/image" Target="../media/image904.png"/><Relationship Id="rId40" Type="http://schemas.openxmlformats.org/officeDocument/2006/relationships/customXml" Target="../ink/ink770.xml"/><Relationship Id="rId115" Type="http://schemas.openxmlformats.org/officeDocument/2006/relationships/image" Target="../media/image813.png"/><Relationship Id="rId136" Type="http://schemas.openxmlformats.org/officeDocument/2006/relationships/customXml" Target="../ink/ink818.xml"/><Relationship Id="rId157" Type="http://schemas.openxmlformats.org/officeDocument/2006/relationships/image" Target="../media/image834.png"/><Relationship Id="rId178" Type="http://schemas.openxmlformats.org/officeDocument/2006/relationships/customXml" Target="../ink/ink839.xml"/><Relationship Id="rId301" Type="http://schemas.openxmlformats.org/officeDocument/2006/relationships/image" Target="../media/image906.png"/><Relationship Id="rId322" Type="http://schemas.openxmlformats.org/officeDocument/2006/relationships/customXml" Target="../ink/ink911.xml"/><Relationship Id="rId343" Type="http://schemas.openxmlformats.org/officeDocument/2006/relationships/image" Target="../media/image927.png"/><Relationship Id="rId364" Type="http://schemas.openxmlformats.org/officeDocument/2006/relationships/customXml" Target="../ink/ink932.xml"/><Relationship Id="rId61" Type="http://schemas.openxmlformats.org/officeDocument/2006/relationships/image" Target="../media/image786.png"/><Relationship Id="rId82" Type="http://schemas.openxmlformats.org/officeDocument/2006/relationships/customXml" Target="../ink/ink791.xml"/><Relationship Id="rId199" Type="http://schemas.openxmlformats.org/officeDocument/2006/relationships/image" Target="../media/image855.png"/><Relationship Id="rId203" Type="http://schemas.openxmlformats.org/officeDocument/2006/relationships/image" Target="../media/image857.png"/><Relationship Id="rId385" Type="http://schemas.openxmlformats.org/officeDocument/2006/relationships/image" Target="../media/image948.png"/><Relationship Id="rId19" Type="http://schemas.openxmlformats.org/officeDocument/2006/relationships/image" Target="../media/image765.png"/><Relationship Id="rId224" Type="http://schemas.openxmlformats.org/officeDocument/2006/relationships/customXml" Target="../ink/ink862.xml"/><Relationship Id="rId245" Type="http://schemas.openxmlformats.org/officeDocument/2006/relationships/image" Target="../media/image878.png"/><Relationship Id="rId266" Type="http://schemas.openxmlformats.org/officeDocument/2006/relationships/customXml" Target="../ink/ink883.xml"/><Relationship Id="rId287" Type="http://schemas.openxmlformats.org/officeDocument/2006/relationships/image" Target="../media/image899.png"/><Relationship Id="rId30" Type="http://schemas.openxmlformats.org/officeDocument/2006/relationships/customXml" Target="../ink/ink765.xml"/><Relationship Id="rId105" Type="http://schemas.openxmlformats.org/officeDocument/2006/relationships/image" Target="../media/image808.png"/><Relationship Id="rId126" Type="http://schemas.openxmlformats.org/officeDocument/2006/relationships/customXml" Target="../ink/ink813.xml"/><Relationship Id="rId147" Type="http://schemas.openxmlformats.org/officeDocument/2006/relationships/image" Target="../media/image829.png"/><Relationship Id="rId168" Type="http://schemas.openxmlformats.org/officeDocument/2006/relationships/customXml" Target="../ink/ink834.xml"/><Relationship Id="rId312" Type="http://schemas.openxmlformats.org/officeDocument/2006/relationships/customXml" Target="../ink/ink906.xml"/><Relationship Id="rId333" Type="http://schemas.openxmlformats.org/officeDocument/2006/relationships/image" Target="../media/image922.png"/><Relationship Id="rId354" Type="http://schemas.openxmlformats.org/officeDocument/2006/relationships/customXml" Target="../ink/ink927.xml"/><Relationship Id="rId51" Type="http://schemas.openxmlformats.org/officeDocument/2006/relationships/image" Target="../media/image781.png"/><Relationship Id="rId72" Type="http://schemas.openxmlformats.org/officeDocument/2006/relationships/customXml" Target="../ink/ink786.xml"/><Relationship Id="rId93" Type="http://schemas.openxmlformats.org/officeDocument/2006/relationships/image" Target="../media/image802.png"/><Relationship Id="rId189" Type="http://schemas.openxmlformats.org/officeDocument/2006/relationships/image" Target="../media/image850.png"/><Relationship Id="rId375" Type="http://schemas.openxmlformats.org/officeDocument/2006/relationships/image" Target="../media/image943.png"/><Relationship Id="rId3" Type="http://schemas.openxmlformats.org/officeDocument/2006/relationships/image" Target="../media/image757.png"/><Relationship Id="rId214" Type="http://schemas.openxmlformats.org/officeDocument/2006/relationships/customXml" Target="../ink/ink857.xml"/><Relationship Id="rId235" Type="http://schemas.openxmlformats.org/officeDocument/2006/relationships/image" Target="../media/image873.png"/><Relationship Id="rId256" Type="http://schemas.openxmlformats.org/officeDocument/2006/relationships/customXml" Target="../ink/ink878.xml"/><Relationship Id="rId277" Type="http://schemas.openxmlformats.org/officeDocument/2006/relationships/image" Target="../media/image894.png"/><Relationship Id="rId298" Type="http://schemas.openxmlformats.org/officeDocument/2006/relationships/customXml" Target="../ink/ink899.xml"/><Relationship Id="rId116" Type="http://schemas.openxmlformats.org/officeDocument/2006/relationships/customXml" Target="../ink/ink808.xml"/><Relationship Id="rId137" Type="http://schemas.openxmlformats.org/officeDocument/2006/relationships/image" Target="../media/image824.png"/><Relationship Id="rId158" Type="http://schemas.openxmlformats.org/officeDocument/2006/relationships/customXml" Target="../ink/ink829.xml"/><Relationship Id="rId302" Type="http://schemas.openxmlformats.org/officeDocument/2006/relationships/customXml" Target="../ink/ink901.xml"/><Relationship Id="rId323" Type="http://schemas.openxmlformats.org/officeDocument/2006/relationships/image" Target="../media/image917.png"/><Relationship Id="rId344" Type="http://schemas.openxmlformats.org/officeDocument/2006/relationships/customXml" Target="../ink/ink922.xml"/><Relationship Id="rId20" Type="http://schemas.openxmlformats.org/officeDocument/2006/relationships/customXml" Target="../ink/ink760.xml"/><Relationship Id="rId41" Type="http://schemas.openxmlformats.org/officeDocument/2006/relationships/image" Target="../media/image776.png"/><Relationship Id="rId62" Type="http://schemas.openxmlformats.org/officeDocument/2006/relationships/customXml" Target="../ink/ink781.xml"/><Relationship Id="rId83" Type="http://schemas.openxmlformats.org/officeDocument/2006/relationships/image" Target="../media/image797.png"/><Relationship Id="rId179" Type="http://schemas.openxmlformats.org/officeDocument/2006/relationships/image" Target="../media/image845.png"/><Relationship Id="rId365" Type="http://schemas.openxmlformats.org/officeDocument/2006/relationships/image" Target="../media/image938.png"/><Relationship Id="rId386" Type="http://schemas.openxmlformats.org/officeDocument/2006/relationships/customXml" Target="../ink/ink943.xml"/><Relationship Id="rId190" Type="http://schemas.openxmlformats.org/officeDocument/2006/relationships/customXml" Target="../ink/ink845.xml"/><Relationship Id="rId204" Type="http://schemas.openxmlformats.org/officeDocument/2006/relationships/customXml" Target="../ink/ink852.xml"/><Relationship Id="rId225" Type="http://schemas.openxmlformats.org/officeDocument/2006/relationships/image" Target="../media/image868.png"/><Relationship Id="rId246" Type="http://schemas.openxmlformats.org/officeDocument/2006/relationships/customXml" Target="../ink/ink873.xml"/><Relationship Id="rId267" Type="http://schemas.openxmlformats.org/officeDocument/2006/relationships/image" Target="../media/image889.png"/><Relationship Id="rId288" Type="http://schemas.openxmlformats.org/officeDocument/2006/relationships/customXml" Target="../ink/ink894.xml"/><Relationship Id="rId106" Type="http://schemas.openxmlformats.org/officeDocument/2006/relationships/customXml" Target="../ink/ink803.xml"/><Relationship Id="rId127" Type="http://schemas.openxmlformats.org/officeDocument/2006/relationships/image" Target="../media/image819.png"/><Relationship Id="rId313" Type="http://schemas.openxmlformats.org/officeDocument/2006/relationships/image" Target="../media/image912.png"/><Relationship Id="rId10" Type="http://schemas.openxmlformats.org/officeDocument/2006/relationships/customXml" Target="../ink/ink755.xml"/><Relationship Id="rId31" Type="http://schemas.openxmlformats.org/officeDocument/2006/relationships/image" Target="../media/image771.png"/><Relationship Id="rId52" Type="http://schemas.openxmlformats.org/officeDocument/2006/relationships/customXml" Target="../ink/ink776.xml"/><Relationship Id="rId73" Type="http://schemas.openxmlformats.org/officeDocument/2006/relationships/image" Target="../media/image792.png"/><Relationship Id="rId94" Type="http://schemas.openxmlformats.org/officeDocument/2006/relationships/customXml" Target="../ink/ink797.xml"/><Relationship Id="rId148" Type="http://schemas.openxmlformats.org/officeDocument/2006/relationships/customXml" Target="../ink/ink824.xml"/><Relationship Id="rId169" Type="http://schemas.openxmlformats.org/officeDocument/2006/relationships/image" Target="../media/image840.png"/><Relationship Id="rId334" Type="http://schemas.openxmlformats.org/officeDocument/2006/relationships/customXml" Target="../ink/ink917.xml"/><Relationship Id="rId355" Type="http://schemas.openxmlformats.org/officeDocument/2006/relationships/image" Target="../media/image933.png"/><Relationship Id="rId376" Type="http://schemas.openxmlformats.org/officeDocument/2006/relationships/customXml" Target="../ink/ink938.xml"/><Relationship Id="rId4" Type="http://schemas.openxmlformats.org/officeDocument/2006/relationships/customXml" Target="../ink/ink752.xml"/><Relationship Id="rId180" Type="http://schemas.openxmlformats.org/officeDocument/2006/relationships/customXml" Target="../ink/ink840.xml"/><Relationship Id="rId215" Type="http://schemas.openxmlformats.org/officeDocument/2006/relationships/image" Target="../media/image863.png"/><Relationship Id="rId236" Type="http://schemas.openxmlformats.org/officeDocument/2006/relationships/customXml" Target="../ink/ink868.xml"/><Relationship Id="rId257" Type="http://schemas.openxmlformats.org/officeDocument/2006/relationships/image" Target="../media/image884.png"/><Relationship Id="rId278" Type="http://schemas.openxmlformats.org/officeDocument/2006/relationships/customXml" Target="../ink/ink889.xml"/><Relationship Id="rId303" Type="http://schemas.openxmlformats.org/officeDocument/2006/relationships/image" Target="../media/image907.png"/><Relationship Id="rId42" Type="http://schemas.openxmlformats.org/officeDocument/2006/relationships/customXml" Target="../ink/ink771.xml"/><Relationship Id="rId84" Type="http://schemas.openxmlformats.org/officeDocument/2006/relationships/customXml" Target="../ink/ink792.xml"/><Relationship Id="rId138" Type="http://schemas.openxmlformats.org/officeDocument/2006/relationships/customXml" Target="../ink/ink819.xml"/><Relationship Id="rId345" Type="http://schemas.openxmlformats.org/officeDocument/2006/relationships/image" Target="../media/image928.png"/><Relationship Id="rId387" Type="http://schemas.openxmlformats.org/officeDocument/2006/relationships/image" Target="../media/image949.png"/><Relationship Id="rId191" Type="http://schemas.openxmlformats.org/officeDocument/2006/relationships/image" Target="../media/image851.png"/><Relationship Id="rId205" Type="http://schemas.openxmlformats.org/officeDocument/2006/relationships/image" Target="../media/image858.png"/><Relationship Id="rId247" Type="http://schemas.openxmlformats.org/officeDocument/2006/relationships/image" Target="../media/image879.png"/><Relationship Id="rId107" Type="http://schemas.openxmlformats.org/officeDocument/2006/relationships/image" Target="../media/image809.png"/><Relationship Id="rId289" Type="http://schemas.openxmlformats.org/officeDocument/2006/relationships/image" Target="../media/image900.png"/><Relationship Id="rId11" Type="http://schemas.openxmlformats.org/officeDocument/2006/relationships/image" Target="../media/image761.png"/><Relationship Id="rId53" Type="http://schemas.openxmlformats.org/officeDocument/2006/relationships/image" Target="../media/image782.png"/><Relationship Id="rId149" Type="http://schemas.openxmlformats.org/officeDocument/2006/relationships/image" Target="../media/image830.png"/><Relationship Id="rId314" Type="http://schemas.openxmlformats.org/officeDocument/2006/relationships/customXml" Target="../ink/ink907.xml"/><Relationship Id="rId356" Type="http://schemas.openxmlformats.org/officeDocument/2006/relationships/customXml" Target="../ink/ink928.xml"/><Relationship Id="rId95" Type="http://schemas.openxmlformats.org/officeDocument/2006/relationships/image" Target="../media/image803.png"/><Relationship Id="rId160" Type="http://schemas.openxmlformats.org/officeDocument/2006/relationships/customXml" Target="../ink/ink830.xml"/><Relationship Id="rId216" Type="http://schemas.openxmlformats.org/officeDocument/2006/relationships/customXml" Target="../ink/ink858.xml"/><Relationship Id="rId258" Type="http://schemas.openxmlformats.org/officeDocument/2006/relationships/customXml" Target="../ink/ink879.xml"/><Relationship Id="rId22" Type="http://schemas.openxmlformats.org/officeDocument/2006/relationships/customXml" Target="../ink/ink761.xml"/><Relationship Id="rId64" Type="http://schemas.openxmlformats.org/officeDocument/2006/relationships/customXml" Target="../ink/ink782.xml"/><Relationship Id="rId118" Type="http://schemas.openxmlformats.org/officeDocument/2006/relationships/customXml" Target="../ink/ink809.xml"/><Relationship Id="rId325" Type="http://schemas.openxmlformats.org/officeDocument/2006/relationships/image" Target="../media/image918.png"/><Relationship Id="rId367" Type="http://schemas.openxmlformats.org/officeDocument/2006/relationships/image" Target="../media/image939.png"/><Relationship Id="rId171" Type="http://schemas.openxmlformats.org/officeDocument/2006/relationships/image" Target="../media/image841.png"/><Relationship Id="rId227" Type="http://schemas.openxmlformats.org/officeDocument/2006/relationships/image" Target="../media/image869.png"/><Relationship Id="rId269" Type="http://schemas.openxmlformats.org/officeDocument/2006/relationships/image" Target="../media/image890.png"/><Relationship Id="rId33" Type="http://schemas.openxmlformats.org/officeDocument/2006/relationships/image" Target="../media/image772.png"/><Relationship Id="rId129" Type="http://schemas.openxmlformats.org/officeDocument/2006/relationships/image" Target="../media/image820.png"/><Relationship Id="rId280" Type="http://schemas.openxmlformats.org/officeDocument/2006/relationships/customXml" Target="../ink/ink890.xml"/><Relationship Id="rId336" Type="http://schemas.openxmlformats.org/officeDocument/2006/relationships/customXml" Target="../ink/ink918.xml"/><Relationship Id="rId75" Type="http://schemas.openxmlformats.org/officeDocument/2006/relationships/image" Target="../media/image793.png"/><Relationship Id="rId140" Type="http://schemas.openxmlformats.org/officeDocument/2006/relationships/customXml" Target="../ink/ink820.xml"/><Relationship Id="rId182" Type="http://schemas.openxmlformats.org/officeDocument/2006/relationships/customXml" Target="../ink/ink841.xml"/><Relationship Id="rId378" Type="http://schemas.openxmlformats.org/officeDocument/2006/relationships/customXml" Target="../ink/ink939.xml"/><Relationship Id="rId6" Type="http://schemas.openxmlformats.org/officeDocument/2006/relationships/customXml" Target="../ink/ink753.xml"/><Relationship Id="rId238" Type="http://schemas.openxmlformats.org/officeDocument/2006/relationships/customXml" Target="../ink/ink869.xml"/><Relationship Id="rId291" Type="http://schemas.openxmlformats.org/officeDocument/2006/relationships/image" Target="../media/image901.png"/><Relationship Id="rId305" Type="http://schemas.openxmlformats.org/officeDocument/2006/relationships/image" Target="../media/image908.png"/><Relationship Id="rId347" Type="http://schemas.openxmlformats.org/officeDocument/2006/relationships/image" Target="../media/image929.png"/><Relationship Id="rId44" Type="http://schemas.openxmlformats.org/officeDocument/2006/relationships/customXml" Target="../ink/ink772.xml"/><Relationship Id="rId86" Type="http://schemas.openxmlformats.org/officeDocument/2006/relationships/customXml" Target="../ink/ink793.xml"/><Relationship Id="rId151" Type="http://schemas.openxmlformats.org/officeDocument/2006/relationships/image" Target="../media/image831.png"/><Relationship Id="rId389" Type="http://schemas.openxmlformats.org/officeDocument/2006/relationships/image" Target="../media/image950.png"/><Relationship Id="rId193" Type="http://schemas.openxmlformats.org/officeDocument/2006/relationships/image" Target="../media/image852.png"/><Relationship Id="rId207" Type="http://schemas.openxmlformats.org/officeDocument/2006/relationships/image" Target="../media/image859.png"/><Relationship Id="rId249" Type="http://schemas.openxmlformats.org/officeDocument/2006/relationships/image" Target="../media/image880.png"/><Relationship Id="rId13" Type="http://schemas.openxmlformats.org/officeDocument/2006/relationships/image" Target="../media/image762.png"/><Relationship Id="rId109" Type="http://schemas.openxmlformats.org/officeDocument/2006/relationships/image" Target="../media/image810.png"/><Relationship Id="rId260" Type="http://schemas.openxmlformats.org/officeDocument/2006/relationships/customXml" Target="../ink/ink880.xml"/><Relationship Id="rId316" Type="http://schemas.openxmlformats.org/officeDocument/2006/relationships/customXml" Target="../ink/ink908.xml"/><Relationship Id="rId55" Type="http://schemas.openxmlformats.org/officeDocument/2006/relationships/image" Target="../media/image783.png"/><Relationship Id="rId97" Type="http://schemas.openxmlformats.org/officeDocument/2006/relationships/image" Target="../media/image804.png"/><Relationship Id="rId120" Type="http://schemas.openxmlformats.org/officeDocument/2006/relationships/customXml" Target="../ink/ink810.xml"/><Relationship Id="rId358" Type="http://schemas.openxmlformats.org/officeDocument/2006/relationships/customXml" Target="../ink/ink929.xml"/><Relationship Id="rId162" Type="http://schemas.openxmlformats.org/officeDocument/2006/relationships/customXml" Target="../ink/ink831.xml"/><Relationship Id="rId218" Type="http://schemas.openxmlformats.org/officeDocument/2006/relationships/customXml" Target="../ink/ink859.xml"/><Relationship Id="rId271" Type="http://schemas.openxmlformats.org/officeDocument/2006/relationships/image" Target="../media/image891.png"/><Relationship Id="rId24" Type="http://schemas.openxmlformats.org/officeDocument/2006/relationships/customXml" Target="../ink/ink762.xml"/><Relationship Id="rId66" Type="http://schemas.openxmlformats.org/officeDocument/2006/relationships/customXml" Target="../ink/ink783.xml"/><Relationship Id="rId131" Type="http://schemas.openxmlformats.org/officeDocument/2006/relationships/image" Target="../media/image821.png"/><Relationship Id="rId327" Type="http://schemas.openxmlformats.org/officeDocument/2006/relationships/image" Target="../media/image919.png"/><Relationship Id="rId369" Type="http://schemas.openxmlformats.org/officeDocument/2006/relationships/image" Target="../media/image940.png"/><Relationship Id="rId173" Type="http://schemas.openxmlformats.org/officeDocument/2006/relationships/image" Target="../media/image842.png"/><Relationship Id="rId229" Type="http://schemas.openxmlformats.org/officeDocument/2006/relationships/image" Target="../media/image870.png"/><Relationship Id="rId380" Type="http://schemas.openxmlformats.org/officeDocument/2006/relationships/customXml" Target="../ink/ink940.xml"/><Relationship Id="rId240" Type="http://schemas.openxmlformats.org/officeDocument/2006/relationships/customXml" Target="../ink/ink870.xml"/><Relationship Id="rId35" Type="http://schemas.openxmlformats.org/officeDocument/2006/relationships/image" Target="../media/image773.png"/><Relationship Id="rId77" Type="http://schemas.openxmlformats.org/officeDocument/2006/relationships/image" Target="../media/image794.png"/><Relationship Id="rId100" Type="http://schemas.openxmlformats.org/officeDocument/2006/relationships/customXml" Target="../ink/ink800.xml"/><Relationship Id="rId282" Type="http://schemas.openxmlformats.org/officeDocument/2006/relationships/customXml" Target="../ink/ink891.xml"/><Relationship Id="rId338" Type="http://schemas.openxmlformats.org/officeDocument/2006/relationships/customXml" Target="../ink/ink919.xml"/><Relationship Id="rId8" Type="http://schemas.openxmlformats.org/officeDocument/2006/relationships/customXml" Target="../ink/ink754.xml"/><Relationship Id="rId142" Type="http://schemas.openxmlformats.org/officeDocument/2006/relationships/customXml" Target="../ink/ink821.xml"/><Relationship Id="rId184" Type="http://schemas.openxmlformats.org/officeDocument/2006/relationships/customXml" Target="../ink/ink842.xml"/><Relationship Id="rId391" Type="http://schemas.openxmlformats.org/officeDocument/2006/relationships/image" Target="../media/image951.png"/><Relationship Id="rId251" Type="http://schemas.openxmlformats.org/officeDocument/2006/relationships/image" Target="../media/image881.png"/><Relationship Id="rId46" Type="http://schemas.openxmlformats.org/officeDocument/2006/relationships/customXml" Target="../ink/ink773.xml"/><Relationship Id="rId293" Type="http://schemas.openxmlformats.org/officeDocument/2006/relationships/image" Target="../media/image902.png"/><Relationship Id="rId307" Type="http://schemas.openxmlformats.org/officeDocument/2006/relationships/image" Target="../media/image909.png"/><Relationship Id="rId349" Type="http://schemas.openxmlformats.org/officeDocument/2006/relationships/image" Target="../media/image930.png"/><Relationship Id="rId88" Type="http://schemas.openxmlformats.org/officeDocument/2006/relationships/customXml" Target="../ink/ink794.xml"/><Relationship Id="rId111" Type="http://schemas.openxmlformats.org/officeDocument/2006/relationships/image" Target="../media/image811.png"/><Relationship Id="rId153" Type="http://schemas.openxmlformats.org/officeDocument/2006/relationships/image" Target="../media/image832.png"/><Relationship Id="rId195" Type="http://schemas.openxmlformats.org/officeDocument/2006/relationships/image" Target="../media/image853.png"/><Relationship Id="rId209" Type="http://schemas.openxmlformats.org/officeDocument/2006/relationships/image" Target="../media/image860.png"/><Relationship Id="rId360" Type="http://schemas.openxmlformats.org/officeDocument/2006/relationships/customXml" Target="../ink/ink930.xml"/><Relationship Id="rId220" Type="http://schemas.openxmlformats.org/officeDocument/2006/relationships/customXml" Target="../ink/ink860.xml"/><Relationship Id="rId15" Type="http://schemas.openxmlformats.org/officeDocument/2006/relationships/image" Target="../media/image763.png"/><Relationship Id="rId57" Type="http://schemas.openxmlformats.org/officeDocument/2006/relationships/image" Target="../media/image784.png"/><Relationship Id="rId262" Type="http://schemas.openxmlformats.org/officeDocument/2006/relationships/customXml" Target="../ink/ink881.xml"/><Relationship Id="rId318" Type="http://schemas.openxmlformats.org/officeDocument/2006/relationships/customXml" Target="../ink/ink909.xml"/><Relationship Id="rId99" Type="http://schemas.openxmlformats.org/officeDocument/2006/relationships/image" Target="../media/image805.png"/><Relationship Id="rId122" Type="http://schemas.openxmlformats.org/officeDocument/2006/relationships/customXml" Target="../ink/ink811.xml"/><Relationship Id="rId164" Type="http://schemas.openxmlformats.org/officeDocument/2006/relationships/customXml" Target="../ink/ink832.xml"/><Relationship Id="rId371" Type="http://schemas.openxmlformats.org/officeDocument/2006/relationships/image" Target="../media/image941.png"/><Relationship Id="rId26" Type="http://schemas.openxmlformats.org/officeDocument/2006/relationships/customXml" Target="../ink/ink763.xml"/><Relationship Id="rId231" Type="http://schemas.openxmlformats.org/officeDocument/2006/relationships/image" Target="../media/image871.png"/><Relationship Id="rId273" Type="http://schemas.openxmlformats.org/officeDocument/2006/relationships/image" Target="../media/image892.png"/><Relationship Id="rId329" Type="http://schemas.openxmlformats.org/officeDocument/2006/relationships/image" Target="../media/image920.png"/><Relationship Id="rId68" Type="http://schemas.openxmlformats.org/officeDocument/2006/relationships/customXml" Target="../ink/ink784.xml"/><Relationship Id="rId133" Type="http://schemas.openxmlformats.org/officeDocument/2006/relationships/image" Target="../media/image822.png"/><Relationship Id="rId175" Type="http://schemas.openxmlformats.org/officeDocument/2006/relationships/image" Target="../media/image843.png"/><Relationship Id="rId340" Type="http://schemas.openxmlformats.org/officeDocument/2006/relationships/customXml" Target="../ink/ink920.xml"/><Relationship Id="rId200" Type="http://schemas.openxmlformats.org/officeDocument/2006/relationships/customXml" Target="../ink/ink850.xml"/><Relationship Id="rId382" Type="http://schemas.openxmlformats.org/officeDocument/2006/relationships/customXml" Target="../ink/ink9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07AC9945-AA64-534C-3320-816D2BFED910}"/>
              </a:ext>
            </a:extLst>
          </p:cNvPr>
          <p:cNvGrpSpPr/>
          <p:nvPr/>
        </p:nvGrpSpPr>
        <p:grpSpPr>
          <a:xfrm>
            <a:off x="3188535" y="284870"/>
            <a:ext cx="1577880" cy="410040"/>
            <a:chOff x="3188535" y="284870"/>
            <a:chExt cx="157788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0E517F32-A8F7-868D-8475-25B758FC0DBA}"/>
                    </a:ext>
                  </a:extLst>
                </p14:cNvPr>
                <p14:cNvContentPartPr/>
                <p14:nvPr/>
              </p14:nvContentPartPr>
              <p14:xfrm>
                <a:off x="3188535" y="284870"/>
                <a:ext cx="324000" cy="28404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0E517F32-A8F7-868D-8475-25B758FC0D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70535" y="266870"/>
                  <a:ext cx="3596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6C4A0737-F95D-52F4-ED4C-B3C7EB47D7F6}"/>
                    </a:ext>
                  </a:extLst>
                </p14:cNvPr>
                <p14:cNvContentPartPr/>
                <p14:nvPr/>
              </p14:nvContentPartPr>
              <p14:xfrm>
                <a:off x="3592815" y="454070"/>
                <a:ext cx="208800" cy="13068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6C4A0737-F95D-52F4-ED4C-B3C7EB47D7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74815" y="436070"/>
                  <a:ext cx="244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8E96CFC0-B3EA-11EA-DB45-F755AE20273B}"/>
                    </a:ext>
                  </a:extLst>
                </p14:cNvPr>
                <p14:cNvContentPartPr/>
                <p14:nvPr/>
              </p14:nvContentPartPr>
              <p14:xfrm>
                <a:off x="3706935" y="482510"/>
                <a:ext cx="270000" cy="21240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8E96CFC0-B3EA-11EA-DB45-F755AE2027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89295" y="464510"/>
                  <a:ext cx="305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93FDCF36-3935-251D-ECD8-29CE450BF68E}"/>
                    </a:ext>
                  </a:extLst>
                </p14:cNvPr>
                <p14:cNvContentPartPr/>
                <p14:nvPr/>
              </p14:nvContentPartPr>
              <p14:xfrm>
                <a:off x="4104375" y="348590"/>
                <a:ext cx="41760" cy="23256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93FDCF36-3935-251D-ECD8-29CE450BF6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86735" y="330950"/>
                  <a:ext cx="77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CC9C01B9-5940-070D-37E5-1AF5F42307B1}"/>
                    </a:ext>
                  </a:extLst>
                </p14:cNvPr>
                <p14:cNvContentPartPr/>
                <p14:nvPr/>
              </p14:nvContentPartPr>
              <p14:xfrm>
                <a:off x="4185375" y="494750"/>
                <a:ext cx="153720" cy="6300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CC9C01B9-5940-070D-37E5-1AF5F42307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67735" y="476750"/>
                  <a:ext cx="189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5CFF3ACD-2280-4B26-9A02-207A0770FB8E}"/>
                    </a:ext>
                  </a:extLst>
                </p14:cNvPr>
                <p14:cNvContentPartPr/>
                <p14:nvPr/>
              </p14:nvContentPartPr>
              <p14:xfrm>
                <a:off x="4359255" y="509510"/>
                <a:ext cx="203400" cy="8460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5CFF3ACD-2280-4B26-9A02-207A0770FB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41615" y="491870"/>
                  <a:ext cx="239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BBE77BE3-B1D5-FF66-318E-71887B70A5CD}"/>
                    </a:ext>
                  </a:extLst>
                </p14:cNvPr>
                <p14:cNvContentPartPr/>
                <p14:nvPr/>
              </p14:nvContentPartPr>
              <p14:xfrm>
                <a:off x="4645455" y="462710"/>
                <a:ext cx="120960" cy="10620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BBE77BE3-B1D5-FF66-318E-71887B70A5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27815" y="445070"/>
                  <a:ext cx="1566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CA21EA5-CE15-E439-8246-2CE56F969F13}"/>
              </a:ext>
            </a:extLst>
          </p:cNvPr>
          <p:cNvGrpSpPr/>
          <p:nvPr/>
        </p:nvGrpSpPr>
        <p:grpSpPr>
          <a:xfrm>
            <a:off x="5038575" y="284510"/>
            <a:ext cx="4104360" cy="469800"/>
            <a:chOff x="5038575" y="284510"/>
            <a:chExt cx="410436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95AA1EAB-FD8A-2860-13BF-0312C50F87EB}"/>
                    </a:ext>
                  </a:extLst>
                </p14:cNvPr>
                <p14:cNvContentPartPr/>
                <p14:nvPr/>
              </p14:nvContentPartPr>
              <p14:xfrm>
                <a:off x="5038575" y="486110"/>
                <a:ext cx="271800" cy="8280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95AA1EAB-FD8A-2860-13BF-0312C50F87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20575" y="468110"/>
                  <a:ext cx="307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93284D11-4908-AA76-E2DF-EE8522764D44}"/>
                    </a:ext>
                  </a:extLst>
                </p14:cNvPr>
                <p14:cNvContentPartPr/>
                <p14:nvPr/>
              </p14:nvContentPartPr>
              <p14:xfrm>
                <a:off x="5281215" y="284510"/>
                <a:ext cx="43560" cy="28440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93284D11-4908-AA76-E2DF-EE8522764D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63575" y="266510"/>
                  <a:ext cx="792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20A6728C-5301-DB18-0312-E7C350A28729}"/>
                    </a:ext>
                  </a:extLst>
                </p14:cNvPr>
                <p14:cNvContentPartPr/>
                <p14:nvPr/>
              </p14:nvContentPartPr>
              <p14:xfrm>
                <a:off x="5343135" y="495470"/>
                <a:ext cx="208080" cy="10908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20A6728C-5301-DB18-0312-E7C350A2872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25135" y="477830"/>
                  <a:ext cx="243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0D60F0DE-08BC-1046-EE3C-0F38505C0AF4}"/>
                    </a:ext>
                  </a:extLst>
                </p14:cNvPr>
                <p14:cNvContentPartPr/>
                <p14:nvPr/>
              </p14:nvContentPartPr>
              <p14:xfrm>
                <a:off x="5749935" y="289190"/>
                <a:ext cx="111600" cy="34200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0D60F0DE-08BC-1046-EE3C-0F38505C0A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32295" y="271550"/>
                  <a:ext cx="1472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5695AE97-201D-4FFD-32DD-9FEF09FD8E22}"/>
                    </a:ext>
                  </a:extLst>
                </p14:cNvPr>
                <p14:cNvContentPartPr/>
                <p14:nvPr/>
              </p14:nvContentPartPr>
              <p14:xfrm>
                <a:off x="5930295" y="533270"/>
                <a:ext cx="172080" cy="8064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5695AE97-201D-4FFD-32DD-9FEF09FD8E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12655" y="515270"/>
                  <a:ext cx="207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94A74B04-41E8-6269-0E72-7255A639B623}"/>
                    </a:ext>
                  </a:extLst>
                </p14:cNvPr>
                <p14:cNvContentPartPr/>
                <p14:nvPr/>
              </p14:nvContentPartPr>
              <p14:xfrm>
                <a:off x="6103815" y="546950"/>
                <a:ext cx="146160" cy="7992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94A74B04-41E8-6269-0E72-7255A639B6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86175" y="528950"/>
                  <a:ext cx="181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44D22E9A-01CA-E4BE-67B4-56EEFB4F3189}"/>
                    </a:ext>
                  </a:extLst>
                </p14:cNvPr>
                <p14:cNvContentPartPr/>
                <p14:nvPr/>
              </p14:nvContentPartPr>
              <p14:xfrm>
                <a:off x="6401895" y="523550"/>
                <a:ext cx="80640" cy="23076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44D22E9A-01CA-E4BE-67B4-56EEFB4F31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84255" y="505910"/>
                  <a:ext cx="116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24D81A8F-C1DA-EFA2-96CB-B0C3B5FE47C9}"/>
                    </a:ext>
                  </a:extLst>
                </p14:cNvPr>
                <p14:cNvContentPartPr/>
                <p14:nvPr/>
              </p14:nvContentPartPr>
              <p14:xfrm>
                <a:off x="6449775" y="485030"/>
                <a:ext cx="197640" cy="12672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24D81A8F-C1DA-EFA2-96CB-B0C3B5FE47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31775" y="467030"/>
                  <a:ext cx="233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B8139B2E-6E96-4C27-1F23-BFA8DE652577}"/>
                    </a:ext>
                  </a:extLst>
                </p14:cNvPr>
                <p14:cNvContentPartPr/>
                <p14:nvPr/>
              </p14:nvContentPartPr>
              <p14:xfrm>
                <a:off x="6676575" y="514190"/>
                <a:ext cx="226440" cy="9720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B8139B2E-6E96-4C27-1F23-BFA8DE6525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58935" y="496190"/>
                  <a:ext cx="262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573700A6-CDFF-E5E7-7C40-D8995BDF2359}"/>
                    </a:ext>
                  </a:extLst>
                </p14:cNvPr>
                <p14:cNvContentPartPr/>
                <p14:nvPr/>
              </p14:nvContentPartPr>
              <p14:xfrm>
                <a:off x="6904095" y="308630"/>
                <a:ext cx="344880" cy="31320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573700A6-CDFF-E5E7-7C40-D8995BDF23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86455" y="290630"/>
                  <a:ext cx="3805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070477A4-EC08-2E51-617F-07BB3F9BB65B}"/>
                    </a:ext>
                  </a:extLst>
                </p14:cNvPr>
                <p14:cNvContentPartPr/>
                <p14:nvPr/>
              </p14:nvContentPartPr>
              <p14:xfrm>
                <a:off x="7121175" y="512750"/>
                <a:ext cx="237960" cy="1216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070477A4-EC08-2E51-617F-07BB3F9BB65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03535" y="494750"/>
                  <a:ext cx="273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FBD06E8D-1C41-3335-82A1-5FC785DFCD06}"/>
                    </a:ext>
                  </a:extLst>
                </p14:cNvPr>
                <p14:cNvContentPartPr/>
                <p14:nvPr/>
              </p14:nvContentPartPr>
              <p14:xfrm>
                <a:off x="7407015" y="504110"/>
                <a:ext cx="165600" cy="12636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FBD06E8D-1C41-3335-82A1-5FC785DFCD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89375" y="486110"/>
                  <a:ext cx="201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227E4BA9-6EE3-9148-13D9-8ADE7B4A0D63}"/>
                    </a:ext>
                  </a:extLst>
                </p14:cNvPr>
                <p14:cNvContentPartPr/>
                <p14:nvPr/>
              </p14:nvContentPartPr>
              <p14:xfrm>
                <a:off x="7639935" y="537950"/>
                <a:ext cx="280440" cy="11736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227E4BA9-6EE3-9148-13D9-8ADE7B4A0D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21935" y="520310"/>
                  <a:ext cx="316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19A62284-69F7-B682-0536-B01E9CAE593D}"/>
                    </a:ext>
                  </a:extLst>
                </p14:cNvPr>
                <p14:cNvContentPartPr/>
                <p14:nvPr/>
              </p14:nvContentPartPr>
              <p14:xfrm>
                <a:off x="7894095" y="467390"/>
                <a:ext cx="70920" cy="6048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19A62284-69F7-B682-0536-B01E9CAE593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76455" y="449390"/>
                  <a:ext cx="106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686EE731-508E-62EE-CD87-FF768EA2E938}"/>
                    </a:ext>
                  </a:extLst>
                </p14:cNvPr>
                <p14:cNvContentPartPr/>
                <p14:nvPr/>
              </p14:nvContentPartPr>
              <p14:xfrm>
                <a:off x="7947735" y="569630"/>
                <a:ext cx="227520" cy="9540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686EE731-508E-62EE-CD87-FF768EA2E9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29735" y="551990"/>
                  <a:ext cx="263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B525BC06-76B4-8347-05CC-A44E4048401C}"/>
                    </a:ext>
                  </a:extLst>
                </p14:cNvPr>
                <p14:cNvContentPartPr/>
                <p14:nvPr/>
              </p14:nvContentPartPr>
              <p14:xfrm>
                <a:off x="8170935" y="580070"/>
                <a:ext cx="73440" cy="9468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B525BC06-76B4-8347-05CC-A44E404840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52935" y="562070"/>
                  <a:ext cx="109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4971FB5B-EBEF-176C-C477-DF3ED86CF9D8}"/>
                    </a:ext>
                  </a:extLst>
                </p14:cNvPr>
                <p14:cNvContentPartPr/>
                <p14:nvPr/>
              </p14:nvContentPartPr>
              <p14:xfrm>
                <a:off x="8391975" y="465230"/>
                <a:ext cx="299880" cy="20340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4971FB5B-EBEF-176C-C477-DF3ED86CF9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74335" y="447590"/>
                  <a:ext cx="335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67CC4E38-151D-103B-61D2-0714C614F4E9}"/>
                    </a:ext>
                  </a:extLst>
                </p14:cNvPr>
                <p14:cNvContentPartPr/>
                <p14:nvPr/>
              </p14:nvContentPartPr>
              <p14:xfrm>
                <a:off x="8708775" y="591590"/>
                <a:ext cx="196920" cy="10008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67CC4E38-151D-103B-61D2-0714C614F4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91135" y="573590"/>
                  <a:ext cx="232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05ABF181-B031-EA63-0CFA-76A439FBC712}"/>
                    </a:ext>
                  </a:extLst>
                </p14:cNvPr>
                <p14:cNvContentPartPr/>
                <p14:nvPr/>
              </p14:nvContentPartPr>
              <p14:xfrm>
                <a:off x="8978055" y="574670"/>
                <a:ext cx="154800" cy="12780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05ABF181-B031-EA63-0CFA-76A439FBC7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60055" y="556670"/>
                  <a:ext cx="190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14BC19FC-90D6-18D6-9567-0C18AB54CAB6}"/>
                    </a:ext>
                  </a:extLst>
                </p14:cNvPr>
                <p14:cNvContentPartPr/>
                <p14:nvPr/>
              </p14:nvContentPartPr>
              <p14:xfrm>
                <a:off x="8966175" y="471350"/>
                <a:ext cx="176760" cy="6444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14BC19FC-90D6-18D6-9567-0C18AB54CAB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48535" y="453710"/>
                  <a:ext cx="2124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F61A349D-0579-FBE8-34BE-7A2E63F10748}"/>
              </a:ext>
            </a:extLst>
          </p:cNvPr>
          <p:cNvGrpSpPr/>
          <p:nvPr/>
        </p:nvGrpSpPr>
        <p:grpSpPr>
          <a:xfrm>
            <a:off x="6392535" y="874550"/>
            <a:ext cx="2220840" cy="377640"/>
            <a:chOff x="6392535" y="874550"/>
            <a:chExt cx="2220840" cy="37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0253FA9F-2C59-C0DA-8174-AC29032C8336}"/>
                    </a:ext>
                  </a:extLst>
                </p14:cNvPr>
                <p14:cNvContentPartPr/>
                <p14:nvPr/>
              </p14:nvContentPartPr>
              <p14:xfrm>
                <a:off x="6392535" y="1013870"/>
                <a:ext cx="91440" cy="16416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0253FA9F-2C59-C0DA-8174-AC29032C833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74535" y="995870"/>
                  <a:ext cx="127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9ACA53E5-7E2F-7B30-A8B4-F999F058DCB8}"/>
                    </a:ext>
                  </a:extLst>
                </p14:cNvPr>
                <p14:cNvContentPartPr/>
                <p14:nvPr/>
              </p14:nvContentPartPr>
              <p14:xfrm>
                <a:off x="6506655" y="1062110"/>
                <a:ext cx="225720" cy="1584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9ACA53E5-7E2F-7B30-A8B4-F999F058DC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89015" y="1044470"/>
                  <a:ext cx="261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ADD8CD9E-B689-8C0B-5C53-223A6129A854}"/>
                    </a:ext>
                  </a:extLst>
                </p14:cNvPr>
                <p14:cNvContentPartPr/>
                <p14:nvPr/>
              </p14:nvContentPartPr>
              <p14:xfrm>
                <a:off x="6649575" y="1087310"/>
                <a:ext cx="220680" cy="12708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ADD8CD9E-B689-8C0B-5C53-223A6129A8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31575" y="1069670"/>
                  <a:ext cx="256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D648FBFF-2CA4-2108-905F-EA2EB67269BA}"/>
                    </a:ext>
                  </a:extLst>
                </p14:cNvPr>
                <p14:cNvContentPartPr/>
                <p14:nvPr/>
              </p14:nvContentPartPr>
              <p14:xfrm>
                <a:off x="6455895" y="974630"/>
                <a:ext cx="231840" cy="22968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D648FBFF-2CA4-2108-905F-EA2EB67269B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38255" y="956990"/>
                  <a:ext cx="267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8E70A9F9-A4C3-867B-E1B7-9BF51A56651D}"/>
                    </a:ext>
                  </a:extLst>
                </p14:cNvPr>
                <p14:cNvContentPartPr/>
                <p14:nvPr/>
              </p14:nvContentPartPr>
              <p14:xfrm>
                <a:off x="6885735" y="1060670"/>
                <a:ext cx="177480" cy="10332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8E70A9F9-A4C3-867B-E1B7-9BF51A5665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67735" y="1043030"/>
                  <a:ext cx="213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0A3C30DB-C04E-7283-46D7-859EAEB6BAB6}"/>
                    </a:ext>
                  </a:extLst>
                </p14:cNvPr>
                <p14:cNvContentPartPr/>
                <p14:nvPr/>
              </p14:nvContentPartPr>
              <p14:xfrm>
                <a:off x="7021455" y="874550"/>
                <a:ext cx="141840" cy="27324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0A3C30DB-C04E-7283-46D7-859EAEB6BA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03815" y="856550"/>
                  <a:ext cx="1774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AF574B34-50C8-E175-0798-F56034992421}"/>
                    </a:ext>
                  </a:extLst>
                </p14:cNvPr>
                <p14:cNvContentPartPr/>
                <p14:nvPr/>
              </p14:nvContentPartPr>
              <p14:xfrm>
                <a:off x="7118295" y="1017830"/>
                <a:ext cx="138240" cy="173160"/>
              </p14:xfrm>
            </p:contentPart>
          </mc:Choice>
          <mc:Fallback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AF574B34-50C8-E175-0798-F560349924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00655" y="999830"/>
                  <a:ext cx="173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F5634C39-2405-714E-1049-8BBFF0EAD9A5}"/>
                    </a:ext>
                  </a:extLst>
                </p14:cNvPr>
                <p14:cNvContentPartPr/>
                <p14:nvPr/>
              </p14:nvContentPartPr>
              <p14:xfrm>
                <a:off x="7341495" y="1082990"/>
                <a:ext cx="148320" cy="9792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F5634C39-2405-714E-1049-8BBFF0EAD9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23855" y="1065350"/>
                  <a:ext cx="183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E3BCD1A2-17E8-E54D-F473-60E310D7F1E6}"/>
                    </a:ext>
                  </a:extLst>
                </p14:cNvPr>
                <p14:cNvContentPartPr/>
                <p14:nvPr/>
              </p14:nvContentPartPr>
              <p14:xfrm>
                <a:off x="7499895" y="1091270"/>
                <a:ext cx="248400" cy="13932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E3BCD1A2-17E8-E54D-F473-60E310D7F1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82255" y="1073630"/>
                  <a:ext cx="284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1940F55B-360F-2FAB-C18D-DEC1B0B9613E}"/>
                    </a:ext>
                  </a:extLst>
                </p14:cNvPr>
                <p14:cNvContentPartPr/>
                <p14:nvPr/>
              </p14:nvContentPartPr>
              <p14:xfrm>
                <a:off x="7796535" y="1106750"/>
                <a:ext cx="272160" cy="10008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1940F55B-360F-2FAB-C18D-DEC1B0B9613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78535" y="1089110"/>
                  <a:ext cx="307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27380D52-B85A-8424-C2C2-60C58F161FA5}"/>
                    </a:ext>
                  </a:extLst>
                </p14:cNvPr>
                <p14:cNvContentPartPr/>
                <p14:nvPr/>
              </p14:nvContentPartPr>
              <p14:xfrm>
                <a:off x="8078055" y="1048790"/>
                <a:ext cx="128520" cy="17028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27380D52-B85A-8424-C2C2-60C58F161F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60055" y="1031150"/>
                  <a:ext cx="164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2BD95AF7-7176-CFE2-8FA3-E4C9F78B72D0}"/>
                    </a:ext>
                  </a:extLst>
                </p14:cNvPr>
                <p14:cNvContentPartPr/>
                <p14:nvPr/>
              </p14:nvContentPartPr>
              <p14:xfrm>
                <a:off x="8141055" y="1125470"/>
                <a:ext cx="261000" cy="10116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2BD95AF7-7176-CFE2-8FA3-E4C9F78B72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23415" y="1107830"/>
                  <a:ext cx="296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0A3E08DD-2A17-8DAB-D023-563BF1130595}"/>
                    </a:ext>
                  </a:extLst>
                </p14:cNvPr>
                <p14:cNvContentPartPr/>
                <p14:nvPr/>
              </p14:nvContentPartPr>
              <p14:xfrm>
                <a:off x="8407095" y="1108910"/>
                <a:ext cx="206280" cy="14328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0A3E08DD-2A17-8DAB-D023-563BF11305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89455" y="1090910"/>
                  <a:ext cx="241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97DE7016-0292-04AB-AD78-EF4D548C8FDF}"/>
                    </a:ext>
                  </a:extLst>
                </p14:cNvPr>
                <p14:cNvContentPartPr/>
                <p14:nvPr/>
              </p14:nvContentPartPr>
              <p14:xfrm>
                <a:off x="8303055" y="1009910"/>
                <a:ext cx="209880" cy="8244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97DE7016-0292-04AB-AD78-EF4D548C8F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85055" y="992270"/>
                  <a:ext cx="24552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FD0C6E87-18D4-7874-3784-F16EC934275F}"/>
                  </a:ext>
                </a:extLst>
              </p14:cNvPr>
              <p14:cNvContentPartPr/>
              <p14:nvPr/>
            </p14:nvContentPartPr>
            <p14:xfrm>
              <a:off x="9258135" y="483230"/>
              <a:ext cx="487080" cy="141480"/>
            </p14:xfrm>
          </p:contentPart>
        </mc:Choice>
        <mc:Fallback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FD0C6E87-18D4-7874-3784-F16EC934275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240495" y="465590"/>
                <a:ext cx="52272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o 61">
            <a:extLst>
              <a:ext uri="{FF2B5EF4-FFF2-40B4-BE49-F238E27FC236}">
                <a16:creationId xmlns:a16="http://schemas.microsoft.com/office/drawing/2014/main" id="{E46CDF18-9A59-4540-036C-A055A7A782F2}"/>
              </a:ext>
            </a:extLst>
          </p:cNvPr>
          <p:cNvGrpSpPr/>
          <p:nvPr/>
        </p:nvGrpSpPr>
        <p:grpSpPr>
          <a:xfrm>
            <a:off x="9825135" y="345350"/>
            <a:ext cx="682560" cy="324000"/>
            <a:chOff x="9825135" y="345350"/>
            <a:chExt cx="68256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485979FE-EA90-E00E-D675-1C94A711D05C}"/>
                    </a:ext>
                  </a:extLst>
                </p14:cNvPr>
                <p14:cNvContentPartPr/>
                <p14:nvPr/>
              </p14:nvContentPartPr>
              <p14:xfrm>
                <a:off x="9894615" y="521390"/>
                <a:ext cx="205200" cy="14004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485979FE-EA90-E00E-D675-1C94A711D0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76975" y="503750"/>
                  <a:ext cx="240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C176B545-A81A-275A-7F96-98FA8BC438E5}"/>
                    </a:ext>
                  </a:extLst>
                </p14:cNvPr>
                <p14:cNvContentPartPr/>
                <p14:nvPr/>
              </p14:nvContentPartPr>
              <p14:xfrm>
                <a:off x="9825135" y="500510"/>
                <a:ext cx="426960" cy="168840"/>
              </p14:xfrm>
            </p:contentPart>
          </mc:Choice>
          <mc:Fallback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C176B545-A81A-275A-7F96-98FA8BC438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07495" y="482510"/>
                  <a:ext cx="462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D6F700CA-706C-7C84-9055-785B8F8CD414}"/>
                    </a:ext>
                  </a:extLst>
                </p14:cNvPr>
                <p14:cNvContentPartPr/>
                <p14:nvPr/>
              </p14:nvContentPartPr>
              <p14:xfrm>
                <a:off x="10344615" y="345350"/>
                <a:ext cx="163080" cy="12852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D6F700CA-706C-7C84-9055-785B8F8CD4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26975" y="327710"/>
                  <a:ext cx="198720" cy="164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3" name="Imagen 132" descr="Tabla&#10;&#10;Descripción generada automáticamente">
            <a:extLst>
              <a:ext uri="{FF2B5EF4-FFF2-40B4-BE49-F238E27FC236}">
                <a16:creationId xmlns:a16="http://schemas.microsoft.com/office/drawing/2014/main" id="{20D890C6-5D69-07D1-E795-B69EE1AA8AF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2" y="1870950"/>
            <a:ext cx="6690986" cy="3472258"/>
          </a:xfrm>
          <a:prstGeom prst="rect">
            <a:avLst/>
          </a:prstGeom>
        </p:spPr>
      </p:pic>
      <p:grpSp>
        <p:nvGrpSpPr>
          <p:cNvPr id="135" name="Grupo 134">
            <a:extLst>
              <a:ext uri="{FF2B5EF4-FFF2-40B4-BE49-F238E27FC236}">
                <a16:creationId xmlns:a16="http://schemas.microsoft.com/office/drawing/2014/main" id="{2EB8F4AE-7986-4F76-460D-125A74D234C2}"/>
              </a:ext>
            </a:extLst>
          </p:cNvPr>
          <p:cNvGrpSpPr/>
          <p:nvPr/>
        </p:nvGrpSpPr>
        <p:grpSpPr>
          <a:xfrm>
            <a:off x="8606535" y="1050590"/>
            <a:ext cx="1641960" cy="336600"/>
            <a:chOff x="8606535" y="1050590"/>
            <a:chExt cx="164196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E1364551-A7F3-5A43-5DE9-D21D3C0D0D33}"/>
                    </a:ext>
                  </a:extLst>
                </p14:cNvPr>
                <p14:cNvContentPartPr/>
                <p14:nvPr/>
              </p14:nvContentPartPr>
              <p14:xfrm>
                <a:off x="8606535" y="1170830"/>
                <a:ext cx="594000" cy="5472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E1364551-A7F3-5A43-5DE9-D21D3C0D0D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88535" y="1152830"/>
                  <a:ext cx="629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EFA7C70D-C18B-99B3-8243-C52126682A71}"/>
                    </a:ext>
                  </a:extLst>
                </p14:cNvPr>
                <p14:cNvContentPartPr/>
                <p14:nvPr/>
              </p14:nvContentPartPr>
              <p14:xfrm>
                <a:off x="9459735" y="1190630"/>
                <a:ext cx="249480" cy="12852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EFA7C70D-C18B-99B3-8243-C52126682A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41735" y="1172630"/>
                  <a:ext cx="285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DFC3DC3D-C233-94F1-0230-2401C3C2E583}"/>
                    </a:ext>
                  </a:extLst>
                </p14:cNvPr>
                <p14:cNvContentPartPr/>
                <p14:nvPr/>
              </p14:nvContentPartPr>
              <p14:xfrm>
                <a:off x="9415815" y="1209350"/>
                <a:ext cx="329760" cy="14328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DFC3DC3D-C233-94F1-0230-2401C3C2E58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97815" y="1191710"/>
                  <a:ext cx="365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6322A7C8-617F-4ED7-60A0-E9B5F60C9027}"/>
                    </a:ext>
                  </a:extLst>
                </p14:cNvPr>
                <p14:cNvContentPartPr/>
                <p14:nvPr/>
              </p14:nvContentPartPr>
              <p14:xfrm>
                <a:off x="9234735" y="1050590"/>
                <a:ext cx="1013760" cy="336600"/>
              </p14:xfrm>
            </p:contentPart>
          </mc:Choice>
          <mc:Fallback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6322A7C8-617F-4ED7-60A0-E9B5F60C902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17095" y="1032950"/>
                  <a:ext cx="10494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451895C2-648C-26E8-9982-136EC32D7CB9}"/>
                    </a:ext>
                  </a:extLst>
                </p14:cNvPr>
                <p14:cNvContentPartPr/>
                <p14:nvPr/>
              </p14:nvContentPartPr>
              <p14:xfrm>
                <a:off x="9273615" y="1094510"/>
                <a:ext cx="55440" cy="174600"/>
              </p14:xfrm>
            </p:contentPart>
          </mc:Choice>
          <mc:Fallback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451895C2-648C-26E8-9982-136EC32D7CB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55615" y="1076870"/>
                  <a:ext cx="910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o 162">
            <a:extLst>
              <a:ext uri="{FF2B5EF4-FFF2-40B4-BE49-F238E27FC236}">
                <a16:creationId xmlns:a16="http://schemas.microsoft.com/office/drawing/2014/main" id="{73ED15AD-FFE7-D587-E9E1-95477265EF29}"/>
              </a:ext>
            </a:extLst>
          </p:cNvPr>
          <p:cNvGrpSpPr/>
          <p:nvPr/>
        </p:nvGrpSpPr>
        <p:grpSpPr>
          <a:xfrm>
            <a:off x="1025655" y="1631990"/>
            <a:ext cx="1553400" cy="287640"/>
            <a:chOff x="1025655" y="1631990"/>
            <a:chExt cx="155340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12E8D696-7963-32D8-958C-E3F9934B8C74}"/>
                    </a:ext>
                  </a:extLst>
                </p14:cNvPr>
                <p14:cNvContentPartPr/>
                <p14:nvPr/>
              </p14:nvContentPartPr>
              <p14:xfrm>
                <a:off x="1025655" y="1631990"/>
                <a:ext cx="257400" cy="203760"/>
              </p14:xfrm>
            </p:contentPart>
          </mc:Choice>
          <mc:Fallback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12E8D696-7963-32D8-958C-E3F9934B8C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7655" y="1613990"/>
                  <a:ext cx="293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DB15930A-7B0F-B072-3257-BE3956133B94}"/>
                    </a:ext>
                  </a:extLst>
                </p14:cNvPr>
                <p14:cNvContentPartPr/>
                <p14:nvPr/>
              </p14:nvContentPartPr>
              <p14:xfrm>
                <a:off x="1339575" y="1732430"/>
                <a:ext cx="202680" cy="103680"/>
              </p14:xfrm>
            </p:contentPart>
          </mc:Choice>
          <mc:Fallback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DB15930A-7B0F-B072-3257-BE3956133B9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21935" y="1714430"/>
                  <a:ext cx="238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A3A67CC5-F3D3-2E4F-781B-DC13FA1D5C81}"/>
                    </a:ext>
                  </a:extLst>
                </p14:cNvPr>
                <p14:cNvContentPartPr/>
                <p14:nvPr/>
              </p14:nvContentPartPr>
              <p14:xfrm>
                <a:off x="1592655" y="1742510"/>
                <a:ext cx="162360" cy="66960"/>
              </p14:xfrm>
            </p:contentPart>
          </mc:Choice>
          <mc:Fallback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A3A67CC5-F3D3-2E4F-781B-DC13FA1D5C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74655" y="1724870"/>
                  <a:ext cx="198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B57DEEAF-331F-CAC4-F3A3-94687F8A9C35}"/>
                    </a:ext>
                  </a:extLst>
                </p14:cNvPr>
                <p14:cNvContentPartPr/>
                <p14:nvPr/>
              </p14:nvContentPartPr>
              <p14:xfrm>
                <a:off x="1629375" y="1778870"/>
                <a:ext cx="171360" cy="140760"/>
              </p14:xfrm>
            </p:contentPart>
          </mc:Choice>
          <mc:Fallback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B57DEEAF-331F-CAC4-F3A3-94687F8A9C3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11375" y="1761230"/>
                  <a:ext cx="207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37918AD6-9104-3945-63B2-9257738B092A}"/>
                    </a:ext>
                  </a:extLst>
                </p14:cNvPr>
                <p14:cNvContentPartPr/>
                <p14:nvPr/>
              </p14:nvContentPartPr>
              <p14:xfrm>
                <a:off x="1934295" y="1638830"/>
                <a:ext cx="145800" cy="223920"/>
              </p14:xfrm>
            </p:contentPart>
          </mc:Choice>
          <mc:Fallback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37918AD6-9104-3945-63B2-9257738B092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16655" y="1621190"/>
                  <a:ext cx="181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210867B1-C2A0-F6F6-0575-3FE14B781533}"/>
                    </a:ext>
                  </a:extLst>
                </p14:cNvPr>
                <p14:cNvContentPartPr/>
                <p14:nvPr/>
              </p14:nvContentPartPr>
              <p14:xfrm>
                <a:off x="2065335" y="1756550"/>
                <a:ext cx="182880" cy="88920"/>
              </p14:xfrm>
            </p:contentPart>
          </mc:Choice>
          <mc:Fallback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210867B1-C2A0-F6F6-0575-3FE14B78153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47335" y="1738910"/>
                  <a:ext cx="21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4CE96122-E0C1-2650-D834-3DC553CDE0A1}"/>
                    </a:ext>
                  </a:extLst>
                </p14:cNvPr>
                <p14:cNvContentPartPr/>
                <p14:nvPr/>
              </p14:nvContentPartPr>
              <p14:xfrm>
                <a:off x="2227695" y="1778870"/>
                <a:ext cx="103680" cy="97920"/>
              </p14:xfrm>
            </p:contentPart>
          </mc:Choice>
          <mc:Fallback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4CE96122-E0C1-2650-D834-3DC553CDE0A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09695" y="1761230"/>
                  <a:ext cx="139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C9781C71-3BDE-B312-455D-1BF4D2314283}"/>
                    </a:ext>
                  </a:extLst>
                </p14:cNvPr>
                <p14:cNvContentPartPr/>
                <p14:nvPr/>
              </p14:nvContentPartPr>
              <p14:xfrm>
                <a:off x="2427855" y="1743950"/>
                <a:ext cx="151200" cy="101160"/>
              </p14:xfrm>
            </p:contentPart>
          </mc:Choice>
          <mc:Fallback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C9781C71-3BDE-B312-455D-1BF4D231428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09855" y="1726310"/>
                  <a:ext cx="1868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o 161">
            <a:extLst>
              <a:ext uri="{FF2B5EF4-FFF2-40B4-BE49-F238E27FC236}">
                <a16:creationId xmlns:a16="http://schemas.microsoft.com/office/drawing/2014/main" id="{5639FE16-8107-72FB-F3C3-5EDD1C7FF2F8}"/>
              </a:ext>
            </a:extLst>
          </p:cNvPr>
          <p:cNvGrpSpPr/>
          <p:nvPr/>
        </p:nvGrpSpPr>
        <p:grpSpPr>
          <a:xfrm>
            <a:off x="3048495" y="1575110"/>
            <a:ext cx="667080" cy="294480"/>
            <a:chOff x="3048495" y="1575110"/>
            <a:chExt cx="66708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D896B5D9-54D6-BAF4-09C1-5FCDBDBA208A}"/>
                    </a:ext>
                  </a:extLst>
                </p14:cNvPr>
                <p14:cNvContentPartPr/>
                <p14:nvPr/>
              </p14:nvContentPartPr>
              <p14:xfrm>
                <a:off x="3048495" y="1760510"/>
                <a:ext cx="288000" cy="88200"/>
              </p14:xfrm>
            </p:contentPart>
          </mc:Choice>
          <mc:Fallback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D896B5D9-54D6-BAF4-09C1-5FCDBDBA208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30495" y="1742510"/>
                  <a:ext cx="323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7E43F9FF-8C6E-D0F9-8C52-52F762AD2C3A}"/>
                    </a:ext>
                  </a:extLst>
                </p14:cNvPr>
                <p14:cNvContentPartPr/>
                <p14:nvPr/>
              </p14:nvContentPartPr>
              <p14:xfrm>
                <a:off x="3255495" y="1575110"/>
                <a:ext cx="205200" cy="271800"/>
              </p14:xfrm>
            </p:contentPart>
          </mc:Choice>
          <mc:Fallback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7E43F9FF-8C6E-D0F9-8C52-52F762AD2C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37495" y="1557110"/>
                  <a:ext cx="2408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CAA86F9B-119A-DB15-7261-4BB7BABE3AB5}"/>
                    </a:ext>
                  </a:extLst>
                </p14:cNvPr>
                <p14:cNvContentPartPr/>
                <p14:nvPr/>
              </p14:nvContentPartPr>
              <p14:xfrm>
                <a:off x="3351615" y="1767710"/>
                <a:ext cx="363960" cy="101880"/>
              </p14:xfrm>
            </p:contentPart>
          </mc:Choice>
          <mc:Fallback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CAA86F9B-119A-DB15-7261-4BB7BABE3AB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33975" y="1750070"/>
                  <a:ext cx="3996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upo 168">
            <a:extLst>
              <a:ext uri="{FF2B5EF4-FFF2-40B4-BE49-F238E27FC236}">
                <a16:creationId xmlns:a16="http://schemas.microsoft.com/office/drawing/2014/main" id="{5B39AF7D-D908-BD99-59BD-A146CA6B9E30}"/>
              </a:ext>
            </a:extLst>
          </p:cNvPr>
          <p:cNvGrpSpPr/>
          <p:nvPr/>
        </p:nvGrpSpPr>
        <p:grpSpPr>
          <a:xfrm>
            <a:off x="4032015" y="1603550"/>
            <a:ext cx="2754360" cy="334800"/>
            <a:chOff x="4032015" y="1603550"/>
            <a:chExt cx="275436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2F7CC12B-6338-92E0-E1AC-4671AEB524BA}"/>
                    </a:ext>
                  </a:extLst>
                </p14:cNvPr>
                <p14:cNvContentPartPr/>
                <p14:nvPr/>
              </p14:nvContentPartPr>
              <p14:xfrm>
                <a:off x="4032015" y="1664750"/>
                <a:ext cx="179280" cy="181080"/>
              </p14:xfrm>
            </p:contentPart>
          </mc:Choice>
          <mc:Fallback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2F7CC12B-6338-92E0-E1AC-4671AEB524B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14375" y="1646750"/>
                  <a:ext cx="214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E39699AC-001A-D8B0-B95C-2A7DE1421438}"/>
                    </a:ext>
                  </a:extLst>
                </p14:cNvPr>
                <p14:cNvContentPartPr/>
                <p14:nvPr/>
              </p14:nvContentPartPr>
              <p14:xfrm>
                <a:off x="4105455" y="1603550"/>
                <a:ext cx="252720" cy="108000"/>
              </p14:xfrm>
            </p:contentPart>
          </mc:Choice>
          <mc:Fallback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E39699AC-001A-D8B0-B95C-2A7DE142143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87815" y="1585550"/>
                  <a:ext cx="288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8020E6E6-9643-756A-95EA-CB1FD456BCCD}"/>
                    </a:ext>
                  </a:extLst>
                </p14:cNvPr>
                <p14:cNvContentPartPr/>
                <p14:nvPr/>
              </p14:nvContentPartPr>
              <p14:xfrm>
                <a:off x="4232895" y="1761230"/>
                <a:ext cx="216360" cy="84600"/>
              </p14:xfrm>
            </p:contentPart>
          </mc:Choice>
          <mc:Fallback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8020E6E6-9643-756A-95EA-CB1FD456BCC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15255" y="1743230"/>
                  <a:ext cx="252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BD6D167F-40D5-9290-7823-D0A1C7DEBB33}"/>
                    </a:ext>
                  </a:extLst>
                </p14:cNvPr>
                <p14:cNvContentPartPr/>
                <p14:nvPr/>
              </p14:nvContentPartPr>
              <p14:xfrm>
                <a:off x="4524495" y="1623350"/>
                <a:ext cx="206640" cy="250560"/>
              </p14:xfrm>
            </p:contentPart>
          </mc:Choice>
          <mc:Fallback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BD6D167F-40D5-9290-7823-D0A1C7DEBB3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06855" y="1605710"/>
                  <a:ext cx="242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6BC4234E-D7DE-F088-2409-2A353542B86E}"/>
                    </a:ext>
                  </a:extLst>
                </p14:cNvPr>
                <p14:cNvContentPartPr/>
                <p14:nvPr/>
              </p14:nvContentPartPr>
              <p14:xfrm>
                <a:off x="4441695" y="1705070"/>
                <a:ext cx="351720" cy="11520"/>
              </p14:xfrm>
            </p:contentPart>
          </mc:Choice>
          <mc:Fallback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6BC4234E-D7DE-F088-2409-2A353542B86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24055" y="1687430"/>
                  <a:ext cx="387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7F862D5F-3F57-82DF-9005-290A4BB1D2DE}"/>
                    </a:ext>
                  </a:extLst>
                </p14:cNvPr>
                <p14:cNvContentPartPr/>
                <p14:nvPr/>
              </p14:nvContentPartPr>
              <p14:xfrm>
                <a:off x="4677135" y="1737830"/>
                <a:ext cx="236880" cy="115560"/>
              </p14:xfrm>
            </p:contentPart>
          </mc:Choice>
          <mc:Fallback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7F862D5F-3F57-82DF-9005-290A4BB1D2D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659135" y="1719830"/>
                  <a:ext cx="272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B622F873-FC35-51EB-B5B9-1DF297A97F17}"/>
                    </a:ext>
                  </a:extLst>
                </p14:cNvPr>
                <p14:cNvContentPartPr/>
                <p14:nvPr/>
              </p14:nvContentPartPr>
              <p14:xfrm>
                <a:off x="4937415" y="1741790"/>
                <a:ext cx="362160" cy="115200"/>
              </p14:xfrm>
            </p:contentPart>
          </mc:Choice>
          <mc:Fallback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B622F873-FC35-51EB-B5B9-1DF297A97F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919775" y="1724150"/>
                  <a:ext cx="397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144CF278-CD51-5AB6-E002-BBE6E548265B}"/>
                    </a:ext>
                  </a:extLst>
                </p14:cNvPr>
                <p14:cNvContentPartPr/>
                <p14:nvPr/>
              </p14:nvContentPartPr>
              <p14:xfrm>
                <a:off x="5269335" y="1750070"/>
                <a:ext cx="312840" cy="123840"/>
              </p14:xfrm>
            </p:contentPart>
          </mc:Choice>
          <mc:Fallback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144CF278-CD51-5AB6-E002-BBE6E548265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251695" y="1732430"/>
                  <a:ext cx="348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B9C7106D-7380-356C-3CAE-40108709F772}"/>
                    </a:ext>
                  </a:extLst>
                </p14:cNvPr>
                <p14:cNvContentPartPr/>
                <p14:nvPr/>
              </p14:nvContentPartPr>
              <p14:xfrm>
                <a:off x="5595495" y="1683110"/>
                <a:ext cx="62280" cy="45720"/>
              </p14:xfrm>
            </p:contentPart>
          </mc:Choice>
          <mc:Fallback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B9C7106D-7380-356C-3CAE-40108709F77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77855" y="1665470"/>
                  <a:ext cx="97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B4213486-3F2A-2747-D2E3-A1C72E190F22}"/>
                    </a:ext>
                  </a:extLst>
                </p14:cNvPr>
                <p14:cNvContentPartPr/>
                <p14:nvPr/>
              </p14:nvContentPartPr>
              <p14:xfrm>
                <a:off x="5634015" y="1761590"/>
                <a:ext cx="183600" cy="113760"/>
              </p14:xfrm>
            </p:contentPart>
          </mc:Choice>
          <mc:Fallback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B4213486-3F2A-2747-D2E3-A1C72E190F2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16375" y="1743590"/>
                  <a:ext cx="219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09C93BB8-F4D7-365A-EBFE-0F107CB062B1}"/>
                    </a:ext>
                  </a:extLst>
                </p14:cNvPr>
                <p14:cNvContentPartPr/>
                <p14:nvPr/>
              </p14:nvContentPartPr>
              <p14:xfrm>
                <a:off x="5816175" y="1798670"/>
                <a:ext cx="75960" cy="106560"/>
              </p14:xfrm>
            </p:contentPart>
          </mc:Choice>
          <mc:Fallback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09C93BB8-F4D7-365A-EBFE-0F107CB062B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98175" y="1781030"/>
                  <a:ext cx="111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C06B9AE2-DB18-59EC-81D9-DB54AECDCFB5}"/>
                    </a:ext>
                  </a:extLst>
                </p14:cNvPr>
                <p14:cNvContentPartPr/>
                <p14:nvPr/>
              </p14:nvContentPartPr>
              <p14:xfrm>
                <a:off x="5997615" y="1802270"/>
                <a:ext cx="262800" cy="98640"/>
              </p14:xfrm>
            </p:contentPart>
          </mc:Choice>
          <mc:Fallback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C06B9AE2-DB18-59EC-81D9-DB54AECDCFB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79975" y="1784270"/>
                  <a:ext cx="298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0F06658F-E8DA-647E-16AA-F516FF25ADEB}"/>
                    </a:ext>
                  </a:extLst>
                </p14:cNvPr>
                <p14:cNvContentPartPr/>
                <p14:nvPr/>
              </p14:nvContentPartPr>
              <p14:xfrm>
                <a:off x="6294615" y="1711550"/>
                <a:ext cx="75960" cy="67680"/>
              </p14:xfrm>
            </p:contentPart>
          </mc:Choice>
          <mc:Fallback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0F06658F-E8DA-647E-16AA-F516FF25ADE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76975" y="1693910"/>
                  <a:ext cx="111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29AFAF6A-B0E2-8331-5C0E-668ABB9DC28A}"/>
                    </a:ext>
                  </a:extLst>
                </p14:cNvPr>
                <p14:cNvContentPartPr/>
                <p14:nvPr/>
              </p14:nvContentPartPr>
              <p14:xfrm>
                <a:off x="6494415" y="1724150"/>
                <a:ext cx="90360" cy="30240"/>
              </p14:xfrm>
            </p:contentPart>
          </mc:Choice>
          <mc:Fallback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29AFAF6A-B0E2-8331-5C0E-668ABB9DC28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76775" y="1706150"/>
                  <a:ext cx="126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C313B226-91A0-399B-2E44-BA860E4A9798}"/>
                    </a:ext>
                  </a:extLst>
                </p14:cNvPr>
                <p14:cNvContentPartPr/>
                <p14:nvPr/>
              </p14:nvContentPartPr>
              <p14:xfrm>
                <a:off x="6336015" y="1833230"/>
                <a:ext cx="196200" cy="90720"/>
              </p14:xfrm>
            </p:contentPart>
          </mc:Choice>
          <mc:Fallback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C313B226-91A0-399B-2E44-BA860E4A979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18375" y="1815590"/>
                  <a:ext cx="231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28DC84E2-2367-C568-E3E8-93BD1E139341}"/>
                    </a:ext>
                  </a:extLst>
                </p14:cNvPr>
                <p14:cNvContentPartPr/>
                <p14:nvPr/>
              </p14:nvContentPartPr>
              <p14:xfrm>
                <a:off x="6590175" y="1830710"/>
                <a:ext cx="196200" cy="107640"/>
              </p14:xfrm>
            </p:contentPart>
          </mc:Choice>
          <mc:Fallback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28DC84E2-2367-C568-E3E8-93BD1E13934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72535" y="1812710"/>
                  <a:ext cx="2318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o 197">
            <a:extLst>
              <a:ext uri="{FF2B5EF4-FFF2-40B4-BE49-F238E27FC236}">
                <a16:creationId xmlns:a16="http://schemas.microsoft.com/office/drawing/2014/main" id="{902DA68A-6A47-2D95-BA54-74D3BA210E77}"/>
              </a:ext>
            </a:extLst>
          </p:cNvPr>
          <p:cNvGrpSpPr/>
          <p:nvPr/>
        </p:nvGrpSpPr>
        <p:grpSpPr>
          <a:xfrm>
            <a:off x="2496615" y="5895830"/>
            <a:ext cx="1049400" cy="802080"/>
            <a:chOff x="2496615" y="5895830"/>
            <a:chExt cx="1049400" cy="80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A73B1B69-C3B8-0A56-A501-F8ECE3BBBFDF}"/>
                    </a:ext>
                  </a:extLst>
                </p14:cNvPr>
                <p14:cNvContentPartPr/>
                <p14:nvPr/>
              </p14:nvContentPartPr>
              <p14:xfrm>
                <a:off x="2496615" y="5955950"/>
                <a:ext cx="367200" cy="241560"/>
              </p14:xfrm>
            </p:contentPart>
          </mc:Choice>
          <mc:Fallback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A73B1B69-C3B8-0A56-A501-F8ECE3BBBFD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78975" y="5937950"/>
                  <a:ext cx="402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CDCE9905-AB08-40A5-9BD6-5E728D460522}"/>
                    </a:ext>
                  </a:extLst>
                </p14:cNvPr>
                <p14:cNvContentPartPr/>
                <p14:nvPr/>
              </p14:nvContentPartPr>
              <p14:xfrm>
                <a:off x="2498775" y="5895830"/>
                <a:ext cx="562680" cy="286560"/>
              </p14:xfrm>
            </p:contentPart>
          </mc:Choice>
          <mc:Fallback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CDCE9905-AB08-40A5-9BD6-5E728D4605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481135" y="5877830"/>
                  <a:ext cx="598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7054D7A9-4F0C-ECB2-9A7E-CDC99A9AA777}"/>
                    </a:ext>
                  </a:extLst>
                </p14:cNvPr>
                <p14:cNvContentPartPr/>
                <p14:nvPr/>
              </p14:nvContentPartPr>
              <p14:xfrm>
                <a:off x="2613255" y="6304070"/>
                <a:ext cx="38880" cy="216360"/>
              </p14:xfrm>
            </p:contentPart>
          </mc:Choice>
          <mc:Fallback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7054D7A9-4F0C-ECB2-9A7E-CDC99A9AA7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595255" y="6286430"/>
                  <a:ext cx="74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55F40A38-ED04-D5B1-0A23-BA070E13E9AE}"/>
                    </a:ext>
                  </a:extLst>
                </p14:cNvPr>
                <p14:cNvContentPartPr/>
                <p14:nvPr/>
              </p14:nvContentPartPr>
              <p14:xfrm>
                <a:off x="2574015" y="6216590"/>
                <a:ext cx="235440" cy="122760"/>
              </p14:xfrm>
            </p:contentPart>
          </mc:Choice>
          <mc:Fallback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55F40A38-ED04-D5B1-0A23-BA070E13E9A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56015" y="6198950"/>
                  <a:ext cx="271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75A52DB8-E26B-A8DC-D570-B1AE1D36C88B}"/>
                    </a:ext>
                  </a:extLst>
                </p14:cNvPr>
                <p14:cNvContentPartPr/>
                <p14:nvPr/>
              </p14:nvContentPartPr>
              <p14:xfrm>
                <a:off x="2751495" y="6536270"/>
                <a:ext cx="30960" cy="91800"/>
              </p14:xfrm>
            </p:contentPart>
          </mc:Choice>
          <mc:Fallback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75A52DB8-E26B-A8DC-D570-B1AE1D36C8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33855" y="6518270"/>
                  <a:ext cx="66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CD62F091-7A21-0D88-00B4-E81DA483722E}"/>
                    </a:ext>
                  </a:extLst>
                </p14:cNvPr>
                <p14:cNvContentPartPr/>
                <p14:nvPr/>
              </p14:nvContentPartPr>
              <p14:xfrm>
                <a:off x="2740695" y="6511070"/>
                <a:ext cx="158400" cy="151920"/>
              </p14:xfrm>
            </p:contentPart>
          </mc:Choice>
          <mc:Fallback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CD62F091-7A21-0D88-00B4-E81DA483722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22695" y="6493430"/>
                  <a:ext cx="194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FD76FAD1-1B26-F261-A723-9F78C9F34090}"/>
                    </a:ext>
                  </a:extLst>
                </p14:cNvPr>
                <p14:cNvContentPartPr/>
                <p14:nvPr/>
              </p14:nvContentPartPr>
              <p14:xfrm>
                <a:off x="3002415" y="6590990"/>
                <a:ext cx="100440" cy="78480"/>
              </p14:xfrm>
            </p:contentPart>
          </mc:Choice>
          <mc:Fallback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FD76FAD1-1B26-F261-A723-9F78C9F3409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984415" y="6573350"/>
                  <a:ext cx="136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B758B9BA-A860-C206-330C-56ED87B1D1DE}"/>
                    </a:ext>
                  </a:extLst>
                </p14:cNvPr>
                <p14:cNvContentPartPr/>
                <p14:nvPr/>
              </p14:nvContentPartPr>
              <p14:xfrm>
                <a:off x="3108975" y="6612230"/>
                <a:ext cx="110520" cy="79200"/>
              </p14:xfrm>
            </p:contentPart>
          </mc:Choice>
          <mc:Fallback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B758B9BA-A860-C206-330C-56ED87B1D1D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91335" y="6594590"/>
                  <a:ext cx="146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1D9871F0-FBF5-9B6D-CEBA-2FAB21E9C1A5}"/>
                    </a:ext>
                  </a:extLst>
                </p14:cNvPr>
                <p14:cNvContentPartPr/>
                <p14:nvPr/>
              </p14:nvContentPartPr>
              <p14:xfrm>
                <a:off x="3237135" y="6577310"/>
                <a:ext cx="96480" cy="120600"/>
              </p14:xfrm>
            </p:contentPart>
          </mc:Choice>
          <mc:Fallback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1D9871F0-FBF5-9B6D-CEBA-2FAB21E9C1A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219495" y="6559670"/>
                  <a:ext cx="132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1B3A31FE-32A7-00EC-88D8-A3A9B0D58535}"/>
                    </a:ext>
                  </a:extLst>
                </p14:cNvPr>
                <p14:cNvContentPartPr/>
                <p14:nvPr/>
              </p14:nvContentPartPr>
              <p14:xfrm>
                <a:off x="3394815" y="6592430"/>
                <a:ext cx="151200" cy="94680"/>
              </p14:xfrm>
            </p:contentPart>
          </mc:Choice>
          <mc:Fallback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1B3A31FE-32A7-00EC-88D8-A3A9B0D5853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77175" y="6574430"/>
                  <a:ext cx="1868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upo 213">
            <a:extLst>
              <a:ext uri="{FF2B5EF4-FFF2-40B4-BE49-F238E27FC236}">
                <a16:creationId xmlns:a16="http://schemas.microsoft.com/office/drawing/2014/main" id="{832FE07C-603E-7757-1E24-A1AC2CCB6887}"/>
              </a:ext>
            </a:extLst>
          </p:cNvPr>
          <p:cNvGrpSpPr/>
          <p:nvPr/>
        </p:nvGrpSpPr>
        <p:grpSpPr>
          <a:xfrm>
            <a:off x="3178095" y="5540870"/>
            <a:ext cx="2001240" cy="403560"/>
            <a:chOff x="3178095" y="5540870"/>
            <a:chExt cx="200124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10E8DB04-0EFF-D521-D2AB-C38ACAF1B169}"/>
                    </a:ext>
                  </a:extLst>
                </p14:cNvPr>
                <p14:cNvContentPartPr/>
                <p14:nvPr/>
              </p14:nvContentPartPr>
              <p14:xfrm>
                <a:off x="3178095" y="5792870"/>
                <a:ext cx="174960" cy="151560"/>
              </p14:xfrm>
            </p:contentPart>
          </mc:Choice>
          <mc:Fallback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10E8DB04-0EFF-D521-D2AB-C38ACAF1B16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60095" y="5774870"/>
                  <a:ext cx="210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016351F5-3D1D-FC47-C9FF-50EF30BC90F9}"/>
                    </a:ext>
                  </a:extLst>
                </p14:cNvPr>
                <p14:cNvContentPartPr/>
                <p14:nvPr/>
              </p14:nvContentPartPr>
              <p14:xfrm>
                <a:off x="3486975" y="5680550"/>
                <a:ext cx="218160" cy="62280"/>
              </p14:xfrm>
            </p:contentPart>
          </mc:Choice>
          <mc:Fallback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016351F5-3D1D-FC47-C9FF-50EF30BC90F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69335" y="5662550"/>
                  <a:ext cx="253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817DCA6A-0C90-CA59-84EE-1522473FC9FC}"/>
                    </a:ext>
                  </a:extLst>
                </p14:cNvPr>
                <p14:cNvContentPartPr/>
                <p14:nvPr/>
              </p14:nvContentPartPr>
              <p14:xfrm>
                <a:off x="3677055" y="5625110"/>
                <a:ext cx="114840" cy="129240"/>
              </p14:xfrm>
            </p:contentPart>
          </mc:Choice>
          <mc:Fallback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817DCA6A-0C90-CA59-84EE-1522473FC9F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59415" y="5607470"/>
                  <a:ext cx="150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96DBC2FF-2003-D8F1-1429-B4B2259151B0}"/>
                    </a:ext>
                  </a:extLst>
                </p14:cNvPr>
                <p14:cNvContentPartPr/>
                <p14:nvPr/>
              </p14:nvContentPartPr>
              <p14:xfrm>
                <a:off x="3862455" y="5637710"/>
                <a:ext cx="8280" cy="101880"/>
              </p14:xfrm>
            </p:contentPart>
          </mc:Choice>
          <mc:Fallback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96DBC2FF-2003-D8F1-1429-B4B2259151B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44815" y="5620070"/>
                  <a:ext cx="43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1AA3575D-6FB5-53E1-A2AD-03A2B796FB6F}"/>
                    </a:ext>
                  </a:extLst>
                </p14:cNvPr>
                <p14:cNvContentPartPr/>
                <p14:nvPr/>
              </p14:nvContentPartPr>
              <p14:xfrm>
                <a:off x="3876855" y="5552390"/>
                <a:ext cx="176760" cy="106920"/>
              </p14:xfrm>
            </p:contentPart>
          </mc:Choice>
          <mc:Fallback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1AA3575D-6FB5-53E1-A2AD-03A2B796FB6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58855" y="5534750"/>
                  <a:ext cx="212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75728ACB-F6E8-3499-B417-C61A07EE0C36}"/>
                    </a:ext>
                  </a:extLst>
                </p14:cNvPr>
                <p14:cNvContentPartPr/>
                <p14:nvPr/>
              </p14:nvContentPartPr>
              <p14:xfrm>
                <a:off x="3981615" y="5674790"/>
                <a:ext cx="148320" cy="70200"/>
              </p14:xfrm>
            </p:contentPart>
          </mc:Choice>
          <mc:Fallback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75728ACB-F6E8-3499-B417-C61A07EE0C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63975" y="5656790"/>
                  <a:ext cx="183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144A9A0A-C880-4D44-8AF5-4D658FDBD4BD}"/>
                    </a:ext>
                  </a:extLst>
                </p14:cNvPr>
                <p14:cNvContentPartPr/>
                <p14:nvPr/>
              </p14:nvContentPartPr>
              <p14:xfrm>
                <a:off x="4208055" y="5540870"/>
                <a:ext cx="72360" cy="220680"/>
              </p14:xfrm>
            </p:contentPart>
          </mc:Choice>
          <mc:Fallback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144A9A0A-C880-4D44-8AF5-4D658FDBD4B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190415" y="5523230"/>
                  <a:ext cx="108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A96BA2E5-59DF-5466-CD35-CFDE49C329E7}"/>
                    </a:ext>
                  </a:extLst>
                </p14:cNvPr>
                <p14:cNvContentPartPr/>
                <p14:nvPr/>
              </p14:nvContentPartPr>
              <p14:xfrm>
                <a:off x="4098615" y="5593070"/>
                <a:ext cx="295200" cy="14040"/>
              </p14:xfrm>
            </p:contentPart>
          </mc:Choice>
          <mc:Fallback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A96BA2E5-59DF-5466-CD35-CFDE49C329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080975" y="5575430"/>
                  <a:ext cx="330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AB388F94-17C3-F9DA-2005-17E0BE042E74}"/>
                    </a:ext>
                  </a:extLst>
                </p14:cNvPr>
                <p14:cNvContentPartPr/>
                <p14:nvPr/>
              </p14:nvContentPartPr>
              <p14:xfrm>
                <a:off x="4337295" y="5643470"/>
                <a:ext cx="157680" cy="116640"/>
              </p14:xfrm>
            </p:contentPart>
          </mc:Choice>
          <mc:Fallback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AB388F94-17C3-F9DA-2005-17E0BE042E7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19295" y="5625830"/>
                  <a:ext cx="193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6A8980BA-C317-05F9-D62C-B4E05912A015}"/>
                    </a:ext>
                  </a:extLst>
                </p14:cNvPr>
                <p14:cNvContentPartPr/>
                <p14:nvPr/>
              </p14:nvContentPartPr>
              <p14:xfrm>
                <a:off x="4497855" y="5661110"/>
                <a:ext cx="161280" cy="116280"/>
              </p14:xfrm>
            </p:contentPart>
          </mc:Choice>
          <mc:Fallback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6A8980BA-C317-05F9-D62C-B4E05912A01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479855" y="5643110"/>
                  <a:ext cx="196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55FCF944-EB2F-678C-1F61-6E686B438284}"/>
                    </a:ext>
                  </a:extLst>
                </p14:cNvPr>
                <p14:cNvContentPartPr/>
                <p14:nvPr/>
              </p14:nvContentPartPr>
              <p14:xfrm>
                <a:off x="4747335" y="5671910"/>
                <a:ext cx="222120" cy="97560"/>
              </p14:xfrm>
            </p:contentPart>
          </mc:Choice>
          <mc:Fallback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55FCF944-EB2F-678C-1F61-6E686B43828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29335" y="5654270"/>
                  <a:ext cx="257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10" name="Entrada de lápiz 209">
                  <a:extLst>
                    <a:ext uri="{FF2B5EF4-FFF2-40B4-BE49-F238E27FC236}">
                      <a16:creationId xmlns:a16="http://schemas.microsoft.com/office/drawing/2014/main" id="{0C86515D-1CF8-0AF8-996D-3E67CB2642E4}"/>
                    </a:ext>
                  </a:extLst>
                </p14:cNvPr>
                <p14:cNvContentPartPr/>
                <p14:nvPr/>
              </p14:nvContentPartPr>
              <p14:xfrm>
                <a:off x="4965495" y="5575430"/>
                <a:ext cx="34920" cy="45360"/>
              </p14:xfrm>
            </p:contentPart>
          </mc:Choice>
          <mc:Fallback>
            <p:pic>
              <p:nvPicPr>
                <p:cNvPr id="210" name="Entrada de lápiz 209">
                  <a:extLst>
                    <a:ext uri="{FF2B5EF4-FFF2-40B4-BE49-F238E27FC236}">
                      <a16:creationId xmlns:a16="http://schemas.microsoft.com/office/drawing/2014/main" id="{0C86515D-1CF8-0AF8-996D-3E67CB2642E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47495" y="5557790"/>
                  <a:ext cx="70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FC3F4523-7CDA-4610-57EA-DBC5F715A3C4}"/>
                    </a:ext>
                  </a:extLst>
                </p14:cNvPr>
                <p14:cNvContentPartPr/>
                <p14:nvPr/>
              </p14:nvContentPartPr>
              <p14:xfrm>
                <a:off x="4969455" y="5664350"/>
                <a:ext cx="209880" cy="126720"/>
              </p14:xfrm>
            </p:contentPart>
          </mc:Choice>
          <mc:Fallback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FC3F4523-7CDA-4610-57EA-DBC5F715A3C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51455" y="5646350"/>
                  <a:ext cx="245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13" name="Entrada de lápiz 212">
                  <a:extLst>
                    <a:ext uri="{FF2B5EF4-FFF2-40B4-BE49-F238E27FC236}">
                      <a16:creationId xmlns:a16="http://schemas.microsoft.com/office/drawing/2014/main" id="{FB63B93A-0DD4-1EEE-5138-5B9ED50D29E8}"/>
                    </a:ext>
                  </a:extLst>
                </p14:cNvPr>
                <p14:cNvContentPartPr/>
                <p14:nvPr/>
              </p14:nvContentPartPr>
              <p14:xfrm>
                <a:off x="4907535" y="5690270"/>
                <a:ext cx="17280" cy="69840"/>
              </p14:xfrm>
            </p:contentPart>
          </mc:Choice>
          <mc:Fallback>
            <p:pic>
              <p:nvPicPr>
                <p:cNvPr id="213" name="Entrada de lápiz 212">
                  <a:extLst>
                    <a:ext uri="{FF2B5EF4-FFF2-40B4-BE49-F238E27FC236}">
                      <a16:creationId xmlns:a16="http://schemas.microsoft.com/office/drawing/2014/main" id="{FB63B93A-0DD4-1EEE-5138-5B9ED50D29E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889535" y="5672270"/>
                  <a:ext cx="5292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DE34C4F4-959A-C594-91F4-68C8298CFDB2}"/>
              </a:ext>
            </a:extLst>
          </p:cNvPr>
          <p:cNvGrpSpPr/>
          <p:nvPr/>
        </p:nvGrpSpPr>
        <p:grpSpPr>
          <a:xfrm>
            <a:off x="7238175" y="2396990"/>
            <a:ext cx="372600" cy="107640"/>
            <a:chOff x="7238175" y="2396990"/>
            <a:chExt cx="37260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35" name="Entrada de lápiz 234">
                  <a:extLst>
                    <a:ext uri="{FF2B5EF4-FFF2-40B4-BE49-F238E27FC236}">
                      <a16:creationId xmlns:a16="http://schemas.microsoft.com/office/drawing/2014/main" id="{32192B9B-FD7E-C5AF-4089-40A4D266AFE8}"/>
                    </a:ext>
                  </a:extLst>
                </p14:cNvPr>
                <p14:cNvContentPartPr/>
                <p14:nvPr/>
              </p14:nvContentPartPr>
              <p14:xfrm>
                <a:off x="7238175" y="2443430"/>
                <a:ext cx="260640" cy="20520"/>
              </p14:xfrm>
            </p:contentPart>
          </mc:Choice>
          <mc:Fallback>
            <p:pic>
              <p:nvPicPr>
                <p:cNvPr id="235" name="Entrada de lápiz 234">
                  <a:extLst>
                    <a:ext uri="{FF2B5EF4-FFF2-40B4-BE49-F238E27FC236}">
                      <a16:creationId xmlns:a16="http://schemas.microsoft.com/office/drawing/2014/main" id="{32192B9B-FD7E-C5AF-4089-40A4D266AFE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220535" y="2425790"/>
                  <a:ext cx="296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36" name="Entrada de lápiz 235">
                  <a:extLst>
                    <a:ext uri="{FF2B5EF4-FFF2-40B4-BE49-F238E27FC236}">
                      <a16:creationId xmlns:a16="http://schemas.microsoft.com/office/drawing/2014/main" id="{394C00FC-59A7-82CE-DA85-00561016D7CD}"/>
                    </a:ext>
                  </a:extLst>
                </p14:cNvPr>
                <p14:cNvContentPartPr/>
                <p14:nvPr/>
              </p14:nvContentPartPr>
              <p14:xfrm>
                <a:off x="7465695" y="2396990"/>
                <a:ext cx="145080" cy="107640"/>
              </p14:xfrm>
            </p:contentPart>
          </mc:Choice>
          <mc:Fallback>
            <p:pic>
              <p:nvPicPr>
                <p:cNvPr id="236" name="Entrada de lápiz 235">
                  <a:extLst>
                    <a:ext uri="{FF2B5EF4-FFF2-40B4-BE49-F238E27FC236}">
                      <a16:creationId xmlns:a16="http://schemas.microsoft.com/office/drawing/2014/main" id="{394C00FC-59A7-82CE-DA85-00561016D7C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47695" y="2378990"/>
                  <a:ext cx="18072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o 241">
            <a:extLst>
              <a:ext uri="{FF2B5EF4-FFF2-40B4-BE49-F238E27FC236}">
                <a16:creationId xmlns:a16="http://schemas.microsoft.com/office/drawing/2014/main" id="{828AD566-B232-9AC8-52FB-7E5D4B88D8A6}"/>
              </a:ext>
            </a:extLst>
          </p:cNvPr>
          <p:cNvGrpSpPr/>
          <p:nvPr/>
        </p:nvGrpSpPr>
        <p:grpSpPr>
          <a:xfrm>
            <a:off x="7814895" y="2278190"/>
            <a:ext cx="543240" cy="278280"/>
            <a:chOff x="7814895" y="2278190"/>
            <a:chExt cx="54324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2578650A-E095-33E3-4EB8-4C7B5C8C15A7}"/>
                    </a:ext>
                  </a:extLst>
                </p14:cNvPr>
                <p14:cNvContentPartPr/>
                <p14:nvPr/>
              </p14:nvContentPartPr>
              <p14:xfrm>
                <a:off x="7814895" y="2355590"/>
                <a:ext cx="306720" cy="200880"/>
              </p14:xfrm>
            </p:contentPart>
          </mc:Choice>
          <mc:Fallback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2578650A-E095-33E3-4EB8-4C7B5C8C15A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796895" y="2337590"/>
                  <a:ext cx="342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39" name="Entrada de lápiz 238">
                  <a:extLst>
                    <a:ext uri="{FF2B5EF4-FFF2-40B4-BE49-F238E27FC236}">
                      <a16:creationId xmlns:a16="http://schemas.microsoft.com/office/drawing/2014/main" id="{3AD57CBD-B04B-DDF5-6854-B28A2B32AA18}"/>
                    </a:ext>
                  </a:extLst>
                </p14:cNvPr>
                <p14:cNvContentPartPr/>
                <p14:nvPr/>
              </p14:nvContentPartPr>
              <p14:xfrm>
                <a:off x="8006415" y="2278190"/>
                <a:ext cx="217800" cy="123120"/>
              </p14:xfrm>
            </p:contentPart>
          </mc:Choice>
          <mc:Fallback>
            <p:pic>
              <p:nvPicPr>
                <p:cNvPr id="239" name="Entrada de lápiz 238">
                  <a:extLst>
                    <a:ext uri="{FF2B5EF4-FFF2-40B4-BE49-F238E27FC236}">
                      <a16:creationId xmlns:a16="http://schemas.microsoft.com/office/drawing/2014/main" id="{3AD57CBD-B04B-DDF5-6854-B28A2B32AA1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88415" y="2260190"/>
                  <a:ext cx="253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D94ED80E-15D0-1F13-F076-75BAE3E556C1}"/>
                    </a:ext>
                  </a:extLst>
                </p14:cNvPr>
                <p14:cNvContentPartPr/>
                <p14:nvPr/>
              </p14:nvContentPartPr>
              <p14:xfrm>
                <a:off x="8308095" y="2476190"/>
                <a:ext cx="50040" cy="23760"/>
              </p14:xfrm>
            </p:contentPart>
          </mc:Choice>
          <mc:Fallback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D94ED80E-15D0-1F13-F076-75BAE3E556C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290095" y="2458550"/>
                  <a:ext cx="856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o 248">
            <a:extLst>
              <a:ext uri="{FF2B5EF4-FFF2-40B4-BE49-F238E27FC236}">
                <a16:creationId xmlns:a16="http://schemas.microsoft.com/office/drawing/2014/main" id="{79BAC37C-2299-1ACC-B622-DB26784799C4}"/>
              </a:ext>
            </a:extLst>
          </p:cNvPr>
          <p:cNvGrpSpPr/>
          <p:nvPr/>
        </p:nvGrpSpPr>
        <p:grpSpPr>
          <a:xfrm>
            <a:off x="8478015" y="2224550"/>
            <a:ext cx="1074960" cy="343800"/>
            <a:chOff x="8478015" y="2224550"/>
            <a:chExt cx="107496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43" name="Entrada de lápiz 242">
                  <a:extLst>
                    <a:ext uri="{FF2B5EF4-FFF2-40B4-BE49-F238E27FC236}">
                      <a16:creationId xmlns:a16="http://schemas.microsoft.com/office/drawing/2014/main" id="{505308B3-6071-51C9-04E0-1A87DBD9C6F9}"/>
                    </a:ext>
                  </a:extLst>
                </p14:cNvPr>
                <p14:cNvContentPartPr/>
                <p14:nvPr/>
              </p14:nvContentPartPr>
              <p14:xfrm>
                <a:off x="8478015" y="2352710"/>
                <a:ext cx="279000" cy="208080"/>
              </p14:xfrm>
            </p:contentPart>
          </mc:Choice>
          <mc:Fallback>
            <p:pic>
              <p:nvPicPr>
                <p:cNvPr id="243" name="Entrada de lápiz 242">
                  <a:extLst>
                    <a:ext uri="{FF2B5EF4-FFF2-40B4-BE49-F238E27FC236}">
                      <a16:creationId xmlns:a16="http://schemas.microsoft.com/office/drawing/2014/main" id="{505308B3-6071-51C9-04E0-1A87DBD9C6F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60375" y="2334710"/>
                  <a:ext cx="314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44" name="Entrada de lápiz 243">
                  <a:extLst>
                    <a:ext uri="{FF2B5EF4-FFF2-40B4-BE49-F238E27FC236}">
                      <a16:creationId xmlns:a16="http://schemas.microsoft.com/office/drawing/2014/main" id="{382B6B60-81A7-A49F-183E-8458708B3ED8}"/>
                    </a:ext>
                  </a:extLst>
                </p14:cNvPr>
                <p14:cNvContentPartPr/>
                <p14:nvPr/>
              </p14:nvContentPartPr>
              <p14:xfrm>
                <a:off x="8622735" y="2224550"/>
                <a:ext cx="217440" cy="125280"/>
              </p14:xfrm>
            </p:contentPart>
          </mc:Choice>
          <mc:Fallback>
            <p:pic>
              <p:nvPicPr>
                <p:cNvPr id="244" name="Entrada de lápiz 243">
                  <a:extLst>
                    <a:ext uri="{FF2B5EF4-FFF2-40B4-BE49-F238E27FC236}">
                      <a16:creationId xmlns:a16="http://schemas.microsoft.com/office/drawing/2014/main" id="{382B6B60-81A7-A49F-183E-8458708B3ED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04735" y="2206550"/>
                  <a:ext cx="253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45" name="Entrada de lápiz 244">
                  <a:extLst>
                    <a:ext uri="{FF2B5EF4-FFF2-40B4-BE49-F238E27FC236}">
                      <a16:creationId xmlns:a16="http://schemas.microsoft.com/office/drawing/2014/main" id="{DD30B690-6945-2DF5-164D-393C7D60E708}"/>
                    </a:ext>
                  </a:extLst>
                </p14:cNvPr>
                <p14:cNvContentPartPr/>
                <p14:nvPr/>
              </p14:nvContentPartPr>
              <p14:xfrm>
                <a:off x="8944215" y="2427950"/>
                <a:ext cx="201240" cy="31680"/>
              </p14:xfrm>
            </p:contentPart>
          </mc:Choice>
          <mc:Fallback>
            <p:pic>
              <p:nvPicPr>
                <p:cNvPr id="245" name="Entrada de lápiz 244">
                  <a:extLst>
                    <a:ext uri="{FF2B5EF4-FFF2-40B4-BE49-F238E27FC236}">
                      <a16:creationId xmlns:a16="http://schemas.microsoft.com/office/drawing/2014/main" id="{DD30B690-6945-2DF5-164D-393C7D60E70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926575" y="2409950"/>
                  <a:ext cx="236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46" name="Entrada de lápiz 245">
                  <a:extLst>
                    <a:ext uri="{FF2B5EF4-FFF2-40B4-BE49-F238E27FC236}">
                      <a16:creationId xmlns:a16="http://schemas.microsoft.com/office/drawing/2014/main" id="{BF9E398D-5AB6-309E-9B04-5FAE4A52D9D6}"/>
                    </a:ext>
                  </a:extLst>
                </p14:cNvPr>
                <p14:cNvContentPartPr/>
                <p14:nvPr/>
              </p14:nvContentPartPr>
              <p14:xfrm>
                <a:off x="8915415" y="2522630"/>
                <a:ext cx="224280" cy="14040"/>
              </p14:xfrm>
            </p:contentPart>
          </mc:Choice>
          <mc:Fallback>
            <p:pic>
              <p:nvPicPr>
                <p:cNvPr id="246" name="Entrada de lápiz 245">
                  <a:extLst>
                    <a:ext uri="{FF2B5EF4-FFF2-40B4-BE49-F238E27FC236}">
                      <a16:creationId xmlns:a16="http://schemas.microsoft.com/office/drawing/2014/main" id="{BF9E398D-5AB6-309E-9B04-5FAE4A52D9D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97775" y="2504630"/>
                  <a:ext cx="259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0136A8AA-9AA4-C540-87DC-15D6D3CCD07B}"/>
                    </a:ext>
                  </a:extLst>
                </p14:cNvPr>
                <p14:cNvContentPartPr/>
                <p14:nvPr/>
              </p14:nvContentPartPr>
              <p14:xfrm>
                <a:off x="9324735" y="2388710"/>
                <a:ext cx="228240" cy="179640"/>
              </p14:xfrm>
            </p:contentPart>
          </mc:Choice>
          <mc:Fallback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0136A8AA-9AA4-C540-87DC-15D6D3CCD07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307095" y="2370710"/>
                  <a:ext cx="26388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o 259">
            <a:extLst>
              <a:ext uri="{FF2B5EF4-FFF2-40B4-BE49-F238E27FC236}">
                <a16:creationId xmlns:a16="http://schemas.microsoft.com/office/drawing/2014/main" id="{6E1DF0D2-9AC7-492F-886E-9A2331D5E793}"/>
              </a:ext>
            </a:extLst>
          </p:cNvPr>
          <p:cNvGrpSpPr/>
          <p:nvPr/>
        </p:nvGrpSpPr>
        <p:grpSpPr>
          <a:xfrm>
            <a:off x="9457575" y="2220590"/>
            <a:ext cx="1207800" cy="408600"/>
            <a:chOff x="9457575" y="2220590"/>
            <a:chExt cx="120780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50" name="Entrada de lápiz 249">
                  <a:extLst>
                    <a:ext uri="{FF2B5EF4-FFF2-40B4-BE49-F238E27FC236}">
                      <a16:creationId xmlns:a16="http://schemas.microsoft.com/office/drawing/2014/main" id="{8B6E3186-33DA-8F7D-C4DE-F39F1ACE5024}"/>
                    </a:ext>
                  </a:extLst>
                </p14:cNvPr>
                <p14:cNvContentPartPr/>
                <p14:nvPr/>
              </p14:nvContentPartPr>
              <p14:xfrm>
                <a:off x="9457575" y="2220590"/>
                <a:ext cx="126000" cy="124920"/>
              </p14:xfrm>
            </p:contentPart>
          </mc:Choice>
          <mc:Fallback>
            <p:pic>
              <p:nvPicPr>
                <p:cNvPr id="250" name="Entrada de lápiz 249">
                  <a:extLst>
                    <a:ext uri="{FF2B5EF4-FFF2-40B4-BE49-F238E27FC236}">
                      <a16:creationId xmlns:a16="http://schemas.microsoft.com/office/drawing/2014/main" id="{8B6E3186-33DA-8F7D-C4DE-F39F1ACE502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39935" y="2202590"/>
                  <a:ext cx="161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51" name="Entrada de lápiz 250">
                  <a:extLst>
                    <a:ext uri="{FF2B5EF4-FFF2-40B4-BE49-F238E27FC236}">
                      <a16:creationId xmlns:a16="http://schemas.microsoft.com/office/drawing/2014/main" id="{EDF6BE7C-DBEA-770A-26A0-C6D5160C40BB}"/>
                    </a:ext>
                  </a:extLst>
                </p14:cNvPr>
                <p14:cNvContentPartPr/>
                <p14:nvPr/>
              </p14:nvContentPartPr>
              <p14:xfrm>
                <a:off x="9669615" y="2240030"/>
                <a:ext cx="31320" cy="104760"/>
              </p14:xfrm>
            </p:contentPart>
          </mc:Choice>
          <mc:Fallback>
            <p:pic>
              <p:nvPicPr>
                <p:cNvPr id="251" name="Entrada de lápiz 250">
                  <a:extLst>
                    <a:ext uri="{FF2B5EF4-FFF2-40B4-BE49-F238E27FC236}">
                      <a16:creationId xmlns:a16="http://schemas.microsoft.com/office/drawing/2014/main" id="{EDF6BE7C-DBEA-770A-26A0-C6D5160C40B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51975" y="2222390"/>
                  <a:ext cx="66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9B9A2661-5201-59BE-444F-4CD3D5FBEB8E}"/>
                    </a:ext>
                  </a:extLst>
                </p14:cNvPr>
                <p14:cNvContentPartPr/>
                <p14:nvPr/>
              </p14:nvContentPartPr>
              <p14:xfrm>
                <a:off x="9573135" y="2272790"/>
                <a:ext cx="182880" cy="14040"/>
              </p14:xfrm>
            </p:contentPart>
          </mc:Choice>
          <mc:Fallback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9B9A2661-5201-59BE-444F-4CD3D5FBEB8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555495" y="2255150"/>
                  <a:ext cx="218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B1B12FA2-C0B0-EE8C-C4BA-F40D072E836B}"/>
                    </a:ext>
                  </a:extLst>
                </p14:cNvPr>
                <p14:cNvContentPartPr/>
                <p14:nvPr/>
              </p14:nvContentPartPr>
              <p14:xfrm>
                <a:off x="9776535" y="2224190"/>
                <a:ext cx="144360" cy="119520"/>
              </p14:xfrm>
            </p:contentPart>
          </mc:Choice>
          <mc:Fallback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B1B12FA2-C0B0-EE8C-C4BA-F40D072E836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58535" y="2206190"/>
                  <a:ext cx="180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18B0A76A-2EA3-54FC-AC19-0048854A55D0}"/>
                    </a:ext>
                  </a:extLst>
                </p14:cNvPr>
                <p14:cNvContentPartPr/>
                <p14:nvPr/>
              </p14:nvContentPartPr>
              <p14:xfrm>
                <a:off x="9959055" y="2485910"/>
                <a:ext cx="207720" cy="19800"/>
              </p14:xfrm>
            </p:contentPart>
          </mc:Choice>
          <mc:Fallback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18B0A76A-2EA3-54FC-AC19-0048854A55D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941055" y="2468270"/>
                  <a:ext cx="243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55" name="Entrada de lápiz 254">
                  <a:extLst>
                    <a:ext uri="{FF2B5EF4-FFF2-40B4-BE49-F238E27FC236}">
                      <a16:creationId xmlns:a16="http://schemas.microsoft.com/office/drawing/2014/main" id="{DDD32CA3-C28A-DC76-48D8-11700AEB6D3F}"/>
                    </a:ext>
                  </a:extLst>
                </p14:cNvPr>
                <p14:cNvContentPartPr/>
                <p14:nvPr/>
              </p14:nvContentPartPr>
              <p14:xfrm>
                <a:off x="9953655" y="2557910"/>
                <a:ext cx="288000" cy="14040"/>
              </p14:xfrm>
            </p:contentPart>
          </mc:Choice>
          <mc:Fallback>
            <p:pic>
              <p:nvPicPr>
                <p:cNvPr id="255" name="Entrada de lápiz 254">
                  <a:extLst>
                    <a:ext uri="{FF2B5EF4-FFF2-40B4-BE49-F238E27FC236}">
                      <a16:creationId xmlns:a16="http://schemas.microsoft.com/office/drawing/2014/main" id="{DDD32CA3-C28A-DC76-48D8-11700AEB6D3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35655" y="2539910"/>
                  <a:ext cx="323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FC67E341-AE52-DD76-90DA-EC2147174E5F}"/>
                    </a:ext>
                  </a:extLst>
                </p14:cNvPr>
                <p14:cNvContentPartPr/>
                <p14:nvPr/>
              </p14:nvContentPartPr>
              <p14:xfrm>
                <a:off x="10357575" y="2431910"/>
                <a:ext cx="250200" cy="197280"/>
              </p14:xfrm>
            </p:contentPart>
          </mc:Choice>
          <mc:Fallback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FC67E341-AE52-DD76-90DA-EC2147174E5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339575" y="2413910"/>
                  <a:ext cx="285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59" name="Entrada de lápiz 258">
                  <a:extLst>
                    <a:ext uri="{FF2B5EF4-FFF2-40B4-BE49-F238E27FC236}">
                      <a16:creationId xmlns:a16="http://schemas.microsoft.com/office/drawing/2014/main" id="{286B620C-DB0B-42D8-4DFB-BC54EBC19018}"/>
                    </a:ext>
                  </a:extLst>
                </p14:cNvPr>
                <p14:cNvContentPartPr/>
                <p14:nvPr/>
              </p14:nvContentPartPr>
              <p14:xfrm>
                <a:off x="10478895" y="2260910"/>
                <a:ext cx="186480" cy="173520"/>
              </p14:xfrm>
            </p:contentPart>
          </mc:Choice>
          <mc:Fallback>
            <p:pic>
              <p:nvPicPr>
                <p:cNvPr id="259" name="Entrada de lápiz 258">
                  <a:extLst>
                    <a:ext uri="{FF2B5EF4-FFF2-40B4-BE49-F238E27FC236}">
                      <a16:creationId xmlns:a16="http://schemas.microsoft.com/office/drawing/2014/main" id="{286B620C-DB0B-42D8-4DFB-BC54EBC1901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61255" y="2243270"/>
                  <a:ext cx="2221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upo 288">
            <a:extLst>
              <a:ext uri="{FF2B5EF4-FFF2-40B4-BE49-F238E27FC236}">
                <a16:creationId xmlns:a16="http://schemas.microsoft.com/office/drawing/2014/main" id="{F3D12C30-4F3B-514F-D980-2A2D5C7EAF24}"/>
              </a:ext>
            </a:extLst>
          </p:cNvPr>
          <p:cNvGrpSpPr/>
          <p:nvPr/>
        </p:nvGrpSpPr>
        <p:grpSpPr>
          <a:xfrm>
            <a:off x="7200375" y="2669870"/>
            <a:ext cx="1195200" cy="638280"/>
            <a:chOff x="7200375" y="2669870"/>
            <a:chExt cx="1195200" cy="63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78" name="Entrada de lápiz 277">
                  <a:extLst>
                    <a:ext uri="{FF2B5EF4-FFF2-40B4-BE49-F238E27FC236}">
                      <a16:creationId xmlns:a16="http://schemas.microsoft.com/office/drawing/2014/main" id="{5FA3C282-5181-1D89-9AA8-548A5D0CDA31}"/>
                    </a:ext>
                  </a:extLst>
                </p14:cNvPr>
                <p14:cNvContentPartPr/>
                <p14:nvPr/>
              </p14:nvContentPartPr>
              <p14:xfrm>
                <a:off x="7200375" y="2985950"/>
                <a:ext cx="268560" cy="21600"/>
              </p14:xfrm>
            </p:contentPart>
          </mc:Choice>
          <mc:Fallback>
            <p:pic>
              <p:nvPicPr>
                <p:cNvPr id="278" name="Entrada de lápiz 277">
                  <a:extLst>
                    <a:ext uri="{FF2B5EF4-FFF2-40B4-BE49-F238E27FC236}">
                      <a16:creationId xmlns:a16="http://schemas.microsoft.com/office/drawing/2014/main" id="{5FA3C282-5181-1D89-9AA8-548A5D0CDA3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82735" y="2967950"/>
                  <a:ext cx="304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79" name="Entrada de lápiz 278">
                  <a:extLst>
                    <a:ext uri="{FF2B5EF4-FFF2-40B4-BE49-F238E27FC236}">
                      <a16:creationId xmlns:a16="http://schemas.microsoft.com/office/drawing/2014/main" id="{042F592E-B4FB-DC54-57B8-2EAF66231D8D}"/>
                    </a:ext>
                  </a:extLst>
                </p14:cNvPr>
                <p14:cNvContentPartPr/>
                <p14:nvPr/>
              </p14:nvContentPartPr>
              <p14:xfrm>
                <a:off x="7427535" y="2952470"/>
                <a:ext cx="130680" cy="108000"/>
              </p14:xfrm>
            </p:contentPart>
          </mc:Choice>
          <mc:Fallback>
            <p:pic>
              <p:nvPicPr>
                <p:cNvPr id="279" name="Entrada de lápiz 278">
                  <a:extLst>
                    <a:ext uri="{FF2B5EF4-FFF2-40B4-BE49-F238E27FC236}">
                      <a16:creationId xmlns:a16="http://schemas.microsoft.com/office/drawing/2014/main" id="{042F592E-B4FB-DC54-57B8-2EAF66231D8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09895" y="2934470"/>
                  <a:ext cx="166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83" name="Entrada de lápiz 282">
                  <a:extLst>
                    <a:ext uri="{FF2B5EF4-FFF2-40B4-BE49-F238E27FC236}">
                      <a16:creationId xmlns:a16="http://schemas.microsoft.com/office/drawing/2014/main" id="{34F5211E-C54D-C968-4BAE-564BDAE949BD}"/>
                    </a:ext>
                  </a:extLst>
                </p14:cNvPr>
                <p14:cNvContentPartPr/>
                <p14:nvPr/>
              </p14:nvContentPartPr>
              <p14:xfrm>
                <a:off x="7795815" y="2762390"/>
                <a:ext cx="293400" cy="186480"/>
              </p14:xfrm>
            </p:contentPart>
          </mc:Choice>
          <mc:Fallback>
            <p:pic>
              <p:nvPicPr>
                <p:cNvPr id="283" name="Entrada de lápiz 282">
                  <a:extLst>
                    <a:ext uri="{FF2B5EF4-FFF2-40B4-BE49-F238E27FC236}">
                      <a16:creationId xmlns:a16="http://schemas.microsoft.com/office/drawing/2014/main" id="{34F5211E-C54D-C968-4BAE-564BDAE949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78175" y="2744390"/>
                  <a:ext cx="329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84" name="Entrada de lápiz 283">
                  <a:extLst>
                    <a:ext uri="{FF2B5EF4-FFF2-40B4-BE49-F238E27FC236}">
                      <a16:creationId xmlns:a16="http://schemas.microsoft.com/office/drawing/2014/main" id="{E22217A7-426B-5FF5-50C1-E6393BC49DFF}"/>
                    </a:ext>
                  </a:extLst>
                </p14:cNvPr>
                <p14:cNvContentPartPr/>
                <p14:nvPr/>
              </p14:nvContentPartPr>
              <p14:xfrm>
                <a:off x="8044215" y="2669870"/>
                <a:ext cx="175320" cy="126360"/>
              </p14:xfrm>
            </p:contentPart>
          </mc:Choice>
          <mc:Fallback>
            <p:pic>
              <p:nvPicPr>
                <p:cNvPr id="284" name="Entrada de lápiz 283">
                  <a:extLst>
                    <a:ext uri="{FF2B5EF4-FFF2-40B4-BE49-F238E27FC236}">
                      <a16:creationId xmlns:a16="http://schemas.microsoft.com/office/drawing/2014/main" id="{E22217A7-426B-5FF5-50C1-E6393BC49DF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26215" y="2652230"/>
                  <a:ext cx="210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85" name="Entrada de lápiz 284">
                  <a:extLst>
                    <a:ext uri="{FF2B5EF4-FFF2-40B4-BE49-F238E27FC236}">
                      <a16:creationId xmlns:a16="http://schemas.microsoft.com/office/drawing/2014/main" id="{79275029-88AA-1F95-C619-95768CB0A751}"/>
                    </a:ext>
                  </a:extLst>
                </p14:cNvPr>
                <p14:cNvContentPartPr/>
                <p14:nvPr/>
              </p14:nvContentPartPr>
              <p14:xfrm>
                <a:off x="7706535" y="3029510"/>
                <a:ext cx="689040" cy="49680"/>
              </p14:xfrm>
            </p:contentPart>
          </mc:Choice>
          <mc:Fallback>
            <p:pic>
              <p:nvPicPr>
                <p:cNvPr id="285" name="Entrada de lápiz 284">
                  <a:extLst>
                    <a:ext uri="{FF2B5EF4-FFF2-40B4-BE49-F238E27FC236}">
                      <a16:creationId xmlns:a16="http://schemas.microsoft.com/office/drawing/2014/main" id="{79275029-88AA-1F95-C619-95768CB0A75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88895" y="3011510"/>
                  <a:ext cx="724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86" name="Entrada de lápiz 285">
                  <a:extLst>
                    <a:ext uri="{FF2B5EF4-FFF2-40B4-BE49-F238E27FC236}">
                      <a16:creationId xmlns:a16="http://schemas.microsoft.com/office/drawing/2014/main" id="{004B6C36-B319-7B03-2470-DFBF5F39AC47}"/>
                    </a:ext>
                  </a:extLst>
                </p14:cNvPr>
                <p14:cNvContentPartPr/>
                <p14:nvPr/>
              </p14:nvContentPartPr>
              <p14:xfrm>
                <a:off x="7920735" y="3147590"/>
                <a:ext cx="275040" cy="160560"/>
              </p14:xfrm>
            </p:contentPart>
          </mc:Choice>
          <mc:Fallback>
            <p:pic>
              <p:nvPicPr>
                <p:cNvPr id="286" name="Entrada de lápiz 285">
                  <a:extLst>
                    <a:ext uri="{FF2B5EF4-FFF2-40B4-BE49-F238E27FC236}">
                      <a16:creationId xmlns:a16="http://schemas.microsoft.com/office/drawing/2014/main" id="{004B6C36-B319-7B03-2470-DFBF5F39AC4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902735" y="3129590"/>
                  <a:ext cx="310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88" name="Entrada de lápiz 287">
                  <a:extLst>
                    <a:ext uri="{FF2B5EF4-FFF2-40B4-BE49-F238E27FC236}">
                      <a16:creationId xmlns:a16="http://schemas.microsoft.com/office/drawing/2014/main" id="{CF567F7C-DEE2-EB15-DBA3-CC18B3801125}"/>
                    </a:ext>
                  </a:extLst>
                </p14:cNvPr>
                <p14:cNvContentPartPr/>
                <p14:nvPr/>
              </p14:nvContentPartPr>
              <p14:xfrm>
                <a:off x="8116935" y="3102590"/>
                <a:ext cx="174600" cy="107280"/>
              </p14:xfrm>
            </p:contentPart>
          </mc:Choice>
          <mc:Fallback>
            <p:pic>
              <p:nvPicPr>
                <p:cNvPr id="288" name="Entrada de lápiz 287">
                  <a:extLst>
                    <a:ext uri="{FF2B5EF4-FFF2-40B4-BE49-F238E27FC236}">
                      <a16:creationId xmlns:a16="http://schemas.microsoft.com/office/drawing/2014/main" id="{CF567F7C-DEE2-EB15-DBA3-CC18B380112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99295" y="3084950"/>
                  <a:ext cx="21024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upo 303">
            <a:extLst>
              <a:ext uri="{FF2B5EF4-FFF2-40B4-BE49-F238E27FC236}">
                <a16:creationId xmlns:a16="http://schemas.microsoft.com/office/drawing/2014/main" id="{A634F2BC-36A2-B098-3DBB-8D26B4D02779}"/>
              </a:ext>
            </a:extLst>
          </p:cNvPr>
          <p:cNvGrpSpPr/>
          <p:nvPr/>
        </p:nvGrpSpPr>
        <p:grpSpPr>
          <a:xfrm>
            <a:off x="8581335" y="2821070"/>
            <a:ext cx="2689200" cy="449640"/>
            <a:chOff x="8581335" y="2821070"/>
            <a:chExt cx="268920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90" name="Entrada de lápiz 289">
                  <a:extLst>
                    <a:ext uri="{FF2B5EF4-FFF2-40B4-BE49-F238E27FC236}">
                      <a16:creationId xmlns:a16="http://schemas.microsoft.com/office/drawing/2014/main" id="{C093DD6D-AA71-B08C-7B29-A335DB08C267}"/>
                    </a:ext>
                  </a:extLst>
                </p14:cNvPr>
                <p14:cNvContentPartPr/>
                <p14:nvPr/>
              </p14:nvContentPartPr>
              <p14:xfrm>
                <a:off x="8581335" y="3022670"/>
                <a:ext cx="213840" cy="19800"/>
              </p14:xfrm>
            </p:contentPart>
          </mc:Choice>
          <mc:Fallback>
            <p:pic>
              <p:nvPicPr>
                <p:cNvPr id="290" name="Entrada de lápiz 289">
                  <a:extLst>
                    <a:ext uri="{FF2B5EF4-FFF2-40B4-BE49-F238E27FC236}">
                      <a16:creationId xmlns:a16="http://schemas.microsoft.com/office/drawing/2014/main" id="{C093DD6D-AA71-B08C-7B29-A335DB08C26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63695" y="3004670"/>
                  <a:ext cx="249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91" name="Entrada de lápiz 290">
                  <a:extLst>
                    <a:ext uri="{FF2B5EF4-FFF2-40B4-BE49-F238E27FC236}">
                      <a16:creationId xmlns:a16="http://schemas.microsoft.com/office/drawing/2014/main" id="{EEA921F9-0F7D-60E8-5E86-B0E64FB79FDB}"/>
                    </a:ext>
                  </a:extLst>
                </p14:cNvPr>
                <p14:cNvContentPartPr/>
                <p14:nvPr/>
              </p14:nvContentPartPr>
              <p14:xfrm>
                <a:off x="8591775" y="3123830"/>
                <a:ext cx="286200" cy="15480"/>
              </p14:xfrm>
            </p:contentPart>
          </mc:Choice>
          <mc:Fallback>
            <p:pic>
              <p:nvPicPr>
                <p:cNvPr id="291" name="Entrada de lápiz 290">
                  <a:extLst>
                    <a:ext uri="{FF2B5EF4-FFF2-40B4-BE49-F238E27FC236}">
                      <a16:creationId xmlns:a16="http://schemas.microsoft.com/office/drawing/2014/main" id="{EEA921F9-0F7D-60E8-5E86-B0E64FB79FD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73775" y="3105830"/>
                  <a:ext cx="321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93" name="Entrada de lápiz 292">
                  <a:extLst>
                    <a:ext uri="{FF2B5EF4-FFF2-40B4-BE49-F238E27FC236}">
                      <a16:creationId xmlns:a16="http://schemas.microsoft.com/office/drawing/2014/main" id="{AAE77898-DC5A-E2BE-D566-61B342CE0A8A}"/>
                    </a:ext>
                  </a:extLst>
                </p14:cNvPr>
                <p14:cNvContentPartPr/>
                <p14:nvPr/>
              </p14:nvContentPartPr>
              <p14:xfrm>
                <a:off x="8960775" y="2983790"/>
                <a:ext cx="302400" cy="223200"/>
              </p14:xfrm>
            </p:contentPart>
          </mc:Choice>
          <mc:Fallback>
            <p:pic>
              <p:nvPicPr>
                <p:cNvPr id="293" name="Entrada de lápiz 292">
                  <a:extLst>
                    <a:ext uri="{FF2B5EF4-FFF2-40B4-BE49-F238E27FC236}">
                      <a16:creationId xmlns:a16="http://schemas.microsoft.com/office/drawing/2014/main" id="{AAE77898-DC5A-E2BE-D566-61B342CE0A8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42775" y="2966150"/>
                  <a:ext cx="338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95" name="Entrada de lápiz 294">
                  <a:extLst>
                    <a:ext uri="{FF2B5EF4-FFF2-40B4-BE49-F238E27FC236}">
                      <a16:creationId xmlns:a16="http://schemas.microsoft.com/office/drawing/2014/main" id="{DA17FF3B-8DC3-23FB-A4FF-06A55150F9B5}"/>
                    </a:ext>
                  </a:extLst>
                </p14:cNvPr>
                <p14:cNvContentPartPr/>
                <p14:nvPr/>
              </p14:nvContentPartPr>
              <p14:xfrm>
                <a:off x="9272895" y="2832950"/>
                <a:ext cx="121320" cy="142920"/>
              </p14:xfrm>
            </p:contentPart>
          </mc:Choice>
          <mc:Fallback>
            <p:pic>
              <p:nvPicPr>
                <p:cNvPr id="295" name="Entrada de lápiz 294">
                  <a:extLst>
                    <a:ext uri="{FF2B5EF4-FFF2-40B4-BE49-F238E27FC236}">
                      <a16:creationId xmlns:a16="http://schemas.microsoft.com/office/drawing/2014/main" id="{DA17FF3B-8DC3-23FB-A4FF-06A55150F9B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55255" y="2814950"/>
                  <a:ext cx="156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96" name="Entrada de lápiz 295">
                  <a:extLst>
                    <a:ext uri="{FF2B5EF4-FFF2-40B4-BE49-F238E27FC236}">
                      <a16:creationId xmlns:a16="http://schemas.microsoft.com/office/drawing/2014/main" id="{1D251920-93B0-1A8C-2C25-762A64BA84F5}"/>
                    </a:ext>
                  </a:extLst>
                </p14:cNvPr>
                <p14:cNvContentPartPr/>
                <p14:nvPr/>
              </p14:nvContentPartPr>
              <p14:xfrm>
                <a:off x="9493935" y="2891270"/>
                <a:ext cx="127080" cy="23400"/>
              </p14:xfrm>
            </p:contentPart>
          </mc:Choice>
          <mc:Fallback>
            <p:pic>
              <p:nvPicPr>
                <p:cNvPr id="296" name="Entrada de lápiz 295">
                  <a:extLst>
                    <a:ext uri="{FF2B5EF4-FFF2-40B4-BE49-F238E27FC236}">
                      <a16:creationId xmlns:a16="http://schemas.microsoft.com/office/drawing/2014/main" id="{1D251920-93B0-1A8C-2C25-762A64BA84F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76295" y="2873270"/>
                  <a:ext cx="162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98" name="Entrada de lápiz 297">
                  <a:extLst>
                    <a:ext uri="{FF2B5EF4-FFF2-40B4-BE49-F238E27FC236}">
                      <a16:creationId xmlns:a16="http://schemas.microsoft.com/office/drawing/2014/main" id="{D3D4133E-A716-F7EC-2197-D6F99663A319}"/>
                    </a:ext>
                  </a:extLst>
                </p14:cNvPr>
                <p14:cNvContentPartPr/>
                <p14:nvPr/>
              </p14:nvContentPartPr>
              <p14:xfrm>
                <a:off x="9714975" y="2821070"/>
                <a:ext cx="172800" cy="156600"/>
              </p14:xfrm>
            </p:contentPart>
          </mc:Choice>
          <mc:Fallback>
            <p:pic>
              <p:nvPicPr>
                <p:cNvPr id="298" name="Entrada de lápiz 297">
                  <a:extLst>
                    <a:ext uri="{FF2B5EF4-FFF2-40B4-BE49-F238E27FC236}">
                      <a16:creationId xmlns:a16="http://schemas.microsoft.com/office/drawing/2014/main" id="{D3D4133E-A716-F7EC-2197-D6F99663A31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97335" y="2803430"/>
                  <a:ext cx="208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99" name="Entrada de lápiz 298">
                  <a:extLst>
                    <a:ext uri="{FF2B5EF4-FFF2-40B4-BE49-F238E27FC236}">
                      <a16:creationId xmlns:a16="http://schemas.microsoft.com/office/drawing/2014/main" id="{A904CF75-68B9-EC38-F8C6-454456B973F6}"/>
                    </a:ext>
                  </a:extLst>
                </p14:cNvPr>
                <p14:cNvContentPartPr/>
                <p14:nvPr/>
              </p14:nvContentPartPr>
              <p14:xfrm>
                <a:off x="10046175" y="3125270"/>
                <a:ext cx="265680" cy="18000"/>
              </p14:xfrm>
            </p:contentPart>
          </mc:Choice>
          <mc:Fallback>
            <p:pic>
              <p:nvPicPr>
                <p:cNvPr id="299" name="Entrada de lápiz 298">
                  <a:extLst>
                    <a:ext uri="{FF2B5EF4-FFF2-40B4-BE49-F238E27FC236}">
                      <a16:creationId xmlns:a16="http://schemas.microsoft.com/office/drawing/2014/main" id="{A904CF75-68B9-EC38-F8C6-454456B973F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28175" y="3107630"/>
                  <a:ext cx="301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00" name="Entrada de lápiz 299">
                  <a:extLst>
                    <a:ext uri="{FF2B5EF4-FFF2-40B4-BE49-F238E27FC236}">
                      <a16:creationId xmlns:a16="http://schemas.microsoft.com/office/drawing/2014/main" id="{7CA13AC0-30EA-4C4E-B7A1-558F6E0A8096}"/>
                    </a:ext>
                  </a:extLst>
                </p14:cNvPr>
                <p14:cNvContentPartPr/>
                <p14:nvPr/>
              </p14:nvContentPartPr>
              <p14:xfrm>
                <a:off x="10090455" y="3200870"/>
                <a:ext cx="323280" cy="15120"/>
              </p14:xfrm>
            </p:contentPart>
          </mc:Choice>
          <mc:Fallback>
            <p:pic>
              <p:nvPicPr>
                <p:cNvPr id="300" name="Entrada de lápiz 299">
                  <a:extLst>
                    <a:ext uri="{FF2B5EF4-FFF2-40B4-BE49-F238E27FC236}">
                      <a16:creationId xmlns:a16="http://schemas.microsoft.com/office/drawing/2014/main" id="{7CA13AC0-30EA-4C4E-B7A1-558F6E0A80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072815" y="3182870"/>
                  <a:ext cx="35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01" name="Entrada de lápiz 300">
                  <a:extLst>
                    <a:ext uri="{FF2B5EF4-FFF2-40B4-BE49-F238E27FC236}">
                      <a16:creationId xmlns:a16="http://schemas.microsoft.com/office/drawing/2014/main" id="{350529CB-9CDC-EBCF-F863-C42CD238EBF8}"/>
                    </a:ext>
                  </a:extLst>
                </p14:cNvPr>
                <p14:cNvContentPartPr/>
                <p14:nvPr/>
              </p14:nvContentPartPr>
              <p14:xfrm>
                <a:off x="10551255" y="3074870"/>
                <a:ext cx="346680" cy="195840"/>
              </p14:xfrm>
            </p:contentPart>
          </mc:Choice>
          <mc:Fallback>
            <p:pic>
              <p:nvPicPr>
                <p:cNvPr id="301" name="Entrada de lápiz 300">
                  <a:extLst>
                    <a:ext uri="{FF2B5EF4-FFF2-40B4-BE49-F238E27FC236}">
                      <a16:creationId xmlns:a16="http://schemas.microsoft.com/office/drawing/2014/main" id="{350529CB-9CDC-EBCF-F863-C42CD238EBF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533615" y="3057230"/>
                  <a:ext cx="382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02" name="Entrada de lápiz 301">
                  <a:extLst>
                    <a:ext uri="{FF2B5EF4-FFF2-40B4-BE49-F238E27FC236}">
                      <a16:creationId xmlns:a16="http://schemas.microsoft.com/office/drawing/2014/main" id="{F5C4AFB3-9758-2B6A-A339-B886C4B15366}"/>
                    </a:ext>
                  </a:extLst>
                </p14:cNvPr>
                <p14:cNvContentPartPr/>
                <p14:nvPr/>
              </p14:nvContentPartPr>
              <p14:xfrm>
                <a:off x="10795695" y="3001790"/>
                <a:ext cx="155160" cy="15120"/>
              </p14:xfrm>
            </p:contentPart>
          </mc:Choice>
          <mc:Fallback>
            <p:pic>
              <p:nvPicPr>
                <p:cNvPr id="302" name="Entrada de lápiz 301">
                  <a:extLst>
                    <a:ext uri="{FF2B5EF4-FFF2-40B4-BE49-F238E27FC236}">
                      <a16:creationId xmlns:a16="http://schemas.microsoft.com/office/drawing/2014/main" id="{F5C4AFB3-9758-2B6A-A339-B886C4B1536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78055" y="2984150"/>
                  <a:ext cx="190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03" name="Entrada de lápiz 302">
                  <a:extLst>
                    <a:ext uri="{FF2B5EF4-FFF2-40B4-BE49-F238E27FC236}">
                      <a16:creationId xmlns:a16="http://schemas.microsoft.com/office/drawing/2014/main" id="{23761E44-A107-A6EC-8684-8CDBBA1DE370}"/>
                    </a:ext>
                  </a:extLst>
                </p14:cNvPr>
                <p14:cNvContentPartPr/>
                <p14:nvPr/>
              </p14:nvContentPartPr>
              <p14:xfrm>
                <a:off x="11013135" y="2912150"/>
                <a:ext cx="257400" cy="173520"/>
              </p14:xfrm>
            </p:contentPart>
          </mc:Choice>
          <mc:Fallback>
            <p:pic>
              <p:nvPicPr>
                <p:cNvPr id="303" name="Entrada de lápiz 302">
                  <a:extLst>
                    <a:ext uri="{FF2B5EF4-FFF2-40B4-BE49-F238E27FC236}">
                      <a16:creationId xmlns:a16="http://schemas.microsoft.com/office/drawing/2014/main" id="{23761E44-A107-A6EC-8684-8CDBBA1DE37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95495" y="2894150"/>
                  <a:ext cx="2930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o 317">
            <a:extLst>
              <a:ext uri="{FF2B5EF4-FFF2-40B4-BE49-F238E27FC236}">
                <a16:creationId xmlns:a16="http://schemas.microsoft.com/office/drawing/2014/main" id="{00FE3D0F-DE88-1862-E336-6E107C191054}"/>
              </a:ext>
            </a:extLst>
          </p:cNvPr>
          <p:cNvGrpSpPr/>
          <p:nvPr/>
        </p:nvGrpSpPr>
        <p:grpSpPr>
          <a:xfrm>
            <a:off x="7375739" y="4810430"/>
            <a:ext cx="834480" cy="498960"/>
            <a:chOff x="8274255" y="4522790"/>
            <a:chExt cx="83448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14" name="Entrada de lápiz 313">
                  <a:extLst>
                    <a:ext uri="{FF2B5EF4-FFF2-40B4-BE49-F238E27FC236}">
                      <a16:creationId xmlns:a16="http://schemas.microsoft.com/office/drawing/2014/main" id="{3AEA9492-1C7E-CA4F-E28D-5FAE14505FA9}"/>
                    </a:ext>
                  </a:extLst>
                </p14:cNvPr>
                <p14:cNvContentPartPr/>
                <p14:nvPr/>
              </p14:nvContentPartPr>
              <p14:xfrm>
                <a:off x="8274255" y="4745630"/>
                <a:ext cx="390240" cy="276120"/>
              </p14:xfrm>
            </p:contentPart>
          </mc:Choice>
          <mc:Fallback>
            <p:pic>
              <p:nvPicPr>
                <p:cNvPr id="314" name="Entrada de lápiz 313">
                  <a:extLst>
                    <a:ext uri="{FF2B5EF4-FFF2-40B4-BE49-F238E27FC236}">
                      <a16:creationId xmlns:a16="http://schemas.microsoft.com/office/drawing/2014/main" id="{3AEA9492-1C7E-CA4F-E28D-5FAE14505FA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256255" y="4727990"/>
                  <a:ext cx="425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15" name="Entrada de lápiz 314">
                  <a:extLst>
                    <a:ext uri="{FF2B5EF4-FFF2-40B4-BE49-F238E27FC236}">
                      <a16:creationId xmlns:a16="http://schemas.microsoft.com/office/drawing/2014/main" id="{72FA7692-BDB1-3BAA-2D78-839365987A95}"/>
                    </a:ext>
                  </a:extLst>
                </p14:cNvPr>
                <p14:cNvContentPartPr/>
                <p14:nvPr/>
              </p14:nvContentPartPr>
              <p14:xfrm>
                <a:off x="8529135" y="4628630"/>
                <a:ext cx="196920" cy="27360"/>
              </p14:xfrm>
            </p:contentPart>
          </mc:Choice>
          <mc:Fallback>
            <p:pic>
              <p:nvPicPr>
                <p:cNvPr id="315" name="Entrada de lápiz 314">
                  <a:extLst>
                    <a:ext uri="{FF2B5EF4-FFF2-40B4-BE49-F238E27FC236}">
                      <a16:creationId xmlns:a16="http://schemas.microsoft.com/office/drawing/2014/main" id="{72FA7692-BDB1-3BAA-2D78-839365987A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11135" y="4610630"/>
                  <a:ext cx="232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16" name="Entrada de lápiz 315">
                  <a:extLst>
                    <a:ext uri="{FF2B5EF4-FFF2-40B4-BE49-F238E27FC236}">
                      <a16:creationId xmlns:a16="http://schemas.microsoft.com/office/drawing/2014/main" id="{35E48FC7-1779-6BBD-5119-C66661E8491C}"/>
                    </a:ext>
                  </a:extLst>
                </p14:cNvPr>
                <p14:cNvContentPartPr/>
                <p14:nvPr/>
              </p14:nvContentPartPr>
              <p14:xfrm>
                <a:off x="8825775" y="4522790"/>
                <a:ext cx="282960" cy="195120"/>
              </p14:xfrm>
            </p:contentPart>
          </mc:Choice>
          <mc:Fallback>
            <p:pic>
              <p:nvPicPr>
                <p:cNvPr id="316" name="Entrada de lápiz 315">
                  <a:extLst>
                    <a:ext uri="{FF2B5EF4-FFF2-40B4-BE49-F238E27FC236}">
                      <a16:creationId xmlns:a16="http://schemas.microsoft.com/office/drawing/2014/main" id="{35E48FC7-1779-6BBD-5119-C66661E8491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808135" y="4505150"/>
                  <a:ext cx="31860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322" name="Entrada de lápiz 321">
                <a:extLst>
                  <a:ext uri="{FF2B5EF4-FFF2-40B4-BE49-F238E27FC236}">
                    <a16:creationId xmlns:a16="http://schemas.microsoft.com/office/drawing/2014/main" id="{FA00B49C-E60F-6395-D5EC-DE0AC6867372}"/>
                  </a:ext>
                </a:extLst>
              </p14:cNvPr>
              <p14:cNvContentPartPr/>
              <p14:nvPr/>
            </p14:nvContentPartPr>
            <p14:xfrm>
              <a:off x="9246299" y="4937510"/>
              <a:ext cx="23760" cy="66240"/>
            </p14:xfrm>
          </p:contentPart>
        </mc:Choice>
        <mc:Fallback>
          <p:pic>
            <p:nvPicPr>
              <p:cNvPr id="322" name="Entrada de lápiz 321">
                <a:extLst>
                  <a:ext uri="{FF2B5EF4-FFF2-40B4-BE49-F238E27FC236}">
                    <a16:creationId xmlns:a16="http://schemas.microsoft.com/office/drawing/2014/main" id="{FA00B49C-E60F-6395-D5EC-DE0AC686737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228659" y="4919510"/>
                <a:ext cx="5940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upo 336">
            <a:extLst>
              <a:ext uri="{FF2B5EF4-FFF2-40B4-BE49-F238E27FC236}">
                <a16:creationId xmlns:a16="http://schemas.microsoft.com/office/drawing/2014/main" id="{D990147C-AC08-FAD2-C4A8-895DD425B86B}"/>
              </a:ext>
            </a:extLst>
          </p:cNvPr>
          <p:cNvGrpSpPr/>
          <p:nvPr/>
        </p:nvGrpSpPr>
        <p:grpSpPr>
          <a:xfrm>
            <a:off x="2891175" y="4810790"/>
            <a:ext cx="435240" cy="221400"/>
            <a:chOff x="2891175" y="4810790"/>
            <a:chExt cx="43524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35" name="Entrada de lápiz 334">
                  <a:extLst>
                    <a:ext uri="{FF2B5EF4-FFF2-40B4-BE49-F238E27FC236}">
                      <a16:creationId xmlns:a16="http://schemas.microsoft.com/office/drawing/2014/main" id="{9A524FE0-BE67-A626-01BC-224BB5F4B5F3}"/>
                    </a:ext>
                  </a:extLst>
                </p14:cNvPr>
                <p14:cNvContentPartPr/>
                <p14:nvPr/>
              </p14:nvContentPartPr>
              <p14:xfrm>
                <a:off x="2891175" y="4810790"/>
                <a:ext cx="177120" cy="192240"/>
              </p14:xfrm>
            </p:contentPart>
          </mc:Choice>
          <mc:Fallback>
            <p:pic>
              <p:nvPicPr>
                <p:cNvPr id="335" name="Entrada de lápiz 334">
                  <a:extLst>
                    <a:ext uri="{FF2B5EF4-FFF2-40B4-BE49-F238E27FC236}">
                      <a16:creationId xmlns:a16="http://schemas.microsoft.com/office/drawing/2014/main" id="{9A524FE0-BE67-A626-01BC-224BB5F4B5F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873175" y="4792790"/>
                  <a:ext cx="212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36" name="Entrada de lápiz 335">
                  <a:extLst>
                    <a:ext uri="{FF2B5EF4-FFF2-40B4-BE49-F238E27FC236}">
                      <a16:creationId xmlns:a16="http://schemas.microsoft.com/office/drawing/2014/main" id="{2FCDF4B2-2194-36AF-73C4-3C6DB80C47AD}"/>
                    </a:ext>
                  </a:extLst>
                </p14:cNvPr>
                <p14:cNvContentPartPr/>
                <p14:nvPr/>
              </p14:nvContentPartPr>
              <p14:xfrm>
                <a:off x="3077655" y="4828070"/>
                <a:ext cx="248760" cy="204120"/>
              </p14:xfrm>
            </p:contentPart>
          </mc:Choice>
          <mc:Fallback>
            <p:pic>
              <p:nvPicPr>
                <p:cNvPr id="336" name="Entrada de lápiz 335">
                  <a:extLst>
                    <a:ext uri="{FF2B5EF4-FFF2-40B4-BE49-F238E27FC236}">
                      <a16:creationId xmlns:a16="http://schemas.microsoft.com/office/drawing/2014/main" id="{2FCDF4B2-2194-36AF-73C4-3C6DB80C47A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60015" y="4810430"/>
                  <a:ext cx="28440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339" name="Entrada de lápiz 338">
                <a:extLst>
                  <a:ext uri="{FF2B5EF4-FFF2-40B4-BE49-F238E27FC236}">
                    <a16:creationId xmlns:a16="http://schemas.microsoft.com/office/drawing/2014/main" id="{50C249B4-A71B-1F31-5B5D-4E3A409B6719}"/>
                  </a:ext>
                </a:extLst>
              </p14:cNvPr>
              <p14:cNvContentPartPr/>
              <p14:nvPr/>
            </p14:nvContentPartPr>
            <p14:xfrm>
              <a:off x="7837979" y="4592630"/>
              <a:ext cx="38160" cy="19800"/>
            </p14:xfrm>
          </p:contentPart>
        </mc:Choice>
        <mc:Fallback>
          <p:pic>
            <p:nvPicPr>
              <p:cNvPr id="339" name="Entrada de lápiz 338">
                <a:extLst>
                  <a:ext uri="{FF2B5EF4-FFF2-40B4-BE49-F238E27FC236}">
                    <a16:creationId xmlns:a16="http://schemas.microsoft.com/office/drawing/2014/main" id="{50C249B4-A71B-1F31-5B5D-4E3A409B6719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819979" y="4574990"/>
                <a:ext cx="7380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upo 342">
            <a:extLst>
              <a:ext uri="{FF2B5EF4-FFF2-40B4-BE49-F238E27FC236}">
                <a16:creationId xmlns:a16="http://schemas.microsoft.com/office/drawing/2014/main" id="{659ED03C-0712-2E5B-4BCC-CB54A815F552}"/>
              </a:ext>
            </a:extLst>
          </p:cNvPr>
          <p:cNvGrpSpPr/>
          <p:nvPr/>
        </p:nvGrpSpPr>
        <p:grpSpPr>
          <a:xfrm>
            <a:off x="8303459" y="4713590"/>
            <a:ext cx="1876680" cy="844200"/>
            <a:chOff x="9201975" y="4425950"/>
            <a:chExt cx="1876680" cy="84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24" name="Entrada de lápiz 323">
                  <a:extLst>
                    <a:ext uri="{FF2B5EF4-FFF2-40B4-BE49-F238E27FC236}">
                      <a16:creationId xmlns:a16="http://schemas.microsoft.com/office/drawing/2014/main" id="{6E49C806-C897-49FA-F58D-87E8EB7E34D7}"/>
                    </a:ext>
                  </a:extLst>
                </p14:cNvPr>
                <p14:cNvContentPartPr/>
                <p14:nvPr/>
              </p14:nvContentPartPr>
              <p14:xfrm>
                <a:off x="10151655" y="4574270"/>
                <a:ext cx="58320" cy="242280"/>
              </p14:xfrm>
            </p:contentPart>
          </mc:Choice>
          <mc:Fallback>
            <p:pic>
              <p:nvPicPr>
                <p:cNvPr id="324" name="Entrada de lápiz 323">
                  <a:extLst>
                    <a:ext uri="{FF2B5EF4-FFF2-40B4-BE49-F238E27FC236}">
                      <a16:creationId xmlns:a16="http://schemas.microsoft.com/office/drawing/2014/main" id="{6E49C806-C897-49FA-F58D-87E8EB7E34D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134015" y="4556630"/>
                  <a:ext cx="93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25" name="Entrada de lápiz 324">
                  <a:extLst>
                    <a:ext uri="{FF2B5EF4-FFF2-40B4-BE49-F238E27FC236}">
                      <a16:creationId xmlns:a16="http://schemas.microsoft.com/office/drawing/2014/main" id="{ADB2ECE9-E63A-CC49-2D1D-EFD24FCEA294}"/>
                    </a:ext>
                  </a:extLst>
                </p14:cNvPr>
                <p14:cNvContentPartPr/>
                <p14:nvPr/>
              </p14:nvContentPartPr>
              <p14:xfrm>
                <a:off x="10029255" y="4882070"/>
                <a:ext cx="545760" cy="17640"/>
              </p14:xfrm>
            </p:contentPart>
          </mc:Choice>
          <mc:Fallback>
            <p:pic>
              <p:nvPicPr>
                <p:cNvPr id="325" name="Entrada de lápiz 324">
                  <a:extLst>
                    <a:ext uri="{FF2B5EF4-FFF2-40B4-BE49-F238E27FC236}">
                      <a16:creationId xmlns:a16="http://schemas.microsoft.com/office/drawing/2014/main" id="{ADB2ECE9-E63A-CC49-2D1D-EFD24FCEA29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011255" y="4864070"/>
                  <a:ext cx="581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27" name="Entrada de lápiz 326">
                  <a:extLst>
                    <a:ext uri="{FF2B5EF4-FFF2-40B4-BE49-F238E27FC236}">
                      <a16:creationId xmlns:a16="http://schemas.microsoft.com/office/drawing/2014/main" id="{4B8A5370-7A5E-A8D2-AF1A-825EA522A04B}"/>
                    </a:ext>
                  </a:extLst>
                </p14:cNvPr>
                <p14:cNvContentPartPr/>
                <p14:nvPr/>
              </p14:nvContentPartPr>
              <p14:xfrm>
                <a:off x="10104135" y="5000510"/>
                <a:ext cx="388800" cy="211320"/>
              </p14:xfrm>
            </p:contentPart>
          </mc:Choice>
          <mc:Fallback>
            <p:pic>
              <p:nvPicPr>
                <p:cNvPr id="327" name="Entrada de lápiz 326">
                  <a:extLst>
                    <a:ext uri="{FF2B5EF4-FFF2-40B4-BE49-F238E27FC236}">
                      <a16:creationId xmlns:a16="http://schemas.microsoft.com/office/drawing/2014/main" id="{4B8A5370-7A5E-A8D2-AF1A-825EA522A04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86495" y="4982510"/>
                  <a:ext cx="424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29" name="Entrada de lápiz 328">
                  <a:extLst>
                    <a:ext uri="{FF2B5EF4-FFF2-40B4-BE49-F238E27FC236}">
                      <a16:creationId xmlns:a16="http://schemas.microsoft.com/office/drawing/2014/main" id="{1E3F6FCB-E75E-3498-41CF-72555B757910}"/>
                    </a:ext>
                  </a:extLst>
                </p14:cNvPr>
                <p14:cNvContentPartPr/>
                <p14:nvPr/>
              </p14:nvContentPartPr>
              <p14:xfrm>
                <a:off x="10562055" y="4653830"/>
                <a:ext cx="293400" cy="616320"/>
              </p14:xfrm>
            </p:contentPart>
          </mc:Choice>
          <mc:Fallback>
            <p:pic>
              <p:nvPicPr>
                <p:cNvPr id="329" name="Entrada de lápiz 328">
                  <a:extLst>
                    <a:ext uri="{FF2B5EF4-FFF2-40B4-BE49-F238E27FC236}">
                      <a16:creationId xmlns:a16="http://schemas.microsoft.com/office/drawing/2014/main" id="{1E3F6FCB-E75E-3498-41CF-72555B75791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44055" y="4635830"/>
                  <a:ext cx="32904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31" name="Entrada de lápiz 330">
                  <a:extLst>
                    <a:ext uri="{FF2B5EF4-FFF2-40B4-BE49-F238E27FC236}">
                      <a16:creationId xmlns:a16="http://schemas.microsoft.com/office/drawing/2014/main" id="{75716F6E-06ED-A799-F402-CED48AA40144}"/>
                    </a:ext>
                  </a:extLst>
                </p14:cNvPr>
                <p14:cNvContentPartPr/>
                <p14:nvPr/>
              </p14:nvContentPartPr>
              <p14:xfrm>
                <a:off x="10713255" y="4425950"/>
                <a:ext cx="365400" cy="177840"/>
              </p14:xfrm>
            </p:contentPart>
          </mc:Choice>
          <mc:Fallback>
            <p:pic>
              <p:nvPicPr>
                <p:cNvPr id="331" name="Entrada de lápiz 330">
                  <a:extLst>
                    <a:ext uri="{FF2B5EF4-FFF2-40B4-BE49-F238E27FC236}">
                      <a16:creationId xmlns:a16="http://schemas.microsoft.com/office/drawing/2014/main" id="{75716F6E-06ED-A799-F402-CED48AA4014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695255" y="4407950"/>
                  <a:ext cx="401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40" name="Entrada de lápiz 339">
                  <a:extLst>
                    <a:ext uri="{FF2B5EF4-FFF2-40B4-BE49-F238E27FC236}">
                      <a16:creationId xmlns:a16="http://schemas.microsoft.com/office/drawing/2014/main" id="{76AD3CFE-704E-C89E-FF22-2E785179C7E4}"/>
                    </a:ext>
                  </a:extLst>
                </p14:cNvPr>
                <p14:cNvContentPartPr/>
                <p14:nvPr/>
              </p14:nvContentPartPr>
              <p14:xfrm>
                <a:off x="9286935" y="4956950"/>
                <a:ext cx="252000" cy="18720"/>
              </p14:xfrm>
            </p:contentPart>
          </mc:Choice>
          <mc:Fallback>
            <p:pic>
              <p:nvPicPr>
                <p:cNvPr id="340" name="Entrada de lápiz 339">
                  <a:extLst>
                    <a:ext uri="{FF2B5EF4-FFF2-40B4-BE49-F238E27FC236}">
                      <a16:creationId xmlns:a16="http://schemas.microsoft.com/office/drawing/2014/main" id="{76AD3CFE-704E-C89E-FF22-2E785179C7E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269295" y="4939310"/>
                  <a:ext cx="287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41" name="Entrada de lápiz 340">
                  <a:extLst>
                    <a:ext uri="{FF2B5EF4-FFF2-40B4-BE49-F238E27FC236}">
                      <a16:creationId xmlns:a16="http://schemas.microsoft.com/office/drawing/2014/main" id="{33EA3CCC-FCCB-E771-F1DE-A10231868AC6}"/>
                    </a:ext>
                  </a:extLst>
                </p14:cNvPr>
                <p14:cNvContentPartPr/>
                <p14:nvPr/>
              </p14:nvContentPartPr>
              <p14:xfrm>
                <a:off x="9201975" y="5045150"/>
                <a:ext cx="357840" cy="14400"/>
              </p14:xfrm>
            </p:contentPart>
          </mc:Choice>
          <mc:Fallback>
            <p:pic>
              <p:nvPicPr>
                <p:cNvPr id="341" name="Entrada de lápiz 340">
                  <a:extLst>
                    <a:ext uri="{FF2B5EF4-FFF2-40B4-BE49-F238E27FC236}">
                      <a16:creationId xmlns:a16="http://schemas.microsoft.com/office/drawing/2014/main" id="{33EA3CCC-FCCB-E771-F1DE-A10231868AC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83975" y="5027150"/>
                  <a:ext cx="393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42" name="Entrada de lápiz 341">
                  <a:extLst>
                    <a:ext uri="{FF2B5EF4-FFF2-40B4-BE49-F238E27FC236}">
                      <a16:creationId xmlns:a16="http://schemas.microsoft.com/office/drawing/2014/main" id="{42BE83FB-56D1-253C-4024-C23D96448E59}"/>
                    </a:ext>
                  </a:extLst>
                </p14:cNvPr>
                <p14:cNvContentPartPr/>
                <p14:nvPr/>
              </p14:nvContentPartPr>
              <p14:xfrm>
                <a:off x="9783735" y="4655630"/>
                <a:ext cx="182520" cy="583560"/>
              </p14:xfrm>
            </p:contentPart>
          </mc:Choice>
          <mc:Fallback>
            <p:pic>
              <p:nvPicPr>
                <p:cNvPr id="342" name="Entrada de lápiz 341">
                  <a:extLst>
                    <a:ext uri="{FF2B5EF4-FFF2-40B4-BE49-F238E27FC236}">
                      <a16:creationId xmlns:a16="http://schemas.microsoft.com/office/drawing/2014/main" id="{42BE83FB-56D1-253C-4024-C23D96448E5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765735" y="4637990"/>
                  <a:ext cx="218160" cy="61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o 354">
            <a:extLst>
              <a:ext uri="{FF2B5EF4-FFF2-40B4-BE49-F238E27FC236}">
                <a16:creationId xmlns:a16="http://schemas.microsoft.com/office/drawing/2014/main" id="{48320FF7-F8FC-395A-210F-7236FD097A45}"/>
              </a:ext>
            </a:extLst>
          </p:cNvPr>
          <p:cNvGrpSpPr/>
          <p:nvPr/>
        </p:nvGrpSpPr>
        <p:grpSpPr>
          <a:xfrm>
            <a:off x="7442295" y="5876030"/>
            <a:ext cx="1701000" cy="401400"/>
            <a:chOff x="7442295" y="5876030"/>
            <a:chExt cx="170100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44" name="Entrada de lápiz 343">
                  <a:extLst>
                    <a:ext uri="{FF2B5EF4-FFF2-40B4-BE49-F238E27FC236}">
                      <a16:creationId xmlns:a16="http://schemas.microsoft.com/office/drawing/2014/main" id="{7D12EEE0-DE42-338A-4394-96F171533475}"/>
                    </a:ext>
                  </a:extLst>
                </p14:cNvPr>
                <p14:cNvContentPartPr/>
                <p14:nvPr/>
              </p14:nvContentPartPr>
              <p14:xfrm>
                <a:off x="7741815" y="5944070"/>
                <a:ext cx="65160" cy="170280"/>
              </p14:xfrm>
            </p:contentPart>
          </mc:Choice>
          <mc:Fallback>
            <p:pic>
              <p:nvPicPr>
                <p:cNvPr id="344" name="Entrada de lápiz 343">
                  <a:extLst>
                    <a:ext uri="{FF2B5EF4-FFF2-40B4-BE49-F238E27FC236}">
                      <a16:creationId xmlns:a16="http://schemas.microsoft.com/office/drawing/2014/main" id="{7D12EEE0-DE42-338A-4394-96F17153347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723815" y="5926430"/>
                  <a:ext cx="100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45" name="Entrada de lápiz 344">
                  <a:extLst>
                    <a:ext uri="{FF2B5EF4-FFF2-40B4-BE49-F238E27FC236}">
                      <a16:creationId xmlns:a16="http://schemas.microsoft.com/office/drawing/2014/main" id="{35342BA7-7A29-7DD0-BD82-76A467149E96}"/>
                    </a:ext>
                  </a:extLst>
                </p14:cNvPr>
                <p14:cNvContentPartPr/>
                <p14:nvPr/>
              </p14:nvContentPartPr>
              <p14:xfrm>
                <a:off x="7864935" y="5922470"/>
                <a:ext cx="145080" cy="225000"/>
              </p14:xfrm>
            </p:contentPart>
          </mc:Choice>
          <mc:Fallback>
            <p:pic>
              <p:nvPicPr>
                <p:cNvPr id="345" name="Entrada de lápiz 344">
                  <a:extLst>
                    <a:ext uri="{FF2B5EF4-FFF2-40B4-BE49-F238E27FC236}">
                      <a16:creationId xmlns:a16="http://schemas.microsoft.com/office/drawing/2014/main" id="{35342BA7-7A29-7DD0-BD82-76A467149E9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47295" y="5904830"/>
                  <a:ext cx="180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46" name="Entrada de lápiz 345">
                  <a:extLst>
                    <a:ext uri="{FF2B5EF4-FFF2-40B4-BE49-F238E27FC236}">
                      <a16:creationId xmlns:a16="http://schemas.microsoft.com/office/drawing/2014/main" id="{3A58A3F4-52B7-7F79-C7F4-B72202BF635D}"/>
                    </a:ext>
                  </a:extLst>
                </p14:cNvPr>
                <p14:cNvContentPartPr/>
                <p14:nvPr/>
              </p14:nvContentPartPr>
              <p14:xfrm>
                <a:off x="7554975" y="6088430"/>
                <a:ext cx="633960" cy="189000"/>
              </p14:xfrm>
            </p:contentPart>
          </mc:Choice>
          <mc:Fallback>
            <p:pic>
              <p:nvPicPr>
                <p:cNvPr id="346" name="Entrada de lápiz 345">
                  <a:extLst>
                    <a:ext uri="{FF2B5EF4-FFF2-40B4-BE49-F238E27FC236}">
                      <a16:creationId xmlns:a16="http://schemas.microsoft.com/office/drawing/2014/main" id="{3A58A3F4-52B7-7F79-C7F4-B72202BF635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37335" y="6070790"/>
                  <a:ext cx="669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48" name="Entrada de lápiz 347">
                  <a:extLst>
                    <a:ext uri="{FF2B5EF4-FFF2-40B4-BE49-F238E27FC236}">
                      <a16:creationId xmlns:a16="http://schemas.microsoft.com/office/drawing/2014/main" id="{0CDECF28-4BD0-9CDE-1944-DAF04ADDC13A}"/>
                    </a:ext>
                  </a:extLst>
                </p14:cNvPr>
                <p14:cNvContentPartPr/>
                <p14:nvPr/>
              </p14:nvContentPartPr>
              <p14:xfrm>
                <a:off x="8278215" y="5876030"/>
                <a:ext cx="121320" cy="393480"/>
              </p14:xfrm>
            </p:contentPart>
          </mc:Choice>
          <mc:Fallback>
            <p:pic>
              <p:nvPicPr>
                <p:cNvPr id="348" name="Entrada de lápiz 347">
                  <a:extLst>
                    <a:ext uri="{FF2B5EF4-FFF2-40B4-BE49-F238E27FC236}">
                      <a16:creationId xmlns:a16="http://schemas.microsoft.com/office/drawing/2014/main" id="{0CDECF28-4BD0-9CDE-1944-DAF04ADDC13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260575" y="5858390"/>
                  <a:ext cx="1569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49" name="Entrada de lápiz 348">
                  <a:extLst>
                    <a:ext uri="{FF2B5EF4-FFF2-40B4-BE49-F238E27FC236}">
                      <a16:creationId xmlns:a16="http://schemas.microsoft.com/office/drawing/2014/main" id="{C85448E8-3CEC-96D1-BEA7-9EAE2879EF43}"/>
                    </a:ext>
                  </a:extLst>
                </p14:cNvPr>
                <p14:cNvContentPartPr/>
                <p14:nvPr/>
              </p14:nvContentPartPr>
              <p14:xfrm>
                <a:off x="7442295" y="5876030"/>
                <a:ext cx="147600" cy="368280"/>
              </p14:xfrm>
            </p:contentPart>
          </mc:Choice>
          <mc:Fallback>
            <p:pic>
              <p:nvPicPr>
                <p:cNvPr id="349" name="Entrada de lápiz 348">
                  <a:extLst>
                    <a:ext uri="{FF2B5EF4-FFF2-40B4-BE49-F238E27FC236}">
                      <a16:creationId xmlns:a16="http://schemas.microsoft.com/office/drawing/2014/main" id="{C85448E8-3CEC-96D1-BEA7-9EAE2879EF4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24295" y="5858390"/>
                  <a:ext cx="1832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51" name="Entrada de lápiz 350">
                  <a:extLst>
                    <a:ext uri="{FF2B5EF4-FFF2-40B4-BE49-F238E27FC236}">
                      <a16:creationId xmlns:a16="http://schemas.microsoft.com/office/drawing/2014/main" id="{3FA07804-1A67-0E34-6464-0C360FBA37C5}"/>
                    </a:ext>
                  </a:extLst>
                </p14:cNvPr>
                <p14:cNvContentPartPr/>
                <p14:nvPr/>
              </p14:nvContentPartPr>
              <p14:xfrm>
                <a:off x="8519415" y="5890070"/>
                <a:ext cx="206280" cy="91800"/>
              </p14:xfrm>
            </p:contentPart>
          </mc:Choice>
          <mc:Fallback>
            <p:pic>
              <p:nvPicPr>
                <p:cNvPr id="351" name="Entrada de lápiz 350">
                  <a:extLst>
                    <a:ext uri="{FF2B5EF4-FFF2-40B4-BE49-F238E27FC236}">
                      <a16:creationId xmlns:a16="http://schemas.microsoft.com/office/drawing/2014/main" id="{3FA07804-1A67-0E34-6464-0C360FBA37C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01415" y="5872430"/>
                  <a:ext cx="241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52" name="Entrada de lápiz 351">
                  <a:extLst>
                    <a:ext uri="{FF2B5EF4-FFF2-40B4-BE49-F238E27FC236}">
                      <a16:creationId xmlns:a16="http://schemas.microsoft.com/office/drawing/2014/main" id="{1ABFFD25-1820-42FE-7915-B6B4C7896C8E}"/>
                    </a:ext>
                  </a:extLst>
                </p14:cNvPr>
                <p14:cNvContentPartPr/>
                <p14:nvPr/>
              </p14:nvContentPartPr>
              <p14:xfrm>
                <a:off x="8829015" y="6166550"/>
                <a:ext cx="275760" cy="11880"/>
              </p14:xfrm>
            </p:contentPart>
          </mc:Choice>
          <mc:Fallback>
            <p:pic>
              <p:nvPicPr>
                <p:cNvPr id="352" name="Entrada de lápiz 351">
                  <a:extLst>
                    <a:ext uri="{FF2B5EF4-FFF2-40B4-BE49-F238E27FC236}">
                      <a16:creationId xmlns:a16="http://schemas.microsoft.com/office/drawing/2014/main" id="{1ABFFD25-1820-42FE-7915-B6B4C7896C8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811015" y="6148910"/>
                  <a:ext cx="311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53" name="Entrada de lápiz 352">
                  <a:extLst>
                    <a:ext uri="{FF2B5EF4-FFF2-40B4-BE49-F238E27FC236}">
                      <a16:creationId xmlns:a16="http://schemas.microsoft.com/office/drawing/2014/main" id="{028431E6-8113-4D8A-D20E-2ED684A42BFE}"/>
                    </a:ext>
                  </a:extLst>
                </p14:cNvPr>
                <p14:cNvContentPartPr/>
                <p14:nvPr/>
              </p14:nvContentPartPr>
              <p14:xfrm>
                <a:off x="8825775" y="6244310"/>
                <a:ext cx="317520" cy="14040"/>
              </p14:xfrm>
            </p:contentPart>
          </mc:Choice>
          <mc:Fallback>
            <p:pic>
              <p:nvPicPr>
                <p:cNvPr id="353" name="Entrada de lápiz 352">
                  <a:extLst>
                    <a:ext uri="{FF2B5EF4-FFF2-40B4-BE49-F238E27FC236}">
                      <a16:creationId xmlns:a16="http://schemas.microsoft.com/office/drawing/2014/main" id="{028431E6-8113-4D8A-D20E-2ED684A42BF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808135" y="6226310"/>
                  <a:ext cx="3531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upo 364">
            <a:extLst>
              <a:ext uri="{FF2B5EF4-FFF2-40B4-BE49-F238E27FC236}">
                <a16:creationId xmlns:a16="http://schemas.microsoft.com/office/drawing/2014/main" id="{1E0E818D-A41F-8217-CDEE-D7FCD80B2E7A}"/>
              </a:ext>
            </a:extLst>
          </p:cNvPr>
          <p:cNvGrpSpPr/>
          <p:nvPr/>
        </p:nvGrpSpPr>
        <p:grpSpPr>
          <a:xfrm>
            <a:off x="7434015" y="6470750"/>
            <a:ext cx="1757520" cy="312480"/>
            <a:chOff x="7434015" y="6470750"/>
            <a:chExt cx="175752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56" name="Entrada de lápiz 355">
                  <a:extLst>
                    <a:ext uri="{FF2B5EF4-FFF2-40B4-BE49-F238E27FC236}">
                      <a16:creationId xmlns:a16="http://schemas.microsoft.com/office/drawing/2014/main" id="{8C495899-E737-5AEB-6510-19AD8635EB19}"/>
                    </a:ext>
                  </a:extLst>
                </p14:cNvPr>
                <p14:cNvContentPartPr/>
                <p14:nvPr/>
              </p14:nvContentPartPr>
              <p14:xfrm>
                <a:off x="7553535" y="6528710"/>
                <a:ext cx="329040" cy="161280"/>
              </p14:xfrm>
            </p:contentPart>
          </mc:Choice>
          <mc:Fallback>
            <p:pic>
              <p:nvPicPr>
                <p:cNvPr id="356" name="Entrada de lápiz 355">
                  <a:extLst>
                    <a:ext uri="{FF2B5EF4-FFF2-40B4-BE49-F238E27FC236}">
                      <a16:creationId xmlns:a16="http://schemas.microsoft.com/office/drawing/2014/main" id="{8C495899-E737-5AEB-6510-19AD8635EB1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535895" y="6510710"/>
                  <a:ext cx="364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57" name="Entrada de lápiz 356">
                  <a:extLst>
                    <a:ext uri="{FF2B5EF4-FFF2-40B4-BE49-F238E27FC236}">
                      <a16:creationId xmlns:a16="http://schemas.microsoft.com/office/drawing/2014/main" id="{4278B3CF-CD0F-F42E-9888-3542B6459D3A}"/>
                    </a:ext>
                  </a:extLst>
                </p14:cNvPr>
                <p14:cNvContentPartPr/>
                <p14:nvPr/>
              </p14:nvContentPartPr>
              <p14:xfrm>
                <a:off x="7871415" y="6534830"/>
                <a:ext cx="238320" cy="179280"/>
              </p14:xfrm>
            </p:contentPart>
          </mc:Choice>
          <mc:Fallback>
            <p:pic>
              <p:nvPicPr>
                <p:cNvPr id="357" name="Entrada de lápiz 356">
                  <a:extLst>
                    <a:ext uri="{FF2B5EF4-FFF2-40B4-BE49-F238E27FC236}">
                      <a16:creationId xmlns:a16="http://schemas.microsoft.com/office/drawing/2014/main" id="{4278B3CF-CD0F-F42E-9888-3542B6459D3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53775" y="6517190"/>
                  <a:ext cx="273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58" name="Entrada de lápiz 357">
                  <a:extLst>
                    <a:ext uri="{FF2B5EF4-FFF2-40B4-BE49-F238E27FC236}">
                      <a16:creationId xmlns:a16="http://schemas.microsoft.com/office/drawing/2014/main" id="{84A0927D-7ED0-DCE6-6CFE-B7475CD5CFB0}"/>
                    </a:ext>
                  </a:extLst>
                </p14:cNvPr>
                <p14:cNvContentPartPr/>
                <p14:nvPr/>
              </p14:nvContentPartPr>
              <p14:xfrm>
                <a:off x="8143935" y="6550670"/>
                <a:ext cx="185760" cy="190080"/>
              </p14:xfrm>
            </p:contentPart>
          </mc:Choice>
          <mc:Fallback>
            <p:pic>
              <p:nvPicPr>
                <p:cNvPr id="358" name="Entrada de lápiz 357">
                  <a:extLst>
                    <a:ext uri="{FF2B5EF4-FFF2-40B4-BE49-F238E27FC236}">
                      <a16:creationId xmlns:a16="http://schemas.microsoft.com/office/drawing/2014/main" id="{84A0927D-7ED0-DCE6-6CFE-B7475CD5CFB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126295" y="6532670"/>
                  <a:ext cx="221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59" name="Entrada de lápiz 358">
                  <a:extLst>
                    <a:ext uri="{FF2B5EF4-FFF2-40B4-BE49-F238E27FC236}">
                      <a16:creationId xmlns:a16="http://schemas.microsoft.com/office/drawing/2014/main" id="{12FD5C46-0F12-A201-A117-0C23A7935B55}"/>
                    </a:ext>
                  </a:extLst>
                </p14:cNvPr>
                <p14:cNvContentPartPr/>
                <p14:nvPr/>
              </p14:nvContentPartPr>
              <p14:xfrm>
                <a:off x="8340495" y="6530870"/>
                <a:ext cx="160920" cy="252360"/>
              </p14:xfrm>
            </p:contentPart>
          </mc:Choice>
          <mc:Fallback>
            <p:pic>
              <p:nvPicPr>
                <p:cNvPr id="359" name="Entrada de lápiz 358">
                  <a:extLst>
                    <a:ext uri="{FF2B5EF4-FFF2-40B4-BE49-F238E27FC236}">
                      <a16:creationId xmlns:a16="http://schemas.microsoft.com/office/drawing/2014/main" id="{12FD5C46-0F12-A201-A117-0C23A7935B5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22495" y="6512870"/>
                  <a:ext cx="196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60" name="Entrada de lápiz 359">
                  <a:extLst>
                    <a:ext uri="{FF2B5EF4-FFF2-40B4-BE49-F238E27FC236}">
                      <a16:creationId xmlns:a16="http://schemas.microsoft.com/office/drawing/2014/main" id="{5DB6B2D7-BFA7-0C2B-5C23-57C55C0ECFEC}"/>
                    </a:ext>
                  </a:extLst>
                </p14:cNvPr>
                <p14:cNvContentPartPr/>
                <p14:nvPr/>
              </p14:nvContentPartPr>
              <p14:xfrm>
                <a:off x="7434015" y="6470750"/>
                <a:ext cx="114840" cy="300600"/>
              </p14:xfrm>
            </p:contentPart>
          </mc:Choice>
          <mc:Fallback>
            <p:pic>
              <p:nvPicPr>
                <p:cNvPr id="360" name="Entrada de lápiz 359">
                  <a:extLst>
                    <a:ext uri="{FF2B5EF4-FFF2-40B4-BE49-F238E27FC236}">
                      <a16:creationId xmlns:a16="http://schemas.microsoft.com/office/drawing/2014/main" id="{5DB6B2D7-BFA7-0C2B-5C23-57C55C0ECFE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416015" y="6453110"/>
                  <a:ext cx="1504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62" name="Entrada de lápiz 361">
                  <a:extLst>
                    <a:ext uri="{FF2B5EF4-FFF2-40B4-BE49-F238E27FC236}">
                      <a16:creationId xmlns:a16="http://schemas.microsoft.com/office/drawing/2014/main" id="{C0E7C0FF-24BA-9E39-3130-691664B21606}"/>
                    </a:ext>
                  </a:extLst>
                </p14:cNvPr>
                <p14:cNvContentPartPr/>
                <p14:nvPr/>
              </p14:nvContentPartPr>
              <p14:xfrm>
                <a:off x="8605095" y="6503870"/>
                <a:ext cx="94320" cy="93960"/>
              </p14:xfrm>
            </p:contentPart>
          </mc:Choice>
          <mc:Fallback>
            <p:pic>
              <p:nvPicPr>
                <p:cNvPr id="362" name="Entrada de lápiz 361">
                  <a:extLst>
                    <a:ext uri="{FF2B5EF4-FFF2-40B4-BE49-F238E27FC236}">
                      <a16:creationId xmlns:a16="http://schemas.microsoft.com/office/drawing/2014/main" id="{C0E7C0FF-24BA-9E39-3130-691664B2160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587455" y="6485870"/>
                  <a:ext cx="129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63" name="Entrada de lápiz 362">
                  <a:extLst>
                    <a:ext uri="{FF2B5EF4-FFF2-40B4-BE49-F238E27FC236}">
                      <a16:creationId xmlns:a16="http://schemas.microsoft.com/office/drawing/2014/main" id="{FF9B5D4E-7892-D74E-BE95-72E77D1CD1CE}"/>
                    </a:ext>
                  </a:extLst>
                </p14:cNvPr>
                <p14:cNvContentPartPr/>
                <p14:nvPr/>
              </p14:nvContentPartPr>
              <p14:xfrm>
                <a:off x="8944935" y="6604670"/>
                <a:ext cx="246600" cy="50400"/>
              </p14:xfrm>
            </p:contentPart>
          </mc:Choice>
          <mc:Fallback>
            <p:pic>
              <p:nvPicPr>
                <p:cNvPr id="363" name="Entrada de lápiz 362">
                  <a:extLst>
                    <a:ext uri="{FF2B5EF4-FFF2-40B4-BE49-F238E27FC236}">
                      <a16:creationId xmlns:a16="http://schemas.microsoft.com/office/drawing/2014/main" id="{FF9B5D4E-7892-D74E-BE95-72E77D1CD1C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926935" y="6587030"/>
                  <a:ext cx="282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64" name="Entrada de lápiz 363">
                  <a:extLst>
                    <a:ext uri="{FF2B5EF4-FFF2-40B4-BE49-F238E27FC236}">
                      <a16:creationId xmlns:a16="http://schemas.microsoft.com/office/drawing/2014/main" id="{E7DD8213-7EAB-4974-1F3D-3B55E36D2F1C}"/>
                    </a:ext>
                  </a:extLst>
                </p14:cNvPr>
                <p14:cNvContentPartPr/>
                <p14:nvPr/>
              </p14:nvContentPartPr>
              <p14:xfrm>
                <a:off x="8925855" y="6714110"/>
                <a:ext cx="255240" cy="11520"/>
              </p14:xfrm>
            </p:contentPart>
          </mc:Choice>
          <mc:Fallback>
            <p:pic>
              <p:nvPicPr>
                <p:cNvPr id="364" name="Entrada de lápiz 363">
                  <a:extLst>
                    <a:ext uri="{FF2B5EF4-FFF2-40B4-BE49-F238E27FC236}">
                      <a16:creationId xmlns:a16="http://schemas.microsoft.com/office/drawing/2014/main" id="{E7DD8213-7EAB-4974-1F3D-3B55E36D2F1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907855" y="6696110"/>
                  <a:ext cx="2908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upo 402">
            <a:extLst>
              <a:ext uri="{FF2B5EF4-FFF2-40B4-BE49-F238E27FC236}">
                <a16:creationId xmlns:a16="http://schemas.microsoft.com/office/drawing/2014/main" id="{F2709C41-A13D-D2BB-D905-5FCF13B88CFF}"/>
              </a:ext>
            </a:extLst>
          </p:cNvPr>
          <p:cNvGrpSpPr/>
          <p:nvPr/>
        </p:nvGrpSpPr>
        <p:grpSpPr>
          <a:xfrm>
            <a:off x="7307295" y="4347830"/>
            <a:ext cx="2318040" cy="249840"/>
            <a:chOff x="7307295" y="4347830"/>
            <a:chExt cx="231804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89" name="Entrada de lápiz 388">
                  <a:extLst>
                    <a:ext uri="{FF2B5EF4-FFF2-40B4-BE49-F238E27FC236}">
                      <a16:creationId xmlns:a16="http://schemas.microsoft.com/office/drawing/2014/main" id="{6A1824BF-276E-F4F9-A8C8-FE077D34EDBF}"/>
                    </a:ext>
                  </a:extLst>
                </p14:cNvPr>
                <p14:cNvContentPartPr/>
                <p14:nvPr/>
              </p14:nvContentPartPr>
              <p14:xfrm>
                <a:off x="7307295" y="4465910"/>
                <a:ext cx="315720" cy="37080"/>
              </p14:xfrm>
            </p:contentPart>
          </mc:Choice>
          <mc:Fallback>
            <p:pic>
              <p:nvPicPr>
                <p:cNvPr id="389" name="Entrada de lápiz 388">
                  <a:extLst>
                    <a:ext uri="{FF2B5EF4-FFF2-40B4-BE49-F238E27FC236}">
                      <a16:creationId xmlns:a16="http://schemas.microsoft.com/office/drawing/2014/main" id="{6A1824BF-276E-F4F9-A8C8-FE077D34EDB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89295" y="4447910"/>
                  <a:ext cx="351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90" name="Entrada de lápiz 389">
                  <a:extLst>
                    <a:ext uri="{FF2B5EF4-FFF2-40B4-BE49-F238E27FC236}">
                      <a16:creationId xmlns:a16="http://schemas.microsoft.com/office/drawing/2014/main" id="{E05D1111-D00A-9A24-4DB3-52C45B457CBD}"/>
                    </a:ext>
                  </a:extLst>
                </p14:cNvPr>
                <p14:cNvContentPartPr/>
                <p14:nvPr/>
              </p14:nvContentPartPr>
              <p14:xfrm>
                <a:off x="7575495" y="4388510"/>
                <a:ext cx="144720" cy="136080"/>
              </p14:xfrm>
            </p:contentPart>
          </mc:Choice>
          <mc:Fallback>
            <p:pic>
              <p:nvPicPr>
                <p:cNvPr id="390" name="Entrada de lápiz 389">
                  <a:extLst>
                    <a:ext uri="{FF2B5EF4-FFF2-40B4-BE49-F238E27FC236}">
                      <a16:creationId xmlns:a16="http://schemas.microsoft.com/office/drawing/2014/main" id="{E05D1111-D00A-9A24-4DB3-52C45B457CB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557855" y="4370510"/>
                  <a:ext cx="180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92" name="Entrada de lápiz 391">
                  <a:extLst>
                    <a:ext uri="{FF2B5EF4-FFF2-40B4-BE49-F238E27FC236}">
                      <a16:creationId xmlns:a16="http://schemas.microsoft.com/office/drawing/2014/main" id="{5DDE597A-850B-A762-1F8D-B2A65BC524D0}"/>
                    </a:ext>
                  </a:extLst>
                </p14:cNvPr>
                <p14:cNvContentPartPr/>
                <p14:nvPr/>
              </p14:nvContentPartPr>
              <p14:xfrm>
                <a:off x="7858095" y="4369070"/>
                <a:ext cx="148320" cy="185760"/>
              </p14:xfrm>
            </p:contentPart>
          </mc:Choice>
          <mc:Fallback>
            <p:pic>
              <p:nvPicPr>
                <p:cNvPr id="392" name="Entrada de lápiz 391">
                  <a:extLst>
                    <a:ext uri="{FF2B5EF4-FFF2-40B4-BE49-F238E27FC236}">
                      <a16:creationId xmlns:a16="http://schemas.microsoft.com/office/drawing/2014/main" id="{5DDE597A-850B-A762-1F8D-B2A65BC524D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840455" y="4351430"/>
                  <a:ext cx="183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93" name="Entrada de lápiz 392">
                  <a:extLst>
                    <a:ext uri="{FF2B5EF4-FFF2-40B4-BE49-F238E27FC236}">
                      <a16:creationId xmlns:a16="http://schemas.microsoft.com/office/drawing/2014/main" id="{0B7A30CA-E203-EACC-57A8-9ACA8AFAD252}"/>
                    </a:ext>
                  </a:extLst>
                </p14:cNvPr>
                <p14:cNvContentPartPr/>
                <p14:nvPr/>
              </p14:nvContentPartPr>
              <p14:xfrm>
                <a:off x="8078415" y="4392830"/>
                <a:ext cx="72720" cy="137160"/>
              </p14:xfrm>
            </p:contentPart>
          </mc:Choice>
          <mc:Fallback>
            <p:pic>
              <p:nvPicPr>
                <p:cNvPr id="393" name="Entrada de lápiz 392">
                  <a:extLst>
                    <a:ext uri="{FF2B5EF4-FFF2-40B4-BE49-F238E27FC236}">
                      <a16:creationId xmlns:a16="http://schemas.microsoft.com/office/drawing/2014/main" id="{0B7A30CA-E203-EACC-57A8-9ACA8AFAD25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060775" y="4375190"/>
                  <a:ext cx="108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95" name="Entrada de lápiz 394">
                  <a:extLst>
                    <a:ext uri="{FF2B5EF4-FFF2-40B4-BE49-F238E27FC236}">
                      <a16:creationId xmlns:a16="http://schemas.microsoft.com/office/drawing/2014/main" id="{6D73F70F-83CF-9A45-1A9B-EB0EAF968B9C}"/>
                    </a:ext>
                  </a:extLst>
                </p14:cNvPr>
                <p14:cNvContentPartPr/>
                <p14:nvPr/>
              </p14:nvContentPartPr>
              <p14:xfrm>
                <a:off x="8168415" y="4425950"/>
                <a:ext cx="140760" cy="104400"/>
              </p14:xfrm>
            </p:contentPart>
          </mc:Choice>
          <mc:Fallback>
            <p:pic>
              <p:nvPicPr>
                <p:cNvPr id="395" name="Entrada de lápiz 394">
                  <a:extLst>
                    <a:ext uri="{FF2B5EF4-FFF2-40B4-BE49-F238E27FC236}">
                      <a16:creationId xmlns:a16="http://schemas.microsoft.com/office/drawing/2014/main" id="{6D73F70F-83CF-9A45-1A9B-EB0EAF968B9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150775" y="4408310"/>
                  <a:ext cx="176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96" name="Entrada de lápiz 395">
                  <a:extLst>
                    <a:ext uri="{FF2B5EF4-FFF2-40B4-BE49-F238E27FC236}">
                      <a16:creationId xmlns:a16="http://schemas.microsoft.com/office/drawing/2014/main" id="{ADD5A4E1-7098-A530-FC8F-402A11A59135}"/>
                    </a:ext>
                  </a:extLst>
                </p14:cNvPr>
                <p14:cNvContentPartPr/>
                <p14:nvPr/>
              </p14:nvContentPartPr>
              <p14:xfrm>
                <a:off x="8356695" y="4454750"/>
                <a:ext cx="124920" cy="62640"/>
              </p14:xfrm>
            </p:contentPart>
          </mc:Choice>
          <mc:Fallback>
            <p:pic>
              <p:nvPicPr>
                <p:cNvPr id="396" name="Entrada de lápiz 395">
                  <a:extLst>
                    <a:ext uri="{FF2B5EF4-FFF2-40B4-BE49-F238E27FC236}">
                      <a16:creationId xmlns:a16="http://schemas.microsoft.com/office/drawing/2014/main" id="{ADD5A4E1-7098-A530-FC8F-402A11A5913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339055" y="4437110"/>
                  <a:ext cx="160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97" name="Entrada de lápiz 396">
                  <a:extLst>
                    <a:ext uri="{FF2B5EF4-FFF2-40B4-BE49-F238E27FC236}">
                      <a16:creationId xmlns:a16="http://schemas.microsoft.com/office/drawing/2014/main" id="{1E85C81B-E077-C31E-97DE-8CB33BA400F1}"/>
                    </a:ext>
                  </a:extLst>
                </p14:cNvPr>
                <p14:cNvContentPartPr/>
                <p14:nvPr/>
              </p14:nvContentPartPr>
              <p14:xfrm>
                <a:off x="8547495" y="4394270"/>
                <a:ext cx="92880" cy="174600"/>
              </p14:xfrm>
            </p:contentPart>
          </mc:Choice>
          <mc:Fallback>
            <p:pic>
              <p:nvPicPr>
                <p:cNvPr id="397" name="Entrada de lápiz 396">
                  <a:extLst>
                    <a:ext uri="{FF2B5EF4-FFF2-40B4-BE49-F238E27FC236}">
                      <a16:creationId xmlns:a16="http://schemas.microsoft.com/office/drawing/2014/main" id="{1E85C81B-E077-C31E-97DE-8CB33BA400F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529855" y="4376270"/>
                  <a:ext cx="128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98" name="Entrada de lápiz 397">
                  <a:extLst>
                    <a:ext uri="{FF2B5EF4-FFF2-40B4-BE49-F238E27FC236}">
                      <a16:creationId xmlns:a16="http://schemas.microsoft.com/office/drawing/2014/main" id="{01A1CF25-5CDC-B680-BEBF-F1113F29F2E6}"/>
                    </a:ext>
                  </a:extLst>
                </p14:cNvPr>
                <p14:cNvContentPartPr/>
                <p14:nvPr/>
              </p14:nvContentPartPr>
              <p14:xfrm>
                <a:off x="8759175" y="4347830"/>
                <a:ext cx="111960" cy="82800"/>
              </p14:xfrm>
            </p:contentPart>
          </mc:Choice>
          <mc:Fallback>
            <p:pic>
              <p:nvPicPr>
                <p:cNvPr id="398" name="Entrada de lápiz 397">
                  <a:extLst>
                    <a:ext uri="{FF2B5EF4-FFF2-40B4-BE49-F238E27FC236}">
                      <a16:creationId xmlns:a16="http://schemas.microsoft.com/office/drawing/2014/main" id="{01A1CF25-5CDC-B680-BEBF-F1113F29F2E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741175" y="4330190"/>
                  <a:ext cx="147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99" name="Entrada de lápiz 398">
                  <a:extLst>
                    <a:ext uri="{FF2B5EF4-FFF2-40B4-BE49-F238E27FC236}">
                      <a16:creationId xmlns:a16="http://schemas.microsoft.com/office/drawing/2014/main" id="{B2AAF839-EB78-5D31-D105-0EEA56299491}"/>
                    </a:ext>
                  </a:extLst>
                </p14:cNvPr>
                <p14:cNvContentPartPr/>
                <p14:nvPr/>
              </p14:nvContentPartPr>
              <p14:xfrm>
                <a:off x="9015495" y="4436750"/>
                <a:ext cx="191880" cy="27720"/>
              </p14:xfrm>
            </p:contentPart>
          </mc:Choice>
          <mc:Fallback>
            <p:pic>
              <p:nvPicPr>
                <p:cNvPr id="399" name="Entrada de lápiz 398">
                  <a:extLst>
                    <a:ext uri="{FF2B5EF4-FFF2-40B4-BE49-F238E27FC236}">
                      <a16:creationId xmlns:a16="http://schemas.microsoft.com/office/drawing/2014/main" id="{B2AAF839-EB78-5D31-D105-0EEA5629949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997855" y="4419110"/>
                  <a:ext cx="227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00" name="Entrada de lápiz 399">
                  <a:extLst>
                    <a:ext uri="{FF2B5EF4-FFF2-40B4-BE49-F238E27FC236}">
                      <a16:creationId xmlns:a16="http://schemas.microsoft.com/office/drawing/2014/main" id="{4F0A3F0C-DFF0-7C8E-F2BE-DF8A9BCA93F4}"/>
                    </a:ext>
                  </a:extLst>
                </p14:cNvPr>
                <p14:cNvContentPartPr/>
                <p14:nvPr/>
              </p14:nvContentPartPr>
              <p14:xfrm>
                <a:off x="8942415" y="4514150"/>
                <a:ext cx="259200" cy="21600"/>
              </p14:xfrm>
            </p:contentPart>
          </mc:Choice>
          <mc:Fallback>
            <p:pic>
              <p:nvPicPr>
                <p:cNvPr id="400" name="Entrada de lápiz 399">
                  <a:extLst>
                    <a:ext uri="{FF2B5EF4-FFF2-40B4-BE49-F238E27FC236}">
                      <a16:creationId xmlns:a16="http://schemas.microsoft.com/office/drawing/2014/main" id="{4F0A3F0C-DFF0-7C8E-F2BE-DF8A9BCA93F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24775" y="4496510"/>
                  <a:ext cx="294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01" name="Entrada de lápiz 400">
                  <a:extLst>
                    <a:ext uri="{FF2B5EF4-FFF2-40B4-BE49-F238E27FC236}">
                      <a16:creationId xmlns:a16="http://schemas.microsoft.com/office/drawing/2014/main" id="{4325716D-99B9-9D5B-EEE2-74F254D952FB}"/>
                    </a:ext>
                  </a:extLst>
                </p14:cNvPr>
                <p14:cNvContentPartPr/>
                <p14:nvPr/>
              </p14:nvContentPartPr>
              <p14:xfrm>
                <a:off x="9407895" y="4395710"/>
                <a:ext cx="100800" cy="180720"/>
              </p14:xfrm>
            </p:contentPart>
          </mc:Choice>
          <mc:Fallback>
            <p:pic>
              <p:nvPicPr>
                <p:cNvPr id="401" name="Entrada de lápiz 400">
                  <a:extLst>
                    <a:ext uri="{FF2B5EF4-FFF2-40B4-BE49-F238E27FC236}">
                      <a16:creationId xmlns:a16="http://schemas.microsoft.com/office/drawing/2014/main" id="{4325716D-99B9-9D5B-EEE2-74F254D952F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390255" y="4377710"/>
                  <a:ext cx="136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02" name="Entrada de lápiz 401">
                  <a:extLst>
                    <a:ext uri="{FF2B5EF4-FFF2-40B4-BE49-F238E27FC236}">
                      <a16:creationId xmlns:a16="http://schemas.microsoft.com/office/drawing/2014/main" id="{2C166F7C-688E-9E2B-0C6F-C89246D35AE8}"/>
                    </a:ext>
                  </a:extLst>
                </p14:cNvPr>
                <p14:cNvContentPartPr/>
                <p14:nvPr/>
              </p14:nvContentPartPr>
              <p14:xfrm>
                <a:off x="9291255" y="4554830"/>
                <a:ext cx="334080" cy="42840"/>
              </p14:xfrm>
            </p:contentPart>
          </mc:Choice>
          <mc:Fallback>
            <p:pic>
              <p:nvPicPr>
                <p:cNvPr id="402" name="Entrada de lápiz 401">
                  <a:extLst>
                    <a:ext uri="{FF2B5EF4-FFF2-40B4-BE49-F238E27FC236}">
                      <a16:creationId xmlns:a16="http://schemas.microsoft.com/office/drawing/2014/main" id="{2C166F7C-688E-9E2B-0C6F-C89246D35AE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273255" y="4537190"/>
                  <a:ext cx="36972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o 421">
            <a:extLst>
              <a:ext uri="{FF2B5EF4-FFF2-40B4-BE49-F238E27FC236}">
                <a16:creationId xmlns:a16="http://schemas.microsoft.com/office/drawing/2014/main" id="{92B8C793-746C-545A-4096-4B70FE449605}"/>
              </a:ext>
            </a:extLst>
          </p:cNvPr>
          <p:cNvGrpSpPr/>
          <p:nvPr/>
        </p:nvGrpSpPr>
        <p:grpSpPr>
          <a:xfrm>
            <a:off x="473415" y="506270"/>
            <a:ext cx="1888560" cy="612000"/>
            <a:chOff x="473415" y="506270"/>
            <a:chExt cx="188856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04" name="Entrada de lápiz 403">
                  <a:extLst>
                    <a:ext uri="{FF2B5EF4-FFF2-40B4-BE49-F238E27FC236}">
                      <a16:creationId xmlns:a16="http://schemas.microsoft.com/office/drawing/2014/main" id="{7EA8C784-C429-E1B4-1EB5-966A2F94D87E}"/>
                    </a:ext>
                  </a:extLst>
                </p14:cNvPr>
                <p14:cNvContentPartPr/>
                <p14:nvPr/>
              </p14:nvContentPartPr>
              <p14:xfrm>
                <a:off x="778695" y="643790"/>
                <a:ext cx="229320" cy="206280"/>
              </p14:xfrm>
            </p:contentPart>
          </mc:Choice>
          <mc:Fallback>
            <p:pic>
              <p:nvPicPr>
                <p:cNvPr id="404" name="Entrada de lápiz 403">
                  <a:extLst>
                    <a:ext uri="{FF2B5EF4-FFF2-40B4-BE49-F238E27FC236}">
                      <a16:creationId xmlns:a16="http://schemas.microsoft.com/office/drawing/2014/main" id="{7EA8C784-C429-E1B4-1EB5-966A2F94D87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61055" y="626150"/>
                  <a:ext cx="264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05" name="Entrada de lápiz 404">
                  <a:extLst>
                    <a:ext uri="{FF2B5EF4-FFF2-40B4-BE49-F238E27FC236}">
                      <a16:creationId xmlns:a16="http://schemas.microsoft.com/office/drawing/2014/main" id="{B9482DD5-85B0-2FF9-4697-27FD2EEB71E9}"/>
                    </a:ext>
                  </a:extLst>
                </p14:cNvPr>
                <p14:cNvContentPartPr/>
                <p14:nvPr/>
              </p14:nvContentPartPr>
              <p14:xfrm>
                <a:off x="617775" y="874190"/>
                <a:ext cx="538200" cy="37440"/>
              </p14:xfrm>
            </p:contentPart>
          </mc:Choice>
          <mc:Fallback>
            <p:pic>
              <p:nvPicPr>
                <p:cNvPr id="405" name="Entrada de lápiz 404">
                  <a:extLst>
                    <a:ext uri="{FF2B5EF4-FFF2-40B4-BE49-F238E27FC236}">
                      <a16:creationId xmlns:a16="http://schemas.microsoft.com/office/drawing/2014/main" id="{B9482DD5-85B0-2FF9-4697-27FD2EEB71E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00135" y="856550"/>
                  <a:ext cx="573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06" name="Entrada de lápiz 405">
                  <a:extLst>
                    <a:ext uri="{FF2B5EF4-FFF2-40B4-BE49-F238E27FC236}">
                      <a16:creationId xmlns:a16="http://schemas.microsoft.com/office/drawing/2014/main" id="{73D6CB7B-F938-FC34-F16B-00283ECD6EAC}"/>
                    </a:ext>
                  </a:extLst>
                </p14:cNvPr>
                <p14:cNvContentPartPr/>
                <p14:nvPr/>
              </p14:nvContentPartPr>
              <p14:xfrm>
                <a:off x="720015" y="933950"/>
                <a:ext cx="277920" cy="139680"/>
              </p14:xfrm>
            </p:contentPart>
          </mc:Choice>
          <mc:Fallback>
            <p:pic>
              <p:nvPicPr>
                <p:cNvPr id="406" name="Entrada de lápiz 405">
                  <a:extLst>
                    <a:ext uri="{FF2B5EF4-FFF2-40B4-BE49-F238E27FC236}">
                      <a16:creationId xmlns:a16="http://schemas.microsoft.com/office/drawing/2014/main" id="{73D6CB7B-F938-FC34-F16B-00283ECD6EA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02375" y="915950"/>
                  <a:ext cx="313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07" name="Entrada de lápiz 406">
                  <a:extLst>
                    <a:ext uri="{FF2B5EF4-FFF2-40B4-BE49-F238E27FC236}">
                      <a16:creationId xmlns:a16="http://schemas.microsoft.com/office/drawing/2014/main" id="{F36324C0-5892-0B76-92D4-D1C4BEE9449D}"/>
                    </a:ext>
                  </a:extLst>
                </p14:cNvPr>
                <p14:cNvContentPartPr/>
                <p14:nvPr/>
              </p14:nvContentPartPr>
              <p14:xfrm>
                <a:off x="473415" y="571430"/>
                <a:ext cx="297720" cy="546840"/>
              </p14:xfrm>
            </p:contentPart>
          </mc:Choice>
          <mc:Fallback>
            <p:pic>
              <p:nvPicPr>
                <p:cNvPr id="407" name="Entrada de lápiz 406">
                  <a:extLst>
                    <a:ext uri="{FF2B5EF4-FFF2-40B4-BE49-F238E27FC236}">
                      <a16:creationId xmlns:a16="http://schemas.microsoft.com/office/drawing/2014/main" id="{F36324C0-5892-0B76-92D4-D1C4BEE9449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55775" y="553790"/>
                  <a:ext cx="33336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08" name="Entrada de lápiz 407">
                  <a:extLst>
                    <a:ext uri="{FF2B5EF4-FFF2-40B4-BE49-F238E27FC236}">
                      <a16:creationId xmlns:a16="http://schemas.microsoft.com/office/drawing/2014/main" id="{0855F2D8-3CE6-CAEE-93BE-E9B58AF62BED}"/>
                    </a:ext>
                  </a:extLst>
                </p14:cNvPr>
                <p14:cNvContentPartPr/>
                <p14:nvPr/>
              </p14:nvContentPartPr>
              <p14:xfrm>
                <a:off x="1139415" y="638030"/>
                <a:ext cx="138600" cy="400680"/>
              </p14:xfrm>
            </p:contentPart>
          </mc:Choice>
          <mc:Fallback>
            <p:pic>
              <p:nvPicPr>
                <p:cNvPr id="408" name="Entrada de lápiz 407">
                  <a:extLst>
                    <a:ext uri="{FF2B5EF4-FFF2-40B4-BE49-F238E27FC236}">
                      <a16:creationId xmlns:a16="http://schemas.microsoft.com/office/drawing/2014/main" id="{0855F2D8-3CE6-CAEE-93BE-E9B58AF62BE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21415" y="620030"/>
                  <a:ext cx="1742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09" name="Entrada de lápiz 408">
                  <a:extLst>
                    <a:ext uri="{FF2B5EF4-FFF2-40B4-BE49-F238E27FC236}">
                      <a16:creationId xmlns:a16="http://schemas.microsoft.com/office/drawing/2014/main" id="{5D75F4AD-1939-08BD-1D15-B0502307F8A3}"/>
                    </a:ext>
                  </a:extLst>
                </p14:cNvPr>
                <p14:cNvContentPartPr/>
                <p14:nvPr/>
              </p14:nvContentPartPr>
              <p14:xfrm>
                <a:off x="1542255" y="506270"/>
                <a:ext cx="20880" cy="19800"/>
              </p14:xfrm>
            </p:contentPart>
          </mc:Choice>
          <mc:Fallback>
            <p:pic>
              <p:nvPicPr>
                <p:cNvPr id="409" name="Entrada de lápiz 408">
                  <a:extLst>
                    <a:ext uri="{FF2B5EF4-FFF2-40B4-BE49-F238E27FC236}">
                      <a16:creationId xmlns:a16="http://schemas.microsoft.com/office/drawing/2014/main" id="{5D75F4AD-1939-08BD-1D15-B0502307F8A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24255" y="488630"/>
                  <a:ext cx="56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11" name="Entrada de lápiz 410">
                  <a:extLst>
                    <a:ext uri="{FF2B5EF4-FFF2-40B4-BE49-F238E27FC236}">
                      <a16:creationId xmlns:a16="http://schemas.microsoft.com/office/drawing/2014/main" id="{CB968341-C41C-1D25-6FAE-0E6D68B79F52}"/>
                    </a:ext>
                  </a:extLst>
                </p14:cNvPr>
                <p14:cNvContentPartPr/>
                <p14:nvPr/>
              </p14:nvContentPartPr>
              <p14:xfrm>
                <a:off x="1332735" y="552710"/>
                <a:ext cx="156600" cy="159120"/>
              </p14:xfrm>
            </p:contentPart>
          </mc:Choice>
          <mc:Fallback>
            <p:pic>
              <p:nvPicPr>
                <p:cNvPr id="411" name="Entrada de lápiz 410">
                  <a:extLst>
                    <a:ext uri="{FF2B5EF4-FFF2-40B4-BE49-F238E27FC236}">
                      <a16:creationId xmlns:a16="http://schemas.microsoft.com/office/drawing/2014/main" id="{CB968341-C41C-1D25-6FAE-0E6D68B79F5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314735" y="535070"/>
                  <a:ext cx="192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12" name="Entrada de lápiz 411">
                  <a:extLst>
                    <a:ext uri="{FF2B5EF4-FFF2-40B4-BE49-F238E27FC236}">
                      <a16:creationId xmlns:a16="http://schemas.microsoft.com/office/drawing/2014/main" id="{1CAD7B94-F74E-E9FD-2453-2772A7FC15E1}"/>
                    </a:ext>
                  </a:extLst>
                </p14:cNvPr>
                <p14:cNvContentPartPr/>
                <p14:nvPr/>
              </p14:nvContentPartPr>
              <p14:xfrm>
                <a:off x="1528575" y="746390"/>
                <a:ext cx="254520" cy="11880"/>
              </p14:xfrm>
            </p:contentPart>
          </mc:Choice>
          <mc:Fallback>
            <p:pic>
              <p:nvPicPr>
                <p:cNvPr id="412" name="Entrada de lápiz 411">
                  <a:extLst>
                    <a:ext uri="{FF2B5EF4-FFF2-40B4-BE49-F238E27FC236}">
                      <a16:creationId xmlns:a16="http://schemas.microsoft.com/office/drawing/2014/main" id="{1CAD7B94-F74E-E9FD-2453-2772A7FC15E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510935" y="728750"/>
                  <a:ext cx="290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13" name="Entrada de lápiz 412">
                  <a:extLst>
                    <a:ext uri="{FF2B5EF4-FFF2-40B4-BE49-F238E27FC236}">
                      <a16:creationId xmlns:a16="http://schemas.microsoft.com/office/drawing/2014/main" id="{9C5F1F90-D9E9-7897-B016-4120D04AAB01}"/>
                    </a:ext>
                  </a:extLst>
                </p14:cNvPr>
                <p14:cNvContentPartPr/>
                <p14:nvPr/>
              </p14:nvContentPartPr>
              <p14:xfrm>
                <a:off x="1478175" y="835670"/>
                <a:ext cx="295200" cy="19080"/>
              </p14:xfrm>
            </p:contentPart>
          </mc:Choice>
          <mc:Fallback>
            <p:pic>
              <p:nvPicPr>
                <p:cNvPr id="413" name="Entrada de lápiz 412">
                  <a:extLst>
                    <a:ext uri="{FF2B5EF4-FFF2-40B4-BE49-F238E27FC236}">
                      <a16:creationId xmlns:a16="http://schemas.microsoft.com/office/drawing/2014/main" id="{9C5F1F90-D9E9-7897-B016-4120D04AAB0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460175" y="817670"/>
                  <a:ext cx="330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14" name="Entrada de lápiz 413">
                  <a:extLst>
                    <a:ext uri="{FF2B5EF4-FFF2-40B4-BE49-F238E27FC236}">
                      <a16:creationId xmlns:a16="http://schemas.microsoft.com/office/drawing/2014/main" id="{3F9EE39B-65E6-C6B0-61A0-824964F8B47B}"/>
                    </a:ext>
                  </a:extLst>
                </p14:cNvPr>
                <p14:cNvContentPartPr/>
                <p14:nvPr/>
              </p14:nvContentPartPr>
              <p14:xfrm>
                <a:off x="1867335" y="593390"/>
                <a:ext cx="224280" cy="137880"/>
              </p14:xfrm>
            </p:contentPart>
          </mc:Choice>
          <mc:Fallback>
            <p:pic>
              <p:nvPicPr>
                <p:cNvPr id="414" name="Entrada de lápiz 413">
                  <a:extLst>
                    <a:ext uri="{FF2B5EF4-FFF2-40B4-BE49-F238E27FC236}">
                      <a16:creationId xmlns:a16="http://schemas.microsoft.com/office/drawing/2014/main" id="{3F9EE39B-65E6-C6B0-61A0-824964F8B47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849335" y="575750"/>
                  <a:ext cx="259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15" name="Entrada de lápiz 414">
                  <a:extLst>
                    <a:ext uri="{FF2B5EF4-FFF2-40B4-BE49-F238E27FC236}">
                      <a16:creationId xmlns:a16="http://schemas.microsoft.com/office/drawing/2014/main" id="{F84A167C-1ABC-8C27-BA1A-01C1C7DD8BF6}"/>
                    </a:ext>
                  </a:extLst>
                </p14:cNvPr>
                <p14:cNvContentPartPr/>
                <p14:nvPr/>
              </p14:nvContentPartPr>
              <p14:xfrm>
                <a:off x="2179455" y="514190"/>
                <a:ext cx="176040" cy="91440"/>
              </p14:xfrm>
            </p:contentPart>
          </mc:Choice>
          <mc:Fallback>
            <p:pic>
              <p:nvPicPr>
                <p:cNvPr id="415" name="Entrada de lápiz 414">
                  <a:extLst>
                    <a:ext uri="{FF2B5EF4-FFF2-40B4-BE49-F238E27FC236}">
                      <a16:creationId xmlns:a16="http://schemas.microsoft.com/office/drawing/2014/main" id="{F84A167C-1ABC-8C27-BA1A-01C1C7DD8BF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61455" y="496190"/>
                  <a:ext cx="211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16" name="Entrada de lápiz 415">
                  <a:extLst>
                    <a:ext uri="{FF2B5EF4-FFF2-40B4-BE49-F238E27FC236}">
                      <a16:creationId xmlns:a16="http://schemas.microsoft.com/office/drawing/2014/main" id="{8C709420-187A-4EFC-2863-C8216B23A9AD}"/>
                    </a:ext>
                  </a:extLst>
                </p14:cNvPr>
                <p14:cNvContentPartPr/>
                <p14:nvPr/>
              </p14:nvContentPartPr>
              <p14:xfrm>
                <a:off x="1697055" y="781310"/>
                <a:ext cx="664920" cy="64080"/>
              </p14:xfrm>
            </p:contentPart>
          </mc:Choice>
          <mc:Fallback>
            <p:pic>
              <p:nvPicPr>
                <p:cNvPr id="416" name="Entrada de lápiz 415">
                  <a:extLst>
                    <a:ext uri="{FF2B5EF4-FFF2-40B4-BE49-F238E27FC236}">
                      <a16:creationId xmlns:a16="http://schemas.microsoft.com/office/drawing/2014/main" id="{8C709420-187A-4EFC-2863-C8216B23A9A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79415" y="763670"/>
                  <a:ext cx="700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18" name="Entrada de lápiz 417">
                  <a:extLst>
                    <a:ext uri="{FF2B5EF4-FFF2-40B4-BE49-F238E27FC236}">
                      <a16:creationId xmlns:a16="http://schemas.microsoft.com/office/drawing/2014/main" id="{2F0B452F-AA7E-83F4-88FE-4E1F5BDCCE5E}"/>
                    </a:ext>
                  </a:extLst>
                </p14:cNvPr>
                <p14:cNvContentPartPr/>
                <p14:nvPr/>
              </p14:nvContentPartPr>
              <p14:xfrm>
                <a:off x="1886775" y="521750"/>
                <a:ext cx="269280" cy="98280"/>
              </p14:xfrm>
            </p:contentPart>
          </mc:Choice>
          <mc:Fallback>
            <p:pic>
              <p:nvPicPr>
                <p:cNvPr id="418" name="Entrada de lápiz 417">
                  <a:extLst>
                    <a:ext uri="{FF2B5EF4-FFF2-40B4-BE49-F238E27FC236}">
                      <a16:creationId xmlns:a16="http://schemas.microsoft.com/office/drawing/2014/main" id="{2F0B452F-AA7E-83F4-88FE-4E1F5BDCCE5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868775" y="504110"/>
                  <a:ext cx="304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20" name="Entrada de lápiz 419">
                  <a:extLst>
                    <a:ext uri="{FF2B5EF4-FFF2-40B4-BE49-F238E27FC236}">
                      <a16:creationId xmlns:a16="http://schemas.microsoft.com/office/drawing/2014/main" id="{7AF68267-FC06-BCEE-3FB9-E02C69D8022E}"/>
                    </a:ext>
                  </a:extLst>
                </p14:cNvPr>
                <p14:cNvContentPartPr/>
                <p14:nvPr/>
              </p14:nvContentPartPr>
              <p14:xfrm>
                <a:off x="1838895" y="940430"/>
                <a:ext cx="244440" cy="173160"/>
              </p14:xfrm>
            </p:contentPart>
          </mc:Choice>
          <mc:Fallback>
            <p:pic>
              <p:nvPicPr>
                <p:cNvPr id="420" name="Entrada de lápiz 419">
                  <a:extLst>
                    <a:ext uri="{FF2B5EF4-FFF2-40B4-BE49-F238E27FC236}">
                      <a16:creationId xmlns:a16="http://schemas.microsoft.com/office/drawing/2014/main" id="{7AF68267-FC06-BCEE-3FB9-E02C69D8022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821255" y="922790"/>
                  <a:ext cx="280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21" name="Entrada de lápiz 420">
                  <a:extLst>
                    <a:ext uri="{FF2B5EF4-FFF2-40B4-BE49-F238E27FC236}">
                      <a16:creationId xmlns:a16="http://schemas.microsoft.com/office/drawing/2014/main" id="{DE03EDA7-2083-4351-C04F-E0D42B60E7C9}"/>
                    </a:ext>
                  </a:extLst>
                </p14:cNvPr>
                <p14:cNvContentPartPr/>
                <p14:nvPr/>
              </p14:nvContentPartPr>
              <p14:xfrm>
                <a:off x="2141295" y="887870"/>
                <a:ext cx="186480" cy="124920"/>
              </p14:xfrm>
            </p:contentPart>
          </mc:Choice>
          <mc:Fallback>
            <p:pic>
              <p:nvPicPr>
                <p:cNvPr id="421" name="Entrada de lápiz 420">
                  <a:extLst>
                    <a:ext uri="{FF2B5EF4-FFF2-40B4-BE49-F238E27FC236}">
                      <a16:creationId xmlns:a16="http://schemas.microsoft.com/office/drawing/2014/main" id="{DE03EDA7-2083-4351-C04F-E0D42B60E7C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23655" y="870230"/>
                  <a:ext cx="22212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upo 439">
            <a:extLst>
              <a:ext uri="{FF2B5EF4-FFF2-40B4-BE49-F238E27FC236}">
                <a16:creationId xmlns:a16="http://schemas.microsoft.com/office/drawing/2014/main" id="{AFC83057-5300-4455-373E-366EFBA5A69A}"/>
              </a:ext>
            </a:extLst>
          </p:cNvPr>
          <p:cNvGrpSpPr/>
          <p:nvPr/>
        </p:nvGrpSpPr>
        <p:grpSpPr>
          <a:xfrm>
            <a:off x="7298295" y="3634670"/>
            <a:ext cx="2653560" cy="552600"/>
            <a:chOff x="7298295" y="3634670"/>
            <a:chExt cx="265356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23" name="Entrada de lápiz 422">
                  <a:extLst>
                    <a:ext uri="{FF2B5EF4-FFF2-40B4-BE49-F238E27FC236}">
                      <a16:creationId xmlns:a16="http://schemas.microsoft.com/office/drawing/2014/main" id="{12AC61E9-4E23-CF15-B984-5746E0EAABB1}"/>
                    </a:ext>
                  </a:extLst>
                </p14:cNvPr>
                <p14:cNvContentPartPr/>
                <p14:nvPr/>
              </p14:nvContentPartPr>
              <p14:xfrm>
                <a:off x="7298295" y="3946790"/>
                <a:ext cx="384120" cy="33120"/>
              </p14:xfrm>
            </p:contentPart>
          </mc:Choice>
          <mc:Fallback>
            <p:pic>
              <p:nvPicPr>
                <p:cNvPr id="423" name="Entrada de lápiz 422">
                  <a:extLst>
                    <a:ext uri="{FF2B5EF4-FFF2-40B4-BE49-F238E27FC236}">
                      <a16:creationId xmlns:a16="http://schemas.microsoft.com/office/drawing/2014/main" id="{12AC61E9-4E23-CF15-B984-5746E0EAABB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280295" y="3928790"/>
                  <a:ext cx="419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24" name="Entrada de lápiz 423">
                  <a:extLst>
                    <a:ext uri="{FF2B5EF4-FFF2-40B4-BE49-F238E27FC236}">
                      <a16:creationId xmlns:a16="http://schemas.microsoft.com/office/drawing/2014/main" id="{AFBF9953-AE28-7929-D45C-E9C320217A12}"/>
                    </a:ext>
                  </a:extLst>
                </p14:cNvPr>
                <p14:cNvContentPartPr/>
                <p14:nvPr/>
              </p14:nvContentPartPr>
              <p14:xfrm>
                <a:off x="7638135" y="3888470"/>
                <a:ext cx="176400" cy="119160"/>
              </p14:xfrm>
            </p:contentPart>
          </mc:Choice>
          <mc:Fallback>
            <p:pic>
              <p:nvPicPr>
                <p:cNvPr id="424" name="Entrada de lápiz 423">
                  <a:extLst>
                    <a:ext uri="{FF2B5EF4-FFF2-40B4-BE49-F238E27FC236}">
                      <a16:creationId xmlns:a16="http://schemas.microsoft.com/office/drawing/2014/main" id="{AFBF9953-AE28-7929-D45C-E9C320217A1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620135" y="3870470"/>
                  <a:ext cx="212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26" name="Entrada de lápiz 425">
                  <a:extLst>
                    <a:ext uri="{FF2B5EF4-FFF2-40B4-BE49-F238E27FC236}">
                      <a16:creationId xmlns:a16="http://schemas.microsoft.com/office/drawing/2014/main" id="{EEB151FD-1E8C-B7D1-D6A7-0E719D98CAFD}"/>
                    </a:ext>
                  </a:extLst>
                </p14:cNvPr>
                <p14:cNvContentPartPr/>
                <p14:nvPr/>
              </p14:nvContentPartPr>
              <p14:xfrm>
                <a:off x="8132055" y="3795590"/>
                <a:ext cx="217080" cy="143280"/>
              </p14:xfrm>
            </p:contentPart>
          </mc:Choice>
          <mc:Fallback>
            <p:pic>
              <p:nvPicPr>
                <p:cNvPr id="426" name="Entrada de lápiz 425">
                  <a:extLst>
                    <a:ext uri="{FF2B5EF4-FFF2-40B4-BE49-F238E27FC236}">
                      <a16:creationId xmlns:a16="http://schemas.microsoft.com/office/drawing/2014/main" id="{EEB151FD-1E8C-B7D1-D6A7-0E719D98CAF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114415" y="3777590"/>
                  <a:ext cx="252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27" name="Entrada de lápiz 426">
                  <a:extLst>
                    <a:ext uri="{FF2B5EF4-FFF2-40B4-BE49-F238E27FC236}">
                      <a16:creationId xmlns:a16="http://schemas.microsoft.com/office/drawing/2014/main" id="{4A36242A-2116-AAE4-D567-0F80A5B78276}"/>
                    </a:ext>
                  </a:extLst>
                </p14:cNvPr>
                <p14:cNvContentPartPr/>
                <p14:nvPr/>
              </p14:nvContentPartPr>
              <p14:xfrm>
                <a:off x="8120895" y="3973430"/>
                <a:ext cx="293760" cy="21960"/>
              </p14:xfrm>
            </p:contentPart>
          </mc:Choice>
          <mc:Fallback>
            <p:pic>
              <p:nvPicPr>
                <p:cNvPr id="427" name="Entrada de lápiz 426">
                  <a:extLst>
                    <a:ext uri="{FF2B5EF4-FFF2-40B4-BE49-F238E27FC236}">
                      <a16:creationId xmlns:a16="http://schemas.microsoft.com/office/drawing/2014/main" id="{4A36242A-2116-AAE4-D567-0F80A5B7827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103255" y="3955790"/>
                  <a:ext cx="329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28" name="Entrada de lápiz 427">
                  <a:extLst>
                    <a:ext uri="{FF2B5EF4-FFF2-40B4-BE49-F238E27FC236}">
                      <a16:creationId xmlns:a16="http://schemas.microsoft.com/office/drawing/2014/main" id="{7B72B33C-7D0B-3C86-0684-D26C2A06C420}"/>
                    </a:ext>
                  </a:extLst>
                </p14:cNvPr>
                <p14:cNvContentPartPr/>
                <p14:nvPr/>
              </p14:nvContentPartPr>
              <p14:xfrm>
                <a:off x="8127375" y="4034990"/>
                <a:ext cx="224280" cy="125280"/>
              </p14:xfrm>
            </p:contentPart>
          </mc:Choice>
          <mc:Fallback>
            <p:pic>
              <p:nvPicPr>
                <p:cNvPr id="428" name="Entrada de lápiz 427">
                  <a:extLst>
                    <a:ext uri="{FF2B5EF4-FFF2-40B4-BE49-F238E27FC236}">
                      <a16:creationId xmlns:a16="http://schemas.microsoft.com/office/drawing/2014/main" id="{7B72B33C-7D0B-3C86-0684-D26C2A06C42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109375" y="4017350"/>
                  <a:ext cx="259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29" name="Entrada de lápiz 428">
                  <a:extLst>
                    <a:ext uri="{FF2B5EF4-FFF2-40B4-BE49-F238E27FC236}">
                      <a16:creationId xmlns:a16="http://schemas.microsoft.com/office/drawing/2014/main" id="{F45A4610-64DD-E1D2-37EF-D5BBE5B913F0}"/>
                    </a:ext>
                  </a:extLst>
                </p14:cNvPr>
                <p14:cNvContentPartPr/>
                <p14:nvPr/>
              </p14:nvContentPartPr>
              <p14:xfrm>
                <a:off x="7950615" y="3809270"/>
                <a:ext cx="124920" cy="351000"/>
              </p14:xfrm>
            </p:contentPart>
          </mc:Choice>
          <mc:Fallback>
            <p:pic>
              <p:nvPicPr>
                <p:cNvPr id="429" name="Entrada de lápiz 428">
                  <a:extLst>
                    <a:ext uri="{FF2B5EF4-FFF2-40B4-BE49-F238E27FC236}">
                      <a16:creationId xmlns:a16="http://schemas.microsoft.com/office/drawing/2014/main" id="{F45A4610-64DD-E1D2-37EF-D5BBE5B913F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932615" y="3791270"/>
                  <a:ext cx="1605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31" name="Entrada de lápiz 430">
                  <a:extLst>
                    <a:ext uri="{FF2B5EF4-FFF2-40B4-BE49-F238E27FC236}">
                      <a16:creationId xmlns:a16="http://schemas.microsoft.com/office/drawing/2014/main" id="{AF7457A8-1D9A-962E-0B6D-F5C514BF24EA}"/>
                    </a:ext>
                  </a:extLst>
                </p14:cNvPr>
                <p14:cNvContentPartPr/>
                <p14:nvPr/>
              </p14:nvContentPartPr>
              <p14:xfrm>
                <a:off x="8399535" y="3781550"/>
                <a:ext cx="105120" cy="336600"/>
              </p14:xfrm>
            </p:contentPart>
          </mc:Choice>
          <mc:Fallback>
            <p:pic>
              <p:nvPicPr>
                <p:cNvPr id="431" name="Entrada de lápiz 430">
                  <a:extLst>
                    <a:ext uri="{FF2B5EF4-FFF2-40B4-BE49-F238E27FC236}">
                      <a16:creationId xmlns:a16="http://schemas.microsoft.com/office/drawing/2014/main" id="{AF7457A8-1D9A-962E-0B6D-F5C514BF24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381535" y="3763550"/>
                  <a:ext cx="1407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432" name="Entrada de lápiz 431">
                  <a:extLst>
                    <a:ext uri="{FF2B5EF4-FFF2-40B4-BE49-F238E27FC236}">
                      <a16:creationId xmlns:a16="http://schemas.microsoft.com/office/drawing/2014/main" id="{7C9916FF-5FDA-D012-A89D-CCDB43204A36}"/>
                    </a:ext>
                  </a:extLst>
                </p14:cNvPr>
                <p14:cNvContentPartPr/>
                <p14:nvPr/>
              </p14:nvContentPartPr>
              <p14:xfrm>
                <a:off x="8564055" y="3742670"/>
                <a:ext cx="200160" cy="113760"/>
              </p14:xfrm>
            </p:contentPart>
          </mc:Choice>
          <mc:Fallback>
            <p:pic>
              <p:nvPicPr>
                <p:cNvPr id="432" name="Entrada de lápiz 431">
                  <a:extLst>
                    <a:ext uri="{FF2B5EF4-FFF2-40B4-BE49-F238E27FC236}">
                      <a16:creationId xmlns:a16="http://schemas.microsoft.com/office/drawing/2014/main" id="{7C9916FF-5FDA-D012-A89D-CCDB43204A3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46415" y="3725030"/>
                  <a:ext cx="235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433" name="Entrada de lápiz 432">
                  <a:extLst>
                    <a:ext uri="{FF2B5EF4-FFF2-40B4-BE49-F238E27FC236}">
                      <a16:creationId xmlns:a16="http://schemas.microsoft.com/office/drawing/2014/main" id="{5C7CBCC9-4AA8-12D6-4909-8E88FF0F6B49}"/>
                    </a:ext>
                  </a:extLst>
                </p14:cNvPr>
                <p14:cNvContentPartPr/>
                <p14:nvPr/>
              </p14:nvContentPartPr>
              <p14:xfrm>
                <a:off x="8911455" y="3933110"/>
                <a:ext cx="277920" cy="15840"/>
              </p14:xfrm>
            </p:contentPart>
          </mc:Choice>
          <mc:Fallback>
            <p:pic>
              <p:nvPicPr>
                <p:cNvPr id="433" name="Entrada de lápiz 432">
                  <a:extLst>
                    <a:ext uri="{FF2B5EF4-FFF2-40B4-BE49-F238E27FC236}">
                      <a16:creationId xmlns:a16="http://schemas.microsoft.com/office/drawing/2014/main" id="{5C7CBCC9-4AA8-12D6-4909-8E88FF0F6B4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93455" y="3915110"/>
                  <a:ext cx="313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434" name="Entrada de lápiz 433">
                  <a:extLst>
                    <a:ext uri="{FF2B5EF4-FFF2-40B4-BE49-F238E27FC236}">
                      <a16:creationId xmlns:a16="http://schemas.microsoft.com/office/drawing/2014/main" id="{5E8F9A23-6B61-A18A-C7A6-E27C693491A6}"/>
                    </a:ext>
                  </a:extLst>
                </p14:cNvPr>
                <p14:cNvContentPartPr/>
                <p14:nvPr/>
              </p14:nvContentPartPr>
              <p14:xfrm>
                <a:off x="8926215" y="4056950"/>
                <a:ext cx="226800" cy="14040"/>
              </p14:xfrm>
            </p:contentPart>
          </mc:Choice>
          <mc:Fallback>
            <p:pic>
              <p:nvPicPr>
                <p:cNvPr id="434" name="Entrada de lápiz 433">
                  <a:extLst>
                    <a:ext uri="{FF2B5EF4-FFF2-40B4-BE49-F238E27FC236}">
                      <a16:creationId xmlns:a16="http://schemas.microsoft.com/office/drawing/2014/main" id="{5E8F9A23-6B61-A18A-C7A6-E27C693491A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908215" y="4039310"/>
                  <a:ext cx="262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435" name="Entrada de lápiz 434">
                  <a:extLst>
                    <a:ext uri="{FF2B5EF4-FFF2-40B4-BE49-F238E27FC236}">
                      <a16:creationId xmlns:a16="http://schemas.microsoft.com/office/drawing/2014/main" id="{8AEC0330-5AE0-5BAC-553C-93F464715359}"/>
                    </a:ext>
                  </a:extLst>
                </p14:cNvPr>
                <p14:cNvContentPartPr/>
                <p14:nvPr/>
              </p14:nvContentPartPr>
              <p14:xfrm>
                <a:off x="9342015" y="3758870"/>
                <a:ext cx="269280" cy="120600"/>
              </p14:xfrm>
            </p:contentPart>
          </mc:Choice>
          <mc:Fallback>
            <p:pic>
              <p:nvPicPr>
                <p:cNvPr id="435" name="Entrada de lápiz 434">
                  <a:extLst>
                    <a:ext uri="{FF2B5EF4-FFF2-40B4-BE49-F238E27FC236}">
                      <a16:creationId xmlns:a16="http://schemas.microsoft.com/office/drawing/2014/main" id="{8AEC0330-5AE0-5BAC-553C-93F46471535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324375" y="3740870"/>
                  <a:ext cx="304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36" name="Entrada de lápiz 435">
                  <a:extLst>
                    <a:ext uri="{FF2B5EF4-FFF2-40B4-BE49-F238E27FC236}">
                      <a16:creationId xmlns:a16="http://schemas.microsoft.com/office/drawing/2014/main" id="{D91CEA09-EEF6-83DF-B9B3-D40A466C0B26}"/>
                    </a:ext>
                  </a:extLst>
                </p14:cNvPr>
                <p14:cNvContentPartPr/>
                <p14:nvPr/>
              </p14:nvContentPartPr>
              <p14:xfrm>
                <a:off x="9693735" y="3634670"/>
                <a:ext cx="186480" cy="112680"/>
              </p14:xfrm>
            </p:contentPart>
          </mc:Choice>
          <mc:Fallback>
            <p:pic>
              <p:nvPicPr>
                <p:cNvPr id="436" name="Entrada de lápiz 435">
                  <a:extLst>
                    <a:ext uri="{FF2B5EF4-FFF2-40B4-BE49-F238E27FC236}">
                      <a16:creationId xmlns:a16="http://schemas.microsoft.com/office/drawing/2014/main" id="{D91CEA09-EEF6-83DF-B9B3-D40A466C0B2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676095" y="3617030"/>
                  <a:ext cx="222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37" name="Entrada de lápiz 436">
                  <a:extLst>
                    <a:ext uri="{FF2B5EF4-FFF2-40B4-BE49-F238E27FC236}">
                      <a16:creationId xmlns:a16="http://schemas.microsoft.com/office/drawing/2014/main" id="{38820A69-E7BD-831E-50F8-FF780A0CEC99}"/>
                    </a:ext>
                  </a:extLst>
                </p14:cNvPr>
                <p14:cNvContentPartPr/>
                <p14:nvPr/>
              </p14:nvContentPartPr>
              <p14:xfrm>
                <a:off x="9294135" y="3901790"/>
                <a:ext cx="657720" cy="82080"/>
              </p14:xfrm>
            </p:contentPart>
          </mc:Choice>
          <mc:Fallback>
            <p:pic>
              <p:nvPicPr>
                <p:cNvPr id="437" name="Entrada de lápiz 436">
                  <a:extLst>
                    <a:ext uri="{FF2B5EF4-FFF2-40B4-BE49-F238E27FC236}">
                      <a16:creationId xmlns:a16="http://schemas.microsoft.com/office/drawing/2014/main" id="{38820A69-E7BD-831E-50F8-FF780A0CEC9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76495" y="3884150"/>
                  <a:ext cx="693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38" name="Entrada de lápiz 437">
                  <a:extLst>
                    <a:ext uri="{FF2B5EF4-FFF2-40B4-BE49-F238E27FC236}">
                      <a16:creationId xmlns:a16="http://schemas.microsoft.com/office/drawing/2014/main" id="{C419632B-808B-5FBE-2E94-25B345720D5A}"/>
                    </a:ext>
                  </a:extLst>
                </p14:cNvPr>
                <p14:cNvContentPartPr/>
                <p14:nvPr/>
              </p14:nvContentPartPr>
              <p14:xfrm>
                <a:off x="9336975" y="4053350"/>
                <a:ext cx="267480" cy="133920"/>
              </p14:xfrm>
            </p:contentPart>
          </mc:Choice>
          <mc:Fallback>
            <p:pic>
              <p:nvPicPr>
                <p:cNvPr id="438" name="Entrada de lápiz 437">
                  <a:extLst>
                    <a:ext uri="{FF2B5EF4-FFF2-40B4-BE49-F238E27FC236}">
                      <a16:creationId xmlns:a16="http://schemas.microsoft.com/office/drawing/2014/main" id="{C419632B-808B-5FBE-2E94-25B345720D5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319335" y="4035350"/>
                  <a:ext cx="303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39" name="Entrada de lápiz 438">
                  <a:extLst>
                    <a:ext uri="{FF2B5EF4-FFF2-40B4-BE49-F238E27FC236}">
                      <a16:creationId xmlns:a16="http://schemas.microsoft.com/office/drawing/2014/main" id="{C7FC6922-F659-0984-F8A6-83758FE9E014}"/>
                    </a:ext>
                  </a:extLst>
                </p14:cNvPr>
                <p14:cNvContentPartPr/>
                <p14:nvPr/>
              </p14:nvContentPartPr>
              <p14:xfrm>
                <a:off x="9655935" y="3937790"/>
                <a:ext cx="213840" cy="117360"/>
              </p14:xfrm>
            </p:contentPart>
          </mc:Choice>
          <mc:Fallback>
            <p:pic>
              <p:nvPicPr>
                <p:cNvPr id="439" name="Entrada de lápiz 438">
                  <a:extLst>
                    <a:ext uri="{FF2B5EF4-FFF2-40B4-BE49-F238E27FC236}">
                      <a16:creationId xmlns:a16="http://schemas.microsoft.com/office/drawing/2014/main" id="{C7FC6922-F659-0984-F8A6-83758FE9E01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637935" y="3919790"/>
                  <a:ext cx="24948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441" name="Entrada de lápiz 440">
                <a:extLst>
                  <a:ext uri="{FF2B5EF4-FFF2-40B4-BE49-F238E27FC236}">
                    <a16:creationId xmlns:a16="http://schemas.microsoft.com/office/drawing/2014/main" id="{1F135547-5B16-8202-2889-E1F958D71360}"/>
                  </a:ext>
                </a:extLst>
              </p14:cNvPr>
              <p14:cNvContentPartPr/>
              <p14:nvPr/>
            </p14:nvContentPartPr>
            <p14:xfrm>
              <a:off x="4638255" y="3129230"/>
              <a:ext cx="905760" cy="332280"/>
            </p14:xfrm>
          </p:contentPart>
        </mc:Choice>
        <mc:Fallback>
          <p:pic>
            <p:nvPicPr>
              <p:cNvPr id="441" name="Entrada de lápiz 440">
                <a:extLst>
                  <a:ext uri="{FF2B5EF4-FFF2-40B4-BE49-F238E27FC236}">
                    <a16:creationId xmlns:a16="http://schemas.microsoft.com/office/drawing/2014/main" id="{1F135547-5B16-8202-2889-E1F958D71360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4620615" y="3111230"/>
                <a:ext cx="94140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442" name="Entrada de lápiz 441">
                <a:extLst>
                  <a:ext uri="{FF2B5EF4-FFF2-40B4-BE49-F238E27FC236}">
                    <a16:creationId xmlns:a16="http://schemas.microsoft.com/office/drawing/2014/main" id="{ACEF3513-373A-38AA-6385-FAC4820489F2}"/>
                  </a:ext>
                </a:extLst>
              </p14:cNvPr>
              <p14:cNvContentPartPr/>
              <p14:nvPr/>
            </p14:nvContentPartPr>
            <p14:xfrm>
              <a:off x="4637895" y="2276030"/>
              <a:ext cx="1010160" cy="304200"/>
            </p14:xfrm>
          </p:contentPart>
        </mc:Choice>
        <mc:Fallback>
          <p:pic>
            <p:nvPicPr>
              <p:cNvPr id="442" name="Entrada de lápiz 441">
                <a:extLst>
                  <a:ext uri="{FF2B5EF4-FFF2-40B4-BE49-F238E27FC236}">
                    <a16:creationId xmlns:a16="http://schemas.microsoft.com/office/drawing/2014/main" id="{ACEF3513-373A-38AA-6385-FAC4820489F2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619895" y="2258390"/>
                <a:ext cx="1045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443" name="Entrada de lápiz 442">
                <a:extLst>
                  <a:ext uri="{FF2B5EF4-FFF2-40B4-BE49-F238E27FC236}">
                    <a16:creationId xmlns:a16="http://schemas.microsoft.com/office/drawing/2014/main" id="{C8A84A57-4355-5C3F-8E44-13E101D1480F}"/>
                  </a:ext>
                </a:extLst>
              </p14:cNvPr>
              <p14:cNvContentPartPr/>
              <p14:nvPr/>
            </p14:nvContentPartPr>
            <p14:xfrm>
              <a:off x="4452135" y="3380870"/>
              <a:ext cx="1162080" cy="399960"/>
            </p14:xfrm>
          </p:contentPart>
        </mc:Choice>
        <mc:Fallback>
          <p:pic>
            <p:nvPicPr>
              <p:cNvPr id="443" name="Entrada de lápiz 442">
                <a:extLst>
                  <a:ext uri="{FF2B5EF4-FFF2-40B4-BE49-F238E27FC236}">
                    <a16:creationId xmlns:a16="http://schemas.microsoft.com/office/drawing/2014/main" id="{C8A84A57-4355-5C3F-8E44-13E101D1480F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4434135" y="3363230"/>
                <a:ext cx="1197720" cy="43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1" name="Grupo 450">
            <a:extLst>
              <a:ext uri="{FF2B5EF4-FFF2-40B4-BE49-F238E27FC236}">
                <a16:creationId xmlns:a16="http://schemas.microsoft.com/office/drawing/2014/main" id="{D16D1A80-BA03-9353-CD08-9AD2BAF4FEB6}"/>
              </a:ext>
            </a:extLst>
          </p:cNvPr>
          <p:cNvGrpSpPr/>
          <p:nvPr/>
        </p:nvGrpSpPr>
        <p:grpSpPr>
          <a:xfrm>
            <a:off x="298455" y="5729870"/>
            <a:ext cx="1213200" cy="388800"/>
            <a:chOff x="298455" y="5729870"/>
            <a:chExt cx="121320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444" name="Entrada de lápiz 443">
                  <a:extLst>
                    <a:ext uri="{FF2B5EF4-FFF2-40B4-BE49-F238E27FC236}">
                      <a16:creationId xmlns:a16="http://schemas.microsoft.com/office/drawing/2014/main" id="{AFCA366D-6FDB-BD8B-651E-CBDEE38D69BD}"/>
                    </a:ext>
                  </a:extLst>
                </p14:cNvPr>
                <p14:cNvContentPartPr/>
                <p14:nvPr/>
              </p14:nvContentPartPr>
              <p14:xfrm>
                <a:off x="430575" y="5901230"/>
                <a:ext cx="185040" cy="180360"/>
              </p14:xfrm>
            </p:contentPart>
          </mc:Choice>
          <mc:Fallback>
            <p:pic>
              <p:nvPicPr>
                <p:cNvPr id="444" name="Entrada de lápiz 443">
                  <a:extLst>
                    <a:ext uri="{FF2B5EF4-FFF2-40B4-BE49-F238E27FC236}">
                      <a16:creationId xmlns:a16="http://schemas.microsoft.com/office/drawing/2014/main" id="{AFCA366D-6FDB-BD8B-651E-CBDEE38D69B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12575" y="5883590"/>
                  <a:ext cx="220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45" name="Entrada de lápiz 444">
                  <a:extLst>
                    <a:ext uri="{FF2B5EF4-FFF2-40B4-BE49-F238E27FC236}">
                      <a16:creationId xmlns:a16="http://schemas.microsoft.com/office/drawing/2014/main" id="{FD3C2270-CDF6-7BA5-6747-2F47FDDF08B5}"/>
                    </a:ext>
                  </a:extLst>
                </p14:cNvPr>
                <p14:cNvContentPartPr/>
                <p14:nvPr/>
              </p14:nvContentPartPr>
              <p14:xfrm>
                <a:off x="412575" y="5913470"/>
                <a:ext cx="258480" cy="135360"/>
              </p14:xfrm>
            </p:contentPart>
          </mc:Choice>
          <mc:Fallback>
            <p:pic>
              <p:nvPicPr>
                <p:cNvPr id="445" name="Entrada de lápiz 444">
                  <a:extLst>
                    <a:ext uri="{FF2B5EF4-FFF2-40B4-BE49-F238E27FC236}">
                      <a16:creationId xmlns:a16="http://schemas.microsoft.com/office/drawing/2014/main" id="{FD3C2270-CDF6-7BA5-6747-2F47FDDF08B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94935" y="5895830"/>
                  <a:ext cx="294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46" name="Entrada de lápiz 445">
                  <a:extLst>
                    <a:ext uri="{FF2B5EF4-FFF2-40B4-BE49-F238E27FC236}">
                      <a16:creationId xmlns:a16="http://schemas.microsoft.com/office/drawing/2014/main" id="{67C6A836-10BF-B314-930F-BE3F40331F97}"/>
                    </a:ext>
                  </a:extLst>
                </p14:cNvPr>
                <p14:cNvContentPartPr/>
                <p14:nvPr/>
              </p14:nvContentPartPr>
              <p14:xfrm>
                <a:off x="668175" y="5963150"/>
                <a:ext cx="261360" cy="21600"/>
              </p14:xfrm>
            </p:contentPart>
          </mc:Choice>
          <mc:Fallback>
            <p:pic>
              <p:nvPicPr>
                <p:cNvPr id="446" name="Entrada de lápiz 445">
                  <a:extLst>
                    <a:ext uri="{FF2B5EF4-FFF2-40B4-BE49-F238E27FC236}">
                      <a16:creationId xmlns:a16="http://schemas.microsoft.com/office/drawing/2014/main" id="{67C6A836-10BF-B314-930F-BE3F40331F9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50175" y="5945510"/>
                  <a:ext cx="297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47" name="Entrada de lápiz 446">
                  <a:extLst>
                    <a:ext uri="{FF2B5EF4-FFF2-40B4-BE49-F238E27FC236}">
                      <a16:creationId xmlns:a16="http://schemas.microsoft.com/office/drawing/2014/main" id="{C0311E4F-2369-DC3C-176D-52CEF15FC98D}"/>
                    </a:ext>
                  </a:extLst>
                </p14:cNvPr>
                <p14:cNvContentPartPr/>
                <p14:nvPr/>
              </p14:nvContentPartPr>
              <p14:xfrm>
                <a:off x="888855" y="5862350"/>
                <a:ext cx="224280" cy="204480"/>
              </p14:xfrm>
            </p:contentPart>
          </mc:Choice>
          <mc:Fallback>
            <p:pic>
              <p:nvPicPr>
                <p:cNvPr id="447" name="Entrada de lápiz 446">
                  <a:extLst>
                    <a:ext uri="{FF2B5EF4-FFF2-40B4-BE49-F238E27FC236}">
                      <a16:creationId xmlns:a16="http://schemas.microsoft.com/office/drawing/2014/main" id="{C0311E4F-2369-DC3C-176D-52CEF15FC98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71215" y="5844710"/>
                  <a:ext cx="259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48" name="Entrada de lápiz 447">
                  <a:extLst>
                    <a:ext uri="{FF2B5EF4-FFF2-40B4-BE49-F238E27FC236}">
                      <a16:creationId xmlns:a16="http://schemas.microsoft.com/office/drawing/2014/main" id="{C4A2AD02-72D8-2235-9DAB-B86B5CD703C1}"/>
                    </a:ext>
                  </a:extLst>
                </p14:cNvPr>
                <p14:cNvContentPartPr/>
                <p14:nvPr/>
              </p14:nvContentPartPr>
              <p14:xfrm>
                <a:off x="298455" y="5764070"/>
                <a:ext cx="145440" cy="354600"/>
              </p14:xfrm>
            </p:contentPart>
          </mc:Choice>
          <mc:Fallback>
            <p:pic>
              <p:nvPicPr>
                <p:cNvPr id="448" name="Entrada de lápiz 447">
                  <a:extLst>
                    <a:ext uri="{FF2B5EF4-FFF2-40B4-BE49-F238E27FC236}">
                      <a16:creationId xmlns:a16="http://schemas.microsoft.com/office/drawing/2014/main" id="{C4A2AD02-72D8-2235-9DAB-B86B5CD703C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80815" y="5746070"/>
                  <a:ext cx="1810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49" name="Entrada de lápiz 448">
                  <a:extLst>
                    <a:ext uri="{FF2B5EF4-FFF2-40B4-BE49-F238E27FC236}">
                      <a16:creationId xmlns:a16="http://schemas.microsoft.com/office/drawing/2014/main" id="{D27CA694-2A53-9775-8AC1-AD73967A5E31}"/>
                    </a:ext>
                  </a:extLst>
                </p14:cNvPr>
                <p14:cNvContentPartPr/>
                <p14:nvPr/>
              </p14:nvContentPartPr>
              <p14:xfrm>
                <a:off x="1170375" y="5818070"/>
                <a:ext cx="69120" cy="249840"/>
              </p14:xfrm>
            </p:contentPart>
          </mc:Choice>
          <mc:Fallback>
            <p:pic>
              <p:nvPicPr>
                <p:cNvPr id="449" name="Entrada de lápiz 448">
                  <a:extLst>
                    <a:ext uri="{FF2B5EF4-FFF2-40B4-BE49-F238E27FC236}">
                      <a16:creationId xmlns:a16="http://schemas.microsoft.com/office/drawing/2014/main" id="{D27CA694-2A53-9775-8AC1-AD73967A5E3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52375" y="5800070"/>
                  <a:ext cx="104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50" name="Entrada de lápiz 449">
                  <a:extLst>
                    <a:ext uri="{FF2B5EF4-FFF2-40B4-BE49-F238E27FC236}">
                      <a16:creationId xmlns:a16="http://schemas.microsoft.com/office/drawing/2014/main" id="{4E83672D-48A6-A9DB-28BE-CD572CD43D32}"/>
                    </a:ext>
                  </a:extLst>
                </p14:cNvPr>
                <p14:cNvContentPartPr/>
                <p14:nvPr/>
              </p14:nvContentPartPr>
              <p14:xfrm>
                <a:off x="1293135" y="5729870"/>
                <a:ext cx="218520" cy="148320"/>
              </p14:xfrm>
            </p:contentPart>
          </mc:Choice>
          <mc:Fallback>
            <p:pic>
              <p:nvPicPr>
                <p:cNvPr id="450" name="Entrada de lápiz 449">
                  <a:extLst>
                    <a:ext uri="{FF2B5EF4-FFF2-40B4-BE49-F238E27FC236}">
                      <a16:creationId xmlns:a16="http://schemas.microsoft.com/office/drawing/2014/main" id="{4E83672D-48A6-A9DB-28BE-CD572CD43D3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275135" y="5712230"/>
                  <a:ext cx="25416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3" name="Grupo 462">
            <a:extLst>
              <a:ext uri="{FF2B5EF4-FFF2-40B4-BE49-F238E27FC236}">
                <a16:creationId xmlns:a16="http://schemas.microsoft.com/office/drawing/2014/main" id="{DAE50C28-AE82-E30A-7259-020FA4470698}"/>
              </a:ext>
            </a:extLst>
          </p:cNvPr>
          <p:cNvGrpSpPr/>
          <p:nvPr/>
        </p:nvGrpSpPr>
        <p:grpSpPr>
          <a:xfrm>
            <a:off x="250215" y="6187790"/>
            <a:ext cx="1210680" cy="460800"/>
            <a:chOff x="250215" y="6187790"/>
            <a:chExt cx="121068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52" name="Entrada de lápiz 451">
                  <a:extLst>
                    <a:ext uri="{FF2B5EF4-FFF2-40B4-BE49-F238E27FC236}">
                      <a16:creationId xmlns:a16="http://schemas.microsoft.com/office/drawing/2014/main" id="{EA5CC1E1-C872-C341-795D-32C90702A09B}"/>
                    </a:ext>
                  </a:extLst>
                </p14:cNvPr>
                <p14:cNvContentPartPr/>
                <p14:nvPr/>
              </p14:nvContentPartPr>
              <p14:xfrm>
                <a:off x="335895" y="6534830"/>
                <a:ext cx="162720" cy="97560"/>
              </p14:xfrm>
            </p:contentPart>
          </mc:Choice>
          <mc:Fallback>
            <p:pic>
              <p:nvPicPr>
                <p:cNvPr id="452" name="Entrada de lápiz 451">
                  <a:extLst>
                    <a:ext uri="{FF2B5EF4-FFF2-40B4-BE49-F238E27FC236}">
                      <a16:creationId xmlns:a16="http://schemas.microsoft.com/office/drawing/2014/main" id="{EA5CC1E1-C872-C341-795D-32C90702A09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18255" y="6517190"/>
                  <a:ext cx="198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53" name="Entrada de lápiz 452">
                  <a:extLst>
                    <a:ext uri="{FF2B5EF4-FFF2-40B4-BE49-F238E27FC236}">
                      <a16:creationId xmlns:a16="http://schemas.microsoft.com/office/drawing/2014/main" id="{4F3FCBC6-E6F6-9185-08C2-FD8800D8D566}"/>
                    </a:ext>
                  </a:extLst>
                </p14:cNvPr>
                <p14:cNvContentPartPr/>
                <p14:nvPr/>
              </p14:nvContentPartPr>
              <p14:xfrm>
                <a:off x="250215" y="6529070"/>
                <a:ext cx="214200" cy="119520"/>
              </p14:xfrm>
            </p:contentPart>
          </mc:Choice>
          <mc:Fallback>
            <p:pic>
              <p:nvPicPr>
                <p:cNvPr id="453" name="Entrada de lápiz 452">
                  <a:extLst>
                    <a:ext uri="{FF2B5EF4-FFF2-40B4-BE49-F238E27FC236}">
                      <a16:creationId xmlns:a16="http://schemas.microsoft.com/office/drawing/2014/main" id="{4F3FCBC6-E6F6-9185-08C2-FD8800D8D56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32575" y="6511070"/>
                  <a:ext cx="249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54" name="Entrada de lápiz 453">
                  <a:extLst>
                    <a:ext uri="{FF2B5EF4-FFF2-40B4-BE49-F238E27FC236}">
                      <a16:creationId xmlns:a16="http://schemas.microsoft.com/office/drawing/2014/main" id="{716F3A18-3349-E868-9C14-8F1E23E2CE00}"/>
                    </a:ext>
                  </a:extLst>
                </p14:cNvPr>
                <p14:cNvContentPartPr/>
                <p14:nvPr/>
              </p14:nvContentPartPr>
              <p14:xfrm>
                <a:off x="509055" y="6340070"/>
                <a:ext cx="193320" cy="162000"/>
              </p14:xfrm>
            </p:contentPart>
          </mc:Choice>
          <mc:Fallback>
            <p:pic>
              <p:nvPicPr>
                <p:cNvPr id="454" name="Entrada de lápiz 453">
                  <a:extLst>
                    <a:ext uri="{FF2B5EF4-FFF2-40B4-BE49-F238E27FC236}">
                      <a16:creationId xmlns:a16="http://schemas.microsoft.com/office/drawing/2014/main" id="{716F3A18-3349-E868-9C14-8F1E23E2CE0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91415" y="6322430"/>
                  <a:ext cx="228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55" name="Entrada de lápiz 454">
                  <a:extLst>
                    <a:ext uri="{FF2B5EF4-FFF2-40B4-BE49-F238E27FC236}">
                      <a16:creationId xmlns:a16="http://schemas.microsoft.com/office/drawing/2014/main" id="{3F91DCC0-EB76-92AC-091F-CEAF752161DE}"/>
                    </a:ext>
                  </a:extLst>
                </p14:cNvPr>
                <p14:cNvContentPartPr/>
                <p14:nvPr/>
              </p14:nvContentPartPr>
              <p14:xfrm>
                <a:off x="726495" y="6560030"/>
                <a:ext cx="182160" cy="31320"/>
              </p14:xfrm>
            </p:contentPart>
          </mc:Choice>
          <mc:Fallback>
            <p:pic>
              <p:nvPicPr>
                <p:cNvPr id="455" name="Entrada de lápiz 454">
                  <a:extLst>
                    <a:ext uri="{FF2B5EF4-FFF2-40B4-BE49-F238E27FC236}">
                      <a16:creationId xmlns:a16="http://schemas.microsoft.com/office/drawing/2014/main" id="{3F91DCC0-EB76-92AC-091F-CEAF752161D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08495" y="6542030"/>
                  <a:ext cx="217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56" name="Entrada de lápiz 455">
                  <a:extLst>
                    <a:ext uri="{FF2B5EF4-FFF2-40B4-BE49-F238E27FC236}">
                      <a16:creationId xmlns:a16="http://schemas.microsoft.com/office/drawing/2014/main" id="{4AD2A983-4355-0ACE-0DC2-97DC02BD3C21}"/>
                    </a:ext>
                  </a:extLst>
                </p14:cNvPr>
                <p14:cNvContentPartPr/>
                <p14:nvPr/>
              </p14:nvContentPartPr>
              <p14:xfrm>
                <a:off x="1014855" y="6453110"/>
                <a:ext cx="256680" cy="174960"/>
              </p14:xfrm>
            </p:contentPart>
          </mc:Choice>
          <mc:Fallback>
            <p:pic>
              <p:nvPicPr>
                <p:cNvPr id="456" name="Entrada de lápiz 455">
                  <a:extLst>
                    <a:ext uri="{FF2B5EF4-FFF2-40B4-BE49-F238E27FC236}">
                      <a16:creationId xmlns:a16="http://schemas.microsoft.com/office/drawing/2014/main" id="{4AD2A983-4355-0ACE-0DC2-97DC02BD3C2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96855" y="6435470"/>
                  <a:ext cx="292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57" name="Entrada de lápiz 456">
                  <a:extLst>
                    <a:ext uri="{FF2B5EF4-FFF2-40B4-BE49-F238E27FC236}">
                      <a16:creationId xmlns:a16="http://schemas.microsoft.com/office/drawing/2014/main" id="{2301AFAF-4A10-737D-0F84-92DF8F7B82F1}"/>
                    </a:ext>
                  </a:extLst>
                </p14:cNvPr>
                <p14:cNvContentPartPr/>
                <p14:nvPr/>
              </p14:nvContentPartPr>
              <p14:xfrm>
                <a:off x="1242375" y="6339350"/>
                <a:ext cx="218520" cy="124560"/>
              </p14:xfrm>
            </p:contentPart>
          </mc:Choice>
          <mc:Fallback>
            <p:pic>
              <p:nvPicPr>
                <p:cNvPr id="457" name="Entrada de lápiz 456">
                  <a:extLst>
                    <a:ext uri="{FF2B5EF4-FFF2-40B4-BE49-F238E27FC236}">
                      <a16:creationId xmlns:a16="http://schemas.microsoft.com/office/drawing/2014/main" id="{2301AFAF-4A10-737D-0F84-92DF8F7B82F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224735" y="6321710"/>
                  <a:ext cx="254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59" name="Entrada de lápiz 458">
                  <a:extLst>
                    <a:ext uri="{FF2B5EF4-FFF2-40B4-BE49-F238E27FC236}">
                      <a16:creationId xmlns:a16="http://schemas.microsoft.com/office/drawing/2014/main" id="{2AFEAE3C-FB66-7EA4-12BF-9D600EBE1B1F}"/>
                    </a:ext>
                  </a:extLst>
                </p14:cNvPr>
                <p14:cNvContentPartPr/>
                <p14:nvPr/>
              </p14:nvContentPartPr>
              <p14:xfrm>
                <a:off x="857535" y="6187790"/>
                <a:ext cx="47880" cy="114480"/>
              </p14:xfrm>
            </p:contentPart>
          </mc:Choice>
          <mc:Fallback>
            <p:pic>
              <p:nvPicPr>
                <p:cNvPr id="459" name="Entrada de lápiz 458">
                  <a:extLst>
                    <a:ext uri="{FF2B5EF4-FFF2-40B4-BE49-F238E27FC236}">
                      <a16:creationId xmlns:a16="http://schemas.microsoft.com/office/drawing/2014/main" id="{2AFEAE3C-FB66-7EA4-12BF-9D600EBE1B1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39535" y="6170150"/>
                  <a:ext cx="83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60" name="Entrada de lápiz 459">
                  <a:extLst>
                    <a:ext uri="{FF2B5EF4-FFF2-40B4-BE49-F238E27FC236}">
                      <a16:creationId xmlns:a16="http://schemas.microsoft.com/office/drawing/2014/main" id="{FB867755-D191-E86E-ECC1-33F9A54B0AF4}"/>
                    </a:ext>
                  </a:extLst>
                </p14:cNvPr>
                <p14:cNvContentPartPr/>
                <p14:nvPr/>
              </p14:nvContentPartPr>
              <p14:xfrm>
                <a:off x="805335" y="6261590"/>
                <a:ext cx="126360" cy="58680"/>
              </p14:xfrm>
            </p:contentPart>
          </mc:Choice>
          <mc:Fallback>
            <p:pic>
              <p:nvPicPr>
                <p:cNvPr id="460" name="Entrada de lápiz 459">
                  <a:extLst>
                    <a:ext uri="{FF2B5EF4-FFF2-40B4-BE49-F238E27FC236}">
                      <a16:creationId xmlns:a16="http://schemas.microsoft.com/office/drawing/2014/main" id="{FB867755-D191-E86E-ECC1-33F9A54B0AF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87335" y="6243590"/>
                  <a:ext cx="162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61" name="Entrada de lápiz 460">
                  <a:extLst>
                    <a:ext uri="{FF2B5EF4-FFF2-40B4-BE49-F238E27FC236}">
                      <a16:creationId xmlns:a16="http://schemas.microsoft.com/office/drawing/2014/main" id="{024A6CF0-6323-9AC3-F55D-EC41974CCC73}"/>
                    </a:ext>
                  </a:extLst>
                </p14:cNvPr>
                <p14:cNvContentPartPr/>
                <p14:nvPr/>
              </p14:nvContentPartPr>
              <p14:xfrm>
                <a:off x="687975" y="6244310"/>
                <a:ext cx="69120" cy="9720"/>
              </p14:xfrm>
            </p:contentPart>
          </mc:Choice>
          <mc:Fallback>
            <p:pic>
              <p:nvPicPr>
                <p:cNvPr id="461" name="Entrada de lápiz 460">
                  <a:extLst>
                    <a:ext uri="{FF2B5EF4-FFF2-40B4-BE49-F238E27FC236}">
                      <a16:creationId xmlns:a16="http://schemas.microsoft.com/office/drawing/2014/main" id="{024A6CF0-6323-9AC3-F55D-EC41974CCC7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70335" y="6226670"/>
                  <a:ext cx="104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62" name="Entrada de lápiz 461">
                  <a:extLst>
                    <a:ext uri="{FF2B5EF4-FFF2-40B4-BE49-F238E27FC236}">
                      <a16:creationId xmlns:a16="http://schemas.microsoft.com/office/drawing/2014/main" id="{80A7D980-5D79-370D-DA19-EFC2699217D0}"/>
                    </a:ext>
                  </a:extLst>
                </p14:cNvPr>
                <p14:cNvContentPartPr/>
                <p14:nvPr/>
              </p14:nvContentPartPr>
              <p14:xfrm>
                <a:off x="836295" y="6243950"/>
                <a:ext cx="200160" cy="119160"/>
              </p14:xfrm>
            </p:contentPart>
          </mc:Choice>
          <mc:Fallback>
            <p:pic>
              <p:nvPicPr>
                <p:cNvPr id="462" name="Entrada de lápiz 461">
                  <a:extLst>
                    <a:ext uri="{FF2B5EF4-FFF2-40B4-BE49-F238E27FC236}">
                      <a16:creationId xmlns:a16="http://schemas.microsoft.com/office/drawing/2014/main" id="{80A7D980-5D79-370D-DA19-EFC2699217D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18295" y="6225950"/>
                  <a:ext cx="2358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upo 465">
            <a:extLst>
              <a:ext uri="{FF2B5EF4-FFF2-40B4-BE49-F238E27FC236}">
                <a16:creationId xmlns:a16="http://schemas.microsoft.com/office/drawing/2014/main" id="{1A42B619-A99C-DC1F-C6EC-62262A9E7568}"/>
              </a:ext>
            </a:extLst>
          </p:cNvPr>
          <p:cNvGrpSpPr/>
          <p:nvPr/>
        </p:nvGrpSpPr>
        <p:grpSpPr>
          <a:xfrm>
            <a:off x="3781455" y="3566630"/>
            <a:ext cx="437040" cy="118080"/>
            <a:chOff x="3781455" y="3566630"/>
            <a:chExt cx="43704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64" name="Entrada de lápiz 463">
                  <a:extLst>
                    <a:ext uri="{FF2B5EF4-FFF2-40B4-BE49-F238E27FC236}">
                      <a16:creationId xmlns:a16="http://schemas.microsoft.com/office/drawing/2014/main" id="{08EF8C0D-8829-C9F9-4818-55E9C9E32B1A}"/>
                    </a:ext>
                  </a:extLst>
                </p14:cNvPr>
                <p14:cNvContentPartPr/>
                <p14:nvPr/>
              </p14:nvContentPartPr>
              <p14:xfrm>
                <a:off x="3781455" y="3597950"/>
                <a:ext cx="371160" cy="37080"/>
              </p14:xfrm>
            </p:contentPart>
          </mc:Choice>
          <mc:Fallback>
            <p:pic>
              <p:nvPicPr>
                <p:cNvPr id="464" name="Entrada de lápiz 463">
                  <a:extLst>
                    <a:ext uri="{FF2B5EF4-FFF2-40B4-BE49-F238E27FC236}">
                      <a16:creationId xmlns:a16="http://schemas.microsoft.com/office/drawing/2014/main" id="{08EF8C0D-8829-C9F9-4818-55E9C9E32B1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763455" y="3580310"/>
                  <a:ext cx="406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65" name="Entrada de lápiz 464">
                  <a:extLst>
                    <a:ext uri="{FF2B5EF4-FFF2-40B4-BE49-F238E27FC236}">
                      <a16:creationId xmlns:a16="http://schemas.microsoft.com/office/drawing/2014/main" id="{477A0AB5-A76B-C93E-80EC-9FD0CA4EF69E}"/>
                    </a:ext>
                  </a:extLst>
                </p14:cNvPr>
                <p14:cNvContentPartPr/>
                <p14:nvPr/>
              </p14:nvContentPartPr>
              <p14:xfrm>
                <a:off x="4118055" y="3566630"/>
                <a:ext cx="100440" cy="118080"/>
              </p14:xfrm>
            </p:contentPart>
          </mc:Choice>
          <mc:Fallback>
            <p:pic>
              <p:nvPicPr>
                <p:cNvPr id="465" name="Entrada de lápiz 464">
                  <a:extLst>
                    <a:ext uri="{FF2B5EF4-FFF2-40B4-BE49-F238E27FC236}">
                      <a16:creationId xmlns:a16="http://schemas.microsoft.com/office/drawing/2014/main" id="{477A0AB5-A76B-C93E-80EC-9FD0CA4EF69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100415" y="3548990"/>
                  <a:ext cx="1360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upo 468">
            <a:extLst>
              <a:ext uri="{FF2B5EF4-FFF2-40B4-BE49-F238E27FC236}">
                <a16:creationId xmlns:a16="http://schemas.microsoft.com/office/drawing/2014/main" id="{EB977CCC-F196-E85A-114C-9909E1E2DD70}"/>
              </a:ext>
            </a:extLst>
          </p:cNvPr>
          <p:cNvGrpSpPr/>
          <p:nvPr/>
        </p:nvGrpSpPr>
        <p:grpSpPr>
          <a:xfrm>
            <a:off x="234735" y="5630150"/>
            <a:ext cx="1473120" cy="1011600"/>
            <a:chOff x="234735" y="5630150"/>
            <a:chExt cx="1473120" cy="101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67" name="Entrada de lápiz 466">
                  <a:extLst>
                    <a:ext uri="{FF2B5EF4-FFF2-40B4-BE49-F238E27FC236}">
                      <a16:creationId xmlns:a16="http://schemas.microsoft.com/office/drawing/2014/main" id="{CEF04974-021D-DBC1-E5E6-64E13B4BA4DA}"/>
                    </a:ext>
                  </a:extLst>
                </p14:cNvPr>
                <p14:cNvContentPartPr/>
                <p14:nvPr/>
              </p14:nvContentPartPr>
              <p14:xfrm>
                <a:off x="234735" y="5720870"/>
                <a:ext cx="1062720" cy="765000"/>
              </p14:xfrm>
            </p:contentPart>
          </mc:Choice>
          <mc:Fallback>
            <p:pic>
              <p:nvPicPr>
                <p:cNvPr id="467" name="Entrada de lápiz 466">
                  <a:extLst>
                    <a:ext uri="{FF2B5EF4-FFF2-40B4-BE49-F238E27FC236}">
                      <a16:creationId xmlns:a16="http://schemas.microsoft.com/office/drawing/2014/main" id="{CEF04974-021D-DBC1-E5E6-64E13B4BA4D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16735" y="5702870"/>
                  <a:ext cx="1098360" cy="8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68" name="Entrada de lápiz 467">
                  <a:extLst>
                    <a:ext uri="{FF2B5EF4-FFF2-40B4-BE49-F238E27FC236}">
                      <a16:creationId xmlns:a16="http://schemas.microsoft.com/office/drawing/2014/main" id="{71906621-7716-CBCB-F8FD-4820F17D58CA}"/>
                    </a:ext>
                  </a:extLst>
                </p14:cNvPr>
                <p14:cNvContentPartPr/>
                <p14:nvPr/>
              </p14:nvContentPartPr>
              <p14:xfrm>
                <a:off x="385215" y="5630150"/>
                <a:ext cx="1322640" cy="1011600"/>
              </p14:xfrm>
            </p:contentPart>
          </mc:Choice>
          <mc:Fallback>
            <p:pic>
              <p:nvPicPr>
                <p:cNvPr id="468" name="Entrada de lápiz 467">
                  <a:extLst>
                    <a:ext uri="{FF2B5EF4-FFF2-40B4-BE49-F238E27FC236}">
                      <a16:creationId xmlns:a16="http://schemas.microsoft.com/office/drawing/2014/main" id="{71906621-7716-CBCB-F8FD-4820F17D58C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67215" y="5612150"/>
                  <a:ext cx="1358280" cy="10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upo 498">
            <a:extLst>
              <a:ext uri="{FF2B5EF4-FFF2-40B4-BE49-F238E27FC236}">
                <a16:creationId xmlns:a16="http://schemas.microsoft.com/office/drawing/2014/main" id="{F2235548-0952-791E-261B-D5A18CFEF34D}"/>
              </a:ext>
            </a:extLst>
          </p:cNvPr>
          <p:cNvGrpSpPr/>
          <p:nvPr/>
        </p:nvGrpSpPr>
        <p:grpSpPr>
          <a:xfrm>
            <a:off x="5481375" y="5385350"/>
            <a:ext cx="1654200" cy="1384200"/>
            <a:chOff x="5481375" y="5385350"/>
            <a:chExt cx="1654200" cy="13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70" name="Entrada de lápiz 469">
                  <a:extLst>
                    <a:ext uri="{FF2B5EF4-FFF2-40B4-BE49-F238E27FC236}">
                      <a16:creationId xmlns:a16="http://schemas.microsoft.com/office/drawing/2014/main" id="{B2640B65-5FF6-4A14-144E-FB74E22737A1}"/>
                    </a:ext>
                  </a:extLst>
                </p14:cNvPr>
                <p14:cNvContentPartPr/>
                <p14:nvPr/>
              </p14:nvContentPartPr>
              <p14:xfrm>
                <a:off x="5602335" y="5385350"/>
                <a:ext cx="65880" cy="233640"/>
              </p14:xfrm>
            </p:contentPart>
          </mc:Choice>
          <mc:Fallback>
            <p:pic>
              <p:nvPicPr>
                <p:cNvPr id="470" name="Entrada de lápiz 469">
                  <a:extLst>
                    <a:ext uri="{FF2B5EF4-FFF2-40B4-BE49-F238E27FC236}">
                      <a16:creationId xmlns:a16="http://schemas.microsoft.com/office/drawing/2014/main" id="{B2640B65-5FF6-4A14-144E-FB74E22737A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584695" y="5367350"/>
                  <a:ext cx="101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71" name="Entrada de lápiz 470">
                  <a:extLst>
                    <a:ext uri="{FF2B5EF4-FFF2-40B4-BE49-F238E27FC236}">
                      <a16:creationId xmlns:a16="http://schemas.microsoft.com/office/drawing/2014/main" id="{44D9DB28-9A87-F1DD-EDF3-E1BD61A8AA73}"/>
                    </a:ext>
                  </a:extLst>
                </p14:cNvPr>
                <p14:cNvContentPartPr/>
                <p14:nvPr/>
              </p14:nvContentPartPr>
              <p14:xfrm>
                <a:off x="5540415" y="5540510"/>
                <a:ext cx="197640" cy="136800"/>
              </p14:xfrm>
            </p:contentPart>
          </mc:Choice>
          <mc:Fallback>
            <p:pic>
              <p:nvPicPr>
                <p:cNvPr id="471" name="Entrada de lápiz 470">
                  <a:extLst>
                    <a:ext uri="{FF2B5EF4-FFF2-40B4-BE49-F238E27FC236}">
                      <a16:creationId xmlns:a16="http://schemas.microsoft.com/office/drawing/2014/main" id="{44D9DB28-9A87-F1DD-EDF3-E1BD61A8AA7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522415" y="5522510"/>
                  <a:ext cx="233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472" name="Entrada de lápiz 471">
                  <a:extLst>
                    <a:ext uri="{FF2B5EF4-FFF2-40B4-BE49-F238E27FC236}">
                      <a16:creationId xmlns:a16="http://schemas.microsoft.com/office/drawing/2014/main" id="{F4A956BE-1D60-58FA-DFA3-FCD8F6D5BD8C}"/>
                    </a:ext>
                  </a:extLst>
                </p14:cNvPr>
                <p14:cNvContentPartPr/>
                <p14:nvPr/>
              </p14:nvContentPartPr>
              <p14:xfrm>
                <a:off x="5513055" y="5901230"/>
                <a:ext cx="182160" cy="219240"/>
              </p14:xfrm>
            </p:contentPart>
          </mc:Choice>
          <mc:Fallback>
            <p:pic>
              <p:nvPicPr>
                <p:cNvPr id="472" name="Entrada de lápiz 471">
                  <a:extLst>
                    <a:ext uri="{FF2B5EF4-FFF2-40B4-BE49-F238E27FC236}">
                      <a16:creationId xmlns:a16="http://schemas.microsoft.com/office/drawing/2014/main" id="{F4A956BE-1D60-58FA-DFA3-FCD8F6D5BD8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495415" y="5883590"/>
                  <a:ext cx="217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473" name="Entrada de lápiz 472">
                  <a:extLst>
                    <a:ext uri="{FF2B5EF4-FFF2-40B4-BE49-F238E27FC236}">
                      <a16:creationId xmlns:a16="http://schemas.microsoft.com/office/drawing/2014/main" id="{1963E4FE-961E-BC4C-E1FB-2947200B56A2}"/>
                    </a:ext>
                  </a:extLst>
                </p14:cNvPr>
                <p14:cNvContentPartPr/>
                <p14:nvPr/>
              </p14:nvContentPartPr>
              <p14:xfrm>
                <a:off x="5870895" y="5881790"/>
                <a:ext cx="123120" cy="14040"/>
              </p14:xfrm>
            </p:contentPart>
          </mc:Choice>
          <mc:Fallback>
            <p:pic>
              <p:nvPicPr>
                <p:cNvPr id="473" name="Entrada de lápiz 472">
                  <a:extLst>
                    <a:ext uri="{FF2B5EF4-FFF2-40B4-BE49-F238E27FC236}">
                      <a16:creationId xmlns:a16="http://schemas.microsoft.com/office/drawing/2014/main" id="{1963E4FE-961E-BC4C-E1FB-2947200B56A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853255" y="5864150"/>
                  <a:ext cx="158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474" name="Entrada de lápiz 473">
                  <a:extLst>
                    <a:ext uri="{FF2B5EF4-FFF2-40B4-BE49-F238E27FC236}">
                      <a16:creationId xmlns:a16="http://schemas.microsoft.com/office/drawing/2014/main" id="{517B94E2-22A4-3BCA-F1CA-15EBB7BD9077}"/>
                    </a:ext>
                  </a:extLst>
                </p14:cNvPr>
                <p14:cNvContentPartPr/>
                <p14:nvPr/>
              </p14:nvContentPartPr>
              <p14:xfrm>
                <a:off x="6035775" y="5810150"/>
                <a:ext cx="56160" cy="163080"/>
              </p14:xfrm>
            </p:contentPart>
          </mc:Choice>
          <mc:Fallback>
            <p:pic>
              <p:nvPicPr>
                <p:cNvPr id="474" name="Entrada de lápiz 473">
                  <a:extLst>
                    <a:ext uri="{FF2B5EF4-FFF2-40B4-BE49-F238E27FC236}">
                      <a16:creationId xmlns:a16="http://schemas.microsoft.com/office/drawing/2014/main" id="{517B94E2-22A4-3BCA-F1CA-15EBB7BD907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018135" y="5792510"/>
                  <a:ext cx="91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475" name="Entrada de lápiz 474">
                  <a:extLst>
                    <a:ext uri="{FF2B5EF4-FFF2-40B4-BE49-F238E27FC236}">
                      <a16:creationId xmlns:a16="http://schemas.microsoft.com/office/drawing/2014/main" id="{67207932-A4D0-7A42-B995-DCED47156820}"/>
                    </a:ext>
                  </a:extLst>
                </p14:cNvPr>
                <p14:cNvContentPartPr/>
                <p14:nvPr/>
              </p14:nvContentPartPr>
              <p14:xfrm>
                <a:off x="6109215" y="6052070"/>
                <a:ext cx="154080" cy="19800"/>
              </p14:xfrm>
            </p:contentPart>
          </mc:Choice>
          <mc:Fallback>
            <p:pic>
              <p:nvPicPr>
                <p:cNvPr id="475" name="Entrada de lápiz 474">
                  <a:extLst>
                    <a:ext uri="{FF2B5EF4-FFF2-40B4-BE49-F238E27FC236}">
                      <a16:creationId xmlns:a16="http://schemas.microsoft.com/office/drawing/2014/main" id="{67207932-A4D0-7A42-B995-DCED4715682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91575" y="6034430"/>
                  <a:ext cx="189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476" name="Entrada de lápiz 475">
                  <a:extLst>
                    <a:ext uri="{FF2B5EF4-FFF2-40B4-BE49-F238E27FC236}">
                      <a16:creationId xmlns:a16="http://schemas.microsoft.com/office/drawing/2014/main" id="{667DC8B4-E755-58DE-0F3E-21173B2612F8}"/>
                    </a:ext>
                  </a:extLst>
                </p14:cNvPr>
                <p14:cNvContentPartPr/>
                <p14:nvPr/>
              </p14:nvContentPartPr>
              <p14:xfrm>
                <a:off x="6108855" y="6112550"/>
                <a:ext cx="224280" cy="19080"/>
              </p14:xfrm>
            </p:contentPart>
          </mc:Choice>
          <mc:Fallback>
            <p:pic>
              <p:nvPicPr>
                <p:cNvPr id="476" name="Entrada de lápiz 475">
                  <a:extLst>
                    <a:ext uri="{FF2B5EF4-FFF2-40B4-BE49-F238E27FC236}">
                      <a16:creationId xmlns:a16="http://schemas.microsoft.com/office/drawing/2014/main" id="{667DC8B4-E755-58DE-0F3E-21173B2612F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090855" y="6094550"/>
                  <a:ext cx="259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477" name="Entrada de lápiz 476">
                  <a:extLst>
                    <a:ext uri="{FF2B5EF4-FFF2-40B4-BE49-F238E27FC236}">
                      <a16:creationId xmlns:a16="http://schemas.microsoft.com/office/drawing/2014/main" id="{61F47DCC-1013-23FF-F71C-569737686689}"/>
                    </a:ext>
                  </a:extLst>
                </p14:cNvPr>
                <p14:cNvContentPartPr/>
                <p14:nvPr/>
              </p14:nvContentPartPr>
              <p14:xfrm>
                <a:off x="6404055" y="5984390"/>
                <a:ext cx="194040" cy="23760"/>
              </p14:xfrm>
            </p:contentPart>
          </mc:Choice>
          <mc:Fallback>
            <p:pic>
              <p:nvPicPr>
                <p:cNvPr id="477" name="Entrada de lápiz 476">
                  <a:extLst>
                    <a:ext uri="{FF2B5EF4-FFF2-40B4-BE49-F238E27FC236}">
                      <a16:creationId xmlns:a16="http://schemas.microsoft.com/office/drawing/2014/main" id="{61F47DCC-1013-23FF-F71C-56973768668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386415" y="5966750"/>
                  <a:ext cx="229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80" name="Entrada de lápiz 479">
                  <a:extLst>
                    <a:ext uri="{FF2B5EF4-FFF2-40B4-BE49-F238E27FC236}">
                      <a16:creationId xmlns:a16="http://schemas.microsoft.com/office/drawing/2014/main" id="{3F83D089-E353-01E6-8BC8-20A583EC19D5}"/>
                    </a:ext>
                  </a:extLst>
                </p14:cNvPr>
                <p14:cNvContentPartPr/>
                <p14:nvPr/>
              </p14:nvContentPartPr>
              <p14:xfrm>
                <a:off x="6611415" y="5913470"/>
                <a:ext cx="276840" cy="215640"/>
              </p14:xfrm>
            </p:contentPart>
          </mc:Choice>
          <mc:Fallback>
            <p:pic>
              <p:nvPicPr>
                <p:cNvPr id="480" name="Entrada de lápiz 479">
                  <a:extLst>
                    <a:ext uri="{FF2B5EF4-FFF2-40B4-BE49-F238E27FC236}">
                      <a16:creationId xmlns:a16="http://schemas.microsoft.com/office/drawing/2014/main" id="{3F83D089-E353-01E6-8BC8-20A583EC19D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593775" y="5895470"/>
                  <a:ext cx="312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481" name="Entrada de lápiz 480">
                  <a:extLst>
                    <a:ext uri="{FF2B5EF4-FFF2-40B4-BE49-F238E27FC236}">
                      <a16:creationId xmlns:a16="http://schemas.microsoft.com/office/drawing/2014/main" id="{DE40ACE8-909E-0F3F-5EB9-BFC082EFD12F}"/>
                    </a:ext>
                  </a:extLst>
                </p14:cNvPr>
                <p14:cNvContentPartPr/>
                <p14:nvPr/>
              </p14:nvContentPartPr>
              <p14:xfrm>
                <a:off x="5702775" y="5905190"/>
                <a:ext cx="795600" cy="273600"/>
              </p14:xfrm>
            </p:contentPart>
          </mc:Choice>
          <mc:Fallback>
            <p:pic>
              <p:nvPicPr>
                <p:cNvPr id="481" name="Entrada de lápiz 480">
                  <a:extLst>
                    <a:ext uri="{FF2B5EF4-FFF2-40B4-BE49-F238E27FC236}">
                      <a16:creationId xmlns:a16="http://schemas.microsoft.com/office/drawing/2014/main" id="{DE40ACE8-909E-0F3F-5EB9-BFC082EFD12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685135" y="5887190"/>
                  <a:ext cx="831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482" name="Entrada de lápiz 481">
                  <a:extLst>
                    <a:ext uri="{FF2B5EF4-FFF2-40B4-BE49-F238E27FC236}">
                      <a16:creationId xmlns:a16="http://schemas.microsoft.com/office/drawing/2014/main" id="{53DF32AE-0B00-FFFF-D7BD-484A941FBA6E}"/>
                    </a:ext>
                  </a:extLst>
                </p14:cNvPr>
                <p14:cNvContentPartPr/>
                <p14:nvPr/>
              </p14:nvContentPartPr>
              <p14:xfrm>
                <a:off x="5748135" y="5753990"/>
                <a:ext cx="911880" cy="465120"/>
              </p14:xfrm>
            </p:contentPart>
          </mc:Choice>
          <mc:Fallback>
            <p:pic>
              <p:nvPicPr>
                <p:cNvPr id="482" name="Entrada de lápiz 481">
                  <a:extLst>
                    <a:ext uri="{FF2B5EF4-FFF2-40B4-BE49-F238E27FC236}">
                      <a16:creationId xmlns:a16="http://schemas.microsoft.com/office/drawing/2014/main" id="{53DF32AE-0B00-FFFF-D7BD-484A941FBA6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730135" y="5736350"/>
                  <a:ext cx="9475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484" name="Entrada de lápiz 483">
                  <a:extLst>
                    <a:ext uri="{FF2B5EF4-FFF2-40B4-BE49-F238E27FC236}">
                      <a16:creationId xmlns:a16="http://schemas.microsoft.com/office/drawing/2014/main" id="{9928E24A-B0E5-4F83-FA4D-F3E2E8261FC4}"/>
                    </a:ext>
                  </a:extLst>
                </p14:cNvPr>
                <p14:cNvContentPartPr/>
                <p14:nvPr/>
              </p14:nvContentPartPr>
              <p14:xfrm>
                <a:off x="5481375" y="6445550"/>
                <a:ext cx="187200" cy="176400"/>
              </p14:xfrm>
            </p:contentPart>
          </mc:Choice>
          <mc:Fallback>
            <p:pic>
              <p:nvPicPr>
                <p:cNvPr id="484" name="Entrada de lápiz 483">
                  <a:extLst>
                    <a:ext uri="{FF2B5EF4-FFF2-40B4-BE49-F238E27FC236}">
                      <a16:creationId xmlns:a16="http://schemas.microsoft.com/office/drawing/2014/main" id="{9928E24A-B0E5-4F83-FA4D-F3E2E8261FC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463735" y="6427910"/>
                  <a:ext cx="222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485" name="Entrada de lápiz 484">
                  <a:extLst>
                    <a:ext uri="{FF2B5EF4-FFF2-40B4-BE49-F238E27FC236}">
                      <a16:creationId xmlns:a16="http://schemas.microsoft.com/office/drawing/2014/main" id="{56A17525-4BA4-0FBA-607E-C2C50126CD0C}"/>
                    </a:ext>
                  </a:extLst>
                </p14:cNvPr>
                <p14:cNvContentPartPr/>
                <p14:nvPr/>
              </p14:nvContentPartPr>
              <p14:xfrm>
                <a:off x="5833095" y="6403070"/>
                <a:ext cx="113400" cy="25560"/>
              </p14:xfrm>
            </p:contentPart>
          </mc:Choice>
          <mc:Fallback>
            <p:pic>
              <p:nvPicPr>
                <p:cNvPr id="485" name="Entrada de lápiz 484">
                  <a:extLst>
                    <a:ext uri="{FF2B5EF4-FFF2-40B4-BE49-F238E27FC236}">
                      <a16:creationId xmlns:a16="http://schemas.microsoft.com/office/drawing/2014/main" id="{56A17525-4BA4-0FBA-607E-C2C50126CD0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815455" y="6385070"/>
                  <a:ext cx="149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486" name="Entrada de lápiz 485">
                  <a:extLst>
                    <a:ext uri="{FF2B5EF4-FFF2-40B4-BE49-F238E27FC236}">
                      <a16:creationId xmlns:a16="http://schemas.microsoft.com/office/drawing/2014/main" id="{FBB7E5E6-3B4E-B885-3715-0DC9349C7AC8}"/>
                    </a:ext>
                  </a:extLst>
                </p14:cNvPr>
                <p14:cNvContentPartPr/>
                <p14:nvPr/>
              </p14:nvContentPartPr>
              <p14:xfrm>
                <a:off x="6039375" y="6356630"/>
                <a:ext cx="42120" cy="160200"/>
              </p14:xfrm>
            </p:contentPart>
          </mc:Choice>
          <mc:Fallback>
            <p:pic>
              <p:nvPicPr>
                <p:cNvPr id="486" name="Entrada de lápiz 485">
                  <a:extLst>
                    <a:ext uri="{FF2B5EF4-FFF2-40B4-BE49-F238E27FC236}">
                      <a16:creationId xmlns:a16="http://schemas.microsoft.com/office/drawing/2014/main" id="{FBB7E5E6-3B4E-B885-3715-0DC9349C7AC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021735" y="6338630"/>
                  <a:ext cx="77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487" name="Entrada de lápiz 486">
                  <a:extLst>
                    <a:ext uri="{FF2B5EF4-FFF2-40B4-BE49-F238E27FC236}">
                      <a16:creationId xmlns:a16="http://schemas.microsoft.com/office/drawing/2014/main" id="{5E59AFB3-155B-7E51-7F6F-C8F2FC243CD4}"/>
                    </a:ext>
                  </a:extLst>
                </p14:cNvPr>
                <p14:cNvContentPartPr/>
                <p14:nvPr/>
              </p14:nvContentPartPr>
              <p14:xfrm>
                <a:off x="6226575" y="6515390"/>
                <a:ext cx="181800" cy="33120"/>
              </p14:xfrm>
            </p:contentPart>
          </mc:Choice>
          <mc:Fallback>
            <p:pic>
              <p:nvPicPr>
                <p:cNvPr id="487" name="Entrada de lápiz 486">
                  <a:extLst>
                    <a:ext uri="{FF2B5EF4-FFF2-40B4-BE49-F238E27FC236}">
                      <a16:creationId xmlns:a16="http://schemas.microsoft.com/office/drawing/2014/main" id="{5E59AFB3-155B-7E51-7F6F-C8F2FC243CD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208575" y="6497390"/>
                  <a:ext cx="217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488" name="Entrada de lápiz 487">
                  <a:extLst>
                    <a:ext uri="{FF2B5EF4-FFF2-40B4-BE49-F238E27FC236}">
                      <a16:creationId xmlns:a16="http://schemas.microsoft.com/office/drawing/2014/main" id="{C709DEB7-AC24-44E3-2955-EDE0098C1678}"/>
                    </a:ext>
                  </a:extLst>
                </p14:cNvPr>
                <p14:cNvContentPartPr/>
                <p14:nvPr/>
              </p14:nvContentPartPr>
              <p14:xfrm>
                <a:off x="6226215" y="6610430"/>
                <a:ext cx="199440" cy="14040"/>
              </p14:xfrm>
            </p:contentPart>
          </mc:Choice>
          <mc:Fallback>
            <p:pic>
              <p:nvPicPr>
                <p:cNvPr id="488" name="Entrada de lápiz 487">
                  <a:extLst>
                    <a:ext uri="{FF2B5EF4-FFF2-40B4-BE49-F238E27FC236}">
                      <a16:creationId xmlns:a16="http://schemas.microsoft.com/office/drawing/2014/main" id="{C709DEB7-AC24-44E3-2955-EDE0098C167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208575" y="6592430"/>
                  <a:ext cx="235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489" name="Entrada de lápiz 488">
                  <a:extLst>
                    <a:ext uri="{FF2B5EF4-FFF2-40B4-BE49-F238E27FC236}">
                      <a16:creationId xmlns:a16="http://schemas.microsoft.com/office/drawing/2014/main" id="{57FD5E64-B459-293F-00A4-F1D8AF4187E7}"/>
                    </a:ext>
                  </a:extLst>
                </p14:cNvPr>
                <p14:cNvContentPartPr/>
                <p14:nvPr/>
              </p14:nvContentPartPr>
              <p14:xfrm>
                <a:off x="6670095" y="6348350"/>
                <a:ext cx="41760" cy="136440"/>
              </p14:xfrm>
            </p:contentPart>
          </mc:Choice>
          <mc:Fallback>
            <p:pic>
              <p:nvPicPr>
                <p:cNvPr id="489" name="Entrada de lápiz 488">
                  <a:extLst>
                    <a:ext uri="{FF2B5EF4-FFF2-40B4-BE49-F238E27FC236}">
                      <a16:creationId xmlns:a16="http://schemas.microsoft.com/office/drawing/2014/main" id="{57FD5E64-B459-293F-00A4-F1D8AF4187E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652095" y="6330350"/>
                  <a:ext cx="77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90" name="Entrada de lápiz 489">
                  <a:extLst>
                    <a:ext uri="{FF2B5EF4-FFF2-40B4-BE49-F238E27FC236}">
                      <a16:creationId xmlns:a16="http://schemas.microsoft.com/office/drawing/2014/main" id="{3D9C1444-783E-C522-83EF-FCB627BD30C3}"/>
                    </a:ext>
                  </a:extLst>
                </p14:cNvPr>
                <p14:cNvContentPartPr/>
                <p14:nvPr/>
              </p14:nvContentPartPr>
              <p14:xfrm>
                <a:off x="6535815" y="6524390"/>
                <a:ext cx="303120" cy="19440"/>
              </p14:xfrm>
            </p:contentPart>
          </mc:Choice>
          <mc:Fallback>
            <p:pic>
              <p:nvPicPr>
                <p:cNvPr id="490" name="Entrada de lápiz 489">
                  <a:extLst>
                    <a:ext uri="{FF2B5EF4-FFF2-40B4-BE49-F238E27FC236}">
                      <a16:creationId xmlns:a16="http://schemas.microsoft.com/office/drawing/2014/main" id="{3D9C1444-783E-C522-83EF-FCB627BD30C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517815" y="6506750"/>
                  <a:ext cx="338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91" name="Entrada de lápiz 490">
                  <a:extLst>
                    <a:ext uri="{FF2B5EF4-FFF2-40B4-BE49-F238E27FC236}">
                      <a16:creationId xmlns:a16="http://schemas.microsoft.com/office/drawing/2014/main" id="{0B9FEE60-4FF8-7163-4D64-F0E492038C28}"/>
                    </a:ext>
                  </a:extLst>
                </p14:cNvPr>
                <p14:cNvContentPartPr/>
                <p14:nvPr/>
              </p14:nvContentPartPr>
              <p14:xfrm>
                <a:off x="6597735" y="6611510"/>
                <a:ext cx="199440" cy="109440"/>
              </p14:xfrm>
            </p:contentPart>
          </mc:Choice>
          <mc:Fallback>
            <p:pic>
              <p:nvPicPr>
                <p:cNvPr id="491" name="Entrada de lápiz 490">
                  <a:extLst>
                    <a:ext uri="{FF2B5EF4-FFF2-40B4-BE49-F238E27FC236}">
                      <a16:creationId xmlns:a16="http://schemas.microsoft.com/office/drawing/2014/main" id="{0B9FEE60-4FF8-7163-4D64-F0E492038C2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580095" y="6593870"/>
                  <a:ext cx="235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92" name="Entrada de lápiz 491">
                  <a:extLst>
                    <a:ext uri="{FF2B5EF4-FFF2-40B4-BE49-F238E27FC236}">
                      <a16:creationId xmlns:a16="http://schemas.microsoft.com/office/drawing/2014/main" id="{252A6804-1FED-74BC-3F13-1E10D7C2E94B}"/>
                    </a:ext>
                  </a:extLst>
                </p14:cNvPr>
                <p14:cNvContentPartPr/>
                <p14:nvPr/>
              </p14:nvContentPartPr>
              <p14:xfrm>
                <a:off x="6453015" y="6323510"/>
                <a:ext cx="138240" cy="370440"/>
              </p14:xfrm>
            </p:contentPart>
          </mc:Choice>
          <mc:Fallback>
            <p:pic>
              <p:nvPicPr>
                <p:cNvPr id="492" name="Entrada de lápiz 491">
                  <a:extLst>
                    <a:ext uri="{FF2B5EF4-FFF2-40B4-BE49-F238E27FC236}">
                      <a16:creationId xmlns:a16="http://schemas.microsoft.com/office/drawing/2014/main" id="{252A6804-1FED-74BC-3F13-1E10D7C2E94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435375" y="6305870"/>
                  <a:ext cx="1738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493" name="Entrada de lápiz 492">
                  <a:extLst>
                    <a:ext uri="{FF2B5EF4-FFF2-40B4-BE49-F238E27FC236}">
                      <a16:creationId xmlns:a16="http://schemas.microsoft.com/office/drawing/2014/main" id="{9623260A-2A81-3202-2BB6-587B39802832}"/>
                    </a:ext>
                  </a:extLst>
                </p14:cNvPr>
                <p14:cNvContentPartPr/>
                <p14:nvPr/>
              </p14:nvContentPartPr>
              <p14:xfrm>
                <a:off x="6952335" y="6354470"/>
                <a:ext cx="58680" cy="315000"/>
              </p14:xfrm>
            </p:contentPart>
          </mc:Choice>
          <mc:Fallback>
            <p:pic>
              <p:nvPicPr>
                <p:cNvPr id="493" name="Entrada de lápiz 492">
                  <a:extLst>
                    <a:ext uri="{FF2B5EF4-FFF2-40B4-BE49-F238E27FC236}">
                      <a16:creationId xmlns:a16="http://schemas.microsoft.com/office/drawing/2014/main" id="{9623260A-2A81-3202-2BB6-587B3980283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34695" y="6336470"/>
                  <a:ext cx="943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494" name="Entrada de lápiz 493">
                  <a:extLst>
                    <a:ext uri="{FF2B5EF4-FFF2-40B4-BE49-F238E27FC236}">
                      <a16:creationId xmlns:a16="http://schemas.microsoft.com/office/drawing/2014/main" id="{69A0C9F3-830F-1BE5-B3CD-9212ABF90B06}"/>
                    </a:ext>
                  </a:extLst>
                </p14:cNvPr>
                <p14:cNvContentPartPr/>
                <p14:nvPr/>
              </p14:nvContentPartPr>
              <p14:xfrm>
                <a:off x="7110735" y="6255830"/>
                <a:ext cx="24840" cy="145800"/>
              </p14:xfrm>
            </p:contentPart>
          </mc:Choice>
          <mc:Fallback>
            <p:pic>
              <p:nvPicPr>
                <p:cNvPr id="494" name="Entrada de lápiz 493">
                  <a:extLst>
                    <a:ext uri="{FF2B5EF4-FFF2-40B4-BE49-F238E27FC236}">
                      <a16:creationId xmlns:a16="http://schemas.microsoft.com/office/drawing/2014/main" id="{69A0C9F3-830F-1BE5-B3CD-9212ABF90B0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092735" y="6237830"/>
                  <a:ext cx="60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495" name="Entrada de lápiz 494">
                  <a:extLst>
                    <a:ext uri="{FF2B5EF4-FFF2-40B4-BE49-F238E27FC236}">
                      <a16:creationId xmlns:a16="http://schemas.microsoft.com/office/drawing/2014/main" id="{7778C05B-65D0-B6CD-CC8C-B2655B2714DC}"/>
                    </a:ext>
                  </a:extLst>
                </p14:cNvPr>
                <p14:cNvContentPartPr/>
                <p14:nvPr/>
              </p14:nvContentPartPr>
              <p14:xfrm>
                <a:off x="6924975" y="6699350"/>
                <a:ext cx="55440" cy="70200"/>
              </p14:xfrm>
            </p:contentPart>
          </mc:Choice>
          <mc:Fallback>
            <p:pic>
              <p:nvPicPr>
                <p:cNvPr id="495" name="Entrada de lápiz 494">
                  <a:extLst>
                    <a:ext uri="{FF2B5EF4-FFF2-40B4-BE49-F238E27FC236}">
                      <a16:creationId xmlns:a16="http://schemas.microsoft.com/office/drawing/2014/main" id="{7778C05B-65D0-B6CD-CC8C-B2655B2714D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906975" y="6681710"/>
                  <a:ext cx="91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496" name="Entrada de lápiz 495">
                  <a:extLst>
                    <a:ext uri="{FF2B5EF4-FFF2-40B4-BE49-F238E27FC236}">
                      <a16:creationId xmlns:a16="http://schemas.microsoft.com/office/drawing/2014/main" id="{DD8C0C71-DD93-862A-40B2-6F64BD443001}"/>
                    </a:ext>
                  </a:extLst>
                </p14:cNvPr>
                <p14:cNvContentPartPr/>
                <p14:nvPr/>
              </p14:nvContentPartPr>
              <p14:xfrm>
                <a:off x="6863415" y="6329630"/>
                <a:ext cx="172440" cy="391320"/>
              </p14:xfrm>
            </p:contentPart>
          </mc:Choice>
          <mc:Fallback>
            <p:pic>
              <p:nvPicPr>
                <p:cNvPr id="496" name="Entrada de lápiz 495">
                  <a:extLst>
                    <a:ext uri="{FF2B5EF4-FFF2-40B4-BE49-F238E27FC236}">
                      <a16:creationId xmlns:a16="http://schemas.microsoft.com/office/drawing/2014/main" id="{DD8C0C71-DD93-862A-40B2-6F64BD44300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845415" y="6311990"/>
                  <a:ext cx="2080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498" name="Entrada de lápiz 497">
                  <a:extLst>
                    <a:ext uri="{FF2B5EF4-FFF2-40B4-BE49-F238E27FC236}">
                      <a16:creationId xmlns:a16="http://schemas.microsoft.com/office/drawing/2014/main" id="{F954A467-7BE5-8EC2-7969-83185686B000}"/>
                    </a:ext>
                  </a:extLst>
                </p14:cNvPr>
                <p14:cNvContentPartPr/>
                <p14:nvPr/>
              </p14:nvContentPartPr>
              <p14:xfrm>
                <a:off x="6663615" y="6602510"/>
                <a:ext cx="105120" cy="15840"/>
              </p14:xfrm>
            </p:contentPart>
          </mc:Choice>
          <mc:Fallback>
            <p:pic>
              <p:nvPicPr>
                <p:cNvPr id="498" name="Entrada de lápiz 497">
                  <a:extLst>
                    <a:ext uri="{FF2B5EF4-FFF2-40B4-BE49-F238E27FC236}">
                      <a16:creationId xmlns:a16="http://schemas.microsoft.com/office/drawing/2014/main" id="{F954A467-7BE5-8EC2-7969-83185686B00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645975" y="6584510"/>
                  <a:ext cx="140760" cy="5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150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43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85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07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65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15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70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76A9FB68-F780-4655-9026-32FC03F77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9" y="1072046"/>
            <a:ext cx="5940767" cy="38358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D6DD2B8D-7978-2BEA-3FC5-8519B45680CE}"/>
                  </a:ext>
                </a:extLst>
              </p14:cNvPr>
              <p14:cNvContentPartPr/>
              <p14:nvPr/>
            </p14:nvContentPartPr>
            <p14:xfrm>
              <a:off x="-1033905" y="5874230"/>
              <a:ext cx="45000" cy="15840"/>
            </p14:xfrm>
          </p:contentPart>
        </mc:Choice>
        <mc:Fallback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D6DD2B8D-7978-2BEA-3FC5-8519B4568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51545" y="5856230"/>
                <a:ext cx="8064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o 37">
            <a:extLst>
              <a:ext uri="{FF2B5EF4-FFF2-40B4-BE49-F238E27FC236}">
                <a16:creationId xmlns:a16="http://schemas.microsoft.com/office/drawing/2014/main" id="{59E13C45-8F3C-FE3C-A2B0-A478B8E5DA21}"/>
              </a:ext>
            </a:extLst>
          </p:cNvPr>
          <p:cNvGrpSpPr/>
          <p:nvPr/>
        </p:nvGrpSpPr>
        <p:grpSpPr>
          <a:xfrm>
            <a:off x="1085775" y="5037230"/>
            <a:ext cx="3211920" cy="1401840"/>
            <a:chOff x="1085775" y="5037230"/>
            <a:chExt cx="3211920" cy="14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905F8315-8F70-1048-7E80-4D52FB438A7F}"/>
                    </a:ext>
                  </a:extLst>
                </p14:cNvPr>
                <p14:cNvContentPartPr/>
                <p14:nvPr/>
              </p14:nvContentPartPr>
              <p14:xfrm>
                <a:off x="2162175" y="5504150"/>
                <a:ext cx="2135520" cy="59472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905F8315-8F70-1048-7E80-4D52FB438A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44175" y="5486150"/>
                  <a:ext cx="217116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0CEB2E5-6609-6587-85A6-8940A23AE876}"/>
                    </a:ext>
                  </a:extLst>
                </p14:cNvPr>
                <p14:cNvContentPartPr/>
                <p14:nvPr/>
              </p14:nvContentPartPr>
              <p14:xfrm>
                <a:off x="2199615" y="5490470"/>
                <a:ext cx="183600" cy="1630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0CEB2E5-6609-6587-85A6-8940A23AE87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81975" y="5472830"/>
                  <a:ext cx="219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3141AA54-C220-E46E-8D63-AADEC80D6BA3}"/>
                    </a:ext>
                  </a:extLst>
                </p14:cNvPr>
                <p14:cNvContentPartPr/>
                <p14:nvPr/>
              </p14:nvContentPartPr>
              <p14:xfrm>
                <a:off x="2865255" y="5818070"/>
                <a:ext cx="123480" cy="21816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3141AA54-C220-E46E-8D63-AADEC80D6B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7255" y="5800070"/>
                  <a:ext cx="159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32A983C1-D4E1-52D5-37D0-424A458C19B6}"/>
                    </a:ext>
                  </a:extLst>
                </p14:cNvPr>
                <p14:cNvContentPartPr/>
                <p14:nvPr/>
              </p14:nvContentPartPr>
              <p14:xfrm>
                <a:off x="2792175" y="5876030"/>
                <a:ext cx="324000" cy="16488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32A983C1-D4E1-52D5-37D0-424A458C19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74535" y="5858390"/>
                  <a:ext cx="359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B6C941D3-9D55-EFFA-BEDE-0461FEA49B0D}"/>
                    </a:ext>
                  </a:extLst>
                </p14:cNvPr>
                <p14:cNvContentPartPr/>
                <p14:nvPr/>
              </p14:nvContentPartPr>
              <p14:xfrm>
                <a:off x="3378975" y="5753990"/>
                <a:ext cx="329760" cy="10872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B6C941D3-9D55-EFFA-BEDE-0461FEA49B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60975" y="5736350"/>
                  <a:ext cx="365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DAB27894-2765-490C-B655-9B428439BEC0}"/>
                    </a:ext>
                  </a:extLst>
                </p14:cNvPr>
                <p14:cNvContentPartPr/>
                <p14:nvPr/>
              </p14:nvContentPartPr>
              <p14:xfrm>
                <a:off x="4132095" y="5557790"/>
                <a:ext cx="127800" cy="17532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DAB27894-2765-490C-B655-9B428439BE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14095" y="5540150"/>
                  <a:ext cx="163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71EAE9B2-695F-0EC0-8814-B7B98B656B9B}"/>
                    </a:ext>
                  </a:extLst>
                </p14:cNvPr>
                <p14:cNvContentPartPr/>
                <p14:nvPr/>
              </p14:nvContentPartPr>
              <p14:xfrm>
                <a:off x="2816295" y="6222710"/>
                <a:ext cx="38160" cy="21636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71EAE9B2-695F-0EC0-8814-B7B98B656B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98655" y="6205070"/>
                  <a:ext cx="73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556E110E-52FE-1E1A-6707-D6580EE22540}"/>
                    </a:ext>
                  </a:extLst>
                </p14:cNvPr>
                <p14:cNvContentPartPr/>
                <p14:nvPr/>
              </p14:nvContentPartPr>
              <p14:xfrm>
                <a:off x="2727375" y="6144950"/>
                <a:ext cx="292680" cy="12888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556E110E-52FE-1E1A-6707-D6580EE225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09735" y="6126950"/>
                  <a:ext cx="328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5D950F6E-B3D4-0430-674C-E094882E8D42}"/>
                    </a:ext>
                  </a:extLst>
                </p14:cNvPr>
                <p14:cNvContentPartPr/>
                <p14:nvPr/>
              </p14:nvContentPartPr>
              <p14:xfrm>
                <a:off x="2868135" y="6201110"/>
                <a:ext cx="162360" cy="5904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5D950F6E-B3D4-0430-674C-E094882E8D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50135" y="6183470"/>
                  <a:ext cx="198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2AD46291-4748-1D35-7D34-0325518BA416}"/>
                    </a:ext>
                  </a:extLst>
                </p14:cNvPr>
                <p14:cNvContentPartPr/>
                <p14:nvPr/>
              </p14:nvContentPartPr>
              <p14:xfrm>
                <a:off x="2878935" y="6182390"/>
                <a:ext cx="72360" cy="2736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2AD46291-4748-1D35-7D34-0325518BA4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61295" y="6164390"/>
                  <a:ext cx="108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F7B41E16-E38F-BE05-95B1-D9276FBE0682}"/>
                    </a:ext>
                  </a:extLst>
                </p14:cNvPr>
                <p14:cNvContentPartPr/>
                <p14:nvPr/>
              </p14:nvContentPartPr>
              <p14:xfrm>
                <a:off x="1848615" y="5405510"/>
                <a:ext cx="237600" cy="5940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F7B41E16-E38F-BE05-95B1-D9276FBE06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30975" y="5387510"/>
                  <a:ext cx="273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CAA4080D-7BA0-7B54-2868-ED04B70E8ACF}"/>
                    </a:ext>
                  </a:extLst>
                </p14:cNvPr>
                <p14:cNvContentPartPr/>
                <p14:nvPr/>
              </p14:nvContentPartPr>
              <p14:xfrm>
                <a:off x="1955895" y="5378150"/>
                <a:ext cx="224280" cy="14796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CAA4080D-7BA0-7B54-2868-ED04B70E8A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38255" y="5360510"/>
                  <a:ext cx="259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604541A3-3D93-9B0E-63B8-FD4863FD662F}"/>
                    </a:ext>
                  </a:extLst>
                </p14:cNvPr>
                <p14:cNvContentPartPr/>
                <p14:nvPr/>
              </p14:nvContentPartPr>
              <p14:xfrm>
                <a:off x="1174695" y="5114630"/>
                <a:ext cx="230760" cy="4500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604541A3-3D93-9B0E-63B8-FD4863FD66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6695" y="5096990"/>
                  <a:ext cx="266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770F7818-44CF-B25F-D9D9-7574A7E3C8B0}"/>
                    </a:ext>
                  </a:extLst>
                </p14:cNvPr>
                <p14:cNvContentPartPr/>
                <p14:nvPr/>
              </p14:nvContentPartPr>
              <p14:xfrm>
                <a:off x="1085775" y="5248550"/>
                <a:ext cx="221040" cy="3780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770F7818-44CF-B25F-D9D9-7574A7E3C8B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7775" y="5230550"/>
                  <a:ext cx="256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43D53E86-02DD-E8DB-7A7B-28CEA69F6FFA}"/>
                    </a:ext>
                  </a:extLst>
                </p14:cNvPr>
                <p14:cNvContentPartPr/>
                <p14:nvPr/>
              </p14:nvContentPartPr>
              <p14:xfrm>
                <a:off x="1188375" y="5148110"/>
                <a:ext cx="78120" cy="13356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43D53E86-02DD-E8DB-7A7B-28CEA69F6F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70735" y="5130110"/>
                  <a:ext cx="113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26146A07-E22A-E306-ED00-C0276FF66BEB}"/>
                    </a:ext>
                  </a:extLst>
                </p14:cNvPr>
                <p14:cNvContentPartPr/>
                <p14:nvPr/>
              </p14:nvContentPartPr>
              <p14:xfrm>
                <a:off x="1325175" y="5037230"/>
                <a:ext cx="100080" cy="3672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26146A07-E22A-E306-ED00-C0276FF66B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07535" y="5019590"/>
                  <a:ext cx="135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A6E5BC87-55A5-0346-0038-B9F4F00E0152}"/>
                    </a:ext>
                  </a:extLst>
                </p14:cNvPr>
                <p14:cNvContentPartPr/>
                <p14:nvPr/>
              </p14:nvContentPartPr>
              <p14:xfrm>
                <a:off x="1369815" y="5214710"/>
                <a:ext cx="115200" cy="9756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A6E5BC87-55A5-0346-0038-B9F4F00E01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51815" y="5196710"/>
                  <a:ext cx="150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57DEADDD-3271-693E-BBDF-F019DB28C04D}"/>
                    </a:ext>
                  </a:extLst>
                </p14:cNvPr>
                <p14:cNvContentPartPr/>
                <p14:nvPr/>
              </p14:nvContentPartPr>
              <p14:xfrm>
                <a:off x="1518135" y="5226950"/>
                <a:ext cx="122400" cy="7596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57DEADDD-3271-693E-BBDF-F019DB28C04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00135" y="5209310"/>
                  <a:ext cx="158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98F191B3-34F5-6CDF-818B-A7BA8AC5F6FC}"/>
                    </a:ext>
                  </a:extLst>
                </p14:cNvPr>
                <p14:cNvContentPartPr/>
                <p14:nvPr/>
              </p14:nvContentPartPr>
              <p14:xfrm>
                <a:off x="1589415" y="5079350"/>
                <a:ext cx="104760" cy="22680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98F191B3-34F5-6CDF-818B-A7BA8AC5F6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71775" y="5061350"/>
                  <a:ext cx="140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25CD4536-70D2-F6FF-1506-C6E28C51F323}"/>
                    </a:ext>
                  </a:extLst>
                </p14:cNvPr>
                <p14:cNvContentPartPr/>
                <p14:nvPr/>
              </p14:nvContentPartPr>
              <p14:xfrm>
                <a:off x="1714335" y="5157830"/>
                <a:ext cx="110520" cy="14112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25CD4536-70D2-F6FF-1506-C6E28C51F32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96695" y="5140190"/>
                  <a:ext cx="146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385B6C33-853C-70C8-7A43-251CD2AD563A}"/>
                    </a:ext>
                  </a:extLst>
                </p14:cNvPr>
                <p14:cNvContentPartPr/>
                <p14:nvPr/>
              </p14:nvContentPartPr>
              <p14:xfrm>
                <a:off x="1855455" y="5191670"/>
                <a:ext cx="152280" cy="9828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385B6C33-853C-70C8-7A43-251CD2AD56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37455" y="5174030"/>
                  <a:ext cx="187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9A7728BC-8C08-DE2F-D2E3-24A5B1451FD4}"/>
                    </a:ext>
                  </a:extLst>
                </p14:cNvPr>
                <p14:cNvContentPartPr/>
                <p14:nvPr/>
              </p14:nvContentPartPr>
              <p14:xfrm>
                <a:off x="2027535" y="5156030"/>
                <a:ext cx="185760" cy="9612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9A7728BC-8C08-DE2F-D2E3-24A5B1451FD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09895" y="5138030"/>
                  <a:ext cx="2214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DF74B881-96C5-FDFB-639B-A766E25B1339}"/>
              </a:ext>
            </a:extLst>
          </p:cNvPr>
          <p:cNvGrpSpPr/>
          <p:nvPr/>
        </p:nvGrpSpPr>
        <p:grpSpPr>
          <a:xfrm>
            <a:off x="2505255" y="6443750"/>
            <a:ext cx="1475640" cy="231120"/>
            <a:chOff x="2505255" y="6443750"/>
            <a:chExt cx="147564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A21D5B18-2E42-37B4-A4D0-FFEB46DAC88C}"/>
                    </a:ext>
                  </a:extLst>
                </p14:cNvPr>
                <p14:cNvContentPartPr/>
                <p14:nvPr/>
              </p14:nvContentPartPr>
              <p14:xfrm>
                <a:off x="2505255" y="6499190"/>
                <a:ext cx="84240" cy="14832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A21D5B18-2E42-37B4-A4D0-FFEB46DAC8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87615" y="6481550"/>
                  <a:ext cx="119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2504DCE0-5E5C-63B0-77BD-198054A47283}"/>
                    </a:ext>
                  </a:extLst>
                </p14:cNvPr>
                <p14:cNvContentPartPr/>
                <p14:nvPr/>
              </p14:nvContentPartPr>
              <p14:xfrm>
                <a:off x="2557455" y="6454190"/>
                <a:ext cx="173520" cy="15048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2504DCE0-5E5C-63B0-77BD-198054A472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39455" y="6436190"/>
                  <a:ext cx="209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0B6A6FCD-3563-648B-8171-2D1B86763195}"/>
                    </a:ext>
                  </a:extLst>
                </p14:cNvPr>
                <p14:cNvContentPartPr/>
                <p14:nvPr/>
              </p14:nvContentPartPr>
              <p14:xfrm>
                <a:off x="2697135" y="6559670"/>
                <a:ext cx="153000" cy="7236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0B6A6FCD-3563-648B-8171-2D1B8676319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79495" y="6541670"/>
                  <a:ext cx="188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CFFBAAC8-B7A9-F6CE-A328-D10D94051FD9}"/>
                    </a:ext>
                  </a:extLst>
                </p14:cNvPr>
                <p14:cNvContentPartPr/>
                <p14:nvPr/>
              </p14:nvContentPartPr>
              <p14:xfrm>
                <a:off x="2813055" y="6585230"/>
                <a:ext cx="79560" cy="6156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CFFBAAC8-B7A9-F6CE-A328-D10D94051F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95055" y="6567230"/>
                  <a:ext cx="115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C048013D-FB7F-4C6E-B946-E1554118FBE1}"/>
                    </a:ext>
                  </a:extLst>
                </p14:cNvPr>
                <p14:cNvContentPartPr/>
                <p14:nvPr/>
              </p14:nvContentPartPr>
              <p14:xfrm>
                <a:off x="2892255" y="6590990"/>
                <a:ext cx="93240" cy="60480"/>
              </p14:xfrm>
            </p:contentPart>
          </mc:Choice>
          <mc:Fallback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C048013D-FB7F-4C6E-B946-E1554118FB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74255" y="6572990"/>
                  <a:ext cx="128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4EBE390E-BC2B-F080-AFA2-580D9A63E243}"/>
                    </a:ext>
                  </a:extLst>
                </p14:cNvPr>
                <p14:cNvContentPartPr/>
                <p14:nvPr/>
              </p14:nvContentPartPr>
              <p14:xfrm>
                <a:off x="2981895" y="6463910"/>
                <a:ext cx="74160" cy="17784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4EBE390E-BC2B-F080-AFA2-580D9A63E24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63895" y="6446270"/>
                  <a:ext cx="109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8ECEEA2D-1437-940F-DD9A-DB444C177D11}"/>
                    </a:ext>
                  </a:extLst>
                </p14:cNvPr>
                <p14:cNvContentPartPr/>
                <p14:nvPr/>
              </p14:nvContentPartPr>
              <p14:xfrm>
                <a:off x="3085575" y="6532670"/>
                <a:ext cx="68760" cy="10332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8ECEEA2D-1437-940F-DD9A-DB444C177D1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67935" y="6515030"/>
                  <a:ext cx="104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A3ECF68B-C00D-54B5-D6A8-C4B05DF7B842}"/>
                    </a:ext>
                  </a:extLst>
                </p14:cNvPr>
                <p14:cNvContentPartPr/>
                <p14:nvPr/>
              </p14:nvContentPartPr>
              <p14:xfrm>
                <a:off x="3191415" y="6583070"/>
                <a:ext cx="131400" cy="7092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A3ECF68B-C00D-54B5-D6A8-C4B05DF7B8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73775" y="6565430"/>
                  <a:ext cx="167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E936CFCF-B0E7-45CD-3632-F11FD387BB6F}"/>
                    </a:ext>
                  </a:extLst>
                </p14:cNvPr>
                <p14:cNvContentPartPr/>
                <p14:nvPr/>
              </p14:nvContentPartPr>
              <p14:xfrm>
                <a:off x="3305175" y="6593510"/>
                <a:ext cx="103680" cy="5796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E936CFCF-B0E7-45CD-3632-F11FD387BB6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87535" y="6575510"/>
                  <a:ext cx="139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3F189A2A-B970-7B7A-DED1-D406BEA494C8}"/>
                    </a:ext>
                  </a:extLst>
                </p14:cNvPr>
                <p14:cNvContentPartPr/>
                <p14:nvPr/>
              </p14:nvContentPartPr>
              <p14:xfrm>
                <a:off x="3377895" y="6610430"/>
                <a:ext cx="51840" cy="6408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3F189A2A-B970-7B7A-DED1-D406BEA494C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59895" y="6592430"/>
                  <a:ext cx="87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90A6329F-4047-AF87-2A2D-BD476F5D4F3F}"/>
                    </a:ext>
                  </a:extLst>
                </p14:cNvPr>
                <p14:cNvContentPartPr/>
                <p14:nvPr/>
              </p14:nvContentPartPr>
              <p14:xfrm>
                <a:off x="3465015" y="6598910"/>
                <a:ext cx="147600" cy="7560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90A6329F-4047-AF87-2A2D-BD476F5D4F3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47015" y="6580910"/>
                  <a:ext cx="183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657E242D-37F2-B30B-90B7-28B65D1544DD}"/>
                    </a:ext>
                  </a:extLst>
                </p14:cNvPr>
                <p14:cNvContentPartPr/>
                <p14:nvPr/>
              </p14:nvContentPartPr>
              <p14:xfrm>
                <a:off x="3656895" y="6599270"/>
                <a:ext cx="120240" cy="7560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657E242D-37F2-B30B-90B7-28B65D1544D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38895" y="6581270"/>
                  <a:ext cx="155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E8C2EAC7-C920-B061-7EE5-4A3C4E126A0D}"/>
                    </a:ext>
                  </a:extLst>
                </p14:cNvPr>
                <p14:cNvContentPartPr/>
                <p14:nvPr/>
              </p14:nvContentPartPr>
              <p14:xfrm>
                <a:off x="3773895" y="6443750"/>
                <a:ext cx="65880" cy="21348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E8C2EAC7-C920-B061-7EE5-4A3C4E126A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56255" y="6425750"/>
                  <a:ext cx="101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9728D16A-5F71-85EC-ADDC-D6E7079D5AB0}"/>
                    </a:ext>
                  </a:extLst>
                </p14:cNvPr>
                <p14:cNvContentPartPr/>
                <p14:nvPr/>
              </p14:nvContentPartPr>
              <p14:xfrm>
                <a:off x="3825375" y="6598550"/>
                <a:ext cx="155520" cy="6048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9728D16A-5F71-85EC-ADDC-D6E7079D5AB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07735" y="6580550"/>
                  <a:ext cx="1911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4A56641F-F1EB-FB68-0EE9-906FA2CB6026}"/>
                  </a:ext>
                </a:extLst>
              </p14:cNvPr>
              <p14:cNvContentPartPr/>
              <p14:nvPr/>
            </p14:nvContentPartPr>
            <p14:xfrm>
              <a:off x="3181335" y="5075750"/>
              <a:ext cx="320760" cy="246240"/>
            </p14:xfrm>
          </p:contentPart>
        </mc:Choice>
        <mc:Fallback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4A56641F-F1EB-FB68-0EE9-906FA2CB602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163695" y="5057750"/>
                <a:ext cx="3564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529B57DA-4469-8885-B0A3-DDBD934FD646}"/>
                  </a:ext>
                </a:extLst>
              </p14:cNvPr>
              <p14:cNvContentPartPr/>
              <p14:nvPr/>
            </p14:nvContentPartPr>
            <p14:xfrm>
              <a:off x="3470775" y="5223350"/>
              <a:ext cx="149760" cy="102960"/>
            </p14:xfrm>
          </p:contentPart>
        </mc:Choice>
        <mc:Fallback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529B57DA-4469-8885-B0A3-DDBD934FD64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52775" y="5205350"/>
                <a:ext cx="1854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0C7DF18A-29B5-7D9B-4B8D-150572E8D234}"/>
                  </a:ext>
                </a:extLst>
              </p14:cNvPr>
              <p14:cNvContentPartPr/>
              <p14:nvPr/>
            </p14:nvContentPartPr>
            <p14:xfrm>
              <a:off x="3577335" y="5242790"/>
              <a:ext cx="172440" cy="89280"/>
            </p14:xfrm>
          </p:contentPart>
        </mc:Choice>
        <mc:Fallback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0C7DF18A-29B5-7D9B-4B8D-150572E8D23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59695" y="5224790"/>
                <a:ext cx="208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EF6D214B-DAF0-E3F7-6088-A1D297C88727}"/>
                  </a:ext>
                </a:extLst>
              </p14:cNvPr>
              <p14:cNvContentPartPr/>
              <p14:nvPr/>
            </p14:nvContentPartPr>
            <p14:xfrm>
              <a:off x="3778935" y="5215430"/>
              <a:ext cx="163800" cy="87120"/>
            </p14:xfrm>
          </p:contentPart>
        </mc:Choice>
        <mc:Fallback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EF6D214B-DAF0-E3F7-6088-A1D297C8872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60935" y="5197790"/>
                <a:ext cx="1994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C45F5133-6742-BCD2-FC6F-8C1592D2B435}"/>
                  </a:ext>
                </a:extLst>
              </p14:cNvPr>
              <p14:cNvContentPartPr/>
              <p14:nvPr/>
            </p14:nvContentPartPr>
            <p14:xfrm>
              <a:off x="3864975" y="5046230"/>
              <a:ext cx="120240" cy="262440"/>
            </p14:xfrm>
          </p:contentPart>
        </mc:Choice>
        <mc:Fallback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C45F5133-6742-BCD2-FC6F-8C1592D2B43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847335" y="5028590"/>
                <a:ext cx="1558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67C8518A-2F78-0906-80DC-9B73F1217811}"/>
                  </a:ext>
                </a:extLst>
              </p14:cNvPr>
              <p14:cNvContentPartPr/>
              <p14:nvPr/>
            </p14:nvContentPartPr>
            <p14:xfrm>
              <a:off x="4015455" y="5149550"/>
              <a:ext cx="127080" cy="176760"/>
            </p14:xfrm>
          </p:contentPart>
        </mc:Choice>
        <mc:Fallback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67C8518A-2F78-0906-80DC-9B73F121781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997455" y="5131910"/>
                <a:ext cx="1627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E34A1207-7B1F-1D28-BA14-87864D7665C9}"/>
                  </a:ext>
                </a:extLst>
              </p14:cNvPr>
              <p14:cNvContentPartPr/>
              <p14:nvPr/>
            </p14:nvContentPartPr>
            <p14:xfrm>
              <a:off x="4166655" y="5228030"/>
              <a:ext cx="179280" cy="96480"/>
            </p14:xfrm>
          </p:contentPart>
        </mc:Choice>
        <mc:Fallback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E34A1207-7B1F-1D28-BA14-87864D7665C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49015" y="5210030"/>
                <a:ext cx="2149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3671AF5F-399B-DFEE-E0F8-862379EDACF2}"/>
                  </a:ext>
                </a:extLst>
              </p14:cNvPr>
              <p14:cNvContentPartPr/>
              <p14:nvPr/>
            </p14:nvContentPartPr>
            <p14:xfrm>
              <a:off x="4332975" y="5240630"/>
              <a:ext cx="147240" cy="87840"/>
            </p14:xfrm>
          </p:contentPart>
        </mc:Choice>
        <mc:Fallback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3671AF5F-399B-DFEE-E0F8-862379EDAC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314975" y="5222990"/>
                <a:ext cx="182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52A70C19-50E9-FC71-AC36-46B4B50434CD}"/>
                  </a:ext>
                </a:extLst>
              </p14:cNvPr>
              <p14:cNvContentPartPr/>
              <p14:nvPr/>
            </p14:nvContentPartPr>
            <p14:xfrm>
              <a:off x="4421175" y="5100950"/>
              <a:ext cx="224640" cy="300960"/>
            </p14:xfrm>
          </p:contentPart>
        </mc:Choice>
        <mc:Fallback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52A70C19-50E9-FC71-AC36-46B4B50434C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403535" y="5082950"/>
                <a:ext cx="26028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o 81">
            <a:extLst>
              <a:ext uri="{FF2B5EF4-FFF2-40B4-BE49-F238E27FC236}">
                <a16:creationId xmlns:a16="http://schemas.microsoft.com/office/drawing/2014/main" id="{20AC6215-0CFF-6BE0-52A3-ACE578A9E103}"/>
              </a:ext>
            </a:extLst>
          </p:cNvPr>
          <p:cNvGrpSpPr/>
          <p:nvPr/>
        </p:nvGrpSpPr>
        <p:grpSpPr>
          <a:xfrm>
            <a:off x="4249095" y="5799710"/>
            <a:ext cx="1421280" cy="818640"/>
            <a:chOff x="4249095" y="5799710"/>
            <a:chExt cx="1421280" cy="81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B13B0068-E858-A46B-0CA4-B644F642DDC9}"/>
                    </a:ext>
                  </a:extLst>
                </p14:cNvPr>
                <p14:cNvContentPartPr/>
                <p14:nvPr/>
              </p14:nvContentPartPr>
              <p14:xfrm>
                <a:off x="4479855" y="5845070"/>
                <a:ext cx="55440" cy="4320"/>
              </p14:xfrm>
            </p:contentPart>
          </mc:Choice>
          <mc:Fallback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B13B0068-E858-A46B-0CA4-B644F642DD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61855" y="5827430"/>
                  <a:ext cx="91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7BEBE306-D4BC-A9D1-2AB8-FC59DF54465B}"/>
                    </a:ext>
                  </a:extLst>
                </p14:cNvPr>
                <p14:cNvContentPartPr/>
                <p14:nvPr/>
              </p14:nvContentPartPr>
              <p14:xfrm>
                <a:off x="4262775" y="5906990"/>
                <a:ext cx="306360" cy="15840"/>
              </p14:xfrm>
            </p:contentPart>
          </mc:Choice>
          <mc:Fallback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7BEBE306-D4BC-A9D1-2AB8-FC59DF54465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45135" y="5888990"/>
                  <a:ext cx="342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A146B846-20FC-0E91-BC97-97F25F92B437}"/>
                    </a:ext>
                  </a:extLst>
                </p14:cNvPr>
                <p14:cNvContentPartPr/>
                <p14:nvPr/>
              </p14:nvContentPartPr>
              <p14:xfrm>
                <a:off x="4249095" y="5989070"/>
                <a:ext cx="264960" cy="2304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A146B846-20FC-0E91-BC97-97F25F92B4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31095" y="5971430"/>
                  <a:ext cx="300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5EF102AE-C003-C347-89DE-447BC3F6BA85}"/>
                    </a:ext>
                  </a:extLst>
                </p14:cNvPr>
                <p14:cNvContentPartPr/>
                <p14:nvPr/>
              </p14:nvContentPartPr>
              <p14:xfrm>
                <a:off x="4776135" y="5799710"/>
                <a:ext cx="162360" cy="15768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5EF102AE-C003-C347-89DE-447BC3F6BA8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58135" y="5781710"/>
                  <a:ext cx="198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E53231FD-78FA-ACDB-048D-605B8F7B8F44}"/>
                    </a:ext>
                  </a:extLst>
                </p14:cNvPr>
                <p14:cNvContentPartPr/>
                <p14:nvPr/>
              </p14:nvContentPartPr>
              <p14:xfrm>
                <a:off x="4780455" y="5813390"/>
                <a:ext cx="231840" cy="29952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E53231FD-78FA-ACDB-048D-605B8F7B8F4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762815" y="5795390"/>
                  <a:ext cx="267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600DBB3A-0148-C8F9-732C-C50C3411DF15}"/>
                    </a:ext>
                  </a:extLst>
                </p14:cNvPr>
                <p14:cNvContentPartPr/>
                <p14:nvPr/>
              </p14:nvContentPartPr>
              <p14:xfrm>
                <a:off x="4824735" y="6223430"/>
                <a:ext cx="161640" cy="15624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600DBB3A-0148-C8F9-732C-C50C3411DF1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07095" y="6205790"/>
                  <a:ext cx="197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727C8366-FD1D-8FA8-D11A-787351D3A530}"/>
                    </a:ext>
                  </a:extLst>
                </p14:cNvPr>
                <p14:cNvContentPartPr/>
                <p14:nvPr/>
              </p14:nvContentPartPr>
              <p14:xfrm>
                <a:off x="4752015" y="6176270"/>
                <a:ext cx="165600" cy="11664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727C8366-FD1D-8FA8-D11A-787351D3A5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34015" y="6158630"/>
                  <a:ext cx="201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A0ED2AD6-6E3E-5523-C13D-E56029136521}"/>
                    </a:ext>
                  </a:extLst>
                </p14:cNvPr>
                <p14:cNvContentPartPr/>
                <p14:nvPr/>
              </p14:nvContentPartPr>
              <p14:xfrm>
                <a:off x="4930935" y="6376070"/>
                <a:ext cx="213840" cy="18036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A0ED2AD6-6E3E-5523-C13D-E5602913652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13295" y="6358070"/>
                  <a:ext cx="249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19F44E92-6C16-F858-3182-AE095A2DE288}"/>
                    </a:ext>
                  </a:extLst>
                </p14:cNvPr>
                <p14:cNvContentPartPr/>
                <p14:nvPr/>
              </p14:nvContentPartPr>
              <p14:xfrm>
                <a:off x="5168535" y="6503150"/>
                <a:ext cx="113760" cy="7812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19F44E92-6C16-F858-3182-AE095A2DE28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50535" y="6485510"/>
                  <a:ext cx="149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3583D5FA-9A3B-F244-381C-BCFF695DEA16}"/>
                    </a:ext>
                  </a:extLst>
                </p14:cNvPr>
                <p14:cNvContentPartPr/>
                <p14:nvPr/>
              </p14:nvContentPartPr>
              <p14:xfrm>
                <a:off x="5247735" y="6511430"/>
                <a:ext cx="155160" cy="9504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3583D5FA-9A3B-F244-381C-BCFF695DEA1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30095" y="6493790"/>
                  <a:ext cx="190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A91745CD-E755-7FA5-1555-EED1B7BCD1FF}"/>
                    </a:ext>
                  </a:extLst>
                </p14:cNvPr>
                <p14:cNvContentPartPr/>
                <p14:nvPr/>
              </p14:nvContentPartPr>
              <p14:xfrm>
                <a:off x="5410095" y="6446270"/>
                <a:ext cx="41040" cy="2484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A91745CD-E755-7FA5-1555-EED1B7BCD1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92455" y="6428270"/>
                  <a:ext cx="76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330EE42A-7E97-1E92-1913-B80BCF155A14}"/>
                    </a:ext>
                  </a:extLst>
                </p14:cNvPr>
                <p14:cNvContentPartPr/>
                <p14:nvPr/>
              </p14:nvContentPartPr>
              <p14:xfrm>
                <a:off x="5469135" y="6494150"/>
                <a:ext cx="201240" cy="124200"/>
              </p14:xfrm>
            </p:contentPart>
          </mc:Choice>
          <mc:Fallback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330EE42A-7E97-1E92-1913-B80BCF155A1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51495" y="6476150"/>
                  <a:ext cx="23688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2A645ACD-95DD-2B84-86F7-48B6343EEEA6}"/>
                  </a:ext>
                </a:extLst>
              </p14:cNvPr>
              <p14:cNvContentPartPr/>
              <p14:nvPr/>
            </p14:nvContentPartPr>
            <p14:xfrm>
              <a:off x="6449775" y="2645750"/>
              <a:ext cx="286200" cy="19440"/>
            </p14:xfrm>
          </p:contentPart>
        </mc:Choice>
        <mc:Fallback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2A645ACD-95DD-2B84-86F7-48B6343EEEA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431775" y="2627750"/>
                <a:ext cx="3218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A029EDED-6820-04AA-8D3E-720B3724C9A1}"/>
                  </a:ext>
                </a:extLst>
              </p14:cNvPr>
              <p14:cNvContentPartPr/>
              <p14:nvPr/>
            </p14:nvContentPartPr>
            <p14:xfrm>
              <a:off x="6673335" y="2615870"/>
              <a:ext cx="153720" cy="87480"/>
            </p14:xfrm>
          </p:contentPart>
        </mc:Choice>
        <mc:Fallback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A029EDED-6820-04AA-8D3E-720B3724C9A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655695" y="2597870"/>
                <a:ext cx="18936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o 101">
            <a:extLst>
              <a:ext uri="{FF2B5EF4-FFF2-40B4-BE49-F238E27FC236}">
                <a16:creationId xmlns:a16="http://schemas.microsoft.com/office/drawing/2014/main" id="{06F19BC6-AF19-94E2-7744-8574A991D5BB}"/>
              </a:ext>
            </a:extLst>
          </p:cNvPr>
          <p:cNvGrpSpPr/>
          <p:nvPr/>
        </p:nvGrpSpPr>
        <p:grpSpPr>
          <a:xfrm>
            <a:off x="7093455" y="2288630"/>
            <a:ext cx="1718640" cy="513000"/>
            <a:chOff x="7093455" y="2288630"/>
            <a:chExt cx="171864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84ADA7DC-6D73-F73C-D185-B26553CC5C09}"/>
                    </a:ext>
                  </a:extLst>
                </p14:cNvPr>
                <p14:cNvContentPartPr/>
                <p14:nvPr/>
              </p14:nvContentPartPr>
              <p14:xfrm>
                <a:off x="7836495" y="2530550"/>
                <a:ext cx="244080" cy="23760"/>
              </p14:xfrm>
            </p:contentPart>
          </mc:Choice>
          <mc:Fallback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84ADA7DC-6D73-F73C-D185-B26553CC5C0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18495" y="2512910"/>
                  <a:ext cx="279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CA9DCE40-238A-0A70-D6B3-509705C52B66}"/>
                    </a:ext>
                  </a:extLst>
                </p14:cNvPr>
                <p14:cNvContentPartPr/>
                <p14:nvPr/>
              </p14:nvContentPartPr>
              <p14:xfrm>
                <a:off x="7763415" y="2625950"/>
                <a:ext cx="258480" cy="1944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CA9DCE40-238A-0A70-D6B3-509705C52B6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45775" y="2607950"/>
                  <a:ext cx="294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7F224323-30AF-DFE7-29C8-F86E306DF027}"/>
                    </a:ext>
                  </a:extLst>
                </p14:cNvPr>
                <p14:cNvContentPartPr/>
                <p14:nvPr/>
              </p14:nvContentPartPr>
              <p14:xfrm>
                <a:off x="7093455" y="2485550"/>
                <a:ext cx="615960" cy="280080"/>
              </p14:xfrm>
            </p:contentPart>
          </mc:Choice>
          <mc:Fallback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7F224323-30AF-DFE7-29C8-F86E306DF02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75455" y="2467550"/>
                  <a:ext cx="6516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7E2E6A3D-4E55-2DDE-30FA-9BDD43004C83}"/>
                    </a:ext>
                  </a:extLst>
                </p14:cNvPr>
                <p14:cNvContentPartPr/>
                <p14:nvPr/>
              </p14:nvContentPartPr>
              <p14:xfrm>
                <a:off x="7310535" y="2612630"/>
                <a:ext cx="331200" cy="189000"/>
              </p14:xfrm>
            </p:contentPart>
          </mc:Choice>
          <mc:Fallback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7E2E6A3D-4E55-2DDE-30FA-9BDD43004C8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92895" y="2594630"/>
                  <a:ext cx="366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DB007572-45F2-30A5-E839-CEAAE15AC80B}"/>
                    </a:ext>
                  </a:extLst>
                </p14:cNvPr>
                <p14:cNvContentPartPr/>
                <p14:nvPr/>
              </p14:nvContentPartPr>
              <p14:xfrm>
                <a:off x="8133495" y="2525870"/>
                <a:ext cx="307080" cy="20808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DB007572-45F2-30A5-E839-CEAAE15AC80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15495" y="2508230"/>
                  <a:ext cx="342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E9B4D6F2-3BBA-3E17-F2A4-D9F9E058845C}"/>
                    </a:ext>
                  </a:extLst>
                </p14:cNvPr>
                <p14:cNvContentPartPr/>
                <p14:nvPr/>
              </p14:nvContentPartPr>
              <p14:xfrm>
                <a:off x="8636415" y="2288630"/>
                <a:ext cx="65880" cy="153000"/>
              </p14:xfrm>
            </p:contentPart>
          </mc:Choice>
          <mc:Fallback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E9B4D6F2-3BBA-3E17-F2A4-D9F9E058845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18775" y="2270990"/>
                  <a:ext cx="101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70D0AF39-4D0E-A32A-EDD0-D8CD82AF2320}"/>
                    </a:ext>
                  </a:extLst>
                </p14:cNvPr>
                <p14:cNvContentPartPr/>
                <p14:nvPr/>
              </p14:nvContentPartPr>
              <p14:xfrm>
                <a:off x="8517255" y="2497790"/>
                <a:ext cx="294840" cy="9000"/>
              </p14:xfrm>
            </p:contentPart>
          </mc:Choice>
          <mc:Fallback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70D0AF39-4D0E-A32A-EDD0-D8CD82AF232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99255" y="2479790"/>
                  <a:ext cx="330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A89FD828-F7EF-52AF-C5CB-23D84139350E}"/>
                    </a:ext>
                  </a:extLst>
                </p14:cNvPr>
                <p14:cNvContentPartPr/>
                <p14:nvPr/>
              </p14:nvContentPartPr>
              <p14:xfrm>
                <a:off x="8550375" y="2548190"/>
                <a:ext cx="254520" cy="10692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A89FD828-F7EF-52AF-C5CB-23D84139350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32735" y="2530550"/>
                  <a:ext cx="2901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DF81174A-E741-38B8-7F64-2E45F12D5F50}"/>
              </a:ext>
            </a:extLst>
          </p:cNvPr>
          <p:cNvGrpSpPr/>
          <p:nvPr/>
        </p:nvGrpSpPr>
        <p:grpSpPr>
          <a:xfrm>
            <a:off x="3995295" y="2540270"/>
            <a:ext cx="409680" cy="186480"/>
            <a:chOff x="3995295" y="2540270"/>
            <a:chExt cx="40968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4A5A2A9C-CABD-01DE-B3C2-7B03A296C5F9}"/>
                    </a:ext>
                  </a:extLst>
                </p14:cNvPr>
                <p14:cNvContentPartPr/>
                <p14:nvPr/>
              </p14:nvContentPartPr>
              <p14:xfrm>
                <a:off x="4150095" y="2596430"/>
                <a:ext cx="90000" cy="12924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4A5A2A9C-CABD-01DE-B3C2-7B03A296C5F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132095" y="2578790"/>
                  <a:ext cx="125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3777EC41-B183-E437-B03E-34378734BDAF}"/>
                    </a:ext>
                  </a:extLst>
                </p14:cNvPr>
                <p14:cNvContentPartPr/>
                <p14:nvPr/>
              </p14:nvContentPartPr>
              <p14:xfrm>
                <a:off x="4005015" y="2579150"/>
                <a:ext cx="268920" cy="13608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3777EC41-B183-E437-B03E-34378734BDA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87375" y="2561150"/>
                  <a:ext cx="304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C1058F00-AD3A-0621-2239-65C22D29D07B}"/>
                    </a:ext>
                  </a:extLst>
                </p14:cNvPr>
                <p14:cNvContentPartPr/>
                <p14:nvPr/>
              </p14:nvContentPartPr>
              <p14:xfrm>
                <a:off x="3995295" y="2543870"/>
                <a:ext cx="409680" cy="1828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C1058F00-AD3A-0621-2239-65C22D29D07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977655" y="2525870"/>
                  <a:ext cx="445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F2C10784-CDAA-8D7E-A48D-D3F4EE4FC78D}"/>
                    </a:ext>
                  </a:extLst>
                </p14:cNvPr>
                <p14:cNvContentPartPr/>
                <p14:nvPr/>
              </p14:nvContentPartPr>
              <p14:xfrm>
                <a:off x="4097895" y="2542070"/>
                <a:ext cx="168480" cy="130320"/>
              </p14:xfrm>
            </p:contentPart>
          </mc:Choice>
          <mc:Fallback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F2C10784-CDAA-8D7E-A48D-D3F4EE4FC78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80255" y="2524070"/>
                  <a:ext cx="204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D437D3C0-5643-3845-0259-3510520BB274}"/>
                    </a:ext>
                  </a:extLst>
                </p14:cNvPr>
                <p14:cNvContentPartPr/>
                <p14:nvPr/>
              </p14:nvContentPartPr>
              <p14:xfrm>
                <a:off x="4062975" y="2585630"/>
                <a:ext cx="110520" cy="82800"/>
              </p14:xfrm>
            </p:contentPart>
          </mc:Choice>
          <mc:Fallback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D437D3C0-5643-3845-0259-3510520BB27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45335" y="2567990"/>
                  <a:ext cx="146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85902399-FA1D-69E7-11E5-3B1B0CC7C748}"/>
                    </a:ext>
                  </a:extLst>
                </p14:cNvPr>
                <p14:cNvContentPartPr/>
                <p14:nvPr/>
              </p14:nvContentPartPr>
              <p14:xfrm>
                <a:off x="4091415" y="2540270"/>
                <a:ext cx="133920" cy="124200"/>
              </p14:xfrm>
            </p:contentPart>
          </mc:Choice>
          <mc:Fallback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85902399-FA1D-69E7-11E5-3B1B0CC7C74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73775" y="2522630"/>
                  <a:ext cx="169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5946E969-3776-E87C-C8FC-B5F39074838F}"/>
                    </a:ext>
                  </a:extLst>
                </p14:cNvPr>
                <p14:cNvContentPartPr/>
                <p14:nvPr/>
              </p14:nvContentPartPr>
              <p14:xfrm>
                <a:off x="4014735" y="2585630"/>
                <a:ext cx="289080" cy="82440"/>
              </p14:xfrm>
            </p:contentPart>
          </mc:Choice>
          <mc:Fallback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5946E969-3776-E87C-C8FC-B5F39074838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97095" y="2567630"/>
                  <a:ext cx="32472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B0572D69-834F-0E58-C285-FE7210EC5043}"/>
              </a:ext>
            </a:extLst>
          </p:cNvPr>
          <p:cNvGrpSpPr/>
          <p:nvPr/>
        </p:nvGrpSpPr>
        <p:grpSpPr>
          <a:xfrm>
            <a:off x="5657415" y="2507510"/>
            <a:ext cx="434520" cy="209520"/>
            <a:chOff x="5657415" y="2507510"/>
            <a:chExt cx="43452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354F8C7D-0B1C-CC2B-CC51-1DA12AC5AD05}"/>
                    </a:ext>
                  </a:extLst>
                </p14:cNvPr>
                <p14:cNvContentPartPr/>
                <p14:nvPr/>
              </p14:nvContentPartPr>
              <p14:xfrm>
                <a:off x="5816175" y="2557910"/>
                <a:ext cx="127080" cy="12024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354F8C7D-0B1C-CC2B-CC51-1DA12AC5AD0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98175" y="2539910"/>
                  <a:ext cx="162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B0F7DAA6-B6D9-4267-E499-E07F0CBAF546}"/>
                    </a:ext>
                  </a:extLst>
                </p14:cNvPr>
                <p14:cNvContentPartPr/>
                <p14:nvPr/>
              </p14:nvContentPartPr>
              <p14:xfrm>
                <a:off x="5736615" y="2548190"/>
                <a:ext cx="190440" cy="12024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B0F7DAA6-B6D9-4267-E499-E07F0CBAF5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718975" y="2530190"/>
                  <a:ext cx="226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C3DE2CA2-3501-B5CD-7617-0A44EF8F9737}"/>
                    </a:ext>
                  </a:extLst>
                </p14:cNvPr>
                <p14:cNvContentPartPr/>
                <p14:nvPr/>
              </p14:nvContentPartPr>
              <p14:xfrm>
                <a:off x="5695575" y="2520470"/>
                <a:ext cx="396360" cy="17784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C3DE2CA2-3501-B5CD-7617-0A44EF8F973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77575" y="2502830"/>
                  <a:ext cx="432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8DA9DC7D-B086-41B6-B7C3-FF9C79A29880}"/>
                    </a:ext>
                  </a:extLst>
                </p14:cNvPr>
                <p14:cNvContentPartPr/>
                <p14:nvPr/>
              </p14:nvContentPartPr>
              <p14:xfrm>
                <a:off x="5657415" y="2507510"/>
                <a:ext cx="292680" cy="87120"/>
              </p14:xfrm>
            </p:contentPart>
          </mc:Choice>
          <mc:Fallback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8DA9DC7D-B086-41B6-B7C3-FF9C79A2988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39775" y="2489870"/>
                  <a:ext cx="328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698778C1-D7DE-D16C-1038-04125696480D}"/>
                    </a:ext>
                  </a:extLst>
                </p14:cNvPr>
                <p14:cNvContentPartPr/>
                <p14:nvPr/>
              </p14:nvContentPartPr>
              <p14:xfrm>
                <a:off x="5816175" y="2560070"/>
                <a:ext cx="153720" cy="116640"/>
              </p14:xfrm>
            </p:contentPart>
          </mc:Choice>
          <mc:Fallback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698778C1-D7DE-D16C-1038-04125696480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98175" y="2542070"/>
                  <a:ext cx="189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F91FB2A3-EB40-34AE-2BA9-D6027F998ABE}"/>
                    </a:ext>
                  </a:extLst>
                </p14:cNvPr>
                <p14:cNvContentPartPr/>
                <p14:nvPr/>
              </p14:nvContentPartPr>
              <p14:xfrm>
                <a:off x="5808975" y="2544230"/>
                <a:ext cx="83160" cy="172800"/>
              </p14:xfrm>
            </p:contentPart>
          </mc:Choice>
          <mc:Fallback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F91FB2A3-EB40-34AE-2BA9-D6027F998AB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91335" y="2526230"/>
                  <a:ext cx="118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2F54FE21-7EDD-542F-0F1E-AB27F1A2678D}"/>
                    </a:ext>
                  </a:extLst>
                </p14:cNvPr>
                <p14:cNvContentPartPr/>
                <p14:nvPr/>
              </p14:nvContentPartPr>
              <p14:xfrm>
                <a:off x="5698095" y="2586710"/>
                <a:ext cx="228240" cy="8280"/>
              </p14:xfrm>
            </p:contentPart>
          </mc:Choice>
          <mc:Fallback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2F54FE21-7EDD-542F-0F1E-AB27F1A2678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80455" y="2569070"/>
                  <a:ext cx="2638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o 274">
            <a:extLst>
              <a:ext uri="{FF2B5EF4-FFF2-40B4-BE49-F238E27FC236}">
                <a16:creationId xmlns:a16="http://schemas.microsoft.com/office/drawing/2014/main" id="{2DAFAF6D-F63E-37B3-1A06-04ABA917B63D}"/>
              </a:ext>
            </a:extLst>
          </p:cNvPr>
          <p:cNvGrpSpPr/>
          <p:nvPr/>
        </p:nvGrpSpPr>
        <p:grpSpPr>
          <a:xfrm>
            <a:off x="7682775" y="396470"/>
            <a:ext cx="2112480" cy="1342800"/>
            <a:chOff x="7682775" y="396470"/>
            <a:chExt cx="2112480" cy="13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73" name="Entrada de lápiz 272">
                  <a:extLst>
                    <a:ext uri="{FF2B5EF4-FFF2-40B4-BE49-F238E27FC236}">
                      <a16:creationId xmlns:a16="http://schemas.microsoft.com/office/drawing/2014/main" id="{3FFFB2CA-7BA8-128F-8991-A0B5990AB614}"/>
                    </a:ext>
                  </a:extLst>
                </p14:cNvPr>
                <p14:cNvContentPartPr/>
                <p14:nvPr/>
              </p14:nvContentPartPr>
              <p14:xfrm>
                <a:off x="7682775" y="431390"/>
                <a:ext cx="2112480" cy="1222920"/>
              </p14:xfrm>
            </p:contentPart>
          </mc:Choice>
          <mc:Fallback>
            <p:pic>
              <p:nvPicPr>
                <p:cNvPr id="273" name="Entrada de lápiz 272">
                  <a:extLst>
                    <a:ext uri="{FF2B5EF4-FFF2-40B4-BE49-F238E27FC236}">
                      <a16:creationId xmlns:a16="http://schemas.microsoft.com/office/drawing/2014/main" id="{3FFFB2CA-7BA8-128F-8991-A0B5990AB61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65135" y="413390"/>
                  <a:ext cx="2148120" cy="12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74" name="Entrada de lápiz 273">
                  <a:extLst>
                    <a:ext uri="{FF2B5EF4-FFF2-40B4-BE49-F238E27FC236}">
                      <a16:creationId xmlns:a16="http://schemas.microsoft.com/office/drawing/2014/main" id="{A5CF79FA-9BC5-CBF7-9737-5B7EFD064C23}"/>
                    </a:ext>
                  </a:extLst>
                </p14:cNvPr>
                <p14:cNvContentPartPr/>
                <p14:nvPr/>
              </p14:nvContentPartPr>
              <p14:xfrm>
                <a:off x="7909215" y="396470"/>
                <a:ext cx="1454400" cy="1342800"/>
              </p14:xfrm>
            </p:contentPart>
          </mc:Choice>
          <mc:Fallback>
            <p:pic>
              <p:nvPicPr>
                <p:cNvPr id="274" name="Entrada de lápiz 273">
                  <a:extLst>
                    <a:ext uri="{FF2B5EF4-FFF2-40B4-BE49-F238E27FC236}">
                      <a16:creationId xmlns:a16="http://schemas.microsoft.com/office/drawing/2014/main" id="{A5CF79FA-9BC5-CBF7-9737-5B7EFD064C2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91215" y="378830"/>
                  <a:ext cx="1490040" cy="137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B953F4DE-62A9-3044-3B4D-D9B6167554DE}"/>
                  </a:ext>
                </a:extLst>
              </p14:cNvPr>
              <p14:cNvContentPartPr/>
              <p14:nvPr/>
            </p14:nvContentPartPr>
            <p14:xfrm>
              <a:off x="6363735" y="3020510"/>
              <a:ext cx="554400" cy="134280"/>
            </p14:xfrm>
          </p:contentPart>
        </mc:Choice>
        <mc:Fallback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B953F4DE-62A9-3044-3B4D-D9B6167554D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345735" y="3002870"/>
                <a:ext cx="5900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4" name="Entrada de lápiz 103">
                <a:extLst>
                  <a:ext uri="{FF2B5EF4-FFF2-40B4-BE49-F238E27FC236}">
                    <a16:creationId xmlns:a16="http://schemas.microsoft.com/office/drawing/2014/main" id="{D8032547-C138-4605-54B3-D887550D5D1A}"/>
                  </a:ext>
                </a:extLst>
              </p14:cNvPr>
              <p14:cNvContentPartPr/>
              <p14:nvPr/>
            </p14:nvContentPartPr>
            <p14:xfrm>
              <a:off x="6844695" y="3071990"/>
              <a:ext cx="142200" cy="117720"/>
            </p14:xfrm>
          </p:contentPart>
        </mc:Choice>
        <mc:Fallback>
          <p:pic>
            <p:nvPicPr>
              <p:cNvPr id="104" name="Entrada de lápiz 103">
                <a:extLst>
                  <a:ext uri="{FF2B5EF4-FFF2-40B4-BE49-F238E27FC236}">
                    <a16:creationId xmlns:a16="http://schemas.microsoft.com/office/drawing/2014/main" id="{D8032547-C138-4605-54B3-D887550D5D1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826695" y="3054350"/>
                <a:ext cx="1778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633391B7-00FC-CD97-5F93-67FD7CC98E23}"/>
                  </a:ext>
                </a:extLst>
              </p14:cNvPr>
              <p14:cNvContentPartPr/>
              <p14:nvPr/>
            </p14:nvContentPartPr>
            <p14:xfrm>
              <a:off x="6852615" y="3041750"/>
              <a:ext cx="141120" cy="128520"/>
            </p14:xfrm>
          </p:contentPart>
        </mc:Choice>
        <mc:Fallback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633391B7-00FC-CD97-5F93-67FD7CC98E2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834615" y="3023750"/>
                <a:ext cx="1767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EB332F70-F145-247E-6183-03EEECAB2B3E}"/>
                  </a:ext>
                </a:extLst>
              </p14:cNvPr>
              <p14:cNvContentPartPr/>
              <p14:nvPr/>
            </p14:nvContentPartPr>
            <p14:xfrm>
              <a:off x="7236015" y="3102230"/>
              <a:ext cx="857520" cy="252720"/>
            </p14:xfrm>
          </p:contentPart>
        </mc:Choice>
        <mc:Fallback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EB332F70-F145-247E-6183-03EEECAB2B3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218015" y="3084590"/>
                <a:ext cx="893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61F7A12C-BF28-AB23-EC59-A83DBFAADABE}"/>
                  </a:ext>
                </a:extLst>
              </p14:cNvPr>
              <p14:cNvContentPartPr/>
              <p14:nvPr/>
            </p14:nvContentPartPr>
            <p14:xfrm>
              <a:off x="7269495" y="3044990"/>
              <a:ext cx="223920" cy="129960"/>
            </p14:xfrm>
          </p:contentPart>
        </mc:Choice>
        <mc:Fallback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61F7A12C-BF28-AB23-EC59-A83DBFAADABE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251855" y="3027350"/>
                <a:ext cx="2595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169A933E-1A05-EEAB-F3BD-45B093070249}"/>
                  </a:ext>
                </a:extLst>
              </p14:cNvPr>
              <p14:cNvContentPartPr/>
              <p14:nvPr/>
            </p14:nvContentPartPr>
            <p14:xfrm>
              <a:off x="7425015" y="3235790"/>
              <a:ext cx="251280" cy="145440"/>
            </p14:xfrm>
          </p:contentPart>
        </mc:Choice>
        <mc:Fallback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169A933E-1A05-EEAB-F3BD-45B09307024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407015" y="3218150"/>
                <a:ext cx="286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0" name="Entrada de lápiz 109">
                <a:extLst>
                  <a:ext uri="{FF2B5EF4-FFF2-40B4-BE49-F238E27FC236}">
                    <a16:creationId xmlns:a16="http://schemas.microsoft.com/office/drawing/2014/main" id="{E5920BB6-4F43-6B7F-3C29-FC3D21708A40}"/>
                  </a:ext>
                </a:extLst>
              </p14:cNvPr>
              <p14:cNvContentPartPr/>
              <p14:nvPr/>
            </p14:nvContentPartPr>
            <p14:xfrm>
              <a:off x="7765935" y="3196910"/>
              <a:ext cx="220320" cy="132480"/>
            </p14:xfrm>
          </p:contentPart>
        </mc:Choice>
        <mc:Fallback>
          <p:pic>
            <p:nvPicPr>
              <p:cNvPr id="110" name="Entrada de lápiz 109">
                <a:extLst>
                  <a:ext uri="{FF2B5EF4-FFF2-40B4-BE49-F238E27FC236}">
                    <a16:creationId xmlns:a16="http://schemas.microsoft.com/office/drawing/2014/main" id="{E5920BB6-4F43-6B7F-3C29-FC3D21708A4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747935" y="3179270"/>
                <a:ext cx="2559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C719A3EB-ADFC-CB51-5E86-F21527CB5469}"/>
                  </a:ext>
                </a:extLst>
              </p14:cNvPr>
              <p14:cNvContentPartPr/>
              <p14:nvPr/>
            </p14:nvContentPartPr>
            <p14:xfrm>
              <a:off x="8229975" y="3227870"/>
              <a:ext cx="299520" cy="17640"/>
            </p14:xfrm>
          </p:contentPart>
        </mc:Choice>
        <mc:Fallback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C719A3EB-ADFC-CB51-5E86-F21527CB546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212335" y="3210230"/>
                <a:ext cx="3351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524F02B6-7154-05D3-368C-CC79AC2F873A}"/>
                  </a:ext>
                </a:extLst>
              </p14:cNvPr>
              <p14:cNvContentPartPr/>
              <p14:nvPr/>
            </p14:nvContentPartPr>
            <p14:xfrm>
              <a:off x="8199015" y="3336590"/>
              <a:ext cx="320760" cy="19800"/>
            </p14:xfrm>
          </p:contentPart>
        </mc:Choice>
        <mc:Fallback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524F02B6-7154-05D3-368C-CC79AC2F873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181375" y="3318590"/>
                <a:ext cx="3564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CA29C506-63BA-AD61-D603-7BCC1BBF66FB}"/>
                  </a:ext>
                </a:extLst>
              </p14:cNvPr>
              <p14:cNvContentPartPr/>
              <p14:nvPr/>
            </p14:nvContentPartPr>
            <p14:xfrm>
              <a:off x="8626335" y="3158390"/>
              <a:ext cx="289080" cy="221040"/>
            </p14:xfrm>
          </p:contentPart>
        </mc:Choice>
        <mc:Fallback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CA29C506-63BA-AD61-D603-7BCC1BBF66F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608335" y="3140390"/>
                <a:ext cx="3247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EBD73FFE-E7A2-925A-280B-FBBFD5F80A71}"/>
                  </a:ext>
                </a:extLst>
              </p14:cNvPr>
              <p14:cNvContentPartPr/>
              <p14:nvPr/>
            </p14:nvContentPartPr>
            <p14:xfrm>
              <a:off x="6305055" y="3419030"/>
              <a:ext cx="678960" cy="283680"/>
            </p14:xfrm>
          </p:contentPart>
        </mc:Choice>
        <mc:Fallback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EBD73FFE-E7A2-925A-280B-FBBFD5F80A71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287055" y="3401390"/>
                <a:ext cx="7146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81629A4C-469A-8297-4043-B8122B30E60D}"/>
                  </a:ext>
                </a:extLst>
              </p14:cNvPr>
              <p14:cNvContentPartPr/>
              <p14:nvPr/>
            </p14:nvContentPartPr>
            <p14:xfrm>
              <a:off x="6894015" y="3607670"/>
              <a:ext cx="150120" cy="141840"/>
            </p14:xfrm>
          </p:contentPart>
        </mc:Choice>
        <mc:Fallback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81629A4C-469A-8297-4043-B8122B30E60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876015" y="3589670"/>
                <a:ext cx="1857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75" name="Entrada de lápiz 174">
                <a:extLst>
                  <a:ext uri="{FF2B5EF4-FFF2-40B4-BE49-F238E27FC236}">
                    <a16:creationId xmlns:a16="http://schemas.microsoft.com/office/drawing/2014/main" id="{ACA21C3B-7C31-07F4-8EC3-9AC466836490}"/>
                  </a:ext>
                </a:extLst>
              </p14:cNvPr>
              <p14:cNvContentPartPr/>
              <p14:nvPr/>
            </p14:nvContentPartPr>
            <p14:xfrm>
              <a:off x="7334295" y="3608030"/>
              <a:ext cx="1001160" cy="315360"/>
            </p14:xfrm>
          </p:contentPart>
        </mc:Choice>
        <mc:Fallback>
          <p:pic>
            <p:nvPicPr>
              <p:cNvPr id="175" name="Entrada de lápiz 174">
                <a:extLst>
                  <a:ext uri="{FF2B5EF4-FFF2-40B4-BE49-F238E27FC236}">
                    <a16:creationId xmlns:a16="http://schemas.microsoft.com/office/drawing/2014/main" id="{ACA21C3B-7C31-07F4-8EC3-9AC46683649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316295" y="3590030"/>
                <a:ext cx="1036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76" name="Entrada de lápiz 175">
                <a:extLst>
                  <a:ext uri="{FF2B5EF4-FFF2-40B4-BE49-F238E27FC236}">
                    <a16:creationId xmlns:a16="http://schemas.microsoft.com/office/drawing/2014/main" id="{AE5222AC-37EC-84FB-BEC4-F719E4AE17C8}"/>
                  </a:ext>
                </a:extLst>
              </p14:cNvPr>
              <p14:cNvContentPartPr/>
              <p14:nvPr/>
            </p14:nvContentPartPr>
            <p14:xfrm>
              <a:off x="7289655" y="3570950"/>
              <a:ext cx="199080" cy="105840"/>
            </p14:xfrm>
          </p:contentPart>
        </mc:Choice>
        <mc:Fallback>
          <p:pic>
            <p:nvPicPr>
              <p:cNvPr id="176" name="Entrada de lápiz 175">
                <a:extLst>
                  <a:ext uri="{FF2B5EF4-FFF2-40B4-BE49-F238E27FC236}">
                    <a16:creationId xmlns:a16="http://schemas.microsoft.com/office/drawing/2014/main" id="{AE5222AC-37EC-84FB-BEC4-F719E4AE17C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271655" y="3552950"/>
                <a:ext cx="234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77" name="Entrada de lápiz 176">
                <a:extLst>
                  <a:ext uri="{FF2B5EF4-FFF2-40B4-BE49-F238E27FC236}">
                    <a16:creationId xmlns:a16="http://schemas.microsoft.com/office/drawing/2014/main" id="{2440D959-8629-566E-1ED9-98C40DDADEC2}"/>
                  </a:ext>
                </a:extLst>
              </p14:cNvPr>
              <p14:cNvContentPartPr/>
              <p14:nvPr/>
            </p14:nvContentPartPr>
            <p14:xfrm>
              <a:off x="7624095" y="3779390"/>
              <a:ext cx="224280" cy="117360"/>
            </p14:xfrm>
          </p:contentPart>
        </mc:Choice>
        <mc:Fallback>
          <p:pic>
            <p:nvPicPr>
              <p:cNvPr id="177" name="Entrada de lápiz 176">
                <a:extLst>
                  <a:ext uri="{FF2B5EF4-FFF2-40B4-BE49-F238E27FC236}">
                    <a16:creationId xmlns:a16="http://schemas.microsoft.com/office/drawing/2014/main" id="{2440D959-8629-566E-1ED9-98C40DDADEC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606095" y="3761390"/>
                <a:ext cx="2599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78" name="Entrada de lápiz 177">
                <a:extLst>
                  <a:ext uri="{FF2B5EF4-FFF2-40B4-BE49-F238E27FC236}">
                    <a16:creationId xmlns:a16="http://schemas.microsoft.com/office/drawing/2014/main" id="{57FD0C3A-1E7A-4350-933F-CEEF0B9B5CBF}"/>
                  </a:ext>
                </a:extLst>
              </p14:cNvPr>
              <p14:cNvContentPartPr/>
              <p14:nvPr/>
            </p14:nvContentPartPr>
            <p14:xfrm>
              <a:off x="8008575" y="3842030"/>
              <a:ext cx="18720" cy="31320"/>
            </p14:xfrm>
          </p:contentPart>
        </mc:Choice>
        <mc:Fallback>
          <p:pic>
            <p:nvPicPr>
              <p:cNvPr id="178" name="Entrada de lápiz 177">
                <a:extLst>
                  <a:ext uri="{FF2B5EF4-FFF2-40B4-BE49-F238E27FC236}">
                    <a16:creationId xmlns:a16="http://schemas.microsoft.com/office/drawing/2014/main" id="{57FD0C3A-1E7A-4350-933F-CEEF0B9B5CB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990575" y="3824390"/>
                <a:ext cx="54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79" name="Entrada de lápiz 178">
                <a:extLst>
                  <a:ext uri="{FF2B5EF4-FFF2-40B4-BE49-F238E27FC236}">
                    <a16:creationId xmlns:a16="http://schemas.microsoft.com/office/drawing/2014/main" id="{65C1552A-D949-09DC-0571-1B6918240794}"/>
                  </a:ext>
                </a:extLst>
              </p14:cNvPr>
              <p14:cNvContentPartPr/>
              <p14:nvPr/>
            </p14:nvContentPartPr>
            <p14:xfrm>
              <a:off x="8121255" y="3781910"/>
              <a:ext cx="204840" cy="161280"/>
            </p14:xfrm>
          </p:contentPart>
        </mc:Choice>
        <mc:Fallback>
          <p:pic>
            <p:nvPicPr>
              <p:cNvPr id="179" name="Entrada de lápiz 178">
                <a:extLst>
                  <a:ext uri="{FF2B5EF4-FFF2-40B4-BE49-F238E27FC236}">
                    <a16:creationId xmlns:a16="http://schemas.microsoft.com/office/drawing/2014/main" id="{65C1552A-D949-09DC-0571-1B6918240794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8103615" y="3764270"/>
                <a:ext cx="2404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80" name="Entrada de lápiz 179">
                <a:extLst>
                  <a:ext uri="{FF2B5EF4-FFF2-40B4-BE49-F238E27FC236}">
                    <a16:creationId xmlns:a16="http://schemas.microsoft.com/office/drawing/2014/main" id="{8DB73DA1-B94F-490F-C9C5-6DA885E2ECC7}"/>
                  </a:ext>
                </a:extLst>
              </p14:cNvPr>
              <p14:cNvContentPartPr/>
              <p14:nvPr/>
            </p14:nvContentPartPr>
            <p14:xfrm>
              <a:off x="8533095" y="3816830"/>
              <a:ext cx="233280" cy="39240"/>
            </p14:xfrm>
          </p:contentPart>
        </mc:Choice>
        <mc:Fallback>
          <p:pic>
            <p:nvPicPr>
              <p:cNvPr id="180" name="Entrada de lápiz 179">
                <a:extLst>
                  <a:ext uri="{FF2B5EF4-FFF2-40B4-BE49-F238E27FC236}">
                    <a16:creationId xmlns:a16="http://schemas.microsoft.com/office/drawing/2014/main" id="{8DB73DA1-B94F-490F-C9C5-6DA885E2ECC7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515455" y="3799190"/>
                <a:ext cx="268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81" name="Entrada de lápiz 180">
                <a:extLst>
                  <a:ext uri="{FF2B5EF4-FFF2-40B4-BE49-F238E27FC236}">
                    <a16:creationId xmlns:a16="http://schemas.microsoft.com/office/drawing/2014/main" id="{DB7A670D-E3E4-B6AA-413D-A56101AD2971}"/>
                  </a:ext>
                </a:extLst>
              </p14:cNvPr>
              <p14:cNvContentPartPr/>
              <p14:nvPr/>
            </p14:nvContentPartPr>
            <p14:xfrm>
              <a:off x="8616975" y="3919430"/>
              <a:ext cx="241560" cy="6120"/>
            </p14:xfrm>
          </p:contentPart>
        </mc:Choice>
        <mc:Fallback>
          <p:pic>
            <p:nvPicPr>
              <p:cNvPr id="181" name="Entrada de lápiz 180">
                <a:extLst>
                  <a:ext uri="{FF2B5EF4-FFF2-40B4-BE49-F238E27FC236}">
                    <a16:creationId xmlns:a16="http://schemas.microsoft.com/office/drawing/2014/main" id="{DB7A670D-E3E4-B6AA-413D-A56101AD297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598975" y="3901790"/>
                <a:ext cx="277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82" name="Entrada de lápiz 181">
                <a:extLst>
                  <a:ext uri="{FF2B5EF4-FFF2-40B4-BE49-F238E27FC236}">
                    <a16:creationId xmlns:a16="http://schemas.microsoft.com/office/drawing/2014/main" id="{9F1FCC91-B6A5-A468-5C97-0D48F688F384}"/>
                  </a:ext>
                </a:extLst>
              </p14:cNvPr>
              <p14:cNvContentPartPr/>
              <p14:nvPr/>
            </p14:nvContentPartPr>
            <p14:xfrm>
              <a:off x="9029175" y="3716030"/>
              <a:ext cx="768240" cy="249480"/>
            </p14:xfrm>
          </p:contentPart>
        </mc:Choice>
        <mc:Fallback>
          <p:pic>
            <p:nvPicPr>
              <p:cNvPr id="182" name="Entrada de lápiz 181">
                <a:extLst>
                  <a:ext uri="{FF2B5EF4-FFF2-40B4-BE49-F238E27FC236}">
                    <a16:creationId xmlns:a16="http://schemas.microsoft.com/office/drawing/2014/main" id="{9F1FCC91-B6A5-A468-5C97-0D48F688F38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011175" y="3698390"/>
                <a:ext cx="8038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84" name="Entrada de lápiz 183">
                <a:extLst>
                  <a:ext uri="{FF2B5EF4-FFF2-40B4-BE49-F238E27FC236}">
                    <a16:creationId xmlns:a16="http://schemas.microsoft.com/office/drawing/2014/main" id="{8EBC90D5-A204-60C9-9750-A7C77AF0ACCD}"/>
                  </a:ext>
                </a:extLst>
              </p14:cNvPr>
              <p14:cNvContentPartPr/>
              <p14:nvPr/>
            </p14:nvContentPartPr>
            <p14:xfrm>
              <a:off x="9342375" y="3811070"/>
              <a:ext cx="264960" cy="168840"/>
            </p14:xfrm>
          </p:contentPart>
        </mc:Choice>
        <mc:Fallback>
          <p:pic>
            <p:nvPicPr>
              <p:cNvPr id="184" name="Entrada de lápiz 183">
                <a:extLst>
                  <a:ext uri="{FF2B5EF4-FFF2-40B4-BE49-F238E27FC236}">
                    <a16:creationId xmlns:a16="http://schemas.microsoft.com/office/drawing/2014/main" id="{8EBC90D5-A204-60C9-9750-A7C77AF0ACC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9324735" y="3793070"/>
                <a:ext cx="3006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85" name="Entrada de lápiz 184">
                <a:extLst>
                  <a:ext uri="{FF2B5EF4-FFF2-40B4-BE49-F238E27FC236}">
                    <a16:creationId xmlns:a16="http://schemas.microsoft.com/office/drawing/2014/main" id="{11987851-B31C-3BD7-14AB-6F9E24854DDC}"/>
                  </a:ext>
                </a:extLst>
              </p14:cNvPr>
              <p14:cNvContentPartPr/>
              <p14:nvPr/>
            </p14:nvContentPartPr>
            <p14:xfrm>
              <a:off x="9845655" y="3942110"/>
              <a:ext cx="44640" cy="2880"/>
            </p14:xfrm>
          </p:contentPart>
        </mc:Choice>
        <mc:Fallback>
          <p:pic>
            <p:nvPicPr>
              <p:cNvPr id="185" name="Entrada de lápiz 184">
                <a:extLst>
                  <a:ext uri="{FF2B5EF4-FFF2-40B4-BE49-F238E27FC236}">
                    <a16:creationId xmlns:a16="http://schemas.microsoft.com/office/drawing/2014/main" id="{11987851-B31C-3BD7-14AB-6F9E24854DDC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9828015" y="3924110"/>
                <a:ext cx="80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86" name="Entrada de lápiz 185">
                <a:extLst>
                  <a:ext uri="{FF2B5EF4-FFF2-40B4-BE49-F238E27FC236}">
                    <a16:creationId xmlns:a16="http://schemas.microsoft.com/office/drawing/2014/main" id="{5CDB065A-2A12-EA14-B30A-7577DCBAFED5}"/>
                  </a:ext>
                </a:extLst>
              </p14:cNvPr>
              <p14:cNvContentPartPr/>
              <p14:nvPr/>
            </p14:nvContentPartPr>
            <p14:xfrm>
              <a:off x="9948615" y="3769670"/>
              <a:ext cx="508320" cy="249480"/>
            </p14:xfrm>
          </p:contentPart>
        </mc:Choice>
        <mc:Fallback>
          <p:pic>
            <p:nvPicPr>
              <p:cNvPr id="186" name="Entrada de lápiz 185">
                <a:extLst>
                  <a:ext uri="{FF2B5EF4-FFF2-40B4-BE49-F238E27FC236}">
                    <a16:creationId xmlns:a16="http://schemas.microsoft.com/office/drawing/2014/main" id="{5CDB065A-2A12-EA14-B30A-7577DCBAFED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930615" y="3752030"/>
                <a:ext cx="5439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87" name="Entrada de lápiz 186">
                <a:extLst>
                  <a:ext uri="{FF2B5EF4-FFF2-40B4-BE49-F238E27FC236}">
                    <a16:creationId xmlns:a16="http://schemas.microsoft.com/office/drawing/2014/main" id="{80C39F63-6860-FD12-C559-17BBDC7D6FAA}"/>
                  </a:ext>
                </a:extLst>
              </p14:cNvPr>
              <p14:cNvContentPartPr/>
              <p14:nvPr/>
            </p14:nvContentPartPr>
            <p14:xfrm>
              <a:off x="10281615" y="3876950"/>
              <a:ext cx="289080" cy="167040"/>
            </p14:xfrm>
          </p:contentPart>
        </mc:Choice>
        <mc:Fallback>
          <p:pic>
            <p:nvPicPr>
              <p:cNvPr id="187" name="Entrada de lápiz 186">
                <a:extLst>
                  <a:ext uri="{FF2B5EF4-FFF2-40B4-BE49-F238E27FC236}">
                    <a16:creationId xmlns:a16="http://schemas.microsoft.com/office/drawing/2014/main" id="{80C39F63-6860-FD12-C559-17BBDC7D6FAA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263975" y="3858950"/>
                <a:ext cx="324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91" name="Entrada de lápiz 190">
                <a:extLst>
                  <a:ext uri="{FF2B5EF4-FFF2-40B4-BE49-F238E27FC236}">
                    <a16:creationId xmlns:a16="http://schemas.microsoft.com/office/drawing/2014/main" id="{7ECFC1AB-3964-771E-AEE8-E50DA4009ECA}"/>
                  </a:ext>
                </a:extLst>
              </p14:cNvPr>
              <p14:cNvContentPartPr/>
              <p14:nvPr/>
            </p14:nvContentPartPr>
            <p14:xfrm>
              <a:off x="6360135" y="4031750"/>
              <a:ext cx="492120" cy="252360"/>
            </p14:xfrm>
          </p:contentPart>
        </mc:Choice>
        <mc:Fallback>
          <p:pic>
            <p:nvPicPr>
              <p:cNvPr id="191" name="Entrada de lápiz 190">
                <a:extLst>
                  <a:ext uri="{FF2B5EF4-FFF2-40B4-BE49-F238E27FC236}">
                    <a16:creationId xmlns:a16="http://schemas.microsoft.com/office/drawing/2014/main" id="{7ECFC1AB-3964-771E-AEE8-E50DA4009EC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342135" y="4014110"/>
                <a:ext cx="5277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92" name="Entrada de lápiz 191">
                <a:extLst>
                  <a:ext uri="{FF2B5EF4-FFF2-40B4-BE49-F238E27FC236}">
                    <a16:creationId xmlns:a16="http://schemas.microsoft.com/office/drawing/2014/main" id="{BB4000A5-304F-2B83-B5BC-86262C410EEF}"/>
                  </a:ext>
                </a:extLst>
              </p14:cNvPr>
              <p14:cNvContentPartPr/>
              <p14:nvPr/>
            </p14:nvContentPartPr>
            <p14:xfrm>
              <a:off x="6780255" y="4198430"/>
              <a:ext cx="220680" cy="136080"/>
            </p14:xfrm>
          </p:contentPart>
        </mc:Choice>
        <mc:Fallback>
          <p:pic>
            <p:nvPicPr>
              <p:cNvPr id="192" name="Entrada de lápiz 191">
                <a:extLst>
                  <a:ext uri="{FF2B5EF4-FFF2-40B4-BE49-F238E27FC236}">
                    <a16:creationId xmlns:a16="http://schemas.microsoft.com/office/drawing/2014/main" id="{BB4000A5-304F-2B83-B5BC-86262C410EEF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762615" y="4180790"/>
                <a:ext cx="256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298" name="Entrada de lápiz 297">
                <a:extLst>
                  <a:ext uri="{FF2B5EF4-FFF2-40B4-BE49-F238E27FC236}">
                    <a16:creationId xmlns:a16="http://schemas.microsoft.com/office/drawing/2014/main" id="{1EC4C5E9-B6D4-BC35-21B8-A82FDA415FE7}"/>
                  </a:ext>
                </a:extLst>
              </p14:cNvPr>
              <p14:cNvContentPartPr/>
              <p14:nvPr/>
            </p14:nvContentPartPr>
            <p14:xfrm>
              <a:off x="6366975" y="4735190"/>
              <a:ext cx="615600" cy="461160"/>
            </p14:xfrm>
          </p:contentPart>
        </mc:Choice>
        <mc:Fallback>
          <p:pic>
            <p:nvPicPr>
              <p:cNvPr id="298" name="Entrada de lápiz 297">
                <a:extLst>
                  <a:ext uri="{FF2B5EF4-FFF2-40B4-BE49-F238E27FC236}">
                    <a16:creationId xmlns:a16="http://schemas.microsoft.com/office/drawing/2014/main" id="{1EC4C5E9-B6D4-BC35-21B8-A82FDA415FE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349335" y="4717190"/>
                <a:ext cx="65124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99" name="Entrada de lápiz 298">
                <a:extLst>
                  <a:ext uri="{FF2B5EF4-FFF2-40B4-BE49-F238E27FC236}">
                    <a16:creationId xmlns:a16="http://schemas.microsoft.com/office/drawing/2014/main" id="{FE6B5318-8FE8-E286-357B-E5681BDD122F}"/>
                  </a:ext>
                </a:extLst>
              </p14:cNvPr>
              <p14:cNvContentPartPr/>
              <p14:nvPr/>
            </p14:nvContentPartPr>
            <p14:xfrm>
              <a:off x="6931815" y="5099150"/>
              <a:ext cx="137880" cy="186480"/>
            </p14:xfrm>
          </p:contentPart>
        </mc:Choice>
        <mc:Fallback>
          <p:pic>
            <p:nvPicPr>
              <p:cNvPr id="299" name="Entrada de lápiz 298">
                <a:extLst>
                  <a:ext uri="{FF2B5EF4-FFF2-40B4-BE49-F238E27FC236}">
                    <a16:creationId xmlns:a16="http://schemas.microsoft.com/office/drawing/2014/main" id="{FE6B5318-8FE8-E286-357B-E5681BDD122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913815" y="5081510"/>
                <a:ext cx="1735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301" name="Entrada de lápiz 300">
                <a:extLst>
                  <a:ext uri="{FF2B5EF4-FFF2-40B4-BE49-F238E27FC236}">
                    <a16:creationId xmlns:a16="http://schemas.microsoft.com/office/drawing/2014/main" id="{B2843FE5-82BC-6374-89FC-023E6B5C2EF6}"/>
                  </a:ext>
                </a:extLst>
              </p14:cNvPr>
              <p14:cNvContentPartPr/>
              <p14:nvPr/>
            </p14:nvContentPartPr>
            <p14:xfrm>
              <a:off x="7420695" y="5249630"/>
              <a:ext cx="1408320" cy="519120"/>
            </p14:xfrm>
          </p:contentPart>
        </mc:Choice>
        <mc:Fallback>
          <p:pic>
            <p:nvPicPr>
              <p:cNvPr id="301" name="Entrada de lápiz 300">
                <a:extLst>
                  <a:ext uri="{FF2B5EF4-FFF2-40B4-BE49-F238E27FC236}">
                    <a16:creationId xmlns:a16="http://schemas.microsoft.com/office/drawing/2014/main" id="{B2843FE5-82BC-6374-89FC-023E6B5C2EF6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403055" y="5231630"/>
                <a:ext cx="144396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322" name="Entrada de lápiz 321">
                <a:extLst>
                  <a:ext uri="{FF2B5EF4-FFF2-40B4-BE49-F238E27FC236}">
                    <a16:creationId xmlns:a16="http://schemas.microsoft.com/office/drawing/2014/main" id="{AA80C3AC-C3EC-C1A9-CADB-12CD8D490AF1}"/>
                  </a:ext>
                </a:extLst>
              </p14:cNvPr>
              <p14:cNvContentPartPr/>
              <p14:nvPr/>
            </p14:nvContentPartPr>
            <p14:xfrm>
              <a:off x="8312775" y="4632590"/>
              <a:ext cx="178920" cy="21240"/>
            </p14:xfrm>
          </p:contentPart>
        </mc:Choice>
        <mc:Fallback>
          <p:pic>
            <p:nvPicPr>
              <p:cNvPr id="322" name="Entrada de lápiz 321">
                <a:extLst>
                  <a:ext uri="{FF2B5EF4-FFF2-40B4-BE49-F238E27FC236}">
                    <a16:creationId xmlns:a16="http://schemas.microsoft.com/office/drawing/2014/main" id="{AA80C3AC-C3EC-C1A9-CADB-12CD8D490AF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294775" y="4614590"/>
                <a:ext cx="21456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upo 333">
            <a:extLst>
              <a:ext uri="{FF2B5EF4-FFF2-40B4-BE49-F238E27FC236}">
                <a16:creationId xmlns:a16="http://schemas.microsoft.com/office/drawing/2014/main" id="{7E235448-0B60-55A9-A891-CD1D0DB13370}"/>
              </a:ext>
            </a:extLst>
          </p:cNvPr>
          <p:cNvGrpSpPr/>
          <p:nvPr/>
        </p:nvGrpSpPr>
        <p:grpSpPr>
          <a:xfrm>
            <a:off x="7392255" y="4214270"/>
            <a:ext cx="2894400" cy="885960"/>
            <a:chOff x="7392255" y="4214270"/>
            <a:chExt cx="2894400" cy="88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89" name="Entrada de lápiz 288">
                  <a:extLst>
                    <a:ext uri="{FF2B5EF4-FFF2-40B4-BE49-F238E27FC236}">
                      <a16:creationId xmlns:a16="http://schemas.microsoft.com/office/drawing/2014/main" id="{1612CCD9-7B5A-4D37-C9E5-88F5FDBA15D8}"/>
                    </a:ext>
                  </a:extLst>
                </p14:cNvPr>
                <p14:cNvContentPartPr/>
                <p14:nvPr/>
              </p14:nvContentPartPr>
              <p14:xfrm>
                <a:off x="9404295" y="4276190"/>
                <a:ext cx="812880" cy="320400"/>
              </p14:xfrm>
            </p:contentPart>
          </mc:Choice>
          <mc:Fallback>
            <p:pic>
              <p:nvPicPr>
                <p:cNvPr id="289" name="Entrada de lápiz 288">
                  <a:extLst>
                    <a:ext uri="{FF2B5EF4-FFF2-40B4-BE49-F238E27FC236}">
                      <a16:creationId xmlns:a16="http://schemas.microsoft.com/office/drawing/2014/main" id="{1612CCD9-7B5A-4D37-C9E5-88F5FDBA15D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86655" y="4258550"/>
                  <a:ext cx="8485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90" name="Entrada de lápiz 289">
                  <a:extLst>
                    <a:ext uri="{FF2B5EF4-FFF2-40B4-BE49-F238E27FC236}">
                      <a16:creationId xmlns:a16="http://schemas.microsoft.com/office/drawing/2014/main" id="{6B44CBAD-8924-9215-250E-1D2CBC211DDE}"/>
                    </a:ext>
                  </a:extLst>
                </p14:cNvPr>
                <p14:cNvContentPartPr/>
                <p14:nvPr/>
              </p14:nvContentPartPr>
              <p14:xfrm>
                <a:off x="9502215" y="4269710"/>
                <a:ext cx="150480" cy="120960"/>
              </p14:xfrm>
            </p:contentPart>
          </mc:Choice>
          <mc:Fallback>
            <p:pic>
              <p:nvPicPr>
                <p:cNvPr id="290" name="Entrada de lápiz 289">
                  <a:extLst>
                    <a:ext uri="{FF2B5EF4-FFF2-40B4-BE49-F238E27FC236}">
                      <a16:creationId xmlns:a16="http://schemas.microsoft.com/office/drawing/2014/main" id="{6B44CBAD-8924-9215-250E-1D2CBC211DD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84575" y="4251710"/>
                  <a:ext cx="186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91" name="Entrada de lápiz 290">
                  <a:extLst>
                    <a:ext uri="{FF2B5EF4-FFF2-40B4-BE49-F238E27FC236}">
                      <a16:creationId xmlns:a16="http://schemas.microsoft.com/office/drawing/2014/main" id="{1496A719-0AA1-FE8E-9F54-18A833BD7389}"/>
                    </a:ext>
                  </a:extLst>
                </p14:cNvPr>
                <p14:cNvContentPartPr/>
                <p14:nvPr/>
              </p14:nvContentPartPr>
              <p14:xfrm>
                <a:off x="9855735" y="4392830"/>
                <a:ext cx="193320" cy="188280"/>
              </p14:xfrm>
            </p:contentPart>
          </mc:Choice>
          <mc:Fallback>
            <p:pic>
              <p:nvPicPr>
                <p:cNvPr id="291" name="Entrada de lápiz 290">
                  <a:extLst>
                    <a:ext uri="{FF2B5EF4-FFF2-40B4-BE49-F238E27FC236}">
                      <a16:creationId xmlns:a16="http://schemas.microsoft.com/office/drawing/2014/main" id="{1496A719-0AA1-FE8E-9F54-18A833BD738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837735" y="4375190"/>
                  <a:ext cx="228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92" name="Entrada de lápiz 291">
                  <a:extLst>
                    <a:ext uri="{FF2B5EF4-FFF2-40B4-BE49-F238E27FC236}">
                      <a16:creationId xmlns:a16="http://schemas.microsoft.com/office/drawing/2014/main" id="{512CC3EC-4305-58D7-06DE-11E030942719}"/>
                    </a:ext>
                  </a:extLst>
                </p14:cNvPr>
                <p14:cNvContentPartPr/>
                <p14:nvPr/>
              </p14:nvContentPartPr>
              <p14:xfrm>
                <a:off x="9204855" y="4680830"/>
                <a:ext cx="1081800" cy="70200"/>
              </p14:xfrm>
            </p:contentPart>
          </mc:Choice>
          <mc:Fallback>
            <p:pic>
              <p:nvPicPr>
                <p:cNvPr id="292" name="Entrada de lápiz 291">
                  <a:extLst>
                    <a:ext uri="{FF2B5EF4-FFF2-40B4-BE49-F238E27FC236}">
                      <a16:creationId xmlns:a16="http://schemas.microsoft.com/office/drawing/2014/main" id="{512CC3EC-4305-58D7-06DE-11E03094271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86855" y="4662830"/>
                  <a:ext cx="1117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93" name="Entrada de lápiz 292">
                  <a:extLst>
                    <a:ext uri="{FF2B5EF4-FFF2-40B4-BE49-F238E27FC236}">
                      <a16:creationId xmlns:a16="http://schemas.microsoft.com/office/drawing/2014/main" id="{BA04CBF7-D84E-0611-E77A-F249DAA5990F}"/>
                    </a:ext>
                  </a:extLst>
                </p14:cNvPr>
                <p14:cNvContentPartPr/>
                <p14:nvPr/>
              </p14:nvContentPartPr>
              <p14:xfrm>
                <a:off x="9518055" y="4843550"/>
                <a:ext cx="599040" cy="256680"/>
              </p14:xfrm>
            </p:contentPart>
          </mc:Choice>
          <mc:Fallback>
            <p:pic>
              <p:nvPicPr>
                <p:cNvPr id="293" name="Entrada de lápiz 292">
                  <a:extLst>
                    <a:ext uri="{FF2B5EF4-FFF2-40B4-BE49-F238E27FC236}">
                      <a16:creationId xmlns:a16="http://schemas.microsoft.com/office/drawing/2014/main" id="{BA04CBF7-D84E-0611-E77A-F249DAA5990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00415" y="4825910"/>
                  <a:ext cx="634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94" name="Entrada de lápiz 293">
                  <a:extLst>
                    <a:ext uri="{FF2B5EF4-FFF2-40B4-BE49-F238E27FC236}">
                      <a16:creationId xmlns:a16="http://schemas.microsoft.com/office/drawing/2014/main" id="{6D198121-7079-3D93-BEC9-261C16658A1B}"/>
                    </a:ext>
                  </a:extLst>
                </p14:cNvPr>
                <p14:cNvContentPartPr/>
                <p14:nvPr/>
              </p14:nvContentPartPr>
              <p14:xfrm>
                <a:off x="9583575" y="4780910"/>
                <a:ext cx="113760" cy="130680"/>
              </p14:xfrm>
            </p:contentPart>
          </mc:Choice>
          <mc:Fallback>
            <p:pic>
              <p:nvPicPr>
                <p:cNvPr id="294" name="Entrada de lápiz 293">
                  <a:extLst>
                    <a:ext uri="{FF2B5EF4-FFF2-40B4-BE49-F238E27FC236}">
                      <a16:creationId xmlns:a16="http://schemas.microsoft.com/office/drawing/2014/main" id="{6D198121-7079-3D93-BEC9-261C16658A1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565935" y="4763270"/>
                  <a:ext cx="149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95" name="Entrada de lápiz 294">
                  <a:extLst>
                    <a:ext uri="{FF2B5EF4-FFF2-40B4-BE49-F238E27FC236}">
                      <a16:creationId xmlns:a16="http://schemas.microsoft.com/office/drawing/2014/main" id="{87C23E19-F81A-2D02-2D2F-A0D250BFBDD9}"/>
                    </a:ext>
                  </a:extLst>
                </p14:cNvPr>
                <p14:cNvContentPartPr/>
                <p14:nvPr/>
              </p14:nvContentPartPr>
              <p14:xfrm>
                <a:off x="9838455" y="4968470"/>
                <a:ext cx="210240" cy="75240"/>
              </p14:xfrm>
            </p:contentPart>
          </mc:Choice>
          <mc:Fallback>
            <p:pic>
              <p:nvPicPr>
                <p:cNvPr id="295" name="Entrada de lápiz 294">
                  <a:extLst>
                    <a:ext uri="{FF2B5EF4-FFF2-40B4-BE49-F238E27FC236}">
                      <a16:creationId xmlns:a16="http://schemas.microsoft.com/office/drawing/2014/main" id="{87C23E19-F81A-2D02-2D2F-A0D250BFBDD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20455" y="4950470"/>
                  <a:ext cx="245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96" name="Entrada de lápiz 295">
                  <a:extLst>
                    <a:ext uri="{FF2B5EF4-FFF2-40B4-BE49-F238E27FC236}">
                      <a16:creationId xmlns:a16="http://schemas.microsoft.com/office/drawing/2014/main" id="{02662BC1-5190-5DB5-167A-8C5BAF653463}"/>
                    </a:ext>
                  </a:extLst>
                </p14:cNvPr>
                <p14:cNvContentPartPr/>
                <p14:nvPr/>
              </p14:nvContentPartPr>
              <p14:xfrm>
                <a:off x="9866175" y="4926710"/>
                <a:ext cx="206640" cy="154800"/>
              </p14:xfrm>
            </p:contentPart>
          </mc:Choice>
          <mc:Fallback>
            <p:pic>
              <p:nvPicPr>
                <p:cNvPr id="296" name="Entrada de lápiz 295">
                  <a:extLst>
                    <a:ext uri="{FF2B5EF4-FFF2-40B4-BE49-F238E27FC236}">
                      <a16:creationId xmlns:a16="http://schemas.microsoft.com/office/drawing/2014/main" id="{02662BC1-5190-5DB5-167A-8C5BAF65346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48175" y="4909070"/>
                  <a:ext cx="242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76" name="Entrada de lápiz 275">
                  <a:extLst>
                    <a:ext uri="{FF2B5EF4-FFF2-40B4-BE49-F238E27FC236}">
                      <a16:creationId xmlns:a16="http://schemas.microsoft.com/office/drawing/2014/main" id="{8D4F387D-6051-73C1-4035-79AF46BC2391}"/>
                    </a:ext>
                  </a:extLst>
                </p14:cNvPr>
                <p14:cNvContentPartPr/>
                <p14:nvPr/>
              </p14:nvContentPartPr>
              <p14:xfrm>
                <a:off x="7392255" y="4218590"/>
                <a:ext cx="1254240" cy="392400"/>
              </p14:xfrm>
            </p:contentPart>
          </mc:Choice>
          <mc:Fallback>
            <p:pic>
              <p:nvPicPr>
                <p:cNvPr id="276" name="Entrada de lápiz 275">
                  <a:extLst>
                    <a:ext uri="{FF2B5EF4-FFF2-40B4-BE49-F238E27FC236}">
                      <a16:creationId xmlns:a16="http://schemas.microsoft.com/office/drawing/2014/main" id="{8D4F387D-6051-73C1-4035-79AF46BC239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374615" y="4200590"/>
                  <a:ext cx="12898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77" name="Entrada de lápiz 276">
                  <a:extLst>
                    <a:ext uri="{FF2B5EF4-FFF2-40B4-BE49-F238E27FC236}">
                      <a16:creationId xmlns:a16="http://schemas.microsoft.com/office/drawing/2014/main" id="{3EDFD87E-B571-0424-D456-555E3C142CA8}"/>
                    </a:ext>
                  </a:extLst>
                </p14:cNvPr>
                <p14:cNvContentPartPr/>
                <p14:nvPr/>
              </p14:nvContentPartPr>
              <p14:xfrm>
                <a:off x="7627335" y="4560590"/>
                <a:ext cx="7200" cy="4320"/>
              </p14:xfrm>
            </p:contentPart>
          </mc:Choice>
          <mc:Fallback>
            <p:pic>
              <p:nvPicPr>
                <p:cNvPr id="277" name="Entrada de lápiz 276">
                  <a:extLst>
                    <a:ext uri="{FF2B5EF4-FFF2-40B4-BE49-F238E27FC236}">
                      <a16:creationId xmlns:a16="http://schemas.microsoft.com/office/drawing/2014/main" id="{3EDFD87E-B571-0424-D456-555E3C142CA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09695" y="4542950"/>
                  <a:ext cx="42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78" name="Entrada de lápiz 277">
                  <a:extLst>
                    <a:ext uri="{FF2B5EF4-FFF2-40B4-BE49-F238E27FC236}">
                      <a16:creationId xmlns:a16="http://schemas.microsoft.com/office/drawing/2014/main" id="{E03E7CDE-F34D-664A-E2F2-D0745FB0DBAB}"/>
                    </a:ext>
                  </a:extLst>
                </p14:cNvPr>
                <p14:cNvContentPartPr/>
                <p14:nvPr/>
              </p14:nvContentPartPr>
              <p14:xfrm>
                <a:off x="7527615" y="4512350"/>
                <a:ext cx="96840" cy="380160"/>
              </p14:xfrm>
            </p:contentPart>
          </mc:Choice>
          <mc:Fallback>
            <p:pic>
              <p:nvPicPr>
                <p:cNvPr id="278" name="Entrada de lápiz 277">
                  <a:extLst>
                    <a:ext uri="{FF2B5EF4-FFF2-40B4-BE49-F238E27FC236}">
                      <a16:creationId xmlns:a16="http://schemas.microsoft.com/office/drawing/2014/main" id="{E03E7CDE-F34D-664A-E2F2-D0745FB0DBA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09615" y="4494350"/>
                  <a:ext cx="1324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81" name="Entrada de lápiz 280">
                  <a:extLst>
                    <a:ext uri="{FF2B5EF4-FFF2-40B4-BE49-F238E27FC236}">
                      <a16:creationId xmlns:a16="http://schemas.microsoft.com/office/drawing/2014/main" id="{ACE73628-3C0C-ADE4-4FA7-208EE47B002B}"/>
                    </a:ext>
                  </a:extLst>
                </p14:cNvPr>
                <p14:cNvContentPartPr/>
                <p14:nvPr/>
              </p14:nvContentPartPr>
              <p14:xfrm>
                <a:off x="8070855" y="4400030"/>
                <a:ext cx="168120" cy="219240"/>
              </p14:xfrm>
            </p:contentPart>
          </mc:Choice>
          <mc:Fallback>
            <p:pic>
              <p:nvPicPr>
                <p:cNvPr id="281" name="Entrada de lápiz 280">
                  <a:extLst>
                    <a:ext uri="{FF2B5EF4-FFF2-40B4-BE49-F238E27FC236}">
                      <a16:creationId xmlns:a16="http://schemas.microsoft.com/office/drawing/2014/main" id="{ACE73628-3C0C-ADE4-4FA7-208EE47B00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52855" y="4382030"/>
                  <a:ext cx="203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82" name="Entrada de lápiz 281">
                  <a:extLst>
                    <a:ext uri="{FF2B5EF4-FFF2-40B4-BE49-F238E27FC236}">
                      <a16:creationId xmlns:a16="http://schemas.microsoft.com/office/drawing/2014/main" id="{BE84453B-8D38-B817-E3F2-54AF70CA6B71}"/>
                    </a:ext>
                  </a:extLst>
                </p14:cNvPr>
                <p14:cNvContentPartPr/>
                <p14:nvPr/>
              </p14:nvContentPartPr>
              <p14:xfrm>
                <a:off x="7882215" y="4652030"/>
                <a:ext cx="455040" cy="38160"/>
              </p14:xfrm>
            </p:contentPart>
          </mc:Choice>
          <mc:Fallback>
            <p:pic>
              <p:nvPicPr>
                <p:cNvPr id="282" name="Entrada de lápiz 281">
                  <a:extLst>
                    <a:ext uri="{FF2B5EF4-FFF2-40B4-BE49-F238E27FC236}">
                      <a16:creationId xmlns:a16="http://schemas.microsoft.com/office/drawing/2014/main" id="{BE84453B-8D38-B817-E3F2-54AF70CA6B7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64575" y="4634030"/>
                  <a:ext cx="490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83" name="Entrada de lápiz 282">
                  <a:extLst>
                    <a:ext uri="{FF2B5EF4-FFF2-40B4-BE49-F238E27FC236}">
                      <a16:creationId xmlns:a16="http://schemas.microsoft.com/office/drawing/2014/main" id="{E6A76317-2934-27F6-4D8C-7B08EDA01B84}"/>
                    </a:ext>
                  </a:extLst>
                </p14:cNvPr>
                <p14:cNvContentPartPr/>
                <p14:nvPr/>
              </p14:nvContentPartPr>
              <p14:xfrm>
                <a:off x="7937295" y="4806830"/>
                <a:ext cx="207360" cy="134640"/>
              </p14:xfrm>
            </p:contentPart>
          </mc:Choice>
          <mc:Fallback>
            <p:pic>
              <p:nvPicPr>
                <p:cNvPr id="283" name="Entrada de lápiz 282">
                  <a:extLst>
                    <a:ext uri="{FF2B5EF4-FFF2-40B4-BE49-F238E27FC236}">
                      <a16:creationId xmlns:a16="http://schemas.microsoft.com/office/drawing/2014/main" id="{E6A76317-2934-27F6-4D8C-7B08EDA01B8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19655" y="4788830"/>
                  <a:ext cx="243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84" name="Entrada de lápiz 283">
                  <a:extLst>
                    <a:ext uri="{FF2B5EF4-FFF2-40B4-BE49-F238E27FC236}">
                      <a16:creationId xmlns:a16="http://schemas.microsoft.com/office/drawing/2014/main" id="{98CA28DE-9563-5BD5-A383-7E5B7555086E}"/>
                    </a:ext>
                  </a:extLst>
                </p14:cNvPr>
                <p14:cNvContentPartPr/>
                <p14:nvPr/>
              </p14:nvContentPartPr>
              <p14:xfrm>
                <a:off x="7903815" y="4775870"/>
                <a:ext cx="402120" cy="172440"/>
              </p14:xfrm>
            </p:contentPart>
          </mc:Choice>
          <mc:Fallback>
            <p:pic>
              <p:nvPicPr>
                <p:cNvPr id="284" name="Entrada de lápiz 283">
                  <a:extLst>
                    <a:ext uri="{FF2B5EF4-FFF2-40B4-BE49-F238E27FC236}">
                      <a16:creationId xmlns:a16="http://schemas.microsoft.com/office/drawing/2014/main" id="{98CA28DE-9563-5BD5-A383-7E5B7555086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86175" y="4757870"/>
                  <a:ext cx="437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85" name="Entrada de lápiz 284">
                  <a:extLst>
                    <a:ext uri="{FF2B5EF4-FFF2-40B4-BE49-F238E27FC236}">
                      <a16:creationId xmlns:a16="http://schemas.microsoft.com/office/drawing/2014/main" id="{E7054372-44E3-0106-66F7-DA8FCE060A09}"/>
                    </a:ext>
                  </a:extLst>
                </p14:cNvPr>
                <p14:cNvContentPartPr/>
                <p14:nvPr/>
              </p14:nvContentPartPr>
              <p14:xfrm>
                <a:off x="8565135" y="4607390"/>
                <a:ext cx="302400" cy="25560"/>
              </p14:xfrm>
            </p:contentPart>
          </mc:Choice>
          <mc:Fallback>
            <p:pic>
              <p:nvPicPr>
                <p:cNvPr id="285" name="Entrada de lápiz 284">
                  <a:extLst>
                    <a:ext uri="{FF2B5EF4-FFF2-40B4-BE49-F238E27FC236}">
                      <a16:creationId xmlns:a16="http://schemas.microsoft.com/office/drawing/2014/main" id="{E7054372-44E3-0106-66F7-DA8FCE060A0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47135" y="4589390"/>
                  <a:ext cx="338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86" name="Entrada de lápiz 285">
                  <a:extLst>
                    <a:ext uri="{FF2B5EF4-FFF2-40B4-BE49-F238E27FC236}">
                      <a16:creationId xmlns:a16="http://schemas.microsoft.com/office/drawing/2014/main" id="{56EAC0A0-57A6-4B53-A51E-408E5C33D401}"/>
                    </a:ext>
                  </a:extLst>
                </p14:cNvPr>
                <p14:cNvContentPartPr/>
                <p14:nvPr/>
              </p14:nvContentPartPr>
              <p14:xfrm>
                <a:off x="8659815" y="4707830"/>
                <a:ext cx="273240" cy="27360"/>
              </p14:xfrm>
            </p:contentPart>
          </mc:Choice>
          <mc:Fallback>
            <p:pic>
              <p:nvPicPr>
                <p:cNvPr id="286" name="Entrada de lápiz 285">
                  <a:extLst>
                    <a:ext uri="{FF2B5EF4-FFF2-40B4-BE49-F238E27FC236}">
                      <a16:creationId xmlns:a16="http://schemas.microsoft.com/office/drawing/2014/main" id="{56EAC0A0-57A6-4B53-A51E-408E5C33D40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642175" y="4690190"/>
                  <a:ext cx="308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88" name="Entrada de lápiz 287">
                  <a:extLst>
                    <a:ext uri="{FF2B5EF4-FFF2-40B4-BE49-F238E27FC236}">
                      <a16:creationId xmlns:a16="http://schemas.microsoft.com/office/drawing/2014/main" id="{AD03DB22-D6DE-6259-E866-91267E2A36FC}"/>
                    </a:ext>
                  </a:extLst>
                </p14:cNvPr>
                <p14:cNvContentPartPr/>
                <p14:nvPr/>
              </p14:nvContentPartPr>
              <p14:xfrm>
                <a:off x="8563695" y="4223630"/>
                <a:ext cx="66600" cy="113400"/>
              </p14:xfrm>
            </p:contentPart>
          </mc:Choice>
          <mc:Fallback>
            <p:pic>
              <p:nvPicPr>
                <p:cNvPr id="288" name="Entrada de lápiz 287">
                  <a:extLst>
                    <a:ext uri="{FF2B5EF4-FFF2-40B4-BE49-F238E27FC236}">
                      <a16:creationId xmlns:a16="http://schemas.microsoft.com/office/drawing/2014/main" id="{AD03DB22-D6DE-6259-E866-91267E2A36F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46055" y="4205990"/>
                  <a:ext cx="102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26" name="Entrada de lápiz 325">
                  <a:extLst>
                    <a:ext uri="{FF2B5EF4-FFF2-40B4-BE49-F238E27FC236}">
                      <a16:creationId xmlns:a16="http://schemas.microsoft.com/office/drawing/2014/main" id="{F9CE2F8A-007E-747A-EFFE-24CD1CA6BCBE}"/>
                    </a:ext>
                  </a:extLst>
                </p14:cNvPr>
                <p14:cNvContentPartPr/>
                <p14:nvPr/>
              </p14:nvContentPartPr>
              <p14:xfrm>
                <a:off x="7503495" y="4223630"/>
                <a:ext cx="7200" cy="19440"/>
              </p14:xfrm>
            </p:contentPart>
          </mc:Choice>
          <mc:Fallback>
            <p:pic>
              <p:nvPicPr>
                <p:cNvPr id="326" name="Entrada de lápiz 325">
                  <a:extLst>
                    <a:ext uri="{FF2B5EF4-FFF2-40B4-BE49-F238E27FC236}">
                      <a16:creationId xmlns:a16="http://schemas.microsoft.com/office/drawing/2014/main" id="{F9CE2F8A-007E-747A-EFFE-24CD1CA6BCB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85495" y="4205990"/>
                  <a:ext cx="42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27" name="Entrada de lápiz 326">
                  <a:extLst>
                    <a:ext uri="{FF2B5EF4-FFF2-40B4-BE49-F238E27FC236}">
                      <a16:creationId xmlns:a16="http://schemas.microsoft.com/office/drawing/2014/main" id="{6111E40D-5513-0C24-51E8-284C7E20A076}"/>
                    </a:ext>
                  </a:extLst>
                </p14:cNvPr>
                <p14:cNvContentPartPr/>
                <p14:nvPr/>
              </p14:nvContentPartPr>
              <p14:xfrm>
                <a:off x="7488375" y="4214270"/>
                <a:ext cx="204480" cy="149040"/>
              </p14:xfrm>
            </p:contentPart>
          </mc:Choice>
          <mc:Fallback>
            <p:pic>
              <p:nvPicPr>
                <p:cNvPr id="327" name="Entrada de lápiz 326">
                  <a:extLst>
                    <a:ext uri="{FF2B5EF4-FFF2-40B4-BE49-F238E27FC236}">
                      <a16:creationId xmlns:a16="http://schemas.microsoft.com/office/drawing/2014/main" id="{6111E40D-5513-0C24-51E8-284C7E20A07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70735" y="4196270"/>
                  <a:ext cx="2401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upo 399">
            <a:extLst>
              <a:ext uri="{FF2B5EF4-FFF2-40B4-BE49-F238E27FC236}">
                <a16:creationId xmlns:a16="http://schemas.microsoft.com/office/drawing/2014/main" id="{B8359CC1-2689-4450-93E3-5943AFB7437F}"/>
              </a:ext>
            </a:extLst>
          </p:cNvPr>
          <p:cNvGrpSpPr/>
          <p:nvPr/>
        </p:nvGrpSpPr>
        <p:grpSpPr>
          <a:xfrm>
            <a:off x="6956295" y="804710"/>
            <a:ext cx="3333240" cy="1114560"/>
            <a:chOff x="6956295" y="804710"/>
            <a:chExt cx="3333240" cy="11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B2570553-9839-5A70-8AAF-966F97D10769}"/>
                    </a:ext>
                  </a:extLst>
                </p14:cNvPr>
                <p14:cNvContentPartPr/>
                <p14:nvPr/>
              </p14:nvContentPartPr>
              <p14:xfrm>
                <a:off x="7075815" y="804710"/>
                <a:ext cx="1657800" cy="722160"/>
              </p14:xfrm>
            </p:contentPart>
          </mc:Choice>
          <mc:Fallback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B2570553-9839-5A70-8AAF-966F97D1076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058175" y="787070"/>
                  <a:ext cx="169344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49" name="Entrada de lápiz 248">
                  <a:extLst>
                    <a:ext uri="{FF2B5EF4-FFF2-40B4-BE49-F238E27FC236}">
                      <a16:creationId xmlns:a16="http://schemas.microsoft.com/office/drawing/2014/main" id="{8955D970-D992-EE4F-CEDE-A54E8EFE263C}"/>
                    </a:ext>
                  </a:extLst>
                </p14:cNvPr>
                <p14:cNvContentPartPr/>
                <p14:nvPr/>
              </p14:nvContentPartPr>
              <p14:xfrm>
                <a:off x="6956295" y="885350"/>
                <a:ext cx="149040" cy="152640"/>
              </p14:xfrm>
            </p:contentPart>
          </mc:Choice>
          <mc:Fallback>
            <p:pic>
              <p:nvPicPr>
                <p:cNvPr id="249" name="Entrada de lápiz 248">
                  <a:extLst>
                    <a:ext uri="{FF2B5EF4-FFF2-40B4-BE49-F238E27FC236}">
                      <a16:creationId xmlns:a16="http://schemas.microsoft.com/office/drawing/2014/main" id="{8955D970-D992-EE4F-CEDE-A54E8EFE263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938295" y="867350"/>
                  <a:ext cx="184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51" name="Entrada de lápiz 250">
                  <a:extLst>
                    <a:ext uri="{FF2B5EF4-FFF2-40B4-BE49-F238E27FC236}">
                      <a16:creationId xmlns:a16="http://schemas.microsoft.com/office/drawing/2014/main" id="{40964FC4-03E3-6BBE-BCEA-5375E4947C97}"/>
                    </a:ext>
                  </a:extLst>
                </p14:cNvPr>
                <p14:cNvContentPartPr/>
                <p14:nvPr/>
              </p14:nvContentPartPr>
              <p14:xfrm>
                <a:off x="7517535" y="1109270"/>
                <a:ext cx="232560" cy="226800"/>
              </p14:xfrm>
            </p:contentPart>
          </mc:Choice>
          <mc:Fallback>
            <p:pic>
              <p:nvPicPr>
                <p:cNvPr id="251" name="Entrada de lápiz 250">
                  <a:extLst>
                    <a:ext uri="{FF2B5EF4-FFF2-40B4-BE49-F238E27FC236}">
                      <a16:creationId xmlns:a16="http://schemas.microsoft.com/office/drawing/2014/main" id="{40964FC4-03E3-6BBE-BCEA-5375E4947C9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499535" y="1091630"/>
                  <a:ext cx="268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2F2A9102-80E4-0653-F30E-7214ED80ECCE}"/>
                    </a:ext>
                  </a:extLst>
                </p14:cNvPr>
                <p14:cNvContentPartPr/>
                <p14:nvPr/>
              </p14:nvContentPartPr>
              <p14:xfrm>
                <a:off x="7555695" y="1149950"/>
                <a:ext cx="147600" cy="190080"/>
              </p14:xfrm>
            </p:contentPart>
          </mc:Choice>
          <mc:Fallback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2F2A9102-80E4-0653-F30E-7214ED80ECC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37695" y="1132310"/>
                  <a:ext cx="183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E47E6FB8-DC46-9C40-62CE-96300850D32F}"/>
                    </a:ext>
                  </a:extLst>
                </p14:cNvPr>
                <p14:cNvContentPartPr/>
                <p14:nvPr/>
              </p14:nvContentPartPr>
              <p14:xfrm>
                <a:off x="7878975" y="1134470"/>
                <a:ext cx="59040" cy="177120"/>
              </p14:xfrm>
            </p:contentPart>
          </mc:Choice>
          <mc:Fallback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E47E6FB8-DC46-9C40-62CE-96300850D32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861335" y="1116830"/>
                  <a:ext cx="94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7E15D438-47CB-D237-77F0-F559EB1BB002}"/>
                    </a:ext>
                  </a:extLst>
                </p14:cNvPr>
                <p14:cNvContentPartPr/>
                <p14:nvPr/>
              </p14:nvContentPartPr>
              <p14:xfrm>
                <a:off x="7766295" y="1198190"/>
                <a:ext cx="267480" cy="20160"/>
              </p14:xfrm>
            </p:contentPart>
          </mc:Choice>
          <mc:Fallback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7E15D438-47CB-D237-77F0-F559EB1BB00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48655" y="1180190"/>
                  <a:ext cx="303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55" name="Entrada de lápiz 254">
                  <a:extLst>
                    <a:ext uri="{FF2B5EF4-FFF2-40B4-BE49-F238E27FC236}">
                      <a16:creationId xmlns:a16="http://schemas.microsoft.com/office/drawing/2014/main" id="{F0352E7F-91FB-2BF1-8D70-478E366DE355}"/>
                    </a:ext>
                  </a:extLst>
                </p14:cNvPr>
                <p14:cNvContentPartPr/>
                <p14:nvPr/>
              </p14:nvContentPartPr>
              <p14:xfrm>
                <a:off x="8065095" y="1113230"/>
                <a:ext cx="264960" cy="89280"/>
              </p14:xfrm>
            </p:contentPart>
          </mc:Choice>
          <mc:Fallback>
            <p:pic>
              <p:nvPicPr>
                <p:cNvPr id="255" name="Entrada de lápiz 254">
                  <a:extLst>
                    <a:ext uri="{FF2B5EF4-FFF2-40B4-BE49-F238E27FC236}">
                      <a16:creationId xmlns:a16="http://schemas.microsoft.com/office/drawing/2014/main" id="{F0352E7F-91FB-2BF1-8D70-478E366DE35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047095" y="1095590"/>
                  <a:ext cx="300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C52654C1-23DD-BBEB-7C3A-0B46832952CE}"/>
                    </a:ext>
                  </a:extLst>
                </p14:cNvPr>
                <p14:cNvContentPartPr/>
                <p14:nvPr/>
              </p14:nvContentPartPr>
              <p14:xfrm>
                <a:off x="8282175" y="1124750"/>
                <a:ext cx="45000" cy="280440"/>
              </p14:xfrm>
            </p:contentPart>
          </mc:Choice>
          <mc:Fallback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C52654C1-23DD-BBEB-7C3A-0B46832952C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264175" y="1107110"/>
                  <a:ext cx="80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58" name="Entrada de lápiz 257">
                  <a:extLst>
                    <a:ext uri="{FF2B5EF4-FFF2-40B4-BE49-F238E27FC236}">
                      <a16:creationId xmlns:a16="http://schemas.microsoft.com/office/drawing/2014/main" id="{38DAD6D5-B569-30DB-FF6F-ACBF722F32F2}"/>
                    </a:ext>
                  </a:extLst>
                </p14:cNvPr>
                <p14:cNvContentPartPr/>
                <p14:nvPr/>
              </p14:nvContentPartPr>
              <p14:xfrm>
                <a:off x="8910735" y="1184870"/>
                <a:ext cx="291240" cy="14040"/>
              </p14:xfrm>
            </p:contentPart>
          </mc:Choice>
          <mc:Fallback>
            <p:pic>
              <p:nvPicPr>
                <p:cNvPr id="258" name="Entrada de lápiz 257">
                  <a:extLst>
                    <a:ext uri="{FF2B5EF4-FFF2-40B4-BE49-F238E27FC236}">
                      <a16:creationId xmlns:a16="http://schemas.microsoft.com/office/drawing/2014/main" id="{38DAD6D5-B569-30DB-FF6F-ACBF722F32F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892735" y="1167230"/>
                  <a:ext cx="326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59" name="Entrada de lápiz 258">
                  <a:extLst>
                    <a:ext uri="{FF2B5EF4-FFF2-40B4-BE49-F238E27FC236}">
                      <a16:creationId xmlns:a16="http://schemas.microsoft.com/office/drawing/2014/main" id="{C1F73E88-FEA8-5DE7-D028-EB48DC1998FB}"/>
                    </a:ext>
                  </a:extLst>
                </p14:cNvPr>
                <p14:cNvContentPartPr/>
                <p14:nvPr/>
              </p14:nvContentPartPr>
              <p14:xfrm>
                <a:off x="8905335" y="1274150"/>
                <a:ext cx="393120" cy="37080"/>
              </p14:xfrm>
            </p:contentPart>
          </mc:Choice>
          <mc:Fallback>
            <p:pic>
              <p:nvPicPr>
                <p:cNvPr id="259" name="Entrada de lápiz 258">
                  <a:extLst>
                    <a:ext uri="{FF2B5EF4-FFF2-40B4-BE49-F238E27FC236}">
                      <a16:creationId xmlns:a16="http://schemas.microsoft.com/office/drawing/2014/main" id="{C1F73E88-FEA8-5DE7-D028-EB48DC1998F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887695" y="1256150"/>
                  <a:ext cx="428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60" name="Entrada de lápiz 259">
                  <a:extLst>
                    <a:ext uri="{FF2B5EF4-FFF2-40B4-BE49-F238E27FC236}">
                      <a16:creationId xmlns:a16="http://schemas.microsoft.com/office/drawing/2014/main" id="{3266AADE-C67B-2E8B-3B8C-79D84731E14C}"/>
                    </a:ext>
                  </a:extLst>
                </p14:cNvPr>
                <p14:cNvContentPartPr/>
                <p14:nvPr/>
              </p14:nvContentPartPr>
              <p14:xfrm>
                <a:off x="9356415" y="888230"/>
                <a:ext cx="739800" cy="497160"/>
              </p14:xfrm>
            </p:contentPart>
          </mc:Choice>
          <mc:Fallback>
            <p:pic>
              <p:nvPicPr>
                <p:cNvPr id="260" name="Entrada de lápiz 259">
                  <a:extLst>
                    <a:ext uri="{FF2B5EF4-FFF2-40B4-BE49-F238E27FC236}">
                      <a16:creationId xmlns:a16="http://schemas.microsoft.com/office/drawing/2014/main" id="{3266AADE-C67B-2E8B-3B8C-79D84731E14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38775" y="870590"/>
                  <a:ext cx="77544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61" name="Entrada de lápiz 260">
                  <a:extLst>
                    <a:ext uri="{FF2B5EF4-FFF2-40B4-BE49-F238E27FC236}">
                      <a16:creationId xmlns:a16="http://schemas.microsoft.com/office/drawing/2014/main" id="{24198618-4C1C-42D3-E2A3-F15C20557A3C}"/>
                    </a:ext>
                  </a:extLst>
                </p14:cNvPr>
                <p14:cNvContentPartPr/>
                <p14:nvPr/>
              </p14:nvContentPartPr>
              <p14:xfrm>
                <a:off x="9446055" y="946550"/>
                <a:ext cx="34920" cy="2160"/>
              </p14:xfrm>
            </p:contentPart>
          </mc:Choice>
          <mc:Fallback>
            <p:pic>
              <p:nvPicPr>
                <p:cNvPr id="261" name="Entrada de lápiz 260">
                  <a:extLst>
                    <a:ext uri="{FF2B5EF4-FFF2-40B4-BE49-F238E27FC236}">
                      <a16:creationId xmlns:a16="http://schemas.microsoft.com/office/drawing/2014/main" id="{24198618-4C1C-42D3-E2A3-F15C20557A3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428055" y="928910"/>
                  <a:ext cx="70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62" name="Entrada de lápiz 261">
                  <a:extLst>
                    <a:ext uri="{FF2B5EF4-FFF2-40B4-BE49-F238E27FC236}">
                      <a16:creationId xmlns:a16="http://schemas.microsoft.com/office/drawing/2014/main" id="{17A38ED9-119C-D9CC-6555-FC6D10F71C62}"/>
                    </a:ext>
                  </a:extLst>
                </p14:cNvPr>
                <p14:cNvContentPartPr/>
                <p14:nvPr/>
              </p14:nvContentPartPr>
              <p14:xfrm>
                <a:off x="9280815" y="909830"/>
                <a:ext cx="182880" cy="151560"/>
              </p14:xfrm>
            </p:contentPart>
          </mc:Choice>
          <mc:Fallback>
            <p:pic>
              <p:nvPicPr>
                <p:cNvPr id="262" name="Entrada de lápiz 261">
                  <a:extLst>
                    <a:ext uri="{FF2B5EF4-FFF2-40B4-BE49-F238E27FC236}">
                      <a16:creationId xmlns:a16="http://schemas.microsoft.com/office/drawing/2014/main" id="{17A38ED9-119C-D9CC-6555-FC6D10F71C6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262815" y="892190"/>
                  <a:ext cx="218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63" name="Entrada de lápiz 262">
                  <a:extLst>
                    <a:ext uri="{FF2B5EF4-FFF2-40B4-BE49-F238E27FC236}">
                      <a16:creationId xmlns:a16="http://schemas.microsoft.com/office/drawing/2014/main" id="{5C4F1C4E-3C9D-C0E7-ED9B-F5B3E0F6F5E7}"/>
                    </a:ext>
                  </a:extLst>
                </p14:cNvPr>
                <p14:cNvContentPartPr/>
                <p14:nvPr/>
              </p14:nvContentPartPr>
              <p14:xfrm>
                <a:off x="9835215" y="1107470"/>
                <a:ext cx="203040" cy="186480"/>
              </p14:xfrm>
            </p:contentPart>
          </mc:Choice>
          <mc:Fallback>
            <p:pic>
              <p:nvPicPr>
                <p:cNvPr id="263" name="Entrada de lápiz 262">
                  <a:extLst>
                    <a:ext uri="{FF2B5EF4-FFF2-40B4-BE49-F238E27FC236}">
                      <a16:creationId xmlns:a16="http://schemas.microsoft.com/office/drawing/2014/main" id="{5C4F1C4E-3C9D-C0E7-ED9B-F5B3E0F6F5E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17215" y="1089470"/>
                  <a:ext cx="238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64" name="Entrada de lápiz 263">
                  <a:extLst>
                    <a:ext uri="{FF2B5EF4-FFF2-40B4-BE49-F238E27FC236}">
                      <a16:creationId xmlns:a16="http://schemas.microsoft.com/office/drawing/2014/main" id="{0E9EA749-6EE0-831F-690B-809C5086ABBA}"/>
                    </a:ext>
                  </a:extLst>
                </p14:cNvPr>
                <p14:cNvContentPartPr/>
                <p14:nvPr/>
              </p14:nvContentPartPr>
              <p14:xfrm>
                <a:off x="9847815" y="1115030"/>
                <a:ext cx="170280" cy="168840"/>
              </p14:xfrm>
            </p:contentPart>
          </mc:Choice>
          <mc:Fallback>
            <p:pic>
              <p:nvPicPr>
                <p:cNvPr id="264" name="Entrada de lápiz 263">
                  <a:extLst>
                    <a:ext uri="{FF2B5EF4-FFF2-40B4-BE49-F238E27FC236}">
                      <a16:creationId xmlns:a16="http://schemas.microsoft.com/office/drawing/2014/main" id="{0E9EA749-6EE0-831F-690B-809C5086AB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829815" y="1097390"/>
                  <a:ext cx="205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65" name="Entrada de lápiz 264">
                  <a:extLst>
                    <a:ext uri="{FF2B5EF4-FFF2-40B4-BE49-F238E27FC236}">
                      <a16:creationId xmlns:a16="http://schemas.microsoft.com/office/drawing/2014/main" id="{F4D722E2-4E18-7E00-1C8E-D0D9DBEF6E33}"/>
                    </a:ext>
                  </a:extLst>
                </p14:cNvPr>
                <p14:cNvContentPartPr/>
                <p14:nvPr/>
              </p14:nvContentPartPr>
              <p14:xfrm>
                <a:off x="9470175" y="1684550"/>
                <a:ext cx="95760" cy="208080"/>
              </p14:xfrm>
            </p:contentPart>
          </mc:Choice>
          <mc:Fallback>
            <p:pic>
              <p:nvPicPr>
                <p:cNvPr id="265" name="Entrada de lápiz 264">
                  <a:extLst>
                    <a:ext uri="{FF2B5EF4-FFF2-40B4-BE49-F238E27FC236}">
                      <a16:creationId xmlns:a16="http://schemas.microsoft.com/office/drawing/2014/main" id="{F4D722E2-4E18-7E00-1C8E-D0D9DBEF6E3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52535" y="1666910"/>
                  <a:ext cx="131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66" name="Entrada de lápiz 265">
                  <a:extLst>
                    <a:ext uri="{FF2B5EF4-FFF2-40B4-BE49-F238E27FC236}">
                      <a16:creationId xmlns:a16="http://schemas.microsoft.com/office/drawing/2014/main" id="{512F3C5E-F7EC-CDB1-5CB7-084FD68DBDD7}"/>
                    </a:ext>
                  </a:extLst>
                </p14:cNvPr>
                <p14:cNvContentPartPr/>
                <p14:nvPr/>
              </p14:nvContentPartPr>
              <p14:xfrm>
                <a:off x="9360735" y="1779590"/>
                <a:ext cx="299160" cy="56520"/>
              </p14:xfrm>
            </p:contentPart>
          </mc:Choice>
          <mc:Fallback>
            <p:pic>
              <p:nvPicPr>
                <p:cNvPr id="266" name="Entrada de lápiz 265">
                  <a:extLst>
                    <a:ext uri="{FF2B5EF4-FFF2-40B4-BE49-F238E27FC236}">
                      <a16:creationId xmlns:a16="http://schemas.microsoft.com/office/drawing/2014/main" id="{512F3C5E-F7EC-CDB1-5CB7-084FD68DBDD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343095" y="1761950"/>
                  <a:ext cx="334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67" name="Entrada de lápiz 266">
                  <a:extLst>
                    <a:ext uri="{FF2B5EF4-FFF2-40B4-BE49-F238E27FC236}">
                      <a16:creationId xmlns:a16="http://schemas.microsoft.com/office/drawing/2014/main" id="{22A57DA7-7F6E-F062-5632-9132F051A631}"/>
                    </a:ext>
                  </a:extLst>
                </p14:cNvPr>
                <p14:cNvContentPartPr/>
                <p14:nvPr/>
              </p14:nvContentPartPr>
              <p14:xfrm>
                <a:off x="9645855" y="1577630"/>
                <a:ext cx="643680" cy="283680"/>
              </p14:xfrm>
            </p:contentPart>
          </mc:Choice>
          <mc:Fallback>
            <p:pic>
              <p:nvPicPr>
                <p:cNvPr id="267" name="Entrada de lápiz 266">
                  <a:extLst>
                    <a:ext uri="{FF2B5EF4-FFF2-40B4-BE49-F238E27FC236}">
                      <a16:creationId xmlns:a16="http://schemas.microsoft.com/office/drawing/2014/main" id="{22A57DA7-7F6E-F062-5632-9132F051A63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627855" y="1559990"/>
                  <a:ext cx="6793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68" name="Entrada de lápiz 267">
                  <a:extLst>
                    <a:ext uri="{FF2B5EF4-FFF2-40B4-BE49-F238E27FC236}">
                      <a16:creationId xmlns:a16="http://schemas.microsoft.com/office/drawing/2014/main" id="{DA4D9711-3AF6-442F-31EA-D37D8C1893C8}"/>
                    </a:ext>
                  </a:extLst>
                </p14:cNvPr>
                <p14:cNvContentPartPr/>
                <p14:nvPr/>
              </p14:nvContentPartPr>
              <p14:xfrm>
                <a:off x="9645855" y="1560710"/>
                <a:ext cx="200160" cy="116640"/>
              </p14:xfrm>
            </p:contentPart>
          </mc:Choice>
          <mc:Fallback>
            <p:pic>
              <p:nvPicPr>
                <p:cNvPr id="268" name="Entrada de lápiz 267">
                  <a:extLst>
                    <a:ext uri="{FF2B5EF4-FFF2-40B4-BE49-F238E27FC236}">
                      <a16:creationId xmlns:a16="http://schemas.microsoft.com/office/drawing/2014/main" id="{DA4D9711-3AF6-442F-31EA-D37D8C1893C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27855" y="1542710"/>
                  <a:ext cx="235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69" name="Entrada de lápiz 268">
                  <a:extLst>
                    <a:ext uri="{FF2B5EF4-FFF2-40B4-BE49-F238E27FC236}">
                      <a16:creationId xmlns:a16="http://schemas.microsoft.com/office/drawing/2014/main" id="{2FA951F0-97BF-0476-8BD2-63E0CD72FA30}"/>
                    </a:ext>
                  </a:extLst>
                </p14:cNvPr>
                <p14:cNvContentPartPr/>
                <p14:nvPr/>
              </p14:nvContentPartPr>
              <p14:xfrm>
                <a:off x="10025295" y="1701830"/>
                <a:ext cx="127080" cy="97200"/>
              </p14:xfrm>
            </p:contentPart>
          </mc:Choice>
          <mc:Fallback>
            <p:pic>
              <p:nvPicPr>
                <p:cNvPr id="269" name="Entrada de lápiz 268">
                  <a:extLst>
                    <a:ext uri="{FF2B5EF4-FFF2-40B4-BE49-F238E27FC236}">
                      <a16:creationId xmlns:a16="http://schemas.microsoft.com/office/drawing/2014/main" id="{2FA951F0-97BF-0476-8BD2-63E0CD72FA3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007295" y="1684190"/>
                  <a:ext cx="162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70" name="Entrada de lápiz 269">
                  <a:extLst>
                    <a:ext uri="{FF2B5EF4-FFF2-40B4-BE49-F238E27FC236}">
                      <a16:creationId xmlns:a16="http://schemas.microsoft.com/office/drawing/2014/main" id="{44F6BDED-0F71-21C7-6949-957D6EC066E2}"/>
                    </a:ext>
                  </a:extLst>
                </p14:cNvPr>
                <p14:cNvContentPartPr/>
                <p14:nvPr/>
              </p14:nvContentPartPr>
              <p14:xfrm>
                <a:off x="10135815" y="1659350"/>
                <a:ext cx="92880" cy="259920"/>
              </p14:xfrm>
            </p:contentPart>
          </mc:Choice>
          <mc:Fallback>
            <p:pic>
              <p:nvPicPr>
                <p:cNvPr id="270" name="Entrada de lápiz 269">
                  <a:extLst>
                    <a:ext uri="{FF2B5EF4-FFF2-40B4-BE49-F238E27FC236}">
                      <a16:creationId xmlns:a16="http://schemas.microsoft.com/office/drawing/2014/main" id="{44F6BDED-0F71-21C7-6949-957D6EC066E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118175" y="1641710"/>
                  <a:ext cx="12852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upo 407">
            <a:extLst>
              <a:ext uri="{FF2B5EF4-FFF2-40B4-BE49-F238E27FC236}">
                <a16:creationId xmlns:a16="http://schemas.microsoft.com/office/drawing/2014/main" id="{35DAD1B1-4AC9-E04D-968E-7E0064BDF7EA}"/>
              </a:ext>
            </a:extLst>
          </p:cNvPr>
          <p:cNvGrpSpPr/>
          <p:nvPr/>
        </p:nvGrpSpPr>
        <p:grpSpPr>
          <a:xfrm>
            <a:off x="7531935" y="5331710"/>
            <a:ext cx="1795680" cy="414720"/>
            <a:chOff x="7531935" y="5331710"/>
            <a:chExt cx="179568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03" name="Entrada de lápiz 302">
                  <a:extLst>
                    <a:ext uri="{FF2B5EF4-FFF2-40B4-BE49-F238E27FC236}">
                      <a16:creationId xmlns:a16="http://schemas.microsoft.com/office/drawing/2014/main" id="{1A91A506-01D7-F498-23D8-70A07A5CBF14}"/>
                    </a:ext>
                  </a:extLst>
                </p14:cNvPr>
                <p14:cNvContentPartPr/>
                <p14:nvPr/>
              </p14:nvContentPartPr>
              <p14:xfrm>
                <a:off x="7937295" y="5437190"/>
                <a:ext cx="615600" cy="305280"/>
              </p14:xfrm>
            </p:contentPart>
          </mc:Choice>
          <mc:Fallback>
            <p:pic>
              <p:nvPicPr>
                <p:cNvPr id="303" name="Entrada de lápiz 302">
                  <a:extLst>
                    <a:ext uri="{FF2B5EF4-FFF2-40B4-BE49-F238E27FC236}">
                      <a16:creationId xmlns:a16="http://schemas.microsoft.com/office/drawing/2014/main" id="{1A91A506-01D7-F498-23D8-70A07A5CBF1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19655" y="5419550"/>
                  <a:ext cx="6512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07" name="Entrada de lápiz 306">
                  <a:extLst>
                    <a:ext uri="{FF2B5EF4-FFF2-40B4-BE49-F238E27FC236}">
                      <a16:creationId xmlns:a16="http://schemas.microsoft.com/office/drawing/2014/main" id="{36205814-DD45-8BEA-7C99-49481CC06FD8}"/>
                    </a:ext>
                  </a:extLst>
                </p14:cNvPr>
                <p14:cNvContentPartPr/>
                <p14:nvPr/>
              </p14:nvContentPartPr>
              <p14:xfrm>
                <a:off x="9022335" y="5544830"/>
                <a:ext cx="305280" cy="29520"/>
              </p14:xfrm>
            </p:contentPart>
          </mc:Choice>
          <mc:Fallback>
            <p:pic>
              <p:nvPicPr>
                <p:cNvPr id="307" name="Entrada de lápiz 306">
                  <a:extLst>
                    <a:ext uri="{FF2B5EF4-FFF2-40B4-BE49-F238E27FC236}">
                      <a16:creationId xmlns:a16="http://schemas.microsoft.com/office/drawing/2014/main" id="{36205814-DD45-8BEA-7C99-49481CC06FD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004335" y="5526830"/>
                  <a:ext cx="340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08" name="Entrada de lápiz 307">
                  <a:extLst>
                    <a:ext uri="{FF2B5EF4-FFF2-40B4-BE49-F238E27FC236}">
                      <a16:creationId xmlns:a16="http://schemas.microsoft.com/office/drawing/2014/main" id="{81F70440-9F00-A5CB-ACB2-34BC039205FC}"/>
                    </a:ext>
                  </a:extLst>
                </p14:cNvPr>
                <p14:cNvContentPartPr/>
                <p14:nvPr/>
              </p14:nvContentPartPr>
              <p14:xfrm>
                <a:off x="9037815" y="5646710"/>
                <a:ext cx="259560" cy="30240"/>
              </p14:xfrm>
            </p:contentPart>
          </mc:Choice>
          <mc:Fallback>
            <p:pic>
              <p:nvPicPr>
                <p:cNvPr id="308" name="Entrada de lápiz 307">
                  <a:extLst>
                    <a:ext uri="{FF2B5EF4-FFF2-40B4-BE49-F238E27FC236}">
                      <a16:creationId xmlns:a16="http://schemas.microsoft.com/office/drawing/2014/main" id="{81F70440-9F00-A5CB-ACB2-34BC039205F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019815" y="5629070"/>
                  <a:ext cx="295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01" name="Entrada de lápiz 400">
                  <a:extLst>
                    <a:ext uri="{FF2B5EF4-FFF2-40B4-BE49-F238E27FC236}">
                      <a16:creationId xmlns:a16="http://schemas.microsoft.com/office/drawing/2014/main" id="{978FA072-3284-1AA7-4980-3E98B2B2A604}"/>
                    </a:ext>
                  </a:extLst>
                </p14:cNvPr>
                <p14:cNvContentPartPr/>
                <p14:nvPr/>
              </p14:nvContentPartPr>
              <p14:xfrm>
                <a:off x="7531935" y="5331710"/>
                <a:ext cx="91080" cy="153720"/>
              </p14:xfrm>
            </p:contentPart>
          </mc:Choice>
          <mc:Fallback>
            <p:pic>
              <p:nvPicPr>
                <p:cNvPr id="401" name="Entrada de lápiz 400">
                  <a:extLst>
                    <a:ext uri="{FF2B5EF4-FFF2-40B4-BE49-F238E27FC236}">
                      <a16:creationId xmlns:a16="http://schemas.microsoft.com/office/drawing/2014/main" id="{978FA072-3284-1AA7-4980-3E98B2B2A60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514295" y="5314070"/>
                  <a:ext cx="126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02" name="Entrada de lápiz 401">
                  <a:extLst>
                    <a:ext uri="{FF2B5EF4-FFF2-40B4-BE49-F238E27FC236}">
                      <a16:creationId xmlns:a16="http://schemas.microsoft.com/office/drawing/2014/main" id="{E18A8F48-2873-D215-75D0-AA71324380FE}"/>
                    </a:ext>
                  </a:extLst>
                </p14:cNvPr>
                <p14:cNvContentPartPr/>
                <p14:nvPr/>
              </p14:nvContentPartPr>
              <p14:xfrm>
                <a:off x="7892295" y="5366630"/>
                <a:ext cx="122040" cy="110880"/>
              </p14:xfrm>
            </p:contentPart>
          </mc:Choice>
          <mc:Fallback>
            <p:pic>
              <p:nvPicPr>
                <p:cNvPr id="402" name="Entrada de lápiz 401">
                  <a:extLst>
                    <a:ext uri="{FF2B5EF4-FFF2-40B4-BE49-F238E27FC236}">
                      <a16:creationId xmlns:a16="http://schemas.microsoft.com/office/drawing/2014/main" id="{E18A8F48-2873-D215-75D0-AA71324380F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874655" y="5348630"/>
                  <a:ext cx="157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04" name="Entrada de lápiz 403">
                  <a:extLst>
                    <a:ext uri="{FF2B5EF4-FFF2-40B4-BE49-F238E27FC236}">
                      <a16:creationId xmlns:a16="http://schemas.microsoft.com/office/drawing/2014/main" id="{2F1A3BDE-46CE-E4E3-3B5B-B8BB8492260A}"/>
                    </a:ext>
                  </a:extLst>
                </p14:cNvPr>
                <p14:cNvContentPartPr/>
                <p14:nvPr/>
              </p14:nvContentPartPr>
              <p14:xfrm>
                <a:off x="8229975" y="5568230"/>
                <a:ext cx="28080" cy="158040"/>
              </p14:xfrm>
            </p:contentPart>
          </mc:Choice>
          <mc:Fallback>
            <p:pic>
              <p:nvPicPr>
                <p:cNvPr id="404" name="Entrada de lápiz 403">
                  <a:extLst>
                    <a:ext uri="{FF2B5EF4-FFF2-40B4-BE49-F238E27FC236}">
                      <a16:creationId xmlns:a16="http://schemas.microsoft.com/office/drawing/2014/main" id="{2F1A3BDE-46CE-E4E3-3B5B-B8BB8492260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12335" y="5550230"/>
                  <a:ext cx="63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05" name="Entrada de lápiz 404">
                  <a:extLst>
                    <a:ext uri="{FF2B5EF4-FFF2-40B4-BE49-F238E27FC236}">
                      <a16:creationId xmlns:a16="http://schemas.microsoft.com/office/drawing/2014/main" id="{DA76C092-13DB-F212-22B8-CF018E82B223}"/>
                    </a:ext>
                  </a:extLst>
                </p14:cNvPr>
                <p14:cNvContentPartPr/>
                <p14:nvPr/>
              </p14:nvContentPartPr>
              <p14:xfrm>
                <a:off x="8301255" y="5546630"/>
                <a:ext cx="163800" cy="165600"/>
              </p14:xfrm>
            </p:contentPart>
          </mc:Choice>
          <mc:Fallback>
            <p:pic>
              <p:nvPicPr>
                <p:cNvPr id="405" name="Entrada de lápiz 404">
                  <a:extLst>
                    <a:ext uri="{FF2B5EF4-FFF2-40B4-BE49-F238E27FC236}">
                      <a16:creationId xmlns:a16="http://schemas.microsoft.com/office/drawing/2014/main" id="{DA76C092-13DB-F212-22B8-CF018E82B22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283615" y="5528630"/>
                  <a:ext cx="199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06" name="Entrada de lápiz 405">
                  <a:extLst>
                    <a:ext uri="{FF2B5EF4-FFF2-40B4-BE49-F238E27FC236}">
                      <a16:creationId xmlns:a16="http://schemas.microsoft.com/office/drawing/2014/main" id="{3751306C-150D-F657-8B12-E6A7D6680063}"/>
                    </a:ext>
                  </a:extLst>
                </p14:cNvPr>
                <p14:cNvContentPartPr/>
                <p14:nvPr/>
              </p14:nvContentPartPr>
              <p14:xfrm>
                <a:off x="8467575" y="5583710"/>
                <a:ext cx="220680" cy="151920"/>
              </p14:xfrm>
            </p:contentPart>
          </mc:Choice>
          <mc:Fallback>
            <p:pic>
              <p:nvPicPr>
                <p:cNvPr id="406" name="Entrada de lápiz 405">
                  <a:extLst>
                    <a:ext uri="{FF2B5EF4-FFF2-40B4-BE49-F238E27FC236}">
                      <a16:creationId xmlns:a16="http://schemas.microsoft.com/office/drawing/2014/main" id="{3751306C-150D-F657-8B12-E6A7D668006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49935" y="5565710"/>
                  <a:ext cx="256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07" name="Entrada de lápiz 406">
                  <a:extLst>
                    <a:ext uri="{FF2B5EF4-FFF2-40B4-BE49-F238E27FC236}">
                      <a16:creationId xmlns:a16="http://schemas.microsoft.com/office/drawing/2014/main" id="{72620BEB-7449-A184-FB55-1BB9BDC29261}"/>
                    </a:ext>
                  </a:extLst>
                </p14:cNvPr>
                <p14:cNvContentPartPr/>
                <p14:nvPr/>
              </p14:nvContentPartPr>
              <p14:xfrm>
                <a:off x="8529135" y="5577590"/>
                <a:ext cx="121320" cy="168840"/>
              </p14:xfrm>
            </p:contentPart>
          </mc:Choice>
          <mc:Fallback>
            <p:pic>
              <p:nvPicPr>
                <p:cNvPr id="407" name="Entrada de lápiz 406">
                  <a:extLst>
                    <a:ext uri="{FF2B5EF4-FFF2-40B4-BE49-F238E27FC236}">
                      <a16:creationId xmlns:a16="http://schemas.microsoft.com/office/drawing/2014/main" id="{72620BEB-7449-A184-FB55-1BB9BDC2926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511495" y="5559950"/>
                  <a:ext cx="15696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upo 419">
            <a:extLst>
              <a:ext uri="{FF2B5EF4-FFF2-40B4-BE49-F238E27FC236}">
                <a16:creationId xmlns:a16="http://schemas.microsoft.com/office/drawing/2014/main" id="{01EFCC80-0DC2-17D5-CF36-A0C4430B097B}"/>
              </a:ext>
            </a:extLst>
          </p:cNvPr>
          <p:cNvGrpSpPr/>
          <p:nvPr/>
        </p:nvGrpSpPr>
        <p:grpSpPr>
          <a:xfrm>
            <a:off x="9640455" y="5257550"/>
            <a:ext cx="840240" cy="475560"/>
            <a:chOff x="10324455" y="5378150"/>
            <a:chExt cx="840240" cy="4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12" name="Entrada de lápiz 311">
                  <a:extLst>
                    <a:ext uri="{FF2B5EF4-FFF2-40B4-BE49-F238E27FC236}">
                      <a16:creationId xmlns:a16="http://schemas.microsoft.com/office/drawing/2014/main" id="{CA2B004B-5D57-2609-3B9B-660151D10A3F}"/>
                    </a:ext>
                  </a:extLst>
                </p14:cNvPr>
                <p14:cNvContentPartPr/>
                <p14:nvPr/>
              </p14:nvContentPartPr>
              <p14:xfrm>
                <a:off x="10345335" y="5665070"/>
                <a:ext cx="30960" cy="31320"/>
              </p14:xfrm>
            </p:contentPart>
          </mc:Choice>
          <mc:Fallback>
            <p:pic>
              <p:nvPicPr>
                <p:cNvPr id="312" name="Entrada de lápiz 311">
                  <a:extLst>
                    <a:ext uri="{FF2B5EF4-FFF2-40B4-BE49-F238E27FC236}">
                      <a16:creationId xmlns:a16="http://schemas.microsoft.com/office/drawing/2014/main" id="{CA2B004B-5D57-2609-3B9B-660151D10A3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327335" y="5647070"/>
                  <a:ext cx="66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13" name="Entrada de lápiz 312">
                  <a:extLst>
                    <a:ext uri="{FF2B5EF4-FFF2-40B4-BE49-F238E27FC236}">
                      <a16:creationId xmlns:a16="http://schemas.microsoft.com/office/drawing/2014/main" id="{3B30E29F-DFA0-27EA-0B54-90228CFE8442}"/>
                    </a:ext>
                  </a:extLst>
                </p14:cNvPr>
                <p14:cNvContentPartPr/>
                <p14:nvPr/>
              </p14:nvContentPartPr>
              <p14:xfrm>
                <a:off x="10324455" y="5378150"/>
                <a:ext cx="768960" cy="475560"/>
              </p14:xfrm>
            </p:contentPart>
          </mc:Choice>
          <mc:Fallback>
            <p:pic>
              <p:nvPicPr>
                <p:cNvPr id="313" name="Entrada de lápiz 312">
                  <a:extLst>
                    <a:ext uri="{FF2B5EF4-FFF2-40B4-BE49-F238E27FC236}">
                      <a16:creationId xmlns:a16="http://schemas.microsoft.com/office/drawing/2014/main" id="{3B30E29F-DFA0-27EA-0B54-90228CFE844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306455" y="5360510"/>
                  <a:ext cx="80460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09" name="Entrada de lápiz 408">
                  <a:extLst>
                    <a:ext uri="{FF2B5EF4-FFF2-40B4-BE49-F238E27FC236}">
                      <a16:creationId xmlns:a16="http://schemas.microsoft.com/office/drawing/2014/main" id="{10B0F8F0-0E1A-05E9-4BA8-43F1507523F7}"/>
                    </a:ext>
                  </a:extLst>
                </p14:cNvPr>
                <p14:cNvContentPartPr/>
                <p14:nvPr/>
              </p14:nvContentPartPr>
              <p14:xfrm>
                <a:off x="10325535" y="5418830"/>
                <a:ext cx="19440" cy="154800"/>
              </p14:xfrm>
            </p:contentPart>
          </mc:Choice>
          <mc:Fallback>
            <p:pic>
              <p:nvPicPr>
                <p:cNvPr id="409" name="Entrada de lápiz 408">
                  <a:extLst>
                    <a:ext uri="{FF2B5EF4-FFF2-40B4-BE49-F238E27FC236}">
                      <a16:creationId xmlns:a16="http://schemas.microsoft.com/office/drawing/2014/main" id="{10B0F8F0-0E1A-05E9-4BA8-43F1507523F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07535" y="5401190"/>
                  <a:ext cx="55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10" name="Entrada de lápiz 409">
                  <a:extLst>
                    <a:ext uri="{FF2B5EF4-FFF2-40B4-BE49-F238E27FC236}">
                      <a16:creationId xmlns:a16="http://schemas.microsoft.com/office/drawing/2014/main" id="{97A92913-8FDA-D6C1-56FB-CF6F2D021401}"/>
                    </a:ext>
                  </a:extLst>
                </p14:cNvPr>
                <p14:cNvContentPartPr/>
                <p14:nvPr/>
              </p14:nvContentPartPr>
              <p14:xfrm>
                <a:off x="10403655" y="5407310"/>
                <a:ext cx="189360" cy="167040"/>
              </p14:xfrm>
            </p:contentPart>
          </mc:Choice>
          <mc:Fallback>
            <p:pic>
              <p:nvPicPr>
                <p:cNvPr id="410" name="Entrada de lápiz 409">
                  <a:extLst>
                    <a:ext uri="{FF2B5EF4-FFF2-40B4-BE49-F238E27FC236}">
                      <a16:creationId xmlns:a16="http://schemas.microsoft.com/office/drawing/2014/main" id="{97A92913-8FDA-D6C1-56FB-CF6F2D02140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386015" y="5389310"/>
                  <a:ext cx="225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16" name="Entrada de lápiz 415">
                  <a:extLst>
                    <a:ext uri="{FF2B5EF4-FFF2-40B4-BE49-F238E27FC236}">
                      <a16:creationId xmlns:a16="http://schemas.microsoft.com/office/drawing/2014/main" id="{DAADA16E-31D4-C201-5CCA-443D39E04F5B}"/>
                    </a:ext>
                  </a:extLst>
                </p14:cNvPr>
                <p14:cNvContentPartPr/>
                <p14:nvPr/>
              </p14:nvContentPartPr>
              <p14:xfrm>
                <a:off x="10610295" y="5688470"/>
                <a:ext cx="109800" cy="140400"/>
              </p14:xfrm>
            </p:contentPart>
          </mc:Choice>
          <mc:Fallback>
            <p:pic>
              <p:nvPicPr>
                <p:cNvPr id="416" name="Entrada de lápiz 415">
                  <a:extLst>
                    <a:ext uri="{FF2B5EF4-FFF2-40B4-BE49-F238E27FC236}">
                      <a16:creationId xmlns:a16="http://schemas.microsoft.com/office/drawing/2014/main" id="{DAADA16E-31D4-C201-5CCA-443D39E04F5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592655" y="5670470"/>
                  <a:ext cx="145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17" name="Entrada de lápiz 416">
                  <a:extLst>
                    <a:ext uri="{FF2B5EF4-FFF2-40B4-BE49-F238E27FC236}">
                      <a16:creationId xmlns:a16="http://schemas.microsoft.com/office/drawing/2014/main" id="{F67A6EF9-3B01-688C-A12A-6DED1C47B8DB}"/>
                    </a:ext>
                  </a:extLst>
                </p14:cNvPr>
                <p14:cNvContentPartPr/>
                <p14:nvPr/>
              </p14:nvContentPartPr>
              <p14:xfrm>
                <a:off x="10686255" y="5660390"/>
                <a:ext cx="192600" cy="160200"/>
              </p14:xfrm>
            </p:contentPart>
          </mc:Choice>
          <mc:Fallback>
            <p:pic>
              <p:nvPicPr>
                <p:cNvPr id="417" name="Entrada de lápiz 416">
                  <a:extLst>
                    <a:ext uri="{FF2B5EF4-FFF2-40B4-BE49-F238E27FC236}">
                      <a16:creationId xmlns:a16="http://schemas.microsoft.com/office/drawing/2014/main" id="{F67A6EF9-3B01-688C-A12A-6DED1C47B8D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668255" y="5642390"/>
                  <a:ext cx="228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18" name="Entrada de lápiz 417">
                  <a:extLst>
                    <a:ext uri="{FF2B5EF4-FFF2-40B4-BE49-F238E27FC236}">
                      <a16:creationId xmlns:a16="http://schemas.microsoft.com/office/drawing/2014/main" id="{FF15D01F-EAD1-70DC-7A1E-219C80B9DA68}"/>
                    </a:ext>
                  </a:extLst>
                </p14:cNvPr>
                <p14:cNvContentPartPr/>
                <p14:nvPr/>
              </p14:nvContentPartPr>
              <p14:xfrm>
                <a:off x="10905855" y="5684510"/>
                <a:ext cx="161280" cy="122040"/>
              </p14:xfrm>
            </p:contentPart>
          </mc:Choice>
          <mc:Fallback>
            <p:pic>
              <p:nvPicPr>
                <p:cNvPr id="418" name="Entrada de lápiz 417">
                  <a:extLst>
                    <a:ext uri="{FF2B5EF4-FFF2-40B4-BE49-F238E27FC236}">
                      <a16:creationId xmlns:a16="http://schemas.microsoft.com/office/drawing/2014/main" id="{FF15D01F-EAD1-70DC-7A1E-219C80B9DA6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888215" y="5666870"/>
                  <a:ext cx="196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419" name="Entrada de lápiz 418">
                  <a:extLst>
                    <a:ext uri="{FF2B5EF4-FFF2-40B4-BE49-F238E27FC236}">
                      <a16:creationId xmlns:a16="http://schemas.microsoft.com/office/drawing/2014/main" id="{B5044B94-48EF-C69E-636A-E998D99A8140}"/>
                    </a:ext>
                  </a:extLst>
                </p14:cNvPr>
                <p14:cNvContentPartPr/>
                <p14:nvPr/>
              </p14:nvContentPartPr>
              <p14:xfrm>
                <a:off x="10872015" y="5600990"/>
                <a:ext cx="292680" cy="205560"/>
              </p14:xfrm>
            </p:contentPart>
          </mc:Choice>
          <mc:Fallback>
            <p:pic>
              <p:nvPicPr>
                <p:cNvPr id="419" name="Entrada de lápiz 418">
                  <a:extLst>
                    <a:ext uri="{FF2B5EF4-FFF2-40B4-BE49-F238E27FC236}">
                      <a16:creationId xmlns:a16="http://schemas.microsoft.com/office/drawing/2014/main" id="{B5044B94-48EF-C69E-636A-E998D99A814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854375" y="5583350"/>
                  <a:ext cx="328320" cy="24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704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31A4036F-8B7E-365A-4A1F-0BF7C596A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7" y="146393"/>
            <a:ext cx="9440636" cy="65652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C400E39F-D019-A6B1-2E1F-6A5771DAAB85}"/>
                  </a:ext>
                </a:extLst>
              </p14:cNvPr>
              <p14:cNvContentPartPr/>
              <p14:nvPr/>
            </p14:nvContentPartPr>
            <p14:xfrm>
              <a:off x="5537175" y="764030"/>
              <a:ext cx="458280" cy="33228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C400E39F-D019-A6B1-2E1F-6A5771DAAB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9175" y="746030"/>
                <a:ext cx="493920" cy="36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o 9">
            <a:extLst>
              <a:ext uri="{FF2B5EF4-FFF2-40B4-BE49-F238E27FC236}">
                <a16:creationId xmlns:a16="http://schemas.microsoft.com/office/drawing/2014/main" id="{40505079-5325-F53C-5BD1-9ED8D51324C9}"/>
              </a:ext>
            </a:extLst>
          </p:cNvPr>
          <p:cNvGrpSpPr/>
          <p:nvPr/>
        </p:nvGrpSpPr>
        <p:grpSpPr>
          <a:xfrm>
            <a:off x="4290495" y="2127710"/>
            <a:ext cx="305640" cy="188280"/>
            <a:chOff x="4290495" y="2127710"/>
            <a:chExt cx="30564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D985D67A-E754-5C41-9368-079C1BF7263E}"/>
                    </a:ext>
                  </a:extLst>
                </p14:cNvPr>
                <p14:cNvContentPartPr/>
                <p14:nvPr/>
              </p14:nvContentPartPr>
              <p14:xfrm>
                <a:off x="4307775" y="2178110"/>
                <a:ext cx="3960" cy="216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D985D67A-E754-5C41-9368-079C1BF726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89775" y="2160110"/>
                  <a:ext cx="39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6B9F791C-C30F-EDAF-4836-73E85F67F9D9}"/>
                    </a:ext>
                  </a:extLst>
                </p14:cNvPr>
                <p14:cNvContentPartPr/>
                <p14:nvPr/>
              </p14:nvContentPartPr>
              <p14:xfrm>
                <a:off x="4304175" y="2178470"/>
                <a:ext cx="291960" cy="11988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6B9F791C-C30F-EDAF-4836-73E85F67F9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86175" y="2160470"/>
                  <a:ext cx="327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2745ACDB-5481-6D54-E383-1DFD507979EB}"/>
                    </a:ext>
                  </a:extLst>
                </p14:cNvPr>
                <p14:cNvContentPartPr/>
                <p14:nvPr/>
              </p14:nvContentPartPr>
              <p14:xfrm>
                <a:off x="4290495" y="2127710"/>
                <a:ext cx="207000" cy="18828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2745ACDB-5481-6D54-E383-1DFD507979E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72495" y="2109710"/>
                  <a:ext cx="2426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C959831-1609-8414-19E3-3D455764EAD2}"/>
              </a:ext>
            </a:extLst>
          </p:cNvPr>
          <p:cNvGrpSpPr/>
          <p:nvPr/>
        </p:nvGrpSpPr>
        <p:grpSpPr>
          <a:xfrm>
            <a:off x="7038735" y="816950"/>
            <a:ext cx="1506240" cy="863280"/>
            <a:chOff x="7038735" y="816950"/>
            <a:chExt cx="1506240" cy="86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8D7BA371-95FF-779D-BCA8-7D154BDC06DE}"/>
                    </a:ext>
                  </a:extLst>
                </p14:cNvPr>
                <p14:cNvContentPartPr/>
                <p14:nvPr/>
              </p14:nvContentPartPr>
              <p14:xfrm>
                <a:off x="7347975" y="1005230"/>
                <a:ext cx="191160" cy="13716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8D7BA371-95FF-779D-BCA8-7D154BDC06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30335" y="987590"/>
                  <a:ext cx="226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0AE4D5B8-DC5C-A19D-F086-972D64E20E16}"/>
                    </a:ext>
                  </a:extLst>
                </p14:cNvPr>
                <p14:cNvContentPartPr/>
                <p14:nvPr/>
              </p14:nvContentPartPr>
              <p14:xfrm>
                <a:off x="7444815" y="1002710"/>
                <a:ext cx="237960" cy="13752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0AE4D5B8-DC5C-A19D-F086-972D64E20E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27175" y="985070"/>
                  <a:ext cx="273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FB141AA7-AC7A-D025-05F2-914FD384C1A8}"/>
                    </a:ext>
                  </a:extLst>
                </p14:cNvPr>
                <p14:cNvContentPartPr/>
                <p14:nvPr/>
              </p14:nvContentPartPr>
              <p14:xfrm>
                <a:off x="7644615" y="816950"/>
                <a:ext cx="193320" cy="20052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FB141AA7-AC7A-D025-05F2-914FD384C1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26975" y="799310"/>
                  <a:ext cx="228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47EA21E5-7D93-C178-4D18-090C85F83DDC}"/>
                    </a:ext>
                  </a:extLst>
                </p14:cNvPr>
                <p14:cNvContentPartPr/>
                <p14:nvPr/>
              </p14:nvContentPartPr>
              <p14:xfrm>
                <a:off x="7128015" y="1198190"/>
                <a:ext cx="1183320" cy="835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47EA21E5-7D93-C178-4D18-090C85F83DD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10015" y="1180190"/>
                  <a:ext cx="1218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EEA45595-7581-0FAF-D14C-2157A05D0C2D}"/>
                    </a:ext>
                  </a:extLst>
                </p14:cNvPr>
                <p14:cNvContentPartPr/>
                <p14:nvPr/>
              </p14:nvContentPartPr>
              <p14:xfrm>
                <a:off x="7503495" y="1406990"/>
                <a:ext cx="180360" cy="14940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EEA45595-7581-0FAF-D14C-2157A05D0C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85495" y="1388990"/>
                  <a:ext cx="216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2D8BE9AE-EEBF-EDC8-CD0E-51BE047896A2}"/>
                    </a:ext>
                  </a:extLst>
                </p14:cNvPr>
                <p14:cNvContentPartPr/>
                <p14:nvPr/>
              </p14:nvContentPartPr>
              <p14:xfrm>
                <a:off x="7593135" y="1427150"/>
                <a:ext cx="207000" cy="12348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2D8BE9AE-EEBF-EDC8-CD0E-51BE047896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75135" y="1409150"/>
                  <a:ext cx="242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B3AD025C-C25C-B435-CFB5-3E46442381D5}"/>
                    </a:ext>
                  </a:extLst>
                </p14:cNvPr>
                <p14:cNvContentPartPr/>
                <p14:nvPr/>
              </p14:nvContentPartPr>
              <p14:xfrm>
                <a:off x="7645335" y="1297550"/>
                <a:ext cx="221400" cy="15264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B3AD025C-C25C-B435-CFB5-3E46442381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27335" y="1279910"/>
                  <a:ext cx="257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A9D288D4-6CCC-C1CE-025C-04E62737FBC5}"/>
                    </a:ext>
                  </a:extLst>
                </p14:cNvPr>
                <p14:cNvContentPartPr/>
                <p14:nvPr/>
              </p14:nvContentPartPr>
              <p14:xfrm>
                <a:off x="8007855" y="1467110"/>
                <a:ext cx="12600" cy="828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A9D288D4-6CCC-C1CE-025C-04E62737FB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89855" y="1449470"/>
                  <a:ext cx="48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05233BF4-1A35-330B-A087-59308A88D848}"/>
                    </a:ext>
                  </a:extLst>
                </p14:cNvPr>
                <p14:cNvContentPartPr/>
                <p14:nvPr/>
              </p14:nvContentPartPr>
              <p14:xfrm>
                <a:off x="8037375" y="1310150"/>
                <a:ext cx="203400" cy="25560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05233BF4-1A35-330B-A087-59308A88D84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19375" y="1292510"/>
                  <a:ext cx="239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A767A382-B68C-7267-0416-E524D32DF3F7}"/>
                    </a:ext>
                  </a:extLst>
                </p14:cNvPr>
                <p14:cNvContentPartPr/>
                <p14:nvPr/>
              </p14:nvContentPartPr>
              <p14:xfrm>
                <a:off x="8237175" y="885710"/>
                <a:ext cx="307800" cy="73584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A767A382-B68C-7267-0416-E524D32DF3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19175" y="867710"/>
                  <a:ext cx="34344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CC6FEDA7-718D-035D-4A7E-5D47DC2AAD44}"/>
                    </a:ext>
                  </a:extLst>
                </p14:cNvPr>
                <p14:cNvContentPartPr/>
                <p14:nvPr/>
              </p14:nvContentPartPr>
              <p14:xfrm>
                <a:off x="7038735" y="872750"/>
                <a:ext cx="569520" cy="80748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CC6FEDA7-718D-035D-4A7E-5D47DC2AAD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20735" y="854750"/>
                  <a:ext cx="605160" cy="84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A553877C-1079-36ED-59C8-3116ACF545C3}"/>
              </a:ext>
            </a:extLst>
          </p:cNvPr>
          <p:cNvGrpSpPr/>
          <p:nvPr/>
        </p:nvGrpSpPr>
        <p:grpSpPr>
          <a:xfrm>
            <a:off x="8546775" y="725150"/>
            <a:ext cx="326880" cy="230760"/>
            <a:chOff x="8546775" y="725150"/>
            <a:chExt cx="32688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01952043-42D0-0479-0660-DC91C83E59A5}"/>
                    </a:ext>
                  </a:extLst>
                </p14:cNvPr>
                <p14:cNvContentPartPr/>
                <p14:nvPr/>
              </p14:nvContentPartPr>
              <p14:xfrm>
                <a:off x="8546775" y="781310"/>
                <a:ext cx="62280" cy="17460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01952043-42D0-0479-0660-DC91C83E59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29135" y="763670"/>
                  <a:ext cx="97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F48E7F76-5463-9D7C-7C70-9AF4A9AB27D2}"/>
                    </a:ext>
                  </a:extLst>
                </p14:cNvPr>
                <p14:cNvContentPartPr/>
                <p14:nvPr/>
              </p14:nvContentPartPr>
              <p14:xfrm>
                <a:off x="8643255" y="725150"/>
                <a:ext cx="230400" cy="19620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F48E7F76-5463-9D7C-7C70-9AF4A9AB27D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25615" y="707150"/>
                  <a:ext cx="2660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BF457C94-D783-3A4E-6503-9BC9CBF77CE8}"/>
              </a:ext>
            </a:extLst>
          </p:cNvPr>
          <p:cNvGrpSpPr/>
          <p:nvPr/>
        </p:nvGrpSpPr>
        <p:grpSpPr>
          <a:xfrm>
            <a:off x="6727695" y="1240670"/>
            <a:ext cx="242640" cy="270720"/>
            <a:chOff x="6727695" y="1240670"/>
            <a:chExt cx="24264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EAFACC2F-2A37-5F54-FC27-7065EDDCF08B}"/>
                    </a:ext>
                  </a:extLst>
                </p14:cNvPr>
                <p14:cNvContentPartPr/>
                <p14:nvPr/>
              </p14:nvContentPartPr>
              <p14:xfrm>
                <a:off x="6759735" y="1319510"/>
                <a:ext cx="195120" cy="3780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EAFACC2F-2A37-5F54-FC27-7065EDDCF08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41735" y="1301510"/>
                  <a:ext cx="230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3D615701-25E2-271F-ADAF-78A72997346D}"/>
                    </a:ext>
                  </a:extLst>
                </p14:cNvPr>
                <p14:cNvContentPartPr/>
                <p14:nvPr/>
              </p14:nvContentPartPr>
              <p14:xfrm>
                <a:off x="6787095" y="1372070"/>
                <a:ext cx="169200" cy="4500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3D615701-25E2-271F-ADAF-78A7299734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69455" y="1354430"/>
                  <a:ext cx="204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E86608B9-8E1F-7C24-A836-8B36CA0E6828}"/>
                    </a:ext>
                  </a:extLst>
                </p14:cNvPr>
                <p14:cNvContentPartPr/>
                <p14:nvPr/>
              </p14:nvContentPartPr>
              <p14:xfrm>
                <a:off x="6727695" y="1240670"/>
                <a:ext cx="242640" cy="27072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E86608B9-8E1F-7C24-A836-8B36CA0E682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09695" y="1223030"/>
                  <a:ext cx="27828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5FDDB515-F85C-9228-A3E3-9C3B8FD7E43E}"/>
                  </a:ext>
                </a:extLst>
              </p14:cNvPr>
              <p14:cNvContentPartPr/>
              <p14:nvPr/>
            </p14:nvContentPartPr>
            <p14:xfrm>
              <a:off x="7502775" y="2286830"/>
              <a:ext cx="191160" cy="216720"/>
            </p14:xfrm>
          </p:contentPart>
        </mc:Choice>
        <mc:Fallback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5FDDB515-F85C-9228-A3E3-9C3B8FD7E43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85135" y="2269190"/>
                <a:ext cx="226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85C8091C-BD7C-BBB2-D847-045C10BB8BC8}"/>
                  </a:ext>
                </a:extLst>
              </p14:cNvPr>
              <p14:cNvContentPartPr/>
              <p14:nvPr/>
            </p14:nvContentPartPr>
            <p14:xfrm>
              <a:off x="7630935" y="2330390"/>
              <a:ext cx="255240" cy="165960"/>
            </p14:xfrm>
          </p:contentPart>
        </mc:Choice>
        <mc:Fallback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85C8091C-BD7C-BBB2-D847-045C10BB8BC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12935" y="2312390"/>
                <a:ext cx="2908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F20EA985-714A-6EED-7572-41464BABED2B}"/>
                  </a:ext>
                </a:extLst>
              </p14:cNvPr>
              <p14:cNvContentPartPr/>
              <p14:nvPr/>
            </p14:nvContentPartPr>
            <p14:xfrm>
              <a:off x="7778175" y="2079110"/>
              <a:ext cx="145800" cy="155520"/>
            </p14:xfrm>
          </p:contentPart>
        </mc:Choice>
        <mc:Fallback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F20EA985-714A-6EED-7572-41464BABED2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60535" y="2061110"/>
                <a:ext cx="1814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C98D54B5-0CFF-5591-3DC7-731E0CCD9111}"/>
                  </a:ext>
                </a:extLst>
              </p14:cNvPr>
              <p14:cNvContentPartPr/>
              <p14:nvPr/>
            </p14:nvContentPartPr>
            <p14:xfrm>
              <a:off x="7987335" y="2112230"/>
              <a:ext cx="146880" cy="46800"/>
            </p14:xfrm>
          </p:contentPart>
        </mc:Choice>
        <mc:Fallback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C98D54B5-0CFF-5591-3DC7-731E0CCD911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69695" y="2094230"/>
                <a:ext cx="1825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B369534B-05C2-809C-E997-8C13FDA74D1E}"/>
                  </a:ext>
                </a:extLst>
              </p14:cNvPr>
              <p14:cNvContentPartPr/>
              <p14:nvPr/>
            </p14:nvContentPartPr>
            <p14:xfrm>
              <a:off x="8157975" y="2017190"/>
              <a:ext cx="154800" cy="159120"/>
            </p14:xfrm>
          </p:contentPart>
        </mc:Choice>
        <mc:Fallback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B369534B-05C2-809C-E997-8C13FDA74D1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139975" y="1999550"/>
                <a:ext cx="1904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6644177F-77E3-5CD9-7772-E2A884CBB40E}"/>
                  </a:ext>
                </a:extLst>
              </p14:cNvPr>
              <p14:cNvContentPartPr/>
              <p14:nvPr/>
            </p14:nvContentPartPr>
            <p14:xfrm>
              <a:off x="7426455" y="2554310"/>
              <a:ext cx="1000800" cy="92880"/>
            </p14:xfrm>
          </p:contentPart>
        </mc:Choice>
        <mc:Fallback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6644177F-77E3-5CD9-7772-E2A884CBB4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08455" y="2536310"/>
                <a:ext cx="10364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ED1DA9A5-15CC-2637-FC45-C97FD23206B7}"/>
                  </a:ext>
                </a:extLst>
              </p14:cNvPr>
              <p14:cNvContentPartPr/>
              <p14:nvPr/>
            </p14:nvContentPartPr>
            <p14:xfrm>
              <a:off x="7727775" y="2614430"/>
              <a:ext cx="172440" cy="318240"/>
            </p14:xfrm>
          </p:contentPart>
        </mc:Choice>
        <mc:Fallback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ED1DA9A5-15CC-2637-FC45-C97FD23206B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09775" y="2596430"/>
                <a:ext cx="2080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F9D4C398-ADC6-8CDA-B504-15C3A4E47213}"/>
                  </a:ext>
                </a:extLst>
              </p14:cNvPr>
              <p14:cNvContentPartPr/>
              <p14:nvPr/>
            </p14:nvContentPartPr>
            <p14:xfrm>
              <a:off x="7285695" y="2141750"/>
              <a:ext cx="153000" cy="738000"/>
            </p14:xfrm>
          </p:contentPart>
        </mc:Choice>
        <mc:Fallback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F9D4C398-ADC6-8CDA-B504-15C3A4E4721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267695" y="2124110"/>
                <a:ext cx="188640" cy="7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C516F989-4496-95E7-BB12-9FD744E67331}"/>
                  </a:ext>
                </a:extLst>
              </p14:cNvPr>
              <p14:cNvContentPartPr/>
              <p14:nvPr/>
            </p14:nvContentPartPr>
            <p14:xfrm>
              <a:off x="8418975" y="2116190"/>
              <a:ext cx="221040" cy="826560"/>
            </p14:xfrm>
          </p:contentPart>
        </mc:Choice>
        <mc:Fallback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C516F989-4496-95E7-BB12-9FD744E6733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01335" y="2098190"/>
                <a:ext cx="25668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6909FC97-4D7C-8AB6-3F57-24311C64FF84}"/>
                  </a:ext>
                </a:extLst>
              </p14:cNvPr>
              <p14:cNvContentPartPr/>
              <p14:nvPr/>
            </p14:nvContentPartPr>
            <p14:xfrm>
              <a:off x="7413855" y="2863910"/>
              <a:ext cx="120600" cy="164880"/>
            </p14:xfrm>
          </p:contentPart>
        </mc:Choice>
        <mc:Fallback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6909FC97-4D7C-8AB6-3F57-24311C64FF8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96215" y="2845910"/>
                <a:ext cx="1562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02E5DF91-67BF-E45C-470C-E0F8A1B05DAA}"/>
                  </a:ext>
                </a:extLst>
              </p14:cNvPr>
              <p14:cNvContentPartPr/>
              <p14:nvPr/>
            </p14:nvContentPartPr>
            <p14:xfrm>
              <a:off x="4242255" y="2336870"/>
              <a:ext cx="41760" cy="17640"/>
            </p14:xfrm>
          </p:contentPart>
        </mc:Choice>
        <mc:Fallback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02E5DF91-67BF-E45C-470C-E0F8A1B05DA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224255" y="2319230"/>
                <a:ext cx="7740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o 124">
            <a:extLst>
              <a:ext uri="{FF2B5EF4-FFF2-40B4-BE49-F238E27FC236}">
                <a16:creationId xmlns:a16="http://schemas.microsoft.com/office/drawing/2014/main" id="{C3E1433B-00B2-78C2-11F7-653FD19DB3E3}"/>
              </a:ext>
            </a:extLst>
          </p:cNvPr>
          <p:cNvGrpSpPr/>
          <p:nvPr/>
        </p:nvGrpSpPr>
        <p:grpSpPr>
          <a:xfrm>
            <a:off x="8633175" y="1827470"/>
            <a:ext cx="2941560" cy="1090080"/>
            <a:chOff x="8633175" y="1827470"/>
            <a:chExt cx="2941560" cy="10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F341253B-4CDD-103A-A56C-1BFB18796CDA}"/>
                    </a:ext>
                  </a:extLst>
                </p14:cNvPr>
                <p14:cNvContentPartPr/>
                <p14:nvPr/>
              </p14:nvContentPartPr>
              <p14:xfrm>
                <a:off x="8884455" y="2513270"/>
                <a:ext cx="258120" cy="31320"/>
              </p14:xfrm>
            </p:contentPart>
          </mc:Choice>
          <mc:Fallback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F341253B-4CDD-103A-A56C-1BFB18796CD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66455" y="2495270"/>
                  <a:ext cx="293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E966F64A-3914-5081-7DD7-2CA2FC5990AE}"/>
                    </a:ext>
                  </a:extLst>
                </p14:cNvPr>
                <p14:cNvContentPartPr/>
                <p14:nvPr/>
              </p14:nvContentPartPr>
              <p14:xfrm>
                <a:off x="8905695" y="2608310"/>
                <a:ext cx="274680" cy="3276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E966F64A-3914-5081-7DD7-2CA2FC5990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87695" y="2590670"/>
                  <a:ext cx="310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20A69DBF-5625-B7E9-9821-6F40F67CE38C}"/>
                    </a:ext>
                  </a:extLst>
                </p14:cNvPr>
                <p14:cNvContentPartPr/>
                <p14:nvPr/>
              </p14:nvContentPartPr>
              <p14:xfrm>
                <a:off x="9456135" y="2174150"/>
                <a:ext cx="216720" cy="158400"/>
              </p14:xfrm>
            </p:contentPart>
          </mc:Choice>
          <mc:Fallback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20A69DBF-5625-B7E9-9821-6F40F67CE38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38135" y="2156510"/>
                  <a:ext cx="252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3FE7C083-1614-C95C-0F1D-79677B179AC4}"/>
                    </a:ext>
                  </a:extLst>
                </p14:cNvPr>
                <p14:cNvContentPartPr/>
                <p14:nvPr/>
              </p14:nvContentPartPr>
              <p14:xfrm>
                <a:off x="9555855" y="2185670"/>
                <a:ext cx="279360" cy="13212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3FE7C083-1614-C95C-0F1D-79677B179A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38215" y="2168030"/>
                  <a:ext cx="315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8626C346-3825-E905-869A-BA92C210897D}"/>
                    </a:ext>
                  </a:extLst>
                </p14:cNvPr>
                <p14:cNvContentPartPr/>
                <p14:nvPr/>
              </p14:nvContentPartPr>
              <p14:xfrm>
                <a:off x="8633175" y="1995590"/>
                <a:ext cx="72720" cy="190440"/>
              </p14:xfrm>
            </p:contentPart>
          </mc:Choice>
          <mc:Fallback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8626C346-3825-E905-869A-BA92C210897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15175" y="1977950"/>
                  <a:ext cx="108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1ECE9B28-06A1-1DB2-EE3B-43595E401CE2}"/>
                    </a:ext>
                  </a:extLst>
                </p14:cNvPr>
                <p14:cNvContentPartPr/>
                <p14:nvPr/>
              </p14:nvContentPartPr>
              <p14:xfrm>
                <a:off x="8746575" y="1964990"/>
                <a:ext cx="252000" cy="19044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1ECE9B28-06A1-1DB2-EE3B-43595E401C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28935" y="1946990"/>
                  <a:ext cx="287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36059A95-1EEA-CB38-8ABB-50B33D6EAF9E}"/>
                    </a:ext>
                  </a:extLst>
                </p14:cNvPr>
                <p14:cNvContentPartPr/>
                <p14:nvPr/>
              </p14:nvContentPartPr>
              <p14:xfrm>
                <a:off x="9738375" y="1943750"/>
                <a:ext cx="198000" cy="15912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36059A95-1EEA-CB38-8ABB-50B33D6EAF9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20735" y="1925750"/>
                  <a:ext cx="233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F5006D65-A24A-9B5A-8431-6C6CC80FEB41}"/>
                    </a:ext>
                  </a:extLst>
                </p14:cNvPr>
                <p14:cNvContentPartPr/>
                <p14:nvPr/>
              </p14:nvContentPartPr>
              <p14:xfrm>
                <a:off x="9417255" y="2464310"/>
                <a:ext cx="646560" cy="7488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F5006D65-A24A-9B5A-8431-6C6CC80FEB4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99255" y="2446670"/>
                  <a:ext cx="682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E03119DA-5C4D-A098-5193-2C45A728ECDD}"/>
                    </a:ext>
                  </a:extLst>
                </p14:cNvPr>
                <p14:cNvContentPartPr/>
                <p14:nvPr/>
              </p14:nvContentPartPr>
              <p14:xfrm>
                <a:off x="9686895" y="2557550"/>
                <a:ext cx="149400" cy="34668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E03119DA-5C4D-A098-5193-2C45A728ECD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68895" y="2539550"/>
                  <a:ext cx="1850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4F255AC5-9BB2-FBD6-0C12-C6D5DC43C8A8}"/>
                    </a:ext>
                  </a:extLst>
                </p14:cNvPr>
                <p14:cNvContentPartPr/>
                <p14:nvPr/>
              </p14:nvContentPartPr>
              <p14:xfrm>
                <a:off x="9273615" y="2028710"/>
                <a:ext cx="264960" cy="691920"/>
              </p14:xfrm>
            </p:contentPart>
          </mc:Choice>
          <mc:Fallback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4F255AC5-9BB2-FBD6-0C12-C6D5DC43C8A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55615" y="2011070"/>
                  <a:ext cx="30060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572C18A8-E8AD-2A85-7535-622856281814}"/>
                    </a:ext>
                  </a:extLst>
                </p14:cNvPr>
                <p14:cNvContentPartPr/>
                <p14:nvPr/>
              </p14:nvContentPartPr>
              <p14:xfrm>
                <a:off x="9373335" y="2677790"/>
                <a:ext cx="240840" cy="205920"/>
              </p14:xfrm>
            </p:contentPart>
          </mc:Choice>
          <mc:Fallback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572C18A8-E8AD-2A85-7535-62285628181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55695" y="2660150"/>
                  <a:ext cx="276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CB8985C7-DADD-64C8-2CD9-39F3B0AFA092}"/>
                    </a:ext>
                  </a:extLst>
                </p14:cNvPr>
                <p14:cNvContentPartPr/>
                <p14:nvPr/>
              </p14:nvContentPartPr>
              <p14:xfrm>
                <a:off x="10024215" y="1946630"/>
                <a:ext cx="207000" cy="97092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CB8985C7-DADD-64C8-2CD9-39F3B0AFA09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06575" y="1928630"/>
                  <a:ext cx="242640" cy="10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C19ECC67-F463-E6E9-B6D4-A1550A3046DE}"/>
                    </a:ext>
                  </a:extLst>
                </p14:cNvPr>
                <p14:cNvContentPartPr/>
                <p14:nvPr/>
              </p14:nvContentPartPr>
              <p14:xfrm>
                <a:off x="10251735" y="1871750"/>
                <a:ext cx="59040" cy="171000"/>
              </p14:xfrm>
            </p:contentPart>
          </mc:Choice>
          <mc:Fallback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C19ECC67-F463-E6E9-B6D4-A1550A3046D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33735" y="1853750"/>
                  <a:ext cx="94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363B65DE-92B8-7340-C5BA-5CF29E536D26}"/>
                    </a:ext>
                  </a:extLst>
                </p14:cNvPr>
                <p14:cNvContentPartPr/>
                <p14:nvPr/>
              </p14:nvContentPartPr>
              <p14:xfrm>
                <a:off x="10368375" y="1827470"/>
                <a:ext cx="203040" cy="18072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363B65DE-92B8-7340-C5BA-5CF29E536D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50735" y="1809470"/>
                  <a:ext cx="238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5D49DCE5-2B79-E420-32B6-D82AD080E252}"/>
                    </a:ext>
                  </a:extLst>
                </p14:cNvPr>
                <p14:cNvContentPartPr/>
                <p14:nvPr/>
              </p14:nvContentPartPr>
              <p14:xfrm>
                <a:off x="10501575" y="2406710"/>
                <a:ext cx="219240" cy="31320"/>
              </p14:xfrm>
            </p:contentPart>
          </mc:Choice>
          <mc:Fallback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5D49DCE5-2B79-E420-32B6-D82AD080E25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83575" y="2388710"/>
                  <a:ext cx="254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056D613E-27A5-8B67-5FAB-EB405AA9E285}"/>
                    </a:ext>
                  </a:extLst>
                </p14:cNvPr>
                <p14:cNvContentPartPr/>
                <p14:nvPr/>
              </p14:nvContentPartPr>
              <p14:xfrm>
                <a:off x="10523535" y="2501390"/>
                <a:ext cx="258120" cy="27360"/>
              </p14:xfrm>
            </p:contentPart>
          </mc:Choice>
          <mc:Fallback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056D613E-27A5-8B67-5FAB-EB405AA9E28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05895" y="2483750"/>
                  <a:ext cx="293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F5D54A3D-9FD2-E885-1131-E83D981C84E0}"/>
                    </a:ext>
                  </a:extLst>
                </p14:cNvPr>
                <p14:cNvContentPartPr/>
                <p14:nvPr/>
              </p14:nvContentPartPr>
              <p14:xfrm>
                <a:off x="10884615" y="2187830"/>
                <a:ext cx="156960" cy="118800"/>
              </p14:xfrm>
            </p:contentPart>
          </mc:Choice>
          <mc:Fallback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F5D54A3D-9FD2-E885-1131-E83D981C84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866615" y="2170190"/>
                  <a:ext cx="192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CB3B7E6C-6143-D556-FABF-544904456607}"/>
                    </a:ext>
                  </a:extLst>
                </p14:cNvPr>
                <p14:cNvContentPartPr/>
                <p14:nvPr/>
              </p14:nvContentPartPr>
              <p14:xfrm>
                <a:off x="10985055" y="2205830"/>
                <a:ext cx="162720" cy="106560"/>
              </p14:xfrm>
            </p:contentPart>
          </mc:Choice>
          <mc:Fallback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CB3B7E6C-6143-D556-FABF-54490445660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67415" y="2187830"/>
                  <a:ext cx="198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3FB3B6E6-33B0-6C09-9342-9AE164F005B3}"/>
                    </a:ext>
                  </a:extLst>
                </p14:cNvPr>
                <p14:cNvContentPartPr/>
                <p14:nvPr/>
              </p14:nvContentPartPr>
              <p14:xfrm>
                <a:off x="10995495" y="1992710"/>
                <a:ext cx="190440" cy="156600"/>
              </p14:xfrm>
            </p:contentPart>
          </mc:Choice>
          <mc:Fallback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3FB3B6E6-33B0-6C09-9342-9AE164F005B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77855" y="1974710"/>
                  <a:ext cx="226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16C173E6-03AD-8147-786D-2F345688357B}"/>
                    </a:ext>
                  </a:extLst>
                </p14:cNvPr>
                <p14:cNvContentPartPr/>
                <p14:nvPr/>
              </p14:nvContentPartPr>
              <p14:xfrm>
                <a:off x="11257215" y="1945550"/>
                <a:ext cx="176400" cy="202680"/>
              </p14:xfrm>
            </p:contentPart>
          </mc:Choice>
          <mc:Fallback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16C173E6-03AD-8147-786D-2F345688357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39575" y="1927910"/>
                  <a:ext cx="212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0132C4C4-AE9D-AB56-D04F-1AF5B30B53ED}"/>
                    </a:ext>
                  </a:extLst>
                </p14:cNvPr>
                <p14:cNvContentPartPr/>
                <p14:nvPr/>
              </p14:nvContentPartPr>
              <p14:xfrm>
                <a:off x="10897215" y="2410310"/>
                <a:ext cx="677520" cy="29520"/>
              </p14:xfrm>
            </p:contentPart>
          </mc:Choice>
          <mc:Fallback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0132C4C4-AE9D-AB56-D04F-1AF5B30B53E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79215" y="2392670"/>
                  <a:ext cx="713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8CFB88F2-BF50-672A-3B6B-5FB2C7572A5E}"/>
                    </a:ext>
                  </a:extLst>
                </p14:cNvPr>
                <p14:cNvContentPartPr/>
                <p14:nvPr/>
              </p14:nvContentPartPr>
              <p14:xfrm>
                <a:off x="11044455" y="2488430"/>
                <a:ext cx="135360" cy="261720"/>
              </p14:xfrm>
            </p:contentPart>
          </mc:Choice>
          <mc:Fallback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8CFB88F2-BF50-672A-3B6B-5FB2C7572A5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26455" y="2470430"/>
                  <a:ext cx="171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E9C024F7-9659-F39B-77AE-4DE953E20423}"/>
                    </a:ext>
                  </a:extLst>
                </p14:cNvPr>
                <p14:cNvContentPartPr/>
                <p14:nvPr/>
              </p14:nvContentPartPr>
              <p14:xfrm>
                <a:off x="11291775" y="2505710"/>
                <a:ext cx="24480" cy="121320"/>
              </p14:xfrm>
            </p:contentPart>
          </mc:Choice>
          <mc:Fallback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E9C024F7-9659-F39B-77AE-4DE953E2042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73775" y="2487710"/>
                  <a:ext cx="6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799E6B28-0BE2-4B52-3824-89F1840A480B}"/>
                    </a:ext>
                  </a:extLst>
                </p14:cNvPr>
                <p14:cNvContentPartPr/>
                <p14:nvPr/>
              </p14:nvContentPartPr>
              <p14:xfrm>
                <a:off x="11378535" y="2476190"/>
                <a:ext cx="192600" cy="120960"/>
              </p14:xfrm>
            </p:contentPart>
          </mc:Choice>
          <mc:Fallback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799E6B28-0BE2-4B52-3824-89F1840A48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360535" y="2458190"/>
                  <a:ext cx="2282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46B804BF-504F-0877-E0A9-7BD3CA387EA2}"/>
              </a:ext>
            </a:extLst>
          </p:cNvPr>
          <p:cNvGrpSpPr/>
          <p:nvPr/>
        </p:nvGrpSpPr>
        <p:grpSpPr>
          <a:xfrm>
            <a:off x="4235415" y="2623430"/>
            <a:ext cx="255240" cy="96480"/>
            <a:chOff x="4235415" y="2623430"/>
            <a:chExt cx="255240" cy="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3BEACEED-C495-9EDD-41C9-55B4C6AF41D7}"/>
                    </a:ext>
                  </a:extLst>
                </p14:cNvPr>
                <p14:cNvContentPartPr/>
                <p14:nvPr/>
              </p14:nvContentPartPr>
              <p14:xfrm>
                <a:off x="4236495" y="2623430"/>
                <a:ext cx="250200" cy="80640"/>
              </p14:xfrm>
            </p:contentPart>
          </mc:Choice>
          <mc:Fallback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3BEACEED-C495-9EDD-41C9-55B4C6AF41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18495" y="2605790"/>
                  <a:ext cx="285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10155FC2-F0CC-4D2C-BAC0-2E934561E4CE}"/>
                    </a:ext>
                  </a:extLst>
                </p14:cNvPr>
                <p14:cNvContentPartPr/>
                <p14:nvPr/>
              </p14:nvContentPartPr>
              <p14:xfrm>
                <a:off x="4235415" y="2638910"/>
                <a:ext cx="255240" cy="81000"/>
              </p14:xfrm>
            </p:contentPart>
          </mc:Choice>
          <mc:Fallback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10155FC2-F0CC-4D2C-BAC0-2E934561E4C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17415" y="2621270"/>
                  <a:ext cx="2908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C8434B8C-70D6-CE89-E00B-0D7D62CF8A35}"/>
              </a:ext>
            </a:extLst>
          </p:cNvPr>
          <p:cNvGrpSpPr/>
          <p:nvPr/>
        </p:nvGrpSpPr>
        <p:grpSpPr>
          <a:xfrm>
            <a:off x="5414055" y="2987750"/>
            <a:ext cx="215640" cy="182520"/>
            <a:chOff x="5414055" y="2987750"/>
            <a:chExt cx="21564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813C3FDC-9DF0-A438-56D9-CD7223AB2F5A}"/>
                    </a:ext>
                  </a:extLst>
                </p14:cNvPr>
                <p14:cNvContentPartPr/>
                <p14:nvPr/>
              </p14:nvContentPartPr>
              <p14:xfrm>
                <a:off x="5427015" y="2989550"/>
                <a:ext cx="202680" cy="151560"/>
              </p14:xfrm>
            </p:contentPart>
          </mc:Choice>
          <mc:Fallback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813C3FDC-9DF0-A438-56D9-CD7223AB2F5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09015" y="2971910"/>
                  <a:ext cx="238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C562F978-0E23-D84B-4596-12BA6CF5685A}"/>
                    </a:ext>
                  </a:extLst>
                </p14:cNvPr>
                <p14:cNvContentPartPr/>
                <p14:nvPr/>
              </p14:nvContentPartPr>
              <p14:xfrm>
                <a:off x="5414055" y="2987750"/>
                <a:ext cx="154440" cy="182520"/>
              </p14:xfrm>
            </p:contentPart>
          </mc:Choice>
          <mc:Fallback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C562F978-0E23-D84B-4596-12BA6CF5685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96055" y="2970110"/>
                  <a:ext cx="19008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72E9778C-04F8-FEFA-0D93-609ADDCE8D7A}"/>
                  </a:ext>
                </a:extLst>
              </p14:cNvPr>
              <p14:cNvContentPartPr/>
              <p14:nvPr/>
            </p14:nvContentPartPr>
            <p14:xfrm>
              <a:off x="1473495" y="1763390"/>
              <a:ext cx="215640" cy="48960"/>
            </p14:xfrm>
          </p:contentPart>
        </mc:Choice>
        <mc:Fallback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72E9778C-04F8-FEFA-0D93-609ADDCE8D7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419495" y="1655750"/>
                <a:ext cx="323280" cy="2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37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055801FB-774F-BA9E-670A-E9A381C88D5A}"/>
              </a:ext>
            </a:extLst>
          </p:cNvPr>
          <p:cNvGrpSpPr/>
          <p:nvPr/>
        </p:nvGrpSpPr>
        <p:grpSpPr>
          <a:xfrm>
            <a:off x="918735" y="450110"/>
            <a:ext cx="2469960" cy="469080"/>
            <a:chOff x="918735" y="450110"/>
            <a:chExt cx="246996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F02A62F9-E402-163F-680D-C0CAE9238D82}"/>
                    </a:ext>
                  </a:extLst>
                </p14:cNvPr>
                <p14:cNvContentPartPr/>
                <p14:nvPr/>
              </p14:nvContentPartPr>
              <p14:xfrm>
                <a:off x="918735" y="455870"/>
                <a:ext cx="433080" cy="32040"/>
              </p14:xfrm>
            </p:contentPart>
          </mc:Choice>
          <mc:Fallback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F02A62F9-E402-163F-680D-C0CAE9238D8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1095" y="437870"/>
                  <a:ext cx="468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B07938F9-CBD6-2746-75A3-76791EB0BB76}"/>
                    </a:ext>
                  </a:extLst>
                </p14:cNvPr>
                <p14:cNvContentPartPr/>
                <p14:nvPr/>
              </p14:nvContentPartPr>
              <p14:xfrm>
                <a:off x="976335" y="450110"/>
                <a:ext cx="228240" cy="250200"/>
              </p14:xfrm>
            </p:contentPart>
          </mc:Choice>
          <mc:Fallback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B07938F9-CBD6-2746-75A3-76791EB0BB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8335" y="432470"/>
                  <a:ext cx="263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DC73F616-06A3-3D65-735C-2C08E75D3F4F}"/>
                    </a:ext>
                  </a:extLst>
                </p14:cNvPr>
                <p14:cNvContentPartPr/>
                <p14:nvPr/>
              </p14:nvContentPartPr>
              <p14:xfrm>
                <a:off x="1245975" y="593390"/>
                <a:ext cx="227520" cy="10764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DC73F616-06A3-3D65-735C-2C08E75D3F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8335" y="575390"/>
                  <a:ext cx="263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CBD066D5-B482-D0DC-73EB-3B096F207E68}"/>
                    </a:ext>
                  </a:extLst>
                </p14:cNvPr>
                <p14:cNvContentPartPr/>
                <p14:nvPr/>
              </p14:nvContentPartPr>
              <p14:xfrm>
                <a:off x="1496895" y="573590"/>
                <a:ext cx="338400" cy="12528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CBD066D5-B482-D0DC-73EB-3B096F207E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79255" y="555950"/>
                  <a:ext cx="374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5ED66B72-3A25-AC60-34F2-FD4DD5EF28D1}"/>
                    </a:ext>
                  </a:extLst>
                </p14:cNvPr>
                <p14:cNvContentPartPr/>
                <p14:nvPr/>
              </p14:nvContentPartPr>
              <p14:xfrm>
                <a:off x="1755735" y="603470"/>
                <a:ext cx="204120" cy="8712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5ED66B72-3A25-AC60-34F2-FD4DD5EF28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8095" y="585470"/>
                  <a:ext cx="239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F37E86BF-B58D-8827-A182-4074736E6E16}"/>
                    </a:ext>
                  </a:extLst>
                </p14:cNvPr>
                <p14:cNvContentPartPr/>
                <p14:nvPr/>
              </p14:nvContentPartPr>
              <p14:xfrm>
                <a:off x="1927815" y="618230"/>
                <a:ext cx="83160" cy="10440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F37E86BF-B58D-8827-A182-4074736E6E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10175" y="600230"/>
                  <a:ext cx="118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BE4DBC3A-6F46-EDE0-8E1A-6EEF0E45C9C7}"/>
                    </a:ext>
                  </a:extLst>
                </p14:cNvPr>
                <p14:cNvContentPartPr/>
                <p14:nvPr/>
              </p14:nvContentPartPr>
              <p14:xfrm>
                <a:off x="2021415" y="613190"/>
                <a:ext cx="388800" cy="10548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BE4DBC3A-6F46-EDE0-8E1A-6EEF0E45C9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3775" y="595190"/>
                  <a:ext cx="424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691DB4AE-8B7A-3D7B-B06A-AFA49BC98394}"/>
                    </a:ext>
                  </a:extLst>
                </p14:cNvPr>
                <p14:cNvContentPartPr/>
                <p14:nvPr/>
              </p14:nvContentPartPr>
              <p14:xfrm>
                <a:off x="2337855" y="649910"/>
                <a:ext cx="203400" cy="7956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691DB4AE-8B7A-3D7B-B06A-AFA49BC983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9855" y="631910"/>
                  <a:ext cx="239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93A8C248-EC03-EBB0-2034-9E73BFF744C2}"/>
                    </a:ext>
                  </a:extLst>
                </p14:cNvPr>
                <p14:cNvContentPartPr/>
                <p14:nvPr/>
              </p14:nvContentPartPr>
              <p14:xfrm>
                <a:off x="2286015" y="693470"/>
                <a:ext cx="178560" cy="22572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93A8C248-EC03-EBB0-2034-9E73BFF744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8375" y="675470"/>
                  <a:ext cx="214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65B6C5E4-5370-7725-BBA0-12712870F872}"/>
                    </a:ext>
                  </a:extLst>
                </p14:cNvPr>
                <p14:cNvContentPartPr/>
                <p14:nvPr/>
              </p14:nvContentPartPr>
              <p14:xfrm>
                <a:off x="2540895" y="659630"/>
                <a:ext cx="286560" cy="9756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65B6C5E4-5370-7725-BBA0-12712870F8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22895" y="641990"/>
                  <a:ext cx="322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A7D809BC-BD4B-ED2F-1128-8ADE568D6DC2}"/>
                    </a:ext>
                  </a:extLst>
                </p14:cNvPr>
                <p14:cNvContentPartPr/>
                <p14:nvPr/>
              </p14:nvContentPartPr>
              <p14:xfrm>
                <a:off x="2895495" y="572150"/>
                <a:ext cx="186480" cy="16596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A7D809BC-BD4B-ED2F-1128-8ADE568D6D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7495" y="554150"/>
                  <a:ext cx="222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4A356130-38CF-A3A2-6B80-FC05D6379A4F}"/>
                    </a:ext>
                  </a:extLst>
                </p14:cNvPr>
                <p14:cNvContentPartPr/>
                <p14:nvPr/>
              </p14:nvContentPartPr>
              <p14:xfrm>
                <a:off x="3047055" y="666470"/>
                <a:ext cx="196200" cy="766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4A356130-38CF-A3A2-6B80-FC05D6379A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29415" y="648470"/>
                  <a:ext cx="231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8B34C1E3-68DD-4EA9-3C58-25F543694D96}"/>
                    </a:ext>
                  </a:extLst>
                </p14:cNvPr>
                <p14:cNvContentPartPr/>
                <p14:nvPr/>
              </p14:nvContentPartPr>
              <p14:xfrm>
                <a:off x="3171255" y="686270"/>
                <a:ext cx="217440" cy="6264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8B34C1E3-68DD-4EA9-3C58-25F543694D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53255" y="668630"/>
                  <a:ext cx="2530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41FABAD-FE16-80F9-CDD9-1EE8A97BE9F5}"/>
              </a:ext>
            </a:extLst>
          </p:cNvPr>
          <p:cNvGrpSpPr/>
          <p:nvPr/>
        </p:nvGrpSpPr>
        <p:grpSpPr>
          <a:xfrm>
            <a:off x="3870375" y="333830"/>
            <a:ext cx="520560" cy="362880"/>
            <a:chOff x="3870375" y="333830"/>
            <a:chExt cx="52056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100686AB-22CD-F52B-6A0A-F2477687347A}"/>
                    </a:ext>
                  </a:extLst>
                </p14:cNvPr>
                <p14:cNvContentPartPr/>
                <p14:nvPr/>
              </p14:nvContentPartPr>
              <p14:xfrm>
                <a:off x="3870375" y="604910"/>
                <a:ext cx="227520" cy="9180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100686AB-22CD-F52B-6A0A-F247768734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52735" y="587270"/>
                  <a:ext cx="263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095F515F-4979-001C-7C05-03905DD8DB16}"/>
                    </a:ext>
                  </a:extLst>
                </p14:cNvPr>
                <p14:cNvContentPartPr/>
                <p14:nvPr/>
              </p14:nvContentPartPr>
              <p14:xfrm>
                <a:off x="4050735" y="333830"/>
                <a:ext cx="213480" cy="32040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095F515F-4979-001C-7C05-03905DD8DB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2735" y="315830"/>
                  <a:ext cx="249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8C494505-4CEC-717F-39DA-8F2B745A14D0}"/>
                    </a:ext>
                  </a:extLst>
                </p14:cNvPr>
                <p14:cNvContentPartPr/>
                <p14:nvPr/>
              </p14:nvContentPartPr>
              <p14:xfrm>
                <a:off x="4128495" y="542990"/>
                <a:ext cx="262440" cy="14184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8C494505-4CEC-717F-39DA-8F2B745A14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10495" y="525350"/>
                  <a:ext cx="2980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634E38B-C0E3-5721-A05C-52F99FA7BE71}"/>
              </a:ext>
            </a:extLst>
          </p:cNvPr>
          <p:cNvGrpSpPr/>
          <p:nvPr/>
        </p:nvGrpSpPr>
        <p:grpSpPr>
          <a:xfrm>
            <a:off x="4758495" y="463430"/>
            <a:ext cx="3279240" cy="418680"/>
            <a:chOff x="4758495" y="463430"/>
            <a:chExt cx="327924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EB75DBC1-2CE8-2CD5-F741-884B080B9F89}"/>
                    </a:ext>
                  </a:extLst>
                </p14:cNvPr>
                <p14:cNvContentPartPr/>
                <p14:nvPr/>
              </p14:nvContentPartPr>
              <p14:xfrm>
                <a:off x="4758495" y="566390"/>
                <a:ext cx="365400" cy="12708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EB75DBC1-2CE8-2CD5-F741-884B080B9F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40855" y="548390"/>
                  <a:ext cx="401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CD92EC38-058E-E59F-4273-635ECC77804C}"/>
                    </a:ext>
                  </a:extLst>
                </p14:cNvPr>
                <p14:cNvContentPartPr/>
                <p14:nvPr/>
              </p14:nvContentPartPr>
              <p14:xfrm>
                <a:off x="4972695" y="597350"/>
                <a:ext cx="206280" cy="28476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CD92EC38-058E-E59F-4273-635ECC7780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55055" y="579350"/>
                  <a:ext cx="241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EA43B255-BBCB-E05D-C04A-2C8498D79DEE}"/>
                    </a:ext>
                  </a:extLst>
                </p14:cNvPr>
                <p14:cNvContentPartPr/>
                <p14:nvPr/>
              </p14:nvContentPartPr>
              <p14:xfrm>
                <a:off x="5075655" y="562070"/>
                <a:ext cx="295200" cy="14508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EA43B255-BBCB-E05D-C04A-2C8498D79D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58015" y="544430"/>
                  <a:ext cx="330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74D1042D-FDF9-915B-1A43-F35246327B3E}"/>
                    </a:ext>
                  </a:extLst>
                </p14:cNvPr>
                <p14:cNvContentPartPr/>
                <p14:nvPr/>
              </p14:nvContentPartPr>
              <p14:xfrm>
                <a:off x="5436735" y="546590"/>
                <a:ext cx="696240" cy="15444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74D1042D-FDF9-915B-1A43-F35246327B3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19095" y="528590"/>
                  <a:ext cx="731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0EF6A15D-BC72-A1D6-2665-6E23F52F965A}"/>
                    </a:ext>
                  </a:extLst>
                </p14:cNvPr>
                <p14:cNvContentPartPr/>
                <p14:nvPr/>
              </p14:nvContentPartPr>
              <p14:xfrm>
                <a:off x="6105255" y="569270"/>
                <a:ext cx="251280" cy="9936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0EF6A15D-BC72-A1D6-2665-6E23F52F96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87255" y="551630"/>
                  <a:ext cx="286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37700372-C573-6393-C47F-E69444E4663E}"/>
                    </a:ext>
                  </a:extLst>
                </p14:cNvPr>
                <p14:cNvContentPartPr/>
                <p14:nvPr/>
              </p14:nvContentPartPr>
              <p14:xfrm>
                <a:off x="6267255" y="590150"/>
                <a:ext cx="134640" cy="9072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37700372-C573-6393-C47F-E69444E466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49255" y="572510"/>
                  <a:ext cx="170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8C0D699F-EA46-07CA-AA5F-4B21D33740A5}"/>
                    </a:ext>
                  </a:extLst>
                </p14:cNvPr>
                <p14:cNvContentPartPr/>
                <p14:nvPr/>
              </p14:nvContentPartPr>
              <p14:xfrm>
                <a:off x="6526455" y="538310"/>
                <a:ext cx="323640" cy="12024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8C0D699F-EA46-07CA-AA5F-4B21D33740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08455" y="520310"/>
                  <a:ext cx="359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428B7612-66E7-28B6-9DEE-04E0B9A07525}"/>
                    </a:ext>
                  </a:extLst>
                </p14:cNvPr>
                <p14:cNvContentPartPr/>
                <p14:nvPr/>
              </p14:nvContentPartPr>
              <p14:xfrm>
                <a:off x="6901935" y="463430"/>
                <a:ext cx="57960" cy="5868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428B7612-66E7-28B6-9DEE-04E0B9A0752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83935" y="445790"/>
                  <a:ext cx="93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B2E997B7-D0E1-F8E2-B2D2-3CAC4C8C3550}"/>
                    </a:ext>
                  </a:extLst>
                </p14:cNvPr>
                <p14:cNvContentPartPr/>
                <p14:nvPr/>
              </p14:nvContentPartPr>
              <p14:xfrm>
                <a:off x="6894015" y="546590"/>
                <a:ext cx="223560" cy="9468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B2E997B7-D0E1-F8E2-B2D2-3CAC4C8C35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76015" y="528950"/>
                  <a:ext cx="259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A5CD7D3D-DD46-4A1A-1C1F-5601B92594BC}"/>
                    </a:ext>
                  </a:extLst>
                </p14:cNvPr>
                <p14:cNvContentPartPr/>
                <p14:nvPr/>
              </p14:nvContentPartPr>
              <p14:xfrm>
                <a:off x="7125495" y="535070"/>
                <a:ext cx="262080" cy="12996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A5CD7D3D-DD46-4A1A-1C1F-5601B92594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07855" y="517430"/>
                  <a:ext cx="297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BE160D24-83CE-5436-69AF-B8EEE8A1673B}"/>
                    </a:ext>
                  </a:extLst>
                </p14:cNvPr>
                <p14:cNvContentPartPr/>
                <p14:nvPr/>
              </p14:nvContentPartPr>
              <p14:xfrm>
                <a:off x="7424295" y="522470"/>
                <a:ext cx="345240" cy="15084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BE160D24-83CE-5436-69AF-B8EEE8A167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06295" y="504470"/>
                  <a:ext cx="380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A43D3A53-21EB-5DA1-16E4-D6612E242336}"/>
                    </a:ext>
                  </a:extLst>
                </p14:cNvPr>
                <p14:cNvContentPartPr/>
                <p14:nvPr/>
              </p14:nvContentPartPr>
              <p14:xfrm>
                <a:off x="7710135" y="524990"/>
                <a:ext cx="327600" cy="17028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A43D3A53-21EB-5DA1-16E4-D6612E24233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92135" y="506990"/>
                  <a:ext cx="36324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40AB8721-3F7C-F1D6-6A74-EEDED5DA101D}"/>
              </a:ext>
            </a:extLst>
          </p:cNvPr>
          <p:cNvGrpSpPr/>
          <p:nvPr/>
        </p:nvGrpSpPr>
        <p:grpSpPr>
          <a:xfrm>
            <a:off x="3106815" y="1054550"/>
            <a:ext cx="6504120" cy="1582200"/>
            <a:chOff x="3106815" y="1054550"/>
            <a:chExt cx="6504120" cy="15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E0EEC4FE-F837-67C5-DCE9-78264EACE197}"/>
                    </a:ext>
                  </a:extLst>
                </p14:cNvPr>
                <p14:cNvContentPartPr/>
                <p14:nvPr/>
              </p14:nvContentPartPr>
              <p14:xfrm>
                <a:off x="3129855" y="1097030"/>
                <a:ext cx="351720" cy="23292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E0EEC4FE-F837-67C5-DCE9-78264EACE1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11855" y="1079030"/>
                  <a:ext cx="387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56F0DD43-E548-17F1-7210-2A1AD8D786EA}"/>
                    </a:ext>
                  </a:extLst>
                </p14:cNvPr>
                <p14:cNvContentPartPr/>
                <p14:nvPr/>
              </p14:nvContentPartPr>
              <p14:xfrm>
                <a:off x="3646455" y="1054550"/>
                <a:ext cx="111600" cy="23148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56F0DD43-E548-17F1-7210-2A1AD8D786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28455" y="1036550"/>
                  <a:ext cx="147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4B1DF3F2-A539-EFE4-1ABE-0ED1E543F427}"/>
                    </a:ext>
                  </a:extLst>
                </p14:cNvPr>
                <p14:cNvContentPartPr/>
                <p14:nvPr/>
              </p14:nvContentPartPr>
              <p14:xfrm>
                <a:off x="3563655" y="1158950"/>
                <a:ext cx="427320" cy="3816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4B1DF3F2-A539-EFE4-1ABE-0ED1E543F4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46015" y="1141310"/>
                  <a:ext cx="462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B9D248F1-1BCD-53AA-AC0F-90E8CCC0E432}"/>
                    </a:ext>
                  </a:extLst>
                </p14:cNvPr>
                <p14:cNvContentPartPr/>
                <p14:nvPr/>
              </p14:nvContentPartPr>
              <p14:xfrm>
                <a:off x="3967215" y="1116470"/>
                <a:ext cx="502920" cy="22860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B9D248F1-1BCD-53AA-AC0F-90E8CCC0E4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49215" y="1098830"/>
                  <a:ext cx="538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07D61BA2-F869-BB72-0F9D-035DADA57687}"/>
                    </a:ext>
                  </a:extLst>
                </p14:cNvPr>
                <p14:cNvContentPartPr/>
                <p14:nvPr/>
              </p14:nvContentPartPr>
              <p14:xfrm>
                <a:off x="4656255" y="1194590"/>
                <a:ext cx="333720" cy="1908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07D61BA2-F869-BB72-0F9D-035DADA576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38615" y="1176590"/>
                  <a:ext cx="369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2C67B7CC-8577-83C6-86BE-5768BBDCA0F9}"/>
                    </a:ext>
                  </a:extLst>
                </p14:cNvPr>
                <p14:cNvContentPartPr/>
                <p14:nvPr/>
              </p14:nvContentPartPr>
              <p14:xfrm>
                <a:off x="4728255" y="1284950"/>
                <a:ext cx="368280" cy="3132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2C67B7CC-8577-83C6-86BE-5768BBDCA0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10615" y="1267310"/>
                  <a:ext cx="403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EF57B4ED-1EDC-1315-958B-05BAFE9D7F48}"/>
                    </a:ext>
                  </a:extLst>
                </p14:cNvPr>
                <p14:cNvContentPartPr/>
                <p14:nvPr/>
              </p14:nvContentPartPr>
              <p14:xfrm>
                <a:off x="5250975" y="1158230"/>
                <a:ext cx="282960" cy="21060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EF57B4ED-1EDC-1315-958B-05BAFE9D7F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32975" y="1140590"/>
                  <a:ext cx="318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2476A392-4654-ACAB-B877-1F836E503290}"/>
                    </a:ext>
                  </a:extLst>
                </p14:cNvPr>
                <p14:cNvContentPartPr/>
                <p14:nvPr/>
              </p14:nvContentPartPr>
              <p14:xfrm>
                <a:off x="3136695" y="1733150"/>
                <a:ext cx="331200" cy="19764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2476A392-4654-ACAB-B877-1F836E5032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19055" y="1715150"/>
                  <a:ext cx="366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61B70905-B39A-1C42-CFBB-4AF846BEA5B5}"/>
                    </a:ext>
                  </a:extLst>
                </p14:cNvPr>
                <p14:cNvContentPartPr/>
                <p14:nvPr/>
              </p14:nvContentPartPr>
              <p14:xfrm>
                <a:off x="3598575" y="1883630"/>
                <a:ext cx="34200" cy="1584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61B70905-B39A-1C42-CFBB-4AF846BEA5B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80935" y="1865630"/>
                  <a:ext cx="69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EA7042BF-108E-E760-46D1-1F5ADEDDBAE0}"/>
                    </a:ext>
                  </a:extLst>
                </p14:cNvPr>
                <p14:cNvContentPartPr/>
                <p14:nvPr/>
              </p14:nvContentPartPr>
              <p14:xfrm>
                <a:off x="3880095" y="1765550"/>
                <a:ext cx="309960" cy="200520"/>
              </p14:xfrm>
            </p:contentPart>
          </mc:Choice>
          <mc:Fallback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EA7042BF-108E-E760-46D1-1F5ADEDDBA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62455" y="1747550"/>
                  <a:ext cx="345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3D12D53A-4359-4642-21DD-2BE69C4FD634}"/>
                    </a:ext>
                  </a:extLst>
                </p14:cNvPr>
                <p14:cNvContentPartPr/>
                <p14:nvPr/>
              </p14:nvContentPartPr>
              <p14:xfrm>
                <a:off x="4571655" y="1838990"/>
                <a:ext cx="359640" cy="1980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3D12D53A-4359-4642-21DD-2BE69C4FD6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53655" y="1821350"/>
                  <a:ext cx="395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5E90A53D-EE77-95BC-880B-BFA3CC65CF30}"/>
                    </a:ext>
                  </a:extLst>
                </p14:cNvPr>
                <p14:cNvContentPartPr/>
                <p14:nvPr/>
              </p14:nvContentPartPr>
              <p14:xfrm>
                <a:off x="4576695" y="1958870"/>
                <a:ext cx="326880" cy="1440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5E90A53D-EE77-95BC-880B-BFA3CC65CF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59055" y="1940870"/>
                  <a:ext cx="362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743843F6-2378-3378-D406-E9CA75309790}"/>
                    </a:ext>
                  </a:extLst>
                </p14:cNvPr>
                <p14:cNvContentPartPr/>
                <p14:nvPr/>
              </p14:nvContentPartPr>
              <p14:xfrm>
                <a:off x="5137575" y="1808390"/>
                <a:ext cx="267840" cy="23508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743843F6-2378-3378-D406-E9CA7530979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19575" y="1790390"/>
                  <a:ext cx="303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121BC24C-3CD3-0D4D-B0BE-B00F37634122}"/>
                    </a:ext>
                  </a:extLst>
                </p14:cNvPr>
                <p14:cNvContentPartPr/>
                <p14:nvPr/>
              </p14:nvContentPartPr>
              <p14:xfrm>
                <a:off x="5460135" y="1881830"/>
                <a:ext cx="245520" cy="11484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121BC24C-3CD3-0D4D-B0BE-B00F376341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42135" y="1863830"/>
                  <a:ext cx="281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3FFF1F98-4B7D-FCE1-A84E-F2F7243A20FC}"/>
                    </a:ext>
                  </a:extLst>
                </p14:cNvPr>
                <p14:cNvContentPartPr/>
                <p14:nvPr/>
              </p14:nvContentPartPr>
              <p14:xfrm>
                <a:off x="3106815" y="2367830"/>
                <a:ext cx="178560" cy="12276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3FFF1F98-4B7D-FCE1-A84E-F2F7243A20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88815" y="2350190"/>
                  <a:ext cx="214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AAD48834-E1CE-9594-F4A1-464BFC1040F2}"/>
                    </a:ext>
                  </a:extLst>
                </p14:cNvPr>
                <p14:cNvContentPartPr/>
                <p14:nvPr/>
              </p14:nvContentPartPr>
              <p14:xfrm>
                <a:off x="3209055" y="2413550"/>
                <a:ext cx="92880" cy="20232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AAD48834-E1CE-9594-F4A1-464BFC1040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91055" y="2395910"/>
                  <a:ext cx="128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081A5540-129B-C52B-176C-BBD0F794C9AE}"/>
                    </a:ext>
                  </a:extLst>
                </p14:cNvPr>
                <p14:cNvContentPartPr/>
                <p14:nvPr/>
              </p14:nvContentPartPr>
              <p14:xfrm>
                <a:off x="3501735" y="2389070"/>
                <a:ext cx="176760" cy="24768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081A5540-129B-C52B-176C-BBD0F794C9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84095" y="2371430"/>
                  <a:ext cx="212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4E21E45E-1BDE-69F3-CC53-9D76E3AD009B}"/>
                    </a:ext>
                  </a:extLst>
                </p14:cNvPr>
                <p14:cNvContentPartPr/>
                <p14:nvPr/>
              </p14:nvContentPartPr>
              <p14:xfrm>
                <a:off x="3408135" y="2493830"/>
                <a:ext cx="445320" cy="3312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4E21E45E-1BDE-69F3-CC53-9D76E3AD00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90495" y="2475830"/>
                  <a:ext cx="480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4FCBCAE7-2DE0-6706-A3ED-91F6B5D91D28}"/>
                    </a:ext>
                  </a:extLst>
                </p14:cNvPr>
                <p14:cNvContentPartPr/>
                <p14:nvPr/>
              </p14:nvContentPartPr>
              <p14:xfrm>
                <a:off x="3920055" y="2402390"/>
                <a:ext cx="160920" cy="20448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4FCBCAE7-2DE0-6706-A3ED-91F6B5D91D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02415" y="2384390"/>
                  <a:ext cx="196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EA91390C-E901-EEB4-2C1C-75E7891AAC0D}"/>
                    </a:ext>
                  </a:extLst>
                </p14:cNvPr>
                <p14:cNvContentPartPr/>
                <p14:nvPr/>
              </p14:nvContentPartPr>
              <p14:xfrm>
                <a:off x="4522695" y="2444870"/>
                <a:ext cx="246240" cy="2592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EA91390C-E901-EEB4-2C1C-75E7891AAC0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04695" y="2427230"/>
                  <a:ext cx="281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7A62DC6C-D57C-35FC-15EE-94BA1FB81199}"/>
                    </a:ext>
                  </a:extLst>
                </p14:cNvPr>
                <p14:cNvContentPartPr/>
                <p14:nvPr/>
              </p14:nvContentPartPr>
              <p14:xfrm>
                <a:off x="4453215" y="2482310"/>
                <a:ext cx="429840" cy="79200"/>
              </p14:xfrm>
            </p:contentPart>
          </mc:Choice>
          <mc:Fallback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7A62DC6C-D57C-35FC-15EE-94BA1FB8119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35215" y="2464310"/>
                  <a:ext cx="465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4D1A7E60-5495-353A-F451-8B4B331BD214}"/>
                    </a:ext>
                  </a:extLst>
                </p14:cNvPr>
                <p14:cNvContentPartPr/>
                <p14:nvPr/>
              </p14:nvContentPartPr>
              <p14:xfrm>
                <a:off x="5016975" y="2400950"/>
                <a:ext cx="206640" cy="20124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4D1A7E60-5495-353A-F451-8B4B331BD21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99335" y="2382950"/>
                  <a:ext cx="242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AE5F15AB-3056-BABC-8937-750D7139BC1F}"/>
                    </a:ext>
                  </a:extLst>
                </p14:cNvPr>
                <p14:cNvContentPartPr/>
                <p14:nvPr/>
              </p14:nvContentPartPr>
              <p14:xfrm>
                <a:off x="5707095" y="1205390"/>
                <a:ext cx="447840" cy="117396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AE5F15AB-3056-BABC-8937-750D7139BC1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89455" y="1187750"/>
                  <a:ext cx="483480" cy="12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399AB089-6FA4-1C97-777B-F20A9107B89F}"/>
                    </a:ext>
                  </a:extLst>
                </p14:cNvPr>
                <p14:cNvContentPartPr/>
                <p14:nvPr/>
              </p14:nvContentPartPr>
              <p14:xfrm>
                <a:off x="6514575" y="1512110"/>
                <a:ext cx="248760" cy="23688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399AB089-6FA4-1C97-777B-F20A9107B89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96575" y="1494110"/>
                  <a:ext cx="284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3524A6C5-BD58-3FC2-CC93-96760B5396BC}"/>
                    </a:ext>
                  </a:extLst>
                </p14:cNvPr>
                <p14:cNvContentPartPr/>
                <p14:nvPr/>
              </p14:nvContentPartPr>
              <p14:xfrm>
                <a:off x="6928215" y="1532990"/>
                <a:ext cx="103680" cy="166680"/>
              </p14:xfrm>
            </p:contentPart>
          </mc:Choice>
          <mc:Fallback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3524A6C5-BD58-3FC2-CC93-96760B5396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10575" y="1514990"/>
                  <a:ext cx="139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72974276-E09A-CE0A-BD44-B852BF3EE0A5}"/>
                    </a:ext>
                  </a:extLst>
                </p14:cNvPr>
                <p14:cNvContentPartPr/>
                <p14:nvPr/>
              </p14:nvContentPartPr>
              <p14:xfrm>
                <a:off x="6801495" y="1600670"/>
                <a:ext cx="354600" cy="5832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72974276-E09A-CE0A-BD44-B852BF3EE0A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83495" y="1583030"/>
                  <a:ext cx="390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9DBA21C7-4A1E-97BE-259E-EB68B18B23A7}"/>
                    </a:ext>
                  </a:extLst>
                </p14:cNvPr>
                <p14:cNvContentPartPr/>
                <p14:nvPr/>
              </p14:nvContentPartPr>
              <p14:xfrm>
                <a:off x="7152135" y="1534790"/>
                <a:ext cx="358560" cy="183960"/>
              </p14:xfrm>
            </p:contentPart>
          </mc:Choice>
          <mc:Fallback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9DBA21C7-4A1E-97BE-259E-EB68B18B23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34135" y="1517150"/>
                  <a:ext cx="394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2A098A76-579A-94C1-C563-963625884A0E}"/>
                    </a:ext>
                  </a:extLst>
                </p14:cNvPr>
                <p14:cNvContentPartPr/>
                <p14:nvPr/>
              </p14:nvContentPartPr>
              <p14:xfrm>
                <a:off x="6342855" y="1446590"/>
                <a:ext cx="286560" cy="390600"/>
              </p14:xfrm>
            </p:contentPart>
          </mc:Choice>
          <mc:Fallback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2A098A76-579A-94C1-C563-963625884A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24855" y="1428950"/>
                  <a:ext cx="3222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6314FE85-8A9E-3FF8-A09F-0CAC46E60B42}"/>
                    </a:ext>
                  </a:extLst>
                </p14:cNvPr>
                <p14:cNvContentPartPr/>
                <p14:nvPr/>
              </p14:nvContentPartPr>
              <p14:xfrm>
                <a:off x="7357695" y="1473950"/>
                <a:ext cx="194040" cy="349200"/>
              </p14:xfrm>
            </p:contentPart>
          </mc:Choice>
          <mc:Fallback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6314FE85-8A9E-3FF8-A09F-0CAC46E60B4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39695" y="1455950"/>
                  <a:ext cx="2296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F17AE4BF-276E-90DC-FA6B-ACB51A834DCE}"/>
                    </a:ext>
                  </a:extLst>
                </p14:cNvPr>
                <p14:cNvContentPartPr/>
                <p14:nvPr/>
              </p14:nvContentPartPr>
              <p14:xfrm>
                <a:off x="7737855" y="1492310"/>
                <a:ext cx="192960" cy="291600"/>
              </p14:xfrm>
            </p:contentPart>
          </mc:Choice>
          <mc:Fallback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F17AE4BF-276E-90DC-FA6B-ACB51A834DC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19855" y="1474310"/>
                  <a:ext cx="228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C65F1CAD-5264-8A89-96A8-4482DD9D4FFC}"/>
                    </a:ext>
                  </a:extLst>
                </p14:cNvPr>
                <p14:cNvContentPartPr/>
                <p14:nvPr/>
              </p14:nvContentPartPr>
              <p14:xfrm>
                <a:off x="7993095" y="1487990"/>
                <a:ext cx="294120" cy="21960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C65F1CAD-5264-8A89-96A8-4482DD9D4FF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75095" y="1470350"/>
                  <a:ext cx="329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BBC939EA-FC9E-EDCE-48F2-77889D234367}"/>
                    </a:ext>
                  </a:extLst>
                </p14:cNvPr>
                <p14:cNvContentPartPr/>
                <p14:nvPr/>
              </p14:nvContentPartPr>
              <p14:xfrm>
                <a:off x="8431935" y="1647110"/>
                <a:ext cx="56880" cy="28440"/>
              </p14:xfrm>
            </p:contentPart>
          </mc:Choice>
          <mc:Fallback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BBC939EA-FC9E-EDCE-48F2-77889D23436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13935" y="1629470"/>
                  <a:ext cx="92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525B8B83-8F5D-DF7F-1368-254F71803399}"/>
                    </a:ext>
                  </a:extLst>
                </p14:cNvPr>
                <p14:cNvContentPartPr/>
                <p14:nvPr/>
              </p14:nvContentPartPr>
              <p14:xfrm>
                <a:off x="8557215" y="1531190"/>
                <a:ext cx="320760" cy="198000"/>
              </p14:xfrm>
            </p:contentPart>
          </mc:Choice>
          <mc:Fallback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525B8B83-8F5D-DF7F-1368-254F7180339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39575" y="1513190"/>
                  <a:ext cx="356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0912254C-388C-5F6F-D958-980B74B7A843}"/>
                    </a:ext>
                  </a:extLst>
                </p14:cNvPr>
                <p14:cNvContentPartPr/>
                <p14:nvPr/>
              </p14:nvContentPartPr>
              <p14:xfrm>
                <a:off x="8829375" y="1459910"/>
                <a:ext cx="241200" cy="32652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0912254C-388C-5F6F-D958-980B74B7A8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11375" y="1442270"/>
                  <a:ext cx="2768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F36FB671-0455-DD1E-3E21-DDDE67284220}"/>
                    </a:ext>
                  </a:extLst>
                </p14:cNvPr>
                <p14:cNvContentPartPr/>
                <p14:nvPr/>
              </p14:nvContentPartPr>
              <p14:xfrm>
                <a:off x="6228375" y="1864190"/>
                <a:ext cx="3382560" cy="125640"/>
              </p14:xfrm>
            </p:contentPart>
          </mc:Choice>
          <mc:Fallback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F36FB671-0455-DD1E-3E21-DDDE6728422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10735" y="1846550"/>
                  <a:ext cx="3418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12E00A30-0EBF-FC41-6495-C2AF0B6BA7D8}"/>
                    </a:ext>
                  </a:extLst>
                </p14:cNvPr>
                <p14:cNvContentPartPr/>
                <p14:nvPr/>
              </p14:nvContentPartPr>
              <p14:xfrm>
                <a:off x="7238175" y="2065790"/>
                <a:ext cx="285120" cy="10692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12E00A30-0EBF-FC41-6495-C2AF0B6BA7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20175" y="2047790"/>
                  <a:ext cx="320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9D4DA2E2-B5B9-DECB-BADA-CFB915959327}"/>
                    </a:ext>
                  </a:extLst>
                </p14:cNvPr>
                <p14:cNvContentPartPr/>
                <p14:nvPr/>
              </p14:nvContentPartPr>
              <p14:xfrm>
                <a:off x="7259415" y="2110070"/>
                <a:ext cx="227160" cy="224280"/>
              </p14:xfrm>
            </p:contentPart>
          </mc:Choice>
          <mc:Fallback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9D4DA2E2-B5B9-DECB-BADA-CFB9159593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41775" y="2092430"/>
                  <a:ext cx="262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ECDC4984-2137-BB55-D750-F79E147E007F}"/>
                    </a:ext>
                  </a:extLst>
                </p14:cNvPr>
                <p14:cNvContentPartPr/>
                <p14:nvPr/>
              </p14:nvContentPartPr>
              <p14:xfrm>
                <a:off x="7782495" y="2100710"/>
                <a:ext cx="34920" cy="4500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ECDC4984-2137-BB55-D750-F79E147E007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64495" y="2082710"/>
                  <a:ext cx="70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582D1C87-DDD2-DE19-6C8A-C3C9107F7C2D}"/>
                    </a:ext>
                  </a:extLst>
                </p14:cNvPr>
                <p14:cNvContentPartPr/>
                <p14:nvPr/>
              </p14:nvContentPartPr>
              <p14:xfrm>
                <a:off x="7664775" y="2251550"/>
                <a:ext cx="90360" cy="8676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582D1C87-DDD2-DE19-6C8A-C3C9107F7C2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46775" y="2233910"/>
                  <a:ext cx="126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1B134BE6-E106-A4B4-8131-9C2E5E0CE30E}"/>
                    </a:ext>
                  </a:extLst>
                </p14:cNvPr>
                <p14:cNvContentPartPr/>
                <p14:nvPr/>
              </p14:nvContentPartPr>
              <p14:xfrm>
                <a:off x="7621215" y="2164430"/>
                <a:ext cx="482040" cy="6444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1B134BE6-E106-A4B4-8131-9C2E5E0CE3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03215" y="2146790"/>
                  <a:ext cx="517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FA4200BF-17A1-1B28-99AE-7E29F821CA6B}"/>
                    </a:ext>
                  </a:extLst>
                </p14:cNvPr>
                <p14:cNvContentPartPr/>
                <p14:nvPr/>
              </p14:nvContentPartPr>
              <p14:xfrm>
                <a:off x="7958175" y="2069390"/>
                <a:ext cx="379440" cy="24192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FA4200BF-17A1-1B28-99AE-7E29F821CA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40175" y="2051750"/>
                  <a:ext cx="415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81BCDEEC-EC84-A697-D971-9CBC82835D0C}"/>
                    </a:ext>
                  </a:extLst>
                </p14:cNvPr>
                <p14:cNvContentPartPr/>
                <p14:nvPr/>
              </p14:nvContentPartPr>
              <p14:xfrm>
                <a:off x="6993735" y="2025110"/>
                <a:ext cx="182880" cy="381960"/>
              </p14:xfrm>
            </p:contentPart>
          </mc:Choice>
          <mc:Fallback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81BCDEEC-EC84-A697-D971-9CBC82835D0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76095" y="2007110"/>
                  <a:ext cx="2185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B97D720D-C6EF-DB5B-E464-707749C047B4}"/>
                    </a:ext>
                  </a:extLst>
                </p14:cNvPr>
                <p14:cNvContentPartPr/>
                <p14:nvPr/>
              </p14:nvContentPartPr>
              <p14:xfrm>
                <a:off x="8274975" y="2026910"/>
                <a:ext cx="286560" cy="376200"/>
              </p14:xfrm>
            </p:contentPart>
          </mc:Choice>
          <mc:Fallback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B97D720D-C6EF-DB5B-E464-707749C047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56975" y="2009270"/>
                  <a:ext cx="3222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F23F7801-2766-A1FA-617A-050661C907CB}"/>
                    </a:ext>
                  </a:extLst>
                </p14:cNvPr>
                <p14:cNvContentPartPr/>
                <p14:nvPr/>
              </p14:nvContentPartPr>
              <p14:xfrm>
                <a:off x="7610055" y="1732430"/>
                <a:ext cx="21240" cy="11880"/>
              </p14:xfrm>
            </p:contentPart>
          </mc:Choice>
          <mc:Fallback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F23F7801-2766-A1FA-617A-050661C907C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92415" y="1714790"/>
                  <a:ext cx="56880" cy="47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6" name="Imagen 85" descr="Tabla&#10;&#10;Descripción generada automáticamente">
            <a:extLst>
              <a:ext uri="{FF2B5EF4-FFF2-40B4-BE49-F238E27FC236}">
                <a16:creationId xmlns:a16="http://schemas.microsoft.com/office/drawing/2014/main" id="{6CA79559-20AB-71AE-3B38-E1454598551F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71" y="2726324"/>
            <a:ext cx="6445599" cy="34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BA4576-974C-7CAD-C3BE-633338A15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82" y="0"/>
            <a:ext cx="8800459" cy="8614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585F8A05-7FAC-9340-1059-160A69FC447A}"/>
                  </a:ext>
                </a:extLst>
              </p14:cNvPr>
              <p14:cNvContentPartPr/>
              <p14:nvPr/>
            </p14:nvContentPartPr>
            <p14:xfrm>
              <a:off x="6213975" y="2267030"/>
              <a:ext cx="360" cy="36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585F8A05-7FAC-9340-1059-160A69FC44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6335" y="224939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o 9">
            <a:extLst>
              <a:ext uri="{FF2B5EF4-FFF2-40B4-BE49-F238E27FC236}">
                <a16:creationId xmlns:a16="http://schemas.microsoft.com/office/drawing/2014/main" id="{18D70D63-73FE-0459-DE2E-C1D1045D4633}"/>
              </a:ext>
            </a:extLst>
          </p:cNvPr>
          <p:cNvGrpSpPr/>
          <p:nvPr/>
        </p:nvGrpSpPr>
        <p:grpSpPr>
          <a:xfrm>
            <a:off x="2153535" y="864830"/>
            <a:ext cx="756000" cy="335880"/>
            <a:chOff x="2153535" y="864830"/>
            <a:chExt cx="75600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99BC97C0-A065-F839-E979-BB719DAB7934}"/>
                    </a:ext>
                  </a:extLst>
                </p14:cNvPr>
                <p14:cNvContentPartPr/>
                <p14:nvPr/>
              </p14:nvContentPartPr>
              <p14:xfrm>
                <a:off x="2895495" y="864830"/>
                <a:ext cx="14040" cy="36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99BC97C0-A065-F839-E979-BB719DAB79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77855" y="846830"/>
                  <a:ext cx="4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5205D9B6-F72F-A9D2-4CA7-B4B2ADC60F06}"/>
                    </a:ext>
                  </a:extLst>
                </p14:cNvPr>
                <p14:cNvContentPartPr/>
                <p14:nvPr/>
              </p14:nvContentPartPr>
              <p14:xfrm>
                <a:off x="2275575" y="911630"/>
                <a:ext cx="10080" cy="7956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5205D9B6-F72F-A9D2-4CA7-B4B2ADC60F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57935" y="893630"/>
                  <a:ext cx="45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DFE1B50B-0CA5-427C-1C2B-A2DA306660E8}"/>
                    </a:ext>
                  </a:extLst>
                </p14:cNvPr>
                <p14:cNvContentPartPr/>
                <p14:nvPr/>
              </p14:nvContentPartPr>
              <p14:xfrm>
                <a:off x="2153535" y="968870"/>
                <a:ext cx="239760" cy="23184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DFE1B50B-0CA5-427C-1C2B-A2DA306660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35895" y="951230"/>
                  <a:ext cx="275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2F5AB57A-999C-1CE3-052F-C40EF28E8DDB}"/>
                    </a:ext>
                  </a:extLst>
                </p14:cNvPr>
                <p14:cNvContentPartPr/>
                <p14:nvPr/>
              </p14:nvContentPartPr>
              <p14:xfrm>
                <a:off x="2443335" y="1055990"/>
                <a:ext cx="128880" cy="13428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2F5AB57A-999C-1CE3-052F-C40EF28E8D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25695" y="1038350"/>
                  <a:ext cx="164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3752E1EF-C865-B170-00C4-F775B97BBA0D}"/>
                    </a:ext>
                  </a:extLst>
                </p14:cNvPr>
                <p14:cNvContentPartPr/>
                <p14:nvPr/>
              </p14:nvContentPartPr>
              <p14:xfrm>
                <a:off x="2607495" y="1072550"/>
                <a:ext cx="237600" cy="10692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3752E1EF-C865-B170-00C4-F775B97BBA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89855" y="1054910"/>
                  <a:ext cx="27324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DC1C8621-24A5-8DB8-7F10-404492742888}"/>
                  </a:ext>
                </a:extLst>
              </p14:cNvPr>
              <p14:cNvContentPartPr/>
              <p14:nvPr/>
            </p14:nvContentPartPr>
            <p14:xfrm>
              <a:off x="3150375" y="118910"/>
              <a:ext cx="8121240" cy="69192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C1C8621-24A5-8DB8-7F10-4044927428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32375" y="100910"/>
                <a:ext cx="8156880" cy="72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o 14">
            <a:extLst>
              <a:ext uri="{FF2B5EF4-FFF2-40B4-BE49-F238E27FC236}">
                <a16:creationId xmlns:a16="http://schemas.microsoft.com/office/drawing/2014/main" id="{48780AFD-1026-5457-89FC-9FE3C07428C4}"/>
              </a:ext>
            </a:extLst>
          </p:cNvPr>
          <p:cNvGrpSpPr/>
          <p:nvPr/>
        </p:nvGrpSpPr>
        <p:grpSpPr>
          <a:xfrm>
            <a:off x="3019695" y="1016030"/>
            <a:ext cx="554040" cy="340560"/>
            <a:chOff x="3019695" y="1016030"/>
            <a:chExt cx="55404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CFF0677F-71CD-6BB9-4C36-E809CC9B1D7F}"/>
                    </a:ext>
                  </a:extLst>
                </p14:cNvPr>
                <p14:cNvContentPartPr/>
                <p14:nvPr/>
              </p14:nvContentPartPr>
              <p14:xfrm>
                <a:off x="3019695" y="1158950"/>
                <a:ext cx="256320" cy="2952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CFF0677F-71CD-6BB9-4C36-E809CC9B1D7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01695" y="1141310"/>
                  <a:ext cx="291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6CF8D599-A464-9BD5-6431-B8ECDC26FA45}"/>
                    </a:ext>
                  </a:extLst>
                </p14:cNvPr>
                <p14:cNvContentPartPr/>
                <p14:nvPr/>
              </p14:nvContentPartPr>
              <p14:xfrm>
                <a:off x="3125895" y="1083710"/>
                <a:ext cx="59400" cy="18864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6CF8D599-A464-9BD5-6431-B8ECDC26FA4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07895" y="1065710"/>
                  <a:ext cx="95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B3EF6620-2389-ED59-36DA-8118AFFEDC2C}"/>
                    </a:ext>
                  </a:extLst>
                </p14:cNvPr>
                <p14:cNvContentPartPr/>
                <p14:nvPr/>
              </p14:nvContentPartPr>
              <p14:xfrm>
                <a:off x="3439815" y="1016030"/>
                <a:ext cx="133920" cy="34056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B3EF6620-2389-ED59-36DA-8118AFFEDC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21815" y="998390"/>
                  <a:ext cx="16956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568E40D-9DBA-BEAA-3B01-79B29E76BB7D}"/>
              </a:ext>
            </a:extLst>
          </p:cNvPr>
          <p:cNvGrpSpPr/>
          <p:nvPr/>
        </p:nvGrpSpPr>
        <p:grpSpPr>
          <a:xfrm>
            <a:off x="3697935" y="1095230"/>
            <a:ext cx="753120" cy="235800"/>
            <a:chOff x="3697935" y="1095230"/>
            <a:chExt cx="75312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BE17429B-5CA8-47E5-2E9A-FD4679D69C87}"/>
                    </a:ext>
                  </a:extLst>
                </p14:cNvPr>
                <p14:cNvContentPartPr/>
                <p14:nvPr/>
              </p14:nvContentPartPr>
              <p14:xfrm>
                <a:off x="3697935" y="1120430"/>
                <a:ext cx="51840" cy="18216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BE17429B-5CA8-47E5-2E9A-FD4679D69C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80295" y="1102430"/>
                  <a:ext cx="87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375E5073-B3A0-C789-777F-4BFB31FAD79C}"/>
                    </a:ext>
                  </a:extLst>
                </p14:cNvPr>
                <p14:cNvContentPartPr/>
                <p14:nvPr/>
              </p14:nvContentPartPr>
              <p14:xfrm>
                <a:off x="3796575" y="1103510"/>
                <a:ext cx="154080" cy="9288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375E5073-B3A0-C789-777F-4BFB31FAD7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78935" y="1085870"/>
                  <a:ext cx="18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D43E8A0C-897E-D493-AD1E-8AD5A85351A6}"/>
                    </a:ext>
                  </a:extLst>
                </p14:cNvPr>
                <p14:cNvContentPartPr/>
                <p14:nvPr/>
              </p14:nvContentPartPr>
              <p14:xfrm>
                <a:off x="3866775" y="1117910"/>
                <a:ext cx="46080" cy="13356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D43E8A0C-897E-D493-AD1E-8AD5A85351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49135" y="1100270"/>
                  <a:ext cx="81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3F420CDD-0180-2DA8-8269-B1C9E79EE1F2}"/>
                    </a:ext>
                  </a:extLst>
                </p14:cNvPr>
                <p14:cNvContentPartPr/>
                <p14:nvPr/>
              </p14:nvContentPartPr>
              <p14:xfrm>
                <a:off x="3987375" y="1176230"/>
                <a:ext cx="174600" cy="1188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3F420CDD-0180-2DA8-8269-B1C9E79EE1F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69375" y="1158590"/>
                  <a:ext cx="210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41653E23-CD65-C262-E707-3BF399C8D023}"/>
                    </a:ext>
                  </a:extLst>
                </p14:cNvPr>
                <p14:cNvContentPartPr/>
                <p14:nvPr/>
              </p14:nvContentPartPr>
              <p14:xfrm>
                <a:off x="4255935" y="1102790"/>
                <a:ext cx="195120" cy="16380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41653E23-CD65-C262-E707-3BF399C8D0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38295" y="1085150"/>
                  <a:ext cx="230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33395C52-0EB9-E267-8A2C-80B96ECF6912}"/>
                    </a:ext>
                  </a:extLst>
                </p14:cNvPr>
                <p14:cNvContentPartPr/>
                <p14:nvPr/>
              </p14:nvContentPartPr>
              <p14:xfrm>
                <a:off x="3856335" y="1155350"/>
                <a:ext cx="82440" cy="17568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33395C52-0EB9-E267-8A2C-80B96ECF69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38695" y="1137350"/>
                  <a:ext cx="118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D90248BC-568E-2DAC-4F8C-BAD7D1B87567}"/>
                    </a:ext>
                  </a:extLst>
                </p14:cNvPr>
                <p14:cNvContentPartPr/>
                <p14:nvPr/>
              </p14:nvContentPartPr>
              <p14:xfrm>
                <a:off x="3768855" y="1095230"/>
                <a:ext cx="153360" cy="10188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D90248BC-568E-2DAC-4F8C-BAD7D1B875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50855" y="1077590"/>
                  <a:ext cx="18900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EA8A7BC4-272F-A6BD-EEAD-CA98F7EE7A46}"/>
                  </a:ext>
                </a:extLst>
              </p14:cNvPr>
              <p14:cNvContentPartPr/>
              <p14:nvPr/>
            </p14:nvContentPartPr>
            <p14:xfrm>
              <a:off x="4676055" y="1107110"/>
              <a:ext cx="204120" cy="63720"/>
            </p14:xfrm>
          </p:contentPart>
        </mc:Choice>
        <mc:Fallback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EA8A7BC4-272F-A6BD-EEAD-CA98F7EE7A4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58415" y="1089470"/>
                <a:ext cx="23976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o 26">
            <a:extLst>
              <a:ext uri="{FF2B5EF4-FFF2-40B4-BE49-F238E27FC236}">
                <a16:creationId xmlns:a16="http://schemas.microsoft.com/office/drawing/2014/main" id="{BDC8ABD8-F53B-07C1-A634-5EB95925AD2D}"/>
              </a:ext>
            </a:extLst>
          </p:cNvPr>
          <p:cNvGrpSpPr/>
          <p:nvPr/>
        </p:nvGrpSpPr>
        <p:grpSpPr>
          <a:xfrm>
            <a:off x="5003295" y="1011710"/>
            <a:ext cx="392040" cy="290160"/>
            <a:chOff x="5003295" y="1011710"/>
            <a:chExt cx="39204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368AEF1D-5527-754B-87D8-72056C53E028}"/>
                    </a:ext>
                  </a:extLst>
                </p14:cNvPr>
                <p14:cNvContentPartPr/>
                <p14:nvPr/>
              </p14:nvContentPartPr>
              <p14:xfrm>
                <a:off x="5003295" y="1011710"/>
                <a:ext cx="202320" cy="29016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368AEF1D-5527-754B-87D8-72056C53E0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85295" y="994070"/>
                  <a:ext cx="2379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66CD1BAF-6F56-A735-08B3-D518E7C850A1}"/>
                    </a:ext>
                  </a:extLst>
                </p14:cNvPr>
                <p14:cNvContentPartPr/>
                <p14:nvPr/>
              </p14:nvContentPartPr>
              <p14:xfrm>
                <a:off x="5271855" y="1057430"/>
                <a:ext cx="123480" cy="21204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66CD1BAF-6F56-A735-08B3-D518E7C850A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53855" y="1039790"/>
                  <a:ext cx="15912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7659295B-AAA2-3C47-CC5E-6721B8C3B342}"/>
              </a:ext>
            </a:extLst>
          </p:cNvPr>
          <p:cNvGrpSpPr/>
          <p:nvPr/>
        </p:nvGrpSpPr>
        <p:grpSpPr>
          <a:xfrm>
            <a:off x="5427015" y="1094870"/>
            <a:ext cx="1170000" cy="209160"/>
            <a:chOff x="5427015" y="1094870"/>
            <a:chExt cx="117000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04ED173A-A556-5DE6-932E-B1CA2C135410}"/>
                    </a:ext>
                  </a:extLst>
                </p14:cNvPr>
                <p14:cNvContentPartPr/>
                <p14:nvPr/>
              </p14:nvContentPartPr>
              <p14:xfrm>
                <a:off x="5564535" y="1126190"/>
                <a:ext cx="65880" cy="17784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04ED173A-A556-5DE6-932E-B1CA2C13541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46895" y="1108190"/>
                  <a:ext cx="101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63C69E94-798D-96F9-A991-13BD2A9D257D}"/>
                    </a:ext>
                  </a:extLst>
                </p14:cNvPr>
                <p14:cNvContentPartPr/>
                <p14:nvPr/>
              </p14:nvContentPartPr>
              <p14:xfrm>
                <a:off x="5427015" y="1216190"/>
                <a:ext cx="345240" cy="2880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63C69E94-798D-96F9-A991-13BD2A9D25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09015" y="1198550"/>
                  <a:ext cx="380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F194EB5E-9A42-ABA7-FB69-A004E291BAB4}"/>
                    </a:ext>
                  </a:extLst>
                </p14:cNvPr>
                <p14:cNvContentPartPr/>
                <p14:nvPr/>
              </p14:nvContentPartPr>
              <p14:xfrm>
                <a:off x="5938575" y="1094870"/>
                <a:ext cx="267120" cy="20232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F194EB5E-9A42-ABA7-FB69-A004E291BAB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0575" y="1076870"/>
                  <a:ext cx="302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C37BC73F-20F2-F222-32F9-9AC367985DBD}"/>
                    </a:ext>
                  </a:extLst>
                </p14:cNvPr>
                <p14:cNvContentPartPr/>
                <p14:nvPr/>
              </p14:nvContentPartPr>
              <p14:xfrm>
                <a:off x="6370215" y="1146710"/>
                <a:ext cx="226800" cy="3636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C37BC73F-20F2-F222-32F9-9AC367985DB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52215" y="1129070"/>
                  <a:ext cx="262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F4EF0595-A156-86D4-FC22-DF278B9CDE08}"/>
                  </a:ext>
                </a:extLst>
              </p14:cNvPr>
              <p14:cNvContentPartPr/>
              <p14:nvPr/>
            </p14:nvContentPartPr>
            <p14:xfrm>
              <a:off x="6718695" y="1092710"/>
              <a:ext cx="255240" cy="21852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F4EF0595-A156-86D4-FC22-DF278B9CDE0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700695" y="1074710"/>
                <a:ext cx="29088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o 36">
            <a:extLst>
              <a:ext uri="{FF2B5EF4-FFF2-40B4-BE49-F238E27FC236}">
                <a16:creationId xmlns:a16="http://schemas.microsoft.com/office/drawing/2014/main" id="{E2D7A8D9-E610-69B0-7480-4C435C237A27}"/>
              </a:ext>
            </a:extLst>
          </p:cNvPr>
          <p:cNvGrpSpPr/>
          <p:nvPr/>
        </p:nvGrpSpPr>
        <p:grpSpPr>
          <a:xfrm>
            <a:off x="7190655" y="1097030"/>
            <a:ext cx="307440" cy="218880"/>
            <a:chOff x="7190655" y="1097030"/>
            <a:chExt cx="30744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71DD0DE8-AE6A-3E55-A356-2F38B3963A9A}"/>
                    </a:ext>
                  </a:extLst>
                </p14:cNvPr>
                <p14:cNvContentPartPr/>
                <p14:nvPr/>
              </p14:nvContentPartPr>
              <p14:xfrm>
                <a:off x="7190655" y="1157150"/>
                <a:ext cx="307440" cy="1764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71DD0DE8-AE6A-3E55-A356-2F38B3963A9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73015" y="1139510"/>
                  <a:ext cx="343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50D66DB3-292D-725C-35F7-A9A92A46D9F7}"/>
                    </a:ext>
                  </a:extLst>
                </p14:cNvPr>
                <p14:cNvContentPartPr/>
                <p14:nvPr/>
              </p14:nvContentPartPr>
              <p14:xfrm>
                <a:off x="7290015" y="1097030"/>
                <a:ext cx="28800" cy="21888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50D66DB3-292D-725C-35F7-A9A92A46D9F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72015" y="1079390"/>
                  <a:ext cx="6444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27768898-D2E1-BBE8-19F2-397A6FAE4580}"/>
              </a:ext>
            </a:extLst>
          </p:cNvPr>
          <p:cNvGrpSpPr/>
          <p:nvPr/>
        </p:nvGrpSpPr>
        <p:grpSpPr>
          <a:xfrm>
            <a:off x="7568655" y="930350"/>
            <a:ext cx="1013760" cy="514800"/>
            <a:chOff x="7568655" y="930350"/>
            <a:chExt cx="1013760" cy="51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2311587B-081E-6E09-5A1C-2B2DC6EAFEA7}"/>
                    </a:ext>
                  </a:extLst>
                </p14:cNvPr>
                <p14:cNvContentPartPr/>
                <p14:nvPr/>
              </p14:nvContentPartPr>
              <p14:xfrm>
                <a:off x="7568655" y="1082630"/>
                <a:ext cx="371880" cy="22788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2311587B-081E-6E09-5A1C-2B2DC6EAFEA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50655" y="1064630"/>
                  <a:ext cx="407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FF08F947-1BC9-D73D-1090-8D144C837525}"/>
                    </a:ext>
                  </a:extLst>
                </p14:cNvPr>
                <p14:cNvContentPartPr/>
                <p14:nvPr/>
              </p14:nvContentPartPr>
              <p14:xfrm>
                <a:off x="7958175" y="1021430"/>
                <a:ext cx="331200" cy="32256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FF08F947-1BC9-D73D-1090-8D144C83752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40175" y="1003790"/>
                  <a:ext cx="3668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87416A77-EA4F-B6CE-523A-1FB26B5B783F}"/>
                    </a:ext>
                  </a:extLst>
                </p14:cNvPr>
                <p14:cNvContentPartPr/>
                <p14:nvPr/>
              </p14:nvContentPartPr>
              <p14:xfrm>
                <a:off x="8391255" y="930350"/>
                <a:ext cx="191160" cy="51480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87416A77-EA4F-B6CE-523A-1FB26B5B783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73255" y="912710"/>
                  <a:ext cx="226800" cy="55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AE2EB92E-21F3-40FB-06D5-C21BC3CF4964}"/>
                  </a:ext>
                </a:extLst>
              </p14:cNvPr>
              <p14:cNvContentPartPr/>
              <p14:nvPr/>
            </p14:nvContentPartPr>
            <p14:xfrm>
              <a:off x="5120295" y="746390"/>
              <a:ext cx="59040" cy="29520"/>
            </p14:xfrm>
          </p:contentPart>
        </mc:Choice>
        <mc:Fallback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AE2EB92E-21F3-40FB-06D5-C21BC3CF496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102655" y="728750"/>
                <a:ext cx="94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143065A6-2D25-A526-435E-3E6A66B6416A}"/>
                  </a:ext>
                </a:extLst>
              </p14:cNvPr>
              <p14:cNvContentPartPr/>
              <p14:nvPr/>
            </p14:nvContentPartPr>
            <p14:xfrm>
              <a:off x="5750295" y="285590"/>
              <a:ext cx="300240" cy="308880"/>
            </p14:xfrm>
          </p:contentPart>
        </mc:Choice>
        <mc:Fallback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143065A6-2D25-A526-435E-3E6A66B6416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732655" y="267590"/>
                <a:ext cx="3358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0152B38D-09E1-096F-CFFD-37E33988B7B8}"/>
                  </a:ext>
                </a:extLst>
              </p14:cNvPr>
              <p14:cNvContentPartPr/>
              <p14:nvPr/>
            </p14:nvContentPartPr>
            <p14:xfrm>
              <a:off x="6877455" y="337790"/>
              <a:ext cx="292320" cy="198000"/>
            </p14:xfrm>
          </p:contentPart>
        </mc:Choice>
        <mc:Fallback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0152B38D-09E1-096F-CFFD-37E33988B7B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59815" y="319790"/>
                <a:ext cx="327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0E4F7799-F065-F0EB-D45F-2613C8952277}"/>
                  </a:ext>
                </a:extLst>
              </p14:cNvPr>
              <p14:cNvContentPartPr/>
              <p14:nvPr/>
            </p14:nvContentPartPr>
            <p14:xfrm>
              <a:off x="7510335" y="329870"/>
              <a:ext cx="169200" cy="199800"/>
            </p14:xfrm>
          </p:contentPart>
        </mc:Choice>
        <mc:Fallback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0E4F7799-F065-F0EB-D45F-2613C895227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492695" y="312230"/>
                <a:ext cx="2048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364E7C26-E2D1-34AD-3FD7-B6BC356E9E86}"/>
                  </a:ext>
                </a:extLst>
              </p14:cNvPr>
              <p14:cNvContentPartPr/>
              <p14:nvPr/>
            </p14:nvContentPartPr>
            <p14:xfrm>
              <a:off x="8555055" y="293150"/>
              <a:ext cx="212760" cy="190800"/>
            </p14:xfrm>
          </p:contentPart>
        </mc:Choice>
        <mc:Fallback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364E7C26-E2D1-34AD-3FD7-B6BC356E9E8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537415" y="275510"/>
                <a:ext cx="2484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8F956112-AD94-1C74-9845-134AA6B4F5AA}"/>
                  </a:ext>
                </a:extLst>
              </p14:cNvPr>
              <p14:cNvContentPartPr/>
              <p14:nvPr/>
            </p14:nvContentPartPr>
            <p14:xfrm>
              <a:off x="9208095" y="359030"/>
              <a:ext cx="176040" cy="205560"/>
            </p14:xfrm>
          </p:contentPart>
        </mc:Choice>
        <mc:Fallback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8F956112-AD94-1C74-9845-134AA6B4F5A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190455" y="341390"/>
                <a:ext cx="2116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B50FA934-359D-E44D-E919-059729F321D3}"/>
                  </a:ext>
                </a:extLst>
              </p14:cNvPr>
              <p14:cNvContentPartPr/>
              <p14:nvPr/>
            </p14:nvContentPartPr>
            <p14:xfrm>
              <a:off x="10182615" y="320150"/>
              <a:ext cx="220680" cy="205920"/>
            </p14:xfrm>
          </p:contentPart>
        </mc:Choice>
        <mc:Fallback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B50FA934-359D-E44D-E919-059729F321D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164975" y="302510"/>
                <a:ext cx="256320" cy="2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o 60">
            <a:extLst>
              <a:ext uri="{FF2B5EF4-FFF2-40B4-BE49-F238E27FC236}">
                <a16:creationId xmlns:a16="http://schemas.microsoft.com/office/drawing/2014/main" id="{1F9C521D-54E9-D16E-72E4-F8737C4E7352}"/>
              </a:ext>
            </a:extLst>
          </p:cNvPr>
          <p:cNvGrpSpPr/>
          <p:nvPr/>
        </p:nvGrpSpPr>
        <p:grpSpPr>
          <a:xfrm>
            <a:off x="2406615" y="1732430"/>
            <a:ext cx="2620800" cy="504720"/>
            <a:chOff x="2406615" y="1732430"/>
            <a:chExt cx="2620800" cy="5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B845BEA0-FBE8-0400-A6AD-EA5153EDB301}"/>
                    </a:ext>
                  </a:extLst>
                </p14:cNvPr>
                <p14:cNvContentPartPr/>
                <p14:nvPr/>
              </p14:nvContentPartPr>
              <p14:xfrm>
                <a:off x="2406615" y="1802270"/>
                <a:ext cx="166680" cy="24120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B845BEA0-FBE8-0400-A6AD-EA5153EDB30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88615" y="1784270"/>
                  <a:ext cx="202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C9DCC3F0-60B2-2825-836C-6F853FD16131}"/>
                    </a:ext>
                  </a:extLst>
                </p14:cNvPr>
                <p14:cNvContentPartPr/>
                <p14:nvPr/>
              </p14:nvContentPartPr>
              <p14:xfrm>
                <a:off x="2630895" y="1900910"/>
                <a:ext cx="162360" cy="14220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C9DCC3F0-60B2-2825-836C-6F853FD1613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12895" y="1882910"/>
                  <a:ext cx="198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0C845A82-14EB-BF30-A851-018FB0E1E878}"/>
                    </a:ext>
                  </a:extLst>
                </p14:cNvPr>
                <p14:cNvContentPartPr/>
                <p14:nvPr/>
              </p14:nvContentPartPr>
              <p14:xfrm>
                <a:off x="2901615" y="1917110"/>
                <a:ext cx="163080" cy="10656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0C845A82-14EB-BF30-A851-018FB0E1E87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83615" y="1899470"/>
                  <a:ext cx="198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E2F4F6B6-F06A-8FAA-8715-F2BF65D1F4B5}"/>
                    </a:ext>
                  </a:extLst>
                </p14:cNvPr>
                <p14:cNvContentPartPr/>
                <p14:nvPr/>
              </p14:nvContentPartPr>
              <p14:xfrm>
                <a:off x="3315615" y="1841510"/>
                <a:ext cx="104040" cy="21600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E2F4F6B6-F06A-8FAA-8715-F2BF65D1F4B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97975" y="1823870"/>
                  <a:ext cx="139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AE0D9AB3-C864-374E-12D2-7FE7617F3DA4}"/>
                    </a:ext>
                  </a:extLst>
                </p14:cNvPr>
                <p14:cNvContentPartPr/>
                <p14:nvPr/>
              </p14:nvContentPartPr>
              <p14:xfrm>
                <a:off x="3233175" y="1966790"/>
                <a:ext cx="348120" cy="216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AE0D9AB3-C864-374E-12D2-7FE7617F3DA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15175" y="1949150"/>
                  <a:ext cx="383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9BBDCE21-9B57-4BF3-9BE7-2D0244AB1567}"/>
                    </a:ext>
                  </a:extLst>
                </p14:cNvPr>
                <p14:cNvContentPartPr/>
                <p14:nvPr/>
              </p14:nvContentPartPr>
              <p14:xfrm>
                <a:off x="3677055" y="1732430"/>
                <a:ext cx="169200" cy="50472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9BBDCE21-9B57-4BF3-9BE7-2D0244AB156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59415" y="1714790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30601F1C-1EF8-EC79-CEC5-C74E7213C5E6}"/>
                    </a:ext>
                  </a:extLst>
                </p14:cNvPr>
                <p14:cNvContentPartPr/>
                <p14:nvPr/>
              </p14:nvContentPartPr>
              <p14:xfrm>
                <a:off x="3890895" y="1867430"/>
                <a:ext cx="24480" cy="24120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30601F1C-1EF8-EC79-CEC5-C74E7213C5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72895" y="1849790"/>
                  <a:ext cx="60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7BB42D21-4C74-C0A4-A513-78A04EFE3445}"/>
                    </a:ext>
                  </a:extLst>
                </p14:cNvPr>
                <p14:cNvContentPartPr/>
                <p14:nvPr/>
              </p14:nvContentPartPr>
              <p14:xfrm>
                <a:off x="3959295" y="1917110"/>
                <a:ext cx="118800" cy="92520"/>
              </p14:xfrm>
            </p:contentPart>
          </mc:Choice>
          <mc:Fallback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7BB42D21-4C74-C0A4-A513-78A04EFE344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41295" y="1899110"/>
                  <a:ext cx="154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44125405-E119-165E-DC31-635B4DC93CD2}"/>
                    </a:ext>
                  </a:extLst>
                </p14:cNvPr>
                <p14:cNvContentPartPr/>
                <p14:nvPr/>
              </p14:nvContentPartPr>
              <p14:xfrm>
                <a:off x="4021935" y="1947710"/>
                <a:ext cx="114120" cy="21348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44125405-E119-165E-DC31-635B4DC93CD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03935" y="1929710"/>
                  <a:ext cx="149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AED2639B-CBA6-7882-97E7-28EBAABC200F}"/>
                    </a:ext>
                  </a:extLst>
                </p14:cNvPr>
                <p14:cNvContentPartPr/>
                <p14:nvPr/>
              </p14:nvContentPartPr>
              <p14:xfrm>
                <a:off x="4194015" y="2005670"/>
                <a:ext cx="207000" cy="1692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AED2639B-CBA6-7882-97E7-28EBAABC200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76015" y="1987670"/>
                  <a:ext cx="242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5BF4533A-10C6-0A8F-2DE8-9EC9836B5EE4}"/>
                    </a:ext>
                  </a:extLst>
                </p14:cNvPr>
                <p14:cNvContentPartPr/>
                <p14:nvPr/>
              </p14:nvContentPartPr>
              <p14:xfrm>
                <a:off x="4386975" y="1924310"/>
                <a:ext cx="275760" cy="227520"/>
              </p14:xfrm>
            </p:contentPart>
          </mc:Choice>
          <mc:Fallback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5BF4533A-10C6-0A8F-2DE8-9EC9836B5E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68975" y="1906310"/>
                  <a:ext cx="311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6712ACBD-21EA-7C6C-EB2D-F40E5E99A9DB}"/>
                    </a:ext>
                  </a:extLst>
                </p14:cNvPr>
                <p14:cNvContentPartPr/>
                <p14:nvPr/>
              </p14:nvContentPartPr>
              <p14:xfrm>
                <a:off x="4768935" y="2013230"/>
                <a:ext cx="258480" cy="1980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6712ACBD-21EA-7C6C-EB2D-F40E5E99A9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51295" y="1995590"/>
                  <a:ext cx="29412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6A46EC8D-7CE7-9FF5-DACD-3ABB67BD447C}"/>
                  </a:ext>
                </a:extLst>
              </p14:cNvPr>
              <p14:cNvContentPartPr/>
              <p14:nvPr/>
            </p14:nvContentPartPr>
            <p14:xfrm>
              <a:off x="5315415" y="1835390"/>
              <a:ext cx="211320" cy="293040"/>
            </p14:xfrm>
          </p:contentPart>
        </mc:Choice>
        <mc:Fallback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6A46EC8D-7CE7-9FF5-DACD-3ABB67BD447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97775" y="1817750"/>
                <a:ext cx="24696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o 65">
            <a:extLst>
              <a:ext uri="{FF2B5EF4-FFF2-40B4-BE49-F238E27FC236}">
                <a16:creationId xmlns:a16="http://schemas.microsoft.com/office/drawing/2014/main" id="{726785F2-2345-C281-C8B5-6251ED14D6F1}"/>
              </a:ext>
            </a:extLst>
          </p:cNvPr>
          <p:cNvGrpSpPr/>
          <p:nvPr/>
        </p:nvGrpSpPr>
        <p:grpSpPr>
          <a:xfrm>
            <a:off x="5547255" y="1811990"/>
            <a:ext cx="593280" cy="320040"/>
            <a:chOff x="5547255" y="1811990"/>
            <a:chExt cx="59328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26312FF3-FAC1-AADB-A028-C2F3B7F15880}"/>
                    </a:ext>
                  </a:extLst>
                </p14:cNvPr>
                <p14:cNvContentPartPr/>
                <p14:nvPr/>
              </p14:nvContentPartPr>
              <p14:xfrm>
                <a:off x="5547255" y="1895150"/>
                <a:ext cx="227520" cy="18972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26312FF3-FAC1-AADB-A028-C2F3B7F1588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29615" y="1877510"/>
                  <a:ext cx="263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B37D2F25-4215-C51D-8C9B-EC204282AA43}"/>
                    </a:ext>
                  </a:extLst>
                </p14:cNvPr>
                <p14:cNvContentPartPr/>
                <p14:nvPr/>
              </p14:nvContentPartPr>
              <p14:xfrm>
                <a:off x="5637975" y="1976510"/>
                <a:ext cx="259920" cy="54720"/>
              </p14:xfrm>
            </p:contentPart>
          </mc:Choice>
          <mc:Fallback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B37D2F25-4215-C51D-8C9B-EC204282AA4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619975" y="1958870"/>
                  <a:ext cx="295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11BBF2B0-B787-C6E7-E1B0-405FD1A0D5CA}"/>
                    </a:ext>
                  </a:extLst>
                </p14:cNvPr>
                <p14:cNvContentPartPr/>
                <p14:nvPr/>
              </p14:nvContentPartPr>
              <p14:xfrm>
                <a:off x="5905455" y="1811990"/>
                <a:ext cx="235080" cy="320040"/>
              </p14:xfrm>
            </p:contentPart>
          </mc:Choice>
          <mc:Fallback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11BBF2B0-B787-C6E7-E1B0-405FD1A0D5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87815" y="1793990"/>
                  <a:ext cx="270720" cy="35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86251FB6-DEA8-C6CB-9AF0-5E416D82C823}"/>
                  </a:ext>
                </a:extLst>
              </p14:cNvPr>
              <p14:cNvContentPartPr/>
              <p14:nvPr/>
            </p14:nvContentPartPr>
            <p14:xfrm>
              <a:off x="5231895" y="1804070"/>
              <a:ext cx="308880" cy="335520"/>
            </p14:xfrm>
          </p:contentPart>
        </mc:Choice>
        <mc:Fallback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86251FB6-DEA8-C6CB-9AF0-5E416D82C82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14255" y="1786430"/>
                <a:ext cx="344520" cy="37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o 69">
            <a:extLst>
              <a:ext uri="{FF2B5EF4-FFF2-40B4-BE49-F238E27FC236}">
                <a16:creationId xmlns:a16="http://schemas.microsoft.com/office/drawing/2014/main" id="{65716277-8CE4-57A9-2DBA-E620EF8C8F72}"/>
              </a:ext>
            </a:extLst>
          </p:cNvPr>
          <p:cNvGrpSpPr/>
          <p:nvPr/>
        </p:nvGrpSpPr>
        <p:grpSpPr>
          <a:xfrm>
            <a:off x="5950455" y="1741430"/>
            <a:ext cx="631800" cy="501120"/>
            <a:chOff x="5950455" y="1741430"/>
            <a:chExt cx="63180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2C00FB74-CE3C-68D2-3B8B-779AE960B2FE}"/>
                    </a:ext>
                  </a:extLst>
                </p14:cNvPr>
                <p14:cNvContentPartPr/>
                <p14:nvPr/>
              </p14:nvContentPartPr>
              <p14:xfrm>
                <a:off x="5950455" y="1746110"/>
                <a:ext cx="296640" cy="30060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2C00FB74-CE3C-68D2-3B8B-779AE960B2F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932455" y="1728110"/>
                  <a:ext cx="3322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5FD044DE-22C7-672B-24F8-F76CA9F324ED}"/>
                    </a:ext>
                  </a:extLst>
                </p14:cNvPr>
                <p14:cNvContentPartPr/>
                <p14:nvPr/>
              </p14:nvContentPartPr>
              <p14:xfrm>
                <a:off x="6280935" y="1741430"/>
                <a:ext cx="301320" cy="501120"/>
              </p14:xfrm>
            </p:contentPart>
          </mc:Choice>
          <mc:Fallback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5FD044DE-22C7-672B-24F8-F76CA9F324E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62935" y="1723790"/>
                  <a:ext cx="336960" cy="53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A3E7EB0C-CE97-74E6-F763-36F7E34FDC74}"/>
              </a:ext>
            </a:extLst>
          </p:cNvPr>
          <p:cNvGrpSpPr/>
          <p:nvPr/>
        </p:nvGrpSpPr>
        <p:grpSpPr>
          <a:xfrm>
            <a:off x="2624055" y="2642870"/>
            <a:ext cx="1164240" cy="270000"/>
            <a:chOff x="2624055" y="2642870"/>
            <a:chExt cx="116424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A9643696-7C2A-E79B-5266-77CF5C633EC6}"/>
                    </a:ext>
                  </a:extLst>
                </p14:cNvPr>
                <p14:cNvContentPartPr/>
                <p14:nvPr/>
              </p14:nvContentPartPr>
              <p14:xfrm>
                <a:off x="2624055" y="2642870"/>
                <a:ext cx="268560" cy="27000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A9643696-7C2A-E79B-5266-77CF5C633EC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06415" y="2625230"/>
                  <a:ext cx="304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43CDB21C-A630-14FF-37A6-691E1ADD008C}"/>
                    </a:ext>
                  </a:extLst>
                </p14:cNvPr>
                <p14:cNvContentPartPr/>
                <p14:nvPr/>
              </p14:nvContentPartPr>
              <p14:xfrm>
                <a:off x="2918535" y="2747630"/>
                <a:ext cx="138240" cy="13752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43CDB21C-A630-14FF-37A6-691E1ADD00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00535" y="2729630"/>
                  <a:ext cx="173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AEBDD31D-B553-3102-2B86-6EA0B68B57EA}"/>
                    </a:ext>
                  </a:extLst>
                </p14:cNvPr>
                <p14:cNvContentPartPr/>
                <p14:nvPr/>
              </p14:nvContentPartPr>
              <p14:xfrm>
                <a:off x="3162615" y="2741510"/>
                <a:ext cx="201960" cy="105120"/>
              </p14:xfrm>
            </p:contentPart>
          </mc:Choice>
          <mc:Fallback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AEBDD31D-B553-3102-2B86-6EA0B68B57E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44975" y="2723510"/>
                  <a:ext cx="237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DD0D0F9C-4AE8-0493-0460-F1685C8B0324}"/>
                    </a:ext>
                  </a:extLst>
                </p14:cNvPr>
                <p14:cNvContentPartPr/>
                <p14:nvPr/>
              </p14:nvContentPartPr>
              <p14:xfrm>
                <a:off x="3615495" y="2718110"/>
                <a:ext cx="99720" cy="16668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DD0D0F9C-4AE8-0493-0460-F1685C8B032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97495" y="2700470"/>
                  <a:ext cx="135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6E54BD21-2C25-0698-2CF7-D9C96E7351A9}"/>
                    </a:ext>
                  </a:extLst>
                </p14:cNvPr>
                <p14:cNvContentPartPr/>
                <p14:nvPr/>
              </p14:nvContentPartPr>
              <p14:xfrm>
                <a:off x="3510375" y="2781470"/>
                <a:ext cx="277920" cy="4788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6E54BD21-2C25-0698-2CF7-D9C96E7351A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92735" y="2763830"/>
                  <a:ext cx="3135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DE6E262D-037D-1E1C-F19E-7915339D36DD}"/>
              </a:ext>
            </a:extLst>
          </p:cNvPr>
          <p:cNvGrpSpPr/>
          <p:nvPr/>
        </p:nvGrpSpPr>
        <p:grpSpPr>
          <a:xfrm>
            <a:off x="4080255" y="2652230"/>
            <a:ext cx="1911600" cy="279720"/>
            <a:chOff x="4080255" y="2652230"/>
            <a:chExt cx="191160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7CF5DD68-1F7B-1959-1535-63BB8520C5A0}"/>
                    </a:ext>
                  </a:extLst>
                </p14:cNvPr>
                <p14:cNvContentPartPr/>
                <p14:nvPr/>
              </p14:nvContentPartPr>
              <p14:xfrm>
                <a:off x="4080255" y="2652230"/>
                <a:ext cx="45000" cy="21636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7CF5DD68-1F7B-1959-1535-63BB8520C5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62615" y="2634230"/>
                  <a:ext cx="80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05207B5E-855E-74CB-BED4-88170193B546}"/>
                    </a:ext>
                  </a:extLst>
                </p14:cNvPr>
                <p14:cNvContentPartPr/>
                <p14:nvPr/>
              </p14:nvContentPartPr>
              <p14:xfrm>
                <a:off x="4273935" y="2677070"/>
                <a:ext cx="171720" cy="8388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05207B5E-855E-74CB-BED4-88170193B54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55935" y="2659070"/>
                  <a:ext cx="207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741FD4E6-F446-3764-6031-0329ABCC7816}"/>
                    </a:ext>
                  </a:extLst>
                </p14:cNvPr>
                <p14:cNvContentPartPr/>
                <p14:nvPr/>
              </p14:nvContentPartPr>
              <p14:xfrm>
                <a:off x="4458975" y="2704790"/>
                <a:ext cx="45000" cy="22716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741FD4E6-F446-3764-6031-0329ABCC781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41335" y="2687150"/>
                  <a:ext cx="80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116C4C40-3ADE-9F62-2074-C4C119374ADA}"/>
                    </a:ext>
                  </a:extLst>
                </p14:cNvPr>
                <p14:cNvContentPartPr/>
                <p14:nvPr/>
              </p14:nvContentPartPr>
              <p14:xfrm>
                <a:off x="4665615" y="2799830"/>
                <a:ext cx="203400" cy="1260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116C4C40-3ADE-9F62-2074-C4C119374AD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47975" y="2782190"/>
                  <a:ext cx="239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DFB90A25-168C-869C-B36D-7EC4F7919EEB}"/>
                    </a:ext>
                  </a:extLst>
                </p14:cNvPr>
                <p14:cNvContentPartPr/>
                <p14:nvPr/>
              </p14:nvContentPartPr>
              <p14:xfrm>
                <a:off x="4979895" y="2728190"/>
                <a:ext cx="199800" cy="197280"/>
              </p14:xfrm>
            </p:contentPart>
          </mc:Choice>
          <mc:Fallback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DFB90A25-168C-869C-B36D-7EC4F7919EE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61895" y="2710190"/>
                  <a:ext cx="235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1E6A3F9B-755E-0BBB-5E61-8B5B5B51E45E}"/>
                    </a:ext>
                  </a:extLst>
                </p14:cNvPr>
                <p14:cNvContentPartPr/>
                <p14:nvPr/>
              </p14:nvContentPartPr>
              <p14:xfrm>
                <a:off x="5330895" y="2809550"/>
                <a:ext cx="230040" cy="11880"/>
              </p14:xfrm>
            </p:contentPart>
          </mc:Choice>
          <mc:Fallback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1E6A3F9B-755E-0BBB-5E61-8B5B5B51E4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12895" y="2791910"/>
                  <a:ext cx="265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A0D5D5F7-0BAA-C7B5-F005-54B2630087F0}"/>
                    </a:ext>
                  </a:extLst>
                </p14:cNvPr>
                <p14:cNvContentPartPr/>
                <p14:nvPr/>
              </p14:nvContentPartPr>
              <p14:xfrm>
                <a:off x="5643735" y="2695430"/>
                <a:ext cx="213840" cy="223560"/>
              </p14:xfrm>
            </p:contentPart>
          </mc:Choice>
          <mc:Fallback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A0D5D5F7-0BAA-C7B5-F005-54B2630087F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26095" y="2677430"/>
                  <a:ext cx="249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11576D18-BD5F-4064-E269-5186C4C9E4BE}"/>
                    </a:ext>
                  </a:extLst>
                </p14:cNvPr>
                <p14:cNvContentPartPr/>
                <p14:nvPr/>
              </p14:nvContentPartPr>
              <p14:xfrm>
                <a:off x="5600175" y="2755190"/>
                <a:ext cx="391680" cy="51480"/>
              </p14:xfrm>
            </p:contentPart>
          </mc:Choice>
          <mc:Fallback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11576D18-BD5F-4064-E269-5186C4C9E4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82175" y="2737550"/>
                  <a:ext cx="42732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6F29A3EE-9341-909E-EA14-0B42160B6859}"/>
                  </a:ext>
                </a:extLst>
              </p14:cNvPr>
              <p14:cNvContentPartPr/>
              <p14:nvPr/>
            </p14:nvContentPartPr>
            <p14:xfrm>
              <a:off x="3575535" y="1703270"/>
              <a:ext cx="308880" cy="187560"/>
            </p14:xfrm>
          </p:contentPart>
        </mc:Choice>
        <mc:Fallback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6F29A3EE-9341-909E-EA14-0B42160B685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557535" y="1685630"/>
                <a:ext cx="3445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3DCEF2FE-02C2-A969-C570-79EFBF29CD8F}"/>
                  </a:ext>
                </a:extLst>
              </p14:cNvPr>
              <p14:cNvContentPartPr/>
              <p14:nvPr/>
            </p14:nvContentPartPr>
            <p14:xfrm>
              <a:off x="6405135" y="1645310"/>
              <a:ext cx="496080" cy="289440"/>
            </p14:xfrm>
          </p:contentPart>
        </mc:Choice>
        <mc:Fallback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3DCEF2FE-02C2-A969-C570-79EFBF29CD8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387495" y="1627670"/>
                <a:ext cx="53172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o 93">
            <a:extLst>
              <a:ext uri="{FF2B5EF4-FFF2-40B4-BE49-F238E27FC236}">
                <a16:creationId xmlns:a16="http://schemas.microsoft.com/office/drawing/2014/main" id="{F4E4FE7F-CB1E-3B14-49FF-809C098E8239}"/>
              </a:ext>
            </a:extLst>
          </p:cNvPr>
          <p:cNvGrpSpPr/>
          <p:nvPr/>
        </p:nvGrpSpPr>
        <p:grpSpPr>
          <a:xfrm>
            <a:off x="3466455" y="3392750"/>
            <a:ext cx="680040" cy="307800"/>
            <a:chOff x="3466455" y="3392750"/>
            <a:chExt cx="68004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0B550FA8-6FF3-FBEF-0AA4-4B72E96A7E3D}"/>
                    </a:ext>
                  </a:extLst>
                </p14:cNvPr>
                <p14:cNvContentPartPr/>
                <p14:nvPr/>
              </p14:nvContentPartPr>
              <p14:xfrm>
                <a:off x="3466455" y="3412190"/>
                <a:ext cx="201600" cy="225000"/>
              </p14:xfrm>
            </p:contentPart>
          </mc:Choice>
          <mc:Fallback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0B550FA8-6FF3-FBEF-0AA4-4B72E96A7E3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48815" y="3394190"/>
                  <a:ext cx="237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72B7D63E-098F-D926-387D-45C09767F977}"/>
                    </a:ext>
                  </a:extLst>
                </p14:cNvPr>
                <p14:cNvContentPartPr/>
                <p14:nvPr/>
              </p14:nvContentPartPr>
              <p14:xfrm>
                <a:off x="3719535" y="3488150"/>
                <a:ext cx="144360" cy="104040"/>
              </p14:xfrm>
            </p:contentPart>
          </mc:Choice>
          <mc:Fallback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72B7D63E-098F-D926-387D-45C09767F97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01535" y="3470510"/>
                  <a:ext cx="180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41B9C895-1ED2-949B-0FF5-813BA566B57D}"/>
                    </a:ext>
                  </a:extLst>
                </p14:cNvPr>
                <p14:cNvContentPartPr/>
                <p14:nvPr/>
              </p14:nvContentPartPr>
              <p14:xfrm>
                <a:off x="3488055" y="3392750"/>
                <a:ext cx="228240" cy="5292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41B9C895-1ED2-949B-0FF5-813BA566B57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70055" y="3374750"/>
                  <a:ext cx="263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6CD14719-8C2A-E47B-17F8-3991C13AD410}"/>
                    </a:ext>
                  </a:extLst>
                </p14:cNvPr>
                <p14:cNvContentPartPr/>
                <p14:nvPr/>
              </p14:nvContentPartPr>
              <p14:xfrm>
                <a:off x="3911055" y="3446750"/>
                <a:ext cx="141480" cy="100800"/>
              </p14:xfrm>
            </p:contentPart>
          </mc:Choice>
          <mc:Fallback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6CD14719-8C2A-E47B-17F8-3991C13AD41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93055" y="3429110"/>
                  <a:ext cx="177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040A88A9-518A-C6C5-E4BE-677B380C69BF}"/>
                    </a:ext>
                  </a:extLst>
                </p14:cNvPr>
                <p14:cNvContentPartPr/>
                <p14:nvPr/>
              </p14:nvContentPartPr>
              <p14:xfrm>
                <a:off x="4042455" y="3518390"/>
                <a:ext cx="104040" cy="18216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040A88A9-518A-C6C5-E4BE-677B380C69B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24455" y="3500750"/>
                  <a:ext cx="139680" cy="21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6492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8AE69AB5-AFD0-B471-05C0-A7A216C61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7" y="214604"/>
            <a:ext cx="3948207" cy="26971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0837DBF2-4002-E03C-7362-3B55A717058E}"/>
                  </a:ext>
                </a:extLst>
              </p14:cNvPr>
              <p14:cNvContentPartPr/>
              <p14:nvPr/>
            </p14:nvContentPartPr>
            <p14:xfrm>
              <a:off x="4748415" y="598430"/>
              <a:ext cx="13320" cy="5076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0837DBF2-4002-E03C-7362-3B55A71705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0415" y="580430"/>
                <a:ext cx="489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4775EFFE-CDB9-0606-CE25-3A155A1771FB}"/>
                  </a:ext>
                </a:extLst>
              </p14:cNvPr>
              <p14:cNvContentPartPr/>
              <p14:nvPr/>
            </p14:nvContentPartPr>
            <p14:xfrm>
              <a:off x="2403015" y="693110"/>
              <a:ext cx="147960" cy="30600"/>
            </p14:xfrm>
          </p:contentPart>
        </mc:Choice>
        <mc:Fallback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4775EFFE-CDB9-0606-CE25-3A155A1771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5375" y="675110"/>
                <a:ext cx="18360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o 58">
            <a:extLst>
              <a:ext uri="{FF2B5EF4-FFF2-40B4-BE49-F238E27FC236}">
                <a16:creationId xmlns:a16="http://schemas.microsoft.com/office/drawing/2014/main" id="{CAF5E4DD-35FA-8975-27AE-1078B7E0DA86}"/>
              </a:ext>
            </a:extLst>
          </p:cNvPr>
          <p:cNvGrpSpPr/>
          <p:nvPr/>
        </p:nvGrpSpPr>
        <p:grpSpPr>
          <a:xfrm>
            <a:off x="5402535" y="1095950"/>
            <a:ext cx="2033640" cy="367560"/>
            <a:chOff x="5402535" y="1095950"/>
            <a:chExt cx="203364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23138AFD-14AC-1317-FE72-2A13625A7B1F}"/>
                    </a:ext>
                  </a:extLst>
                </p14:cNvPr>
                <p14:cNvContentPartPr/>
                <p14:nvPr/>
              </p14:nvContentPartPr>
              <p14:xfrm>
                <a:off x="5402535" y="1129430"/>
                <a:ext cx="21960" cy="23544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23138AFD-14AC-1317-FE72-2A13625A7B1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84535" y="1111790"/>
                  <a:ext cx="57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E12C8A52-4ECB-D635-FE62-F5F3F05F6DF5}"/>
                    </a:ext>
                  </a:extLst>
                </p14:cNvPr>
                <p14:cNvContentPartPr/>
                <p14:nvPr/>
              </p14:nvContentPartPr>
              <p14:xfrm>
                <a:off x="5519535" y="1236710"/>
                <a:ext cx="186840" cy="10296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E12C8A52-4ECB-D635-FE62-F5F3F05F6DF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01895" y="1218710"/>
                  <a:ext cx="222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F8BE4D3C-5FA2-F7CF-4476-D7E2E5B6E97D}"/>
                    </a:ext>
                  </a:extLst>
                </p14:cNvPr>
                <p14:cNvContentPartPr/>
                <p14:nvPr/>
              </p14:nvContentPartPr>
              <p14:xfrm>
                <a:off x="5907975" y="1223030"/>
                <a:ext cx="145800" cy="16128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F8BE4D3C-5FA2-F7CF-4476-D7E2E5B6E97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90335" y="1205390"/>
                  <a:ext cx="181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1545CCE3-794E-AF89-42E2-59302C451EB2}"/>
                    </a:ext>
                  </a:extLst>
                </p14:cNvPr>
                <p14:cNvContentPartPr/>
                <p14:nvPr/>
              </p14:nvContentPartPr>
              <p14:xfrm>
                <a:off x="5842095" y="1236710"/>
                <a:ext cx="194760" cy="14580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1545CCE3-794E-AF89-42E2-59302C451E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24455" y="1218710"/>
                  <a:ext cx="23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A49D0E1B-1419-B3AC-42AE-03BC616E5D41}"/>
                    </a:ext>
                  </a:extLst>
                </p14:cNvPr>
                <p14:cNvContentPartPr/>
                <p14:nvPr/>
              </p14:nvContentPartPr>
              <p14:xfrm>
                <a:off x="6105255" y="1095950"/>
                <a:ext cx="186480" cy="12960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A49D0E1B-1419-B3AC-42AE-03BC616E5D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87255" y="1077950"/>
                  <a:ext cx="222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DF18D1CC-6EF0-6121-C660-3FAFDC6165DA}"/>
                    </a:ext>
                  </a:extLst>
                </p14:cNvPr>
                <p14:cNvContentPartPr/>
                <p14:nvPr/>
              </p14:nvContentPartPr>
              <p14:xfrm>
                <a:off x="6487575" y="1226270"/>
                <a:ext cx="45000" cy="14976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DF18D1CC-6EF0-6121-C660-3FAFDC6165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69575" y="1208270"/>
                  <a:ext cx="80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F278851F-4425-6C71-BBF1-27E17AE02635}"/>
                    </a:ext>
                  </a:extLst>
                </p14:cNvPr>
                <p14:cNvContentPartPr/>
                <p14:nvPr/>
              </p14:nvContentPartPr>
              <p14:xfrm>
                <a:off x="6369855" y="1294670"/>
                <a:ext cx="300600" cy="2484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F278851F-4425-6C71-BBF1-27E17AE026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52215" y="1277030"/>
                  <a:ext cx="336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61D81A15-9AAD-B0A2-2E34-2BE54C353722}"/>
                    </a:ext>
                  </a:extLst>
                </p14:cNvPr>
                <p14:cNvContentPartPr/>
                <p14:nvPr/>
              </p14:nvContentPartPr>
              <p14:xfrm>
                <a:off x="6736695" y="1118270"/>
                <a:ext cx="142200" cy="34524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61D81A15-9AAD-B0A2-2E34-2BE54C3537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18695" y="1100630"/>
                  <a:ext cx="1778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13850A7D-C717-FC3B-7291-809CFFCB4705}"/>
                    </a:ext>
                  </a:extLst>
                </p14:cNvPr>
                <p14:cNvContentPartPr/>
                <p14:nvPr/>
              </p14:nvContentPartPr>
              <p14:xfrm>
                <a:off x="6930375" y="1310150"/>
                <a:ext cx="232560" cy="1044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13850A7D-C717-FC3B-7291-809CFFCB47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12375" y="1292510"/>
                  <a:ext cx="268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C3EEDC13-44E9-4DC5-0420-8AD52297339D}"/>
                    </a:ext>
                  </a:extLst>
                </p14:cNvPr>
                <p14:cNvContentPartPr/>
                <p14:nvPr/>
              </p14:nvContentPartPr>
              <p14:xfrm>
                <a:off x="7169415" y="1240310"/>
                <a:ext cx="266760" cy="14976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C3EEDC13-44E9-4DC5-0420-8AD5229733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51775" y="1222670"/>
                  <a:ext cx="302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8AB4C2D1-92AC-D0D0-9AB9-B5E13E97322B}"/>
                    </a:ext>
                  </a:extLst>
                </p14:cNvPr>
                <p14:cNvContentPartPr/>
                <p14:nvPr/>
              </p14:nvContentPartPr>
              <p14:xfrm>
                <a:off x="7163295" y="1201790"/>
                <a:ext cx="233640" cy="18000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8AB4C2D1-92AC-D0D0-9AB9-B5E13E9732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5655" y="1183790"/>
                  <a:ext cx="26928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558B256C-ACF3-C6E1-9821-08FCFC7EA8A3}"/>
                  </a:ext>
                </a:extLst>
              </p14:cNvPr>
              <p14:cNvContentPartPr/>
              <p14:nvPr/>
            </p14:nvContentPartPr>
            <p14:xfrm>
              <a:off x="7686015" y="1271630"/>
              <a:ext cx="224280" cy="27360"/>
            </p14:xfrm>
          </p:contentPart>
        </mc:Choice>
        <mc:Fallback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558B256C-ACF3-C6E1-9821-08FCFC7EA8A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8015" y="1253630"/>
                <a:ext cx="25992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o 72">
            <a:extLst>
              <a:ext uri="{FF2B5EF4-FFF2-40B4-BE49-F238E27FC236}">
                <a16:creationId xmlns:a16="http://schemas.microsoft.com/office/drawing/2014/main" id="{95DE22FA-58E2-99C9-B70F-5F0C18134948}"/>
              </a:ext>
            </a:extLst>
          </p:cNvPr>
          <p:cNvGrpSpPr/>
          <p:nvPr/>
        </p:nvGrpSpPr>
        <p:grpSpPr>
          <a:xfrm>
            <a:off x="8157975" y="1203230"/>
            <a:ext cx="424080" cy="206640"/>
            <a:chOff x="8157975" y="1203230"/>
            <a:chExt cx="42408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AE238B54-F99A-2729-8659-FCBD8AC0FEBF}"/>
                    </a:ext>
                  </a:extLst>
                </p14:cNvPr>
                <p14:cNvContentPartPr/>
                <p14:nvPr/>
              </p14:nvContentPartPr>
              <p14:xfrm>
                <a:off x="8157975" y="1217270"/>
                <a:ext cx="79560" cy="16884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AE238B54-F99A-2729-8659-FCBD8AC0FE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39975" y="1199270"/>
                  <a:ext cx="115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19BE4F0D-BD62-51E4-EE1B-ABDB5DB252E3}"/>
                    </a:ext>
                  </a:extLst>
                </p14:cNvPr>
                <p14:cNvContentPartPr/>
                <p14:nvPr/>
              </p14:nvContentPartPr>
              <p14:xfrm>
                <a:off x="8339775" y="1203230"/>
                <a:ext cx="242280" cy="20664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19BE4F0D-BD62-51E4-EE1B-ABDB5DB252E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21775" y="1185590"/>
                  <a:ext cx="27792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9599C957-662C-4C50-41DA-7E2EF66035EE}"/>
              </a:ext>
            </a:extLst>
          </p:cNvPr>
          <p:cNvGrpSpPr/>
          <p:nvPr/>
        </p:nvGrpSpPr>
        <p:grpSpPr>
          <a:xfrm>
            <a:off x="5316855" y="1877150"/>
            <a:ext cx="1081440" cy="362880"/>
            <a:chOff x="5316855" y="1877150"/>
            <a:chExt cx="108144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2F8B11D4-FE27-8165-2685-A1FE535332EC}"/>
                    </a:ext>
                  </a:extLst>
                </p14:cNvPr>
                <p14:cNvContentPartPr/>
                <p14:nvPr/>
              </p14:nvContentPartPr>
              <p14:xfrm>
                <a:off x="5316855" y="1935830"/>
                <a:ext cx="144720" cy="30420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2F8B11D4-FE27-8165-2685-A1FE535332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99215" y="1918190"/>
                  <a:ext cx="1803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46843688-F6D5-7633-EF5F-D996E3433CDE}"/>
                    </a:ext>
                  </a:extLst>
                </p14:cNvPr>
                <p14:cNvContentPartPr/>
                <p14:nvPr/>
              </p14:nvContentPartPr>
              <p14:xfrm>
                <a:off x="5511615" y="2069030"/>
                <a:ext cx="177840" cy="144360"/>
              </p14:xfrm>
            </p:contentPart>
          </mc:Choice>
          <mc:Fallback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46843688-F6D5-7633-EF5F-D996E3433CD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93975" y="2051030"/>
                  <a:ext cx="213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5559349B-AE7A-31A0-9EBE-70B3A316AF23}"/>
                    </a:ext>
                  </a:extLst>
                </p14:cNvPr>
                <p14:cNvContentPartPr/>
                <p14:nvPr/>
              </p14:nvContentPartPr>
              <p14:xfrm>
                <a:off x="5867655" y="2036630"/>
                <a:ext cx="116280" cy="201600"/>
              </p14:xfrm>
            </p:contentPart>
          </mc:Choice>
          <mc:Fallback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5559349B-AE7A-31A0-9EBE-70B3A316AF2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50015" y="2018990"/>
                  <a:ext cx="151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2F3DBCDA-2101-E2D7-FC9F-C75786B32C27}"/>
                    </a:ext>
                  </a:extLst>
                </p14:cNvPr>
                <p14:cNvContentPartPr/>
                <p14:nvPr/>
              </p14:nvContentPartPr>
              <p14:xfrm>
                <a:off x="5830215" y="2048150"/>
                <a:ext cx="213480" cy="17676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2F3DBCDA-2101-E2D7-FC9F-C75786B32C2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12575" y="2030510"/>
                  <a:ext cx="249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DEB010D2-6DF5-F805-52CA-BB37E882D416}"/>
                    </a:ext>
                  </a:extLst>
                </p14:cNvPr>
                <p14:cNvContentPartPr/>
                <p14:nvPr/>
              </p14:nvContentPartPr>
              <p14:xfrm>
                <a:off x="6181935" y="1877150"/>
                <a:ext cx="216360" cy="20016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DEB010D2-6DF5-F805-52CA-BB37E882D4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64295" y="1859510"/>
                  <a:ext cx="25200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3A96B87E-71CA-8CB5-79C2-1DC51C6F6769}"/>
                  </a:ext>
                </a:extLst>
              </p14:cNvPr>
              <p14:cNvContentPartPr/>
              <p14:nvPr/>
            </p14:nvContentPartPr>
            <p14:xfrm>
              <a:off x="5244495" y="2348390"/>
              <a:ext cx="798840" cy="70200"/>
            </p14:xfrm>
          </p:contentPart>
        </mc:Choice>
        <mc:Fallback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3A96B87E-71CA-8CB5-79C2-1DC51C6F676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26495" y="2330750"/>
                <a:ext cx="83448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o 117">
            <a:extLst>
              <a:ext uri="{FF2B5EF4-FFF2-40B4-BE49-F238E27FC236}">
                <a16:creationId xmlns:a16="http://schemas.microsoft.com/office/drawing/2014/main" id="{75E12D07-6D3F-D69B-EA95-672B7B333EAA}"/>
              </a:ext>
            </a:extLst>
          </p:cNvPr>
          <p:cNvGrpSpPr/>
          <p:nvPr/>
        </p:nvGrpSpPr>
        <p:grpSpPr>
          <a:xfrm>
            <a:off x="8660535" y="2381510"/>
            <a:ext cx="1050480" cy="23760"/>
            <a:chOff x="8660535" y="2381510"/>
            <a:chExt cx="1050480" cy="2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F6EEA47E-E399-909A-F5E2-7D6C4E064644}"/>
                    </a:ext>
                  </a:extLst>
                </p14:cNvPr>
                <p14:cNvContentPartPr/>
                <p14:nvPr/>
              </p14:nvContentPartPr>
              <p14:xfrm>
                <a:off x="8798415" y="2389070"/>
                <a:ext cx="134640" cy="4320"/>
              </p14:xfrm>
            </p:contentPart>
          </mc:Choice>
          <mc:Fallback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F6EEA47E-E399-909A-F5E2-7D6C4E0646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80415" y="2371430"/>
                  <a:ext cx="170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78C1E155-7877-91C8-20F4-1DBD8920D14E}"/>
                    </a:ext>
                  </a:extLst>
                </p14:cNvPr>
                <p14:cNvContentPartPr/>
                <p14:nvPr/>
              </p14:nvContentPartPr>
              <p14:xfrm>
                <a:off x="8660535" y="2381510"/>
                <a:ext cx="1050480" cy="23760"/>
              </p14:xfrm>
            </p:contentPart>
          </mc:Choice>
          <mc:Fallback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78C1E155-7877-91C8-20F4-1DBD8920D1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42895" y="2363510"/>
                  <a:ext cx="108612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42F5B808-E70A-31D0-2168-2A49552D8A4F}"/>
                  </a:ext>
                </a:extLst>
              </p14:cNvPr>
              <p14:cNvContentPartPr/>
              <p14:nvPr/>
            </p14:nvContentPartPr>
            <p14:xfrm>
              <a:off x="6618255" y="2407070"/>
              <a:ext cx="930240" cy="50400"/>
            </p14:xfrm>
          </p:contentPart>
        </mc:Choice>
        <mc:Fallback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42F5B808-E70A-31D0-2168-2A49552D8A4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00615" y="2389070"/>
                <a:ext cx="965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1B87F08A-5474-CDD5-AC0C-A8D0D71DCF66}"/>
                  </a:ext>
                </a:extLst>
              </p14:cNvPr>
              <p14:cNvContentPartPr/>
              <p14:nvPr/>
            </p14:nvContentPartPr>
            <p14:xfrm>
              <a:off x="7649295" y="2366030"/>
              <a:ext cx="755280" cy="39240"/>
            </p14:xfrm>
          </p:contentPart>
        </mc:Choice>
        <mc:Fallback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1B87F08A-5474-CDD5-AC0C-A8D0D71DCF6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31295" y="2348030"/>
                <a:ext cx="79092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CA00096-C598-3AD1-9CBA-92D15EFFDDE5}"/>
              </a:ext>
            </a:extLst>
          </p:cNvPr>
          <p:cNvGrpSpPr/>
          <p:nvPr/>
        </p:nvGrpSpPr>
        <p:grpSpPr>
          <a:xfrm>
            <a:off x="9970215" y="1842950"/>
            <a:ext cx="1656000" cy="562680"/>
            <a:chOff x="9970215" y="1842950"/>
            <a:chExt cx="1656000" cy="5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DBF9CA80-B8AE-0D42-4CC0-4689D895BF32}"/>
                    </a:ext>
                  </a:extLst>
                </p14:cNvPr>
                <p14:cNvContentPartPr/>
                <p14:nvPr/>
              </p14:nvContentPartPr>
              <p14:xfrm>
                <a:off x="9993255" y="2389070"/>
                <a:ext cx="561240" cy="16560"/>
              </p14:xfrm>
            </p:contentPart>
          </mc:Choice>
          <mc:Fallback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DBF9CA80-B8AE-0D42-4CC0-4689D895BF3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75615" y="2371430"/>
                  <a:ext cx="596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282BDA45-54B8-32C6-CEBC-5126FB84D8C0}"/>
                    </a:ext>
                  </a:extLst>
                </p14:cNvPr>
                <p14:cNvContentPartPr/>
                <p14:nvPr/>
              </p14:nvContentPartPr>
              <p14:xfrm>
                <a:off x="10977855" y="2339030"/>
                <a:ext cx="530640" cy="44640"/>
              </p14:xfrm>
            </p:contentPart>
          </mc:Choice>
          <mc:Fallback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282BDA45-54B8-32C6-CEBC-5126FB84D8C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59855" y="2321390"/>
                  <a:ext cx="566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4C9F5E3E-FB3B-C82F-D881-E0185134BA50}"/>
                    </a:ext>
                  </a:extLst>
                </p14:cNvPr>
                <p14:cNvContentPartPr/>
                <p14:nvPr/>
              </p14:nvContentPartPr>
              <p14:xfrm>
                <a:off x="9970215" y="1842950"/>
                <a:ext cx="1060200" cy="445320"/>
              </p14:xfrm>
            </p:contentPart>
          </mc:Choice>
          <mc:Fallback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4C9F5E3E-FB3B-C82F-D881-E0185134BA5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52215" y="1824950"/>
                  <a:ext cx="10958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82C77FB4-AFC3-A226-06D0-4028CC82570F}"/>
                    </a:ext>
                  </a:extLst>
                </p14:cNvPr>
                <p14:cNvContentPartPr/>
                <p14:nvPr/>
              </p14:nvContentPartPr>
              <p14:xfrm>
                <a:off x="10706775" y="1906670"/>
                <a:ext cx="919440" cy="377280"/>
              </p14:xfrm>
            </p:contentPart>
          </mc:Choice>
          <mc:Fallback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82C77FB4-AFC3-A226-06D0-4028CC82570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89135" y="1889030"/>
                  <a:ext cx="955080" cy="41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41" name="Entrada de lápiz 140">
                <a:extLst>
                  <a:ext uri="{FF2B5EF4-FFF2-40B4-BE49-F238E27FC236}">
                    <a16:creationId xmlns:a16="http://schemas.microsoft.com/office/drawing/2014/main" id="{E64FEAC1-864D-DFBB-9DE2-29E8ABFBDEA5}"/>
                  </a:ext>
                </a:extLst>
              </p14:cNvPr>
              <p14:cNvContentPartPr/>
              <p14:nvPr/>
            </p14:nvContentPartPr>
            <p14:xfrm>
              <a:off x="2079375" y="451190"/>
              <a:ext cx="244800" cy="201240"/>
            </p14:xfrm>
          </p:contentPart>
        </mc:Choice>
        <mc:Fallback>
          <p:pic>
            <p:nvPicPr>
              <p:cNvPr id="141" name="Entrada de lápiz 140">
                <a:extLst>
                  <a:ext uri="{FF2B5EF4-FFF2-40B4-BE49-F238E27FC236}">
                    <a16:creationId xmlns:a16="http://schemas.microsoft.com/office/drawing/2014/main" id="{E64FEAC1-864D-DFBB-9DE2-29E8ABFBDEA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61735" y="433550"/>
                <a:ext cx="280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42" name="Entrada de lápiz 141">
                <a:extLst>
                  <a:ext uri="{FF2B5EF4-FFF2-40B4-BE49-F238E27FC236}">
                    <a16:creationId xmlns:a16="http://schemas.microsoft.com/office/drawing/2014/main" id="{3DDE32A4-2253-F089-50D6-C3774F42A981}"/>
                  </a:ext>
                </a:extLst>
              </p14:cNvPr>
              <p14:cNvContentPartPr/>
              <p14:nvPr/>
            </p14:nvContentPartPr>
            <p14:xfrm>
              <a:off x="2662575" y="459830"/>
              <a:ext cx="257400" cy="158760"/>
            </p14:xfrm>
          </p:contentPart>
        </mc:Choice>
        <mc:Fallback>
          <p:pic>
            <p:nvPicPr>
              <p:cNvPr id="142" name="Entrada de lápiz 141">
                <a:extLst>
                  <a:ext uri="{FF2B5EF4-FFF2-40B4-BE49-F238E27FC236}">
                    <a16:creationId xmlns:a16="http://schemas.microsoft.com/office/drawing/2014/main" id="{3DDE32A4-2253-F089-50D6-C3774F42A98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644935" y="441830"/>
                <a:ext cx="293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43" name="Entrada de lápiz 142">
                <a:extLst>
                  <a:ext uri="{FF2B5EF4-FFF2-40B4-BE49-F238E27FC236}">
                    <a16:creationId xmlns:a16="http://schemas.microsoft.com/office/drawing/2014/main" id="{854B7E05-5545-899B-7529-311A7266CBA4}"/>
                  </a:ext>
                </a:extLst>
              </p14:cNvPr>
              <p14:cNvContentPartPr/>
              <p14:nvPr/>
            </p14:nvContentPartPr>
            <p14:xfrm>
              <a:off x="9173895" y="335990"/>
              <a:ext cx="231120" cy="273600"/>
            </p14:xfrm>
          </p:contentPart>
        </mc:Choice>
        <mc:Fallback>
          <p:pic>
            <p:nvPicPr>
              <p:cNvPr id="143" name="Entrada de lápiz 142">
                <a:extLst>
                  <a:ext uri="{FF2B5EF4-FFF2-40B4-BE49-F238E27FC236}">
                    <a16:creationId xmlns:a16="http://schemas.microsoft.com/office/drawing/2014/main" id="{854B7E05-5545-899B-7529-311A7266CBA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155895" y="317990"/>
                <a:ext cx="26676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upo 146">
            <a:extLst>
              <a:ext uri="{FF2B5EF4-FFF2-40B4-BE49-F238E27FC236}">
                <a16:creationId xmlns:a16="http://schemas.microsoft.com/office/drawing/2014/main" id="{98D57E71-9B98-F554-D0C0-0A9C615665F7}"/>
              </a:ext>
            </a:extLst>
          </p:cNvPr>
          <p:cNvGrpSpPr/>
          <p:nvPr/>
        </p:nvGrpSpPr>
        <p:grpSpPr>
          <a:xfrm>
            <a:off x="8684655" y="1067510"/>
            <a:ext cx="2707920" cy="425160"/>
            <a:chOff x="8684655" y="1067510"/>
            <a:chExt cx="270792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EB19800D-50BD-F5DB-6E67-79A2E237599C}"/>
                    </a:ext>
                  </a:extLst>
                </p14:cNvPr>
                <p14:cNvContentPartPr/>
                <p14:nvPr/>
              </p14:nvContentPartPr>
              <p14:xfrm>
                <a:off x="8712375" y="1319870"/>
                <a:ext cx="168120" cy="1764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EB19800D-50BD-F5DB-6E67-79A2E23759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94375" y="1302230"/>
                  <a:ext cx="203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8F5445E0-98CB-8BFA-3230-2D144E6B8BFC}"/>
                    </a:ext>
                  </a:extLst>
                </p14:cNvPr>
                <p14:cNvContentPartPr/>
                <p14:nvPr/>
              </p14:nvContentPartPr>
              <p14:xfrm>
                <a:off x="8984175" y="1228790"/>
                <a:ext cx="171360" cy="17892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8F5445E0-98CB-8BFA-3230-2D144E6B8BF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66535" y="1210790"/>
                  <a:ext cx="207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AC9527A4-C1EF-BA00-3F78-9CC91677F848}"/>
                    </a:ext>
                  </a:extLst>
                </p14:cNvPr>
                <p14:cNvContentPartPr/>
                <p14:nvPr/>
              </p14:nvContentPartPr>
              <p14:xfrm>
                <a:off x="9297735" y="1212230"/>
                <a:ext cx="145080" cy="158400"/>
              </p14:xfrm>
            </p:contentPart>
          </mc:Choice>
          <mc:Fallback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AC9527A4-C1EF-BA00-3F78-9CC91677F84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79735" y="1194230"/>
                  <a:ext cx="180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55D4EF38-E5B0-55B1-2A13-399ED686DB85}"/>
                    </a:ext>
                  </a:extLst>
                </p14:cNvPr>
                <p14:cNvContentPartPr/>
                <p14:nvPr/>
              </p14:nvContentPartPr>
              <p14:xfrm>
                <a:off x="9260655" y="1207550"/>
                <a:ext cx="206280" cy="16920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55D4EF38-E5B0-55B1-2A13-399ED686DB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42655" y="1189550"/>
                  <a:ext cx="241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32B0D1F6-1FE8-4287-A364-3144EF674691}"/>
                    </a:ext>
                  </a:extLst>
                </p14:cNvPr>
                <p14:cNvContentPartPr/>
                <p14:nvPr/>
              </p14:nvContentPartPr>
              <p14:xfrm>
                <a:off x="9555855" y="1067510"/>
                <a:ext cx="217440" cy="21780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32B0D1F6-1FE8-4287-A364-3144EF67469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37855" y="1049510"/>
                  <a:ext cx="253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FC929869-18AA-45B6-EFDE-4E297AEA96C2}"/>
                    </a:ext>
                  </a:extLst>
                </p14:cNvPr>
                <p14:cNvContentPartPr/>
                <p14:nvPr/>
              </p14:nvContentPartPr>
              <p14:xfrm>
                <a:off x="10010535" y="1147430"/>
                <a:ext cx="41760" cy="17460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FC929869-18AA-45B6-EFDE-4E297AEA96C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92895" y="1129430"/>
                  <a:ext cx="77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A1DE10C7-A608-8C40-4C9F-EFE2EDDABACF}"/>
                    </a:ext>
                  </a:extLst>
                </p14:cNvPr>
                <p14:cNvContentPartPr/>
                <p14:nvPr/>
              </p14:nvContentPartPr>
              <p14:xfrm>
                <a:off x="9940335" y="1226990"/>
                <a:ext cx="235440" cy="19800"/>
              </p14:xfrm>
            </p:contentPart>
          </mc:Choice>
          <mc:Fallback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A1DE10C7-A608-8C40-4C9F-EFE2EDDABA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22695" y="1208990"/>
                  <a:ext cx="271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F55DFA05-C066-E4F5-4AC8-89D5CE7964A9}"/>
                    </a:ext>
                  </a:extLst>
                </p14:cNvPr>
                <p14:cNvContentPartPr/>
                <p14:nvPr/>
              </p14:nvContentPartPr>
              <p14:xfrm>
                <a:off x="10329135" y="1148870"/>
                <a:ext cx="250200" cy="175680"/>
              </p14:xfrm>
            </p:contentPart>
          </mc:Choice>
          <mc:Fallback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F55DFA05-C066-E4F5-4AC8-89D5CE7964A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11495" y="1130870"/>
                  <a:ext cx="285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8CEF24F6-E75E-4C8C-5A09-8EFA6A99A472}"/>
                    </a:ext>
                  </a:extLst>
                </p14:cNvPr>
                <p14:cNvContentPartPr/>
                <p14:nvPr/>
              </p14:nvContentPartPr>
              <p14:xfrm>
                <a:off x="10604175" y="1072910"/>
                <a:ext cx="167760" cy="419760"/>
              </p14:xfrm>
            </p:contentPart>
          </mc:Choice>
          <mc:Fallback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8CEF24F6-E75E-4C8C-5A09-8EFA6A99A47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86535" y="1055270"/>
                  <a:ext cx="2034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19BEAC0A-5777-54C8-38AF-E19A5F54E699}"/>
                    </a:ext>
                  </a:extLst>
                </p14:cNvPr>
                <p14:cNvContentPartPr/>
                <p14:nvPr/>
              </p14:nvContentPartPr>
              <p14:xfrm>
                <a:off x="10905495" y="1290710"/>
                <a:ext cx="117360" cy="34200"/>
              </p14:xfrm>
            </p:contentPart>
          </mc:Choice>
          <mc:Fallback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19BEAC0A-5777-54C8-38AF-E19A5F54E69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87495" y="1273070"/>
                  <a:ext cx="153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DABF924B-BF6D-8560-2932-D4BAAE279473}"/>
                    </a:ext>
                  </a:extLst>
                </p14:cNvPr>
                <p14:cNvContentPartPr/>
                <p14:nvPr/>
              </p14:nvContentPartPr>
              <p14:xfrm>
                <a:off x="11121135" y="1194950"/>
                <a:ext cx="271440" cy="231840"/>
              </p14:xfrm>
            </p:contentPart>
          </mc:Choice>
          <mc:Fallback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DABF924B-BF6D-8560-2932-D4BAAE2794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03495" y="1177310"/>
                  <a:ext cx="307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69328078-A012-D4C6-FD0D-4AB3D55B89FB}"/>
                    </a:ext>
                  </a:extLst>
                </p14:cNvPr>
                <p14:cNvContentPartPr/>
                <p14:nvPr/>
              </p14:nvContentPartPr>
              <p14:xfrm>
                <a:off x="8684655" y="1203590"/>
                <a:ext cx="111960" cy="285120"/>
              </p14:xfrm>
            </p:contentPart>
          </mc:Choice>
          <mc:Fallback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69328078-A012-D4C6-FD0D-4AB3D55B89F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67015" y="1185950"/>
                  <a:ext cx="14760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36E53C3C-EC4D-3762-7F15-0C2BB66D638C}"/>
              </a:ext>
            </a:extLst>
          </p:cNvPr>
          <p:cNvGrpSpPr/>
          <p:nvPr/>
        </p:nvGrpSpPr>
        <p:grpSpPr>
          <a:xfrm>
            <a:off x="6681615" y="1888310"/>
            <a:ext cx="4707000" cy="380880"/>
            <a:chOff x="6681615" y="1888310"/>
            <a:chExt cx="470700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5B336F65-A4ED-5732-EBA9-77D95A7B7B9B}"/>
                    </a:ext>
                  </a:extLst>
                </p14:cNvPr>
                <p14:cNvContentPartPr/>
                <p14:nvPr/>
              </p14:nvContentPartPr>
              <p14:xfrm>
                <a:off x="6681615" y="2135270"/>
                <a:ext cx="230400" cy="29520"/>
              </p14:xfrm>
            </p:contentPart>
          </mc:Choice>
          <mc:Fallback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5B336F65-A4ED-5732-EBA9-77D95A7B7B9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63615" y="2117630"/>
                  <a:ext cx="266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F1D0B1FD-0C36-AF1A-F792-9E7A62607BC6}"/>
                    </a:ext>
                  </a:extLst>
                </p14:cNvPr>
                <p14:cNvContentPartPr/>
                <p14:nvPr/>
              </p14:nvContentPartPr>
              <p14:xfrm>
                <a:off x="6794655" y="2009630"/>
                <a:ext cx="19800" cy="19800"/>
              </p14:xfrm>
            </p:contentPart>
          </mc:Choice>
          <mc:Fallback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F1D0B1FD-0C36-AF1A-F792-9E7A62607BC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76655" y="1991630"/>
                  <a:ext cx="55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24D4467D-547E-9659-5D07-B6B61E459099}"/>
                    </a:ext>
                  </a:extLst>
                </p14:cNvPr>
                <p14:cNvContentPartPr/>
                <p14:nvPr/>
              </p14:nvContentPartPr>
              <p14:xfrm>
                <a:off x="7107495" y="2016470"/>
                <a:ext cx="159120" cy="25272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24D4467D-547E-9659-5D07-B6B61E45909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89495" y="1998830"/>
                  <a:ext cx="194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17ADF1AC-5961-EE80-3754-00613370BBCB}"/>
                    </a:ext>
                  </a:extLst>
                </p14:cNvPr>
                <p14:cNvContentPartPr/>
                <p14:nvPr/>
              </p14:nvContentPartPr>
              <p14:xfrm>
                <a:off x="7069695" y="1990190"/>
                <a:ext cx="258480" cy="232920"/>
              </p14:xfrm>
            </p:contentPart>
          </mc:Choice>
          <mc:Fallback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17ADF1AC-5961-EE80-3754-00613370BBC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51695" y="1972190"/>
                  <a:ext cx="294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7074614B-F700-285E-0C74-334E1AE4D638}"/>
                    </a:ext>
                  </a:extLst>
                </p14:cNvPr>
                <p14:cNvContentPartPr/>
                <p14:nvPr/>
              </p14:nvContentPartPr>
              <p14:xfrm>
                <a:off x="7513935" y="2129510"/>
                <a:ext cx="402120" cy="1584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7074614B-F700-285E-0C74-334E1AE4D63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95935" y="2111870"/>
                  <a:ext cx="437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D38ED66A-F710-3FF0-8558-EAB66744B151}"/>
                    </a:ext>
                  </a:extLst>
                </p14:cNvPr>
                <p14:cNvContentPartPr/>
                <p14:nvPr/>
              </p14:nvContentPartPr>
              <p14:xfrm>
                <a:off x="8006415" y="2013230"/>
                <a:ext cx="51840" cy="188280"/>
              </p14:xfrm>
            </p:contentPart>
          </mc:Choice>
          <mc:Fallback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D38ED66A-F710-3FF0-8558-EAB66744B15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88415" y="1995590"/>
                  <a:ext cx="87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51A781B1-466F-4D13-F695-3712DAA471D1}"/>
                    </a:ext>
                  </a:extLst>
                </p14:cNvPr>
                <p14:cNvContentPartPr/>
                <p14:nvPr/>
              </p14:nvContentPartPr>
              <p14:xfrm>
                <a:off x="8251575" y="1967510"/>
                <a:ext cx="299160" cy="278640"/>
              </p14:xfrm>
            </p:contentPart>
          </mc:Choice>
          <mc:Fallback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51A781B1-466F-4D13-F695-3712DAA471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233935" y="1949510"/>
                  <a:ext cx="334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7EAE623D-310D-EAA6-2A0F-0E1B9AB0A463}"/>
                    </a:ext>
                  </a:extLst>
                </p14:cNvPr>
                <p14:cNvContentPartPr/>
                <p14:nvPr/>
              </p14:nvContentPartPr>
              <p14:xfrm>
                <a:off x="8662335" y="2102510"/>
                <a:ext cx="211680" cy="37080"/>
              </p14:xfrm>
            </p:contentPart>
          </mc:Choice>
          <mc:Fallback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7EAE623D-310D-EAA6-2A0F-0E1B9AB0A46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44335" y="2084510"/>
                  <a:ext cx="247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7F182AB7-9982-0BF3-571A-7D16B6733D03}"/>
                    </a:ext>
                  </a:extLst>
                </p14:cNvPr>
                <p14:cNvContentPartPr/>
                <p14:nvPr/>
              </p14:nvContentPartPr>
              <p14:xfrm>
                <a:off x="9043575" y="1972550"/>
                <a:ext cx="192600" cy="265320"/>
              </p14:xfrm>
            </p:contentPart>
          </mc:Choice>
          <mc:Fallback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7F182AB7-9982-0BF3-571A-7D16B6733D0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25935" y="1954910"/>
                  <a:ext cx="228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B2B1B7C8-56AB-B585-FD98-025DDD175905}"/>
                    </a:ext>
                  </a:extLst>
                </p14:cNvPr>
                <p14:cNvContentPartPr/>
                <p14:nvPr/>
              </p14:nvContentPartPr>
              <p14:xfrm>
                <a:off x="9438855" y="2029070"/>
                <a:ext cx="203760" cy="160920"/>
              </p14:xfrm>
            </p:contentPart>
          </mc:Choice>
          <mc:Fallback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B2B1B7C8-56AB-B585-FD98-025DDD17590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21215" y="2011430"/>
                  <a:ext cx="239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A2A40D06-9E8C-2DCF-BA97-616B2AD87575}"/>
                    </a:ext>
                  </a:extLst>
                </p14:cNvPr>
                <p14:cNvContentPartPr/>
                <p14:nvPr/>
              </p14:nvContentPartPr>
              <p14:xfrm>
                <a:off x="9405735" y="1978670"/>
                <a:ext cx="271080" cy="218880"/>
              </p14:xfrm>
            </p:contentPart>
          </mc:Choice>
          <mc:Fallback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A2A40D06-9E8C-2DCF-BA97-616B2AD875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88095" y="1960670"/>
                  <a:ext cx="306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4D82C1AD-5F1F-25CD-A916-F7E3865A3DF2}"/>
                    </a:ext>
                  </a:extLst>
                </p14:cNvPr>
                <p14:cNvContentPartPr/>
                <p14:nvPr/>
              </p14:nvContentPartPr>
              <p14:xfrm>
                <a:off x="9728295" y="1888310"/>
                <a:ext cx="210600" cy="177480"/>
              </p14:xfrm>
            </p:contentPart>
          </mc:Choice>
          <mc:Fallback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4D82C1AD-5F1F-25CD-A916-F7E3865A3DF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10295" y="1870670"/>
                  <a:ext cx="246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785663F7-33A9-F78D-9017-BE35B2C6AA85}"/>
                    </a:ext>
                  </a:extLst>
                </p14:cNvPr>
                <p14:cNvContentPartPr/>
                <p14:nvPr/>
              </p14:nvContentPartPr>
              <p14:xfrm>
                <a:off x="10079295" y="2075150"/>
                <a:ext cx="59040" cy="162000"/>
              </p14:xfrm>
            </p:contentPart>
          </mc:Choice>
          <mc:Fallback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785663F7-33A9-F78D-9017-BE35B2C6AA8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061655" y="2057510"/>
                  <a:ext cx="94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B8D65AC3-7317-2CB9-93EE-1B83A8FF7E42}"/>
                    </a:ext>
                  </a:extLst>
                </p14:cNvPr>
                <p14:cNvContentPartPr/>
                <p14:nvPr/>
              </p14:nvContentPartPr>
              <p14:xfrm>
                <a:off x="9935295" y="2117990"/>
                <a:ext cx="344160" cy="52920"/>
              </p14:xfrm>
            </p:contentPart>
          </mc:Choice>
          <mc:Fallback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B8D65AC3-7317-2CB9-93EE-1B83A8FF7E4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917655" y="2100350"/>
                  <a:ext cx="379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1385AA6C-1ABD-4C26-FF88-0FF00D27A04A}"/>
                    </a:ext>
                  </a:extLst>
                </p14:cNvPr>
                <p14:cNvContentPartPr/>
                <p14:nvPr/>
              </p14:nvContentPartPr>
              <p14:xfrm>
                <a:off x="10330935" y="1983710"/>
                <a:ext cx="244800" cy="237240"/>
              </p14:xfrm>
            </p:contentPart>
          </mc:Choice>
          <mc:Fallback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1385AA6C-1ABD-4C26-FF88-0FF00D27A0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12935" y="1966070"/>
                  <a:ext cx="280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3FC33335-8B13-04C2-B530-4BFA49A952CB}"/>
                    </a:ext>
                  </a:extLst>
                </p14:cNvPr>
                <p14:cNvContentPartPr/>
                <p14:nvPr/>
              </p14:nvContentPartPr>
              <p14:xfrm>
                <a:off x="10733775" y="2063630"/>
                <a:ext cx="237960" cy="29520"/>
              </p14:xfrm>
            </p:contentPart>
          </mc:Choice>
          <mc:Fallback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3FC33335-8B13-04C2-B530-4BFA49A952C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16135" y="2045990"/>
                  <a:ext cx="273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5EADB3C4-BDE9-ED11-D92F-E9AB47B54035}"/>
                    </a:ext>
                  </a:extLst>
                </p14:cNvPr>
                <p14:cNvContentPartPr/>
                <p14:nvPr/>
              </p14:nvContentPartPr>
              <p14:xfrm>
                <a:off x="11085135" y="1976150"/>
                <a:ext cx="303480" cy="196560"/>
              </p14:xfrm>
            </p:contentPart>
          </mc:Choice>
          <mc:Fallback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5EADB3C4-BDE9-ED11-D92F-E9AB47B5403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67135" y="1958150"/>
                  <a:ext cx="339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752184DF-06FA-4F12-24CC-D37F38A406D7}"/>
                    </a:ext>
                  </a:extLst>
                </p14:cNvPr>
                <p14:cNvContentPartPr/>
                <p14:nvPr/>
              </p14:nvContentPartPr>
              <p14:xfrm>
                <a:off x="8691495" y="1986230"/>
                <a:ext cx="35280" cy="255960"/>
              </p14:xfrm>
            </p:contentPart>
          </mc:Choice>
          <mc:Fallback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752184DF-06FA-4F12-24CC-D37F38A406D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73855" y="1968590"/>
                  <a:ext cx="7092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49" name="Entrada de lápiz 148">
                <a:extLst>
                  <a:ext uri="{FF2B5EF4-FFF2-40B4-BE49-F238E27FC236}">
                    <a16:creationId xmlns:a16="http://schemas.microsoft.com/office/drawing/2014/main" id="{1F6F8C79-0826-7195-60E7-50CC5B7D940A}"/>
                  </a:ext>
                </a:extLst>
              </p14:cNvPr>
              <p14:cNvContentPartPr/>
              <p14:nvPr/>
            </p14:nvContentPartPr>
            <p14:xfrm>
              <a:off x="9221775" y="426710"/>
              <a:ext cx="176040" cy="42840"/>
            </p14:xfrm>
          </p:contentPart>
        </mc:Choice>
        <mc:Fallback>
          <p:pic>
            <p:nvPicPr>
              <p:cNvPr id="149" name="Entrada de lápiz 148">
                <a:extLst>
                  <a:ext uri="{FF2B5EF4-FFF2-40B4-BE49-F238E27FC236}">
                    <a16:creationId xmlns:a16="http://schemas.microsoft.com/office/drawing/2014/main" id="{1F6F8C79-0826-7195-60E7-50CC5B7D940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204135" y="409070"/>
                <a:ext cx="2116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51" name="Entrada de lápiz 150">
                <a:extLst>
                  <a:ext uri="{FF2B5EF4-FFF2-40B4-BE49-F238E27FC236}">
                    <a16:creationId xmlns:a16="http://schemas.microsoft.com/office/drawing/2014/main" id="{BD7E6598-D2FD-6143-EF5E-13D00A9B892D}"/>
                  </a:ext>
                </a:extLst>
              </p14:cNvPr>
              <p14:cNvContentPartPr/>
              <p14:nvPr/>
            </p14:nvContentPartPr>
            <p14:xfrm>
              <a:off x="5254575" y="2697230"/>
              <a:ext cx="69120" cy="277920"/>
            </p14:xfrm>
          </p:contentPart>
        </mc:Choice>
        <mc:Fallback>
          <p:pic>
            <p:nvPicPr>
              <p:cNvPr id="151" name="Entrada de lápiz 150">
                <a:extLst>
                  <a:ext uri="{FF2B5EF4-FFF2-40B4-BE49-F238E27FC236}">
                    <a16:creationId xmlns:a16="http://schemas.microsoft.com/office/drawing/2014/main" id="{BD7E6598-D2FD-6143-EF5E-13D00A9B892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36935" y="2679230"/>
                <a:ext cx="10476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o 154">
            <a:extLst>
              <a:ext uri="{FF2B5EF4-FFF2-40B4-BE49-F238E27FC236}">
                <a16:creationId xmlns:a16="http://schemas.microsoft.com/office/drawing/2014/main" id="{EF9F3E6A-9565-DDD6-8CC1-C1EBACA85321}"/>
              </a:ext>
            </a:extLst>
          </p:cNvPr>
          <p:cNvGrpSpPr/>
          <p:nvPr/>
        </p:nvGrpSpPr>
        <p:grpSpPr>
          <a:xfrm>
            <a:off x="5426295" y="2706230"/>
            <a:ext cx="2620440" cy="434520"/>
            <a:chOff x="5426295" y="2706230"/>
            <a:chExt cx="262044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B221765B-ABAD-8D2E-8490-16C44E794427}"/>
                    </a:ext>
                  </a:extLst>
                </p14:cNvPr>
                <p14:cNvContentPartPr/>
                <p14:nvPr/>
              </p14:nvContentPartPr>
              <p14:xfrm>
                <a:off x="5847135" y="2811350"/>
                <a:ext cx="119880" cy="204840"/>
              </p14:xfrm>
            </p:contentPart>
          </mc:Choice>
          <mc:Fallback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B221765B-ABAD-8D2E-8490-16C44E79442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29135" y="2793710"/>
                  <a:ext cx="155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6AA6847F-F6E5-6359-B864-58D98584F8D5}"/>
                    </a:ext>
                  </a:extLst>
                </p14:cNvPr>
                <p14:cNvContentPartPr/>
                <p14:nvPr/>
              </p14:nvContentPartPr>
              <p14:xfrm>
                <a:off x="5795295" y="2833670"/>
                <a:ext cx="147240" cy="160200"/>
              </p14:xfrm>
            </p:contentPart>
          </mc:Choice>
          <mc:Fallback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6AA6847F-F6E5-6359-B864-58D98584F8D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77655" y="2815670"/>
                  <a:ext cx="182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6659C617-B878-4D5C-1881-0BFE937A5998}"/>
                    </a:ext>
                  </a:extLst>
                </p14:cNvPr>
                <p14:cNvContentPartPr/>
                <p14:nvPr/>
              </p14:nvContentPartPr>
              <p14:xfrm>
                <a:off x="6080775" y="2706230"/>
                <a:ext cx="235080" cy="172800"/>
              </p14:xfrm>
            </p:contentPart>
          </mc:Choice>
          <mc:Fallback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6659C617-B878-4D5C-1881-0BFE937A599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63135" y="2688230"/>
                  <a:ext cx="270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9BE2621D-D4F6-63FD-B843-EFB564B3A6E6}"/>
                    </a:ext>
                  </a:extLst>
                </p14:cNvPr>
                <p14:cNvContentPartPr/>
                <p14:nvPr/>
              </p14:nvContentPartPr>
              <p14:xfrm>
                <a:off x="6473895" y="2974070"/>
                <a:ext cx="345960" cy="14400"/>
              </p14:xfrm>
            </p:contentPart>
          </mc:Choice>
          <mc:Fallback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9BE2621D-D4F6-63FD-B843-EFB564B3A6E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55895" y="2956430"/>
                  <a:ext cx="381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402D6108-712C-ABE9-7235-5C1906623203}"/>
                    </a:ext>
                  </a:extLst>
                </p14:cNvPr>
                <p14:cNvContentPartPr/>
                <p14:nvPr/>
              </p14:nvContentPartPr>
              <p14:xfrm>
                <a:off x="6838935" y="2891630"/>
                <a:ext cx="193320" cy="190440"/>
              </p14:xfrm>
            </p:contentPart>
          </mc:Choice>
          <mc:Fallback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402D6108-712C-ABE9-7235-5C190662320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20935" y="2873630"/>
                  <a:ext cx="228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970E7A91-B677-49C0-D0B9-CF0D7D44FD77}"/>
                    </a:ext>
                  </a:extLst>
                </p14:cNvPr>
                <p14:cNvContentPartPr/>
                <p14:nvPr/>
              </p14:nvContentPartPr>
              <p14:xfrm>
                <a:off x="6794655" y="2892710"/>
                <a:ext cx="302760" cy="225000"/>
              </p14:xfrm>
            </p:contentPart>
          </mc:Choice>
          <mc:Fallback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970E7A91-B677-49C0-D0B9-CF0D7D44FD7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76655" y="2875070"/>
                  <a:ext cx="338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0DD488FA-6B61-6F0F-B843-47CD2D37D5EC}"/>
                    </a:ext>
                  </a:extLst>
                </p14:cNvPr>
                <p14:cNvContentPartPr/>
                <p14:nvPr/>
              </p14:nvContentPartPr>
              <p14:xfrm>
                <a:off x="7219095" y="3001070"/>
                <a:ext cx="301680" cy="16200"/>
              </p14:xfrm>
            </p:contentPart>
          </mc:Choice>
          <mc:Fallback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0DD488FA-6B61-6F0F-B843-47CD2D37D5E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01455" y="2983070"/>
                  <a:ext cx="337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FE4A4238-3694-2E51-BA31-47D9B713E784}"/>
                    </a:ext>
                  </a:extLst>
                </p14:cNvPr>
                <p14:cNvContentPartPr/>
                <p14:nvPr/>
              </p14:nvContentPartPr>
              <p14:xfrm>
                <a:off x="7606455" y="2913590"/>
                <a:ext cx="50040" cy="217800"/>
              </p14:xfrm>
            </p:contentPart>
          </mc:Choice>
          <mc:Fallback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FE4A4238-3694-2E51-BA31-47D9B713E78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88455" y="2895590"/>
                  <a:ext cx="85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001AC4A3-9450-965A-B02D-C470ABEBB046}"/>
                    </a:ext>
                  </a:extLst>
                </p14:cNvPr>
                <p14:cNvContentPartPr/>
                <p14:nvPr/>
              </p14:nvContentPartPr>
              <p14:xfrm>
                <a:off x="7741455" y="2931950"/>
                <a:ext cx="305280" cy="208800"/>
              </p14:xfrm>
            </p:contentPart>
          </mc:Choice>
          <mc:Fallback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001AC4A3-9450-965A-B02D-C470ABEBB04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23455" y="2914310"/>
                  <a:ext cx="340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7364C0D2-0A46-5E8A-CA8F-D6793369AC60}"/>
                    </a:ext>
                  </a:extLst>
                </p14:cNvPr>
                <p14:cNvContentPartPr/>
                <p14:nvPr/>
              </p14:nvContentPartPr>
              <p14:xfrm>
                <a:off x="5426295" y="2795870"/>
                <a:ext cx="265680" cy="224640"/>
              </p14:xfrm>
            </p:contentPart>
          </mc:Choice>
          <mc:Fallback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7364C0D2-0A46-5E8A-CA8F-D6793369AC6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08295" y="2778230"/>
                  <a:ext cx="30132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o 156">
            <a:extLst>
              <a:ext uri="{FF2B5EF4-FFF2-40B4-BE49-F238E27FC236}">
                <a16:creationId xmlns:a16="http://schemas.microsoft.com/office/drawing/2014/main" id="{CE41D9E8-7E15-8B16-2EFB-98B2BE25B86D}"/>
              </a:ext>
            </a:extLst>
          </p:cNvPr>
          <p:cNvGrpSpPr/>
          <p:nvPr/>
        </p:nvGrpSpPr>
        <p:grpSpPr>
          <a:xfrm>
            <a:off x="4737975" y="336710"/>
            <a:ext cx="6946920" cy="475920"/>
            <a:chOff x="4737975" y="336710"/>
            <a:chExt cx="694692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608F3A8C-A894-05D5-8CAB-0D8336EE2477}"/>
                    </a:ext>
                  </a:extLst>
                </p14:cNvPr>
                <p14:cNvContentPartPr/>
                <p14:nvPr/>
              </p14:nvContentPartPr>
              <p14:xfrm>
                <a:off x="4737975" y="611030"/>
                <a:ext cx="213840" cy="3528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608F3A8C-A894-05D5-8CAB-0D8336EE247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20335" y="593030"/>
                  <a:ext cx="249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0F484BF9-DA55-2345-7FCC-4FCD353308CA}"/>
                    </a:ext>
                  </a:extLst>
                </p14:cNvPr>
                <p14:cNvContentPartPr/>
                <p14:nvPr/>
              </p14:nvContentPartPr>
              <p14:xfrm>
                <a:off x="4889535" y="562790"/>
                <a:ext cx="97200" cy="12960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0F484BF9-DA55-2345-7FCC-4FCD353308C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71895" y="544790"/>
                  <a:ext cx="132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B178DF8A-94AA-A8D0-D0D6-C68E9BE850C7}"/>
                    </a:ext>
                  </a:extLst>
                </p14:cNvPr>
                <p14:cNvContentPartPr/>
                <p14:nvPr/>
              </p14:nvContentPartPr>
              <p14:xfrm>
                <a:off x="5244495" y="481070"/>
                <a:ext cx="48600" cy="21636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B178DF8A-94AA-A8D0-D0D6-C68E9BE850C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226495" y="463430"/>
                  <a:ext cx="84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B8A42E92-882B-ED8C-88D4-08BA686901C6}"/>
                    </a:ext>
                  </a:extLst>
                </p14:cNvPr>
                <p14:cNvContentPartPr/>
                <p14:nvPr/>
              </p14:nvContentPartPr>
              <p14:xfrm>
                <a:off x="5368335" y="553070"/>
                <a:ext cx="160920" cy="11808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B8A42E92-882B-ED8C-88D4-08BA686901C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350695" y="535430"/>
                  <a:ext cx="19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03F20EDC-8A69-4EA2-5B24-A1FA14E9E69F}"/>
                    </a:ext>
                  </a:extLst>
                </p14:cNvPr>
                <p14:cNvContentPartPr/>
                <p14:nvPr/>
              </p14:nvContentPartPr>
              <p14:xfrm>
                <a:off x="5654175" y="515990"/>
                <a:ext cx="153000" cy="16884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03F20EDC-8A69-4EA2-5B24-A1FA14E9E69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36175" y="497990"/>
                  <a:ext cx="188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754BB4F7-FBC7-56EB-B68C-26CBAE714D0C}"/>
                    </a:ext>
                  </a:extLst>
                </p14:cNvPr>
                <p14:cNvContentPartPr/>
                <p14:nvPr/>
              </p14:nvContentPartPr>
              <p14:xfrm>
                <a:off x="5580375" y="486830"/>
                <a:ext cx="225720" cy="18432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754BB4F7-FBC7-56EB-B68C-26CBAE714D0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62375" y="469190"/>
                  <a:ext cx="261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6C79B82B-3D90-323C-3947-52FDA95BE5EE}"/>
                    </a:ext>
                  </a:extLst>
                </p14:cNvPr>
                <p14:cNvContentPartPr/>
                <p14:nvPr/>
              </p14:nvContentPartPr>
              <p14:xfrm>
                <a:off x="5901135" y="371630"/>
                <a:ext cx="163080" cy="15264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6C79B82B-3D90-323C-3947-52FDA95BE5E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83135" y="353630"/>
                  <a:ext cx="198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034BB6D-3F6B-CCC4-186D-E73EE68DCF7E}"/>
                    </a:ext>
                  </a:extLst>
                </p14:cNvPr>
                <p14:cNvContentPartPr/>
                <p14:nvPr/>
              </p14:nvContentPartPr>
              <p14:xfrm>
                <a:off x="6267255" y="551630"/>
                <a:ext cx="87840" cy="12816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034BB6D-3F6B-CCC4-186D-E73EE68DCF7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49255" y="533630"/>
                  <a:ext cx="123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25E1C314-798B-8B7A-1259-02851027C13B}"/>
                    </a:ext>
                  </a:extLst>
                </p14:cNvPr>
                <p14:cNvContentPartPr/>
                <p14:nvPr/>
              </p14:nvContentPartPr>
              <p14:xfrm>
                <a:off x="6181215" y="642350"/>
                <a:ext cx="270720" cy="396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25E1C314-798B-8B7A-1259-02851027C1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63215" y="624350"/>
                  <a:ext cx="306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5926EB68-860B-C6AF-2BBC-7D394118D09D}"/>
                    </a:ext>
                  </a:extLst>
                </p14:cNvPr>
                <p14:cNvContentPartPr/>
                <p14:nvPr/>
              </p14:nvContentPartPr>
              <p14:xfrm>
                <a:off x="6284535" y="647750"/>
                <a:ext cx="62280" cy="8496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5926EB68-860B-C6AF-2BBC-7D394118D09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66535" y="630110"/>
                  <a:ext cx="97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53376A11-649B-7846-876D-58673257F8BA}"/>
                    </a:ext>
                  </a:extLst>
                </p14:cNvPr>
                <p14:cNvContentPartPr/>
                <p14:nvPr/>
              </p14:nvContentPartPr>
              <p14:xfrm>
                <a:off x="6515655" y="436430"/>
                <a:ext cx="158400" cy="33372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53376A11-649B-7846-876D-58673257F8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97655" y="418790"/>
                  <a:ext cx="1940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008DE7B3-11F9-946D-C1CA-810890893046}"/>
                    </a:ext>
                  </a:extLst>
                </p14:cNvPr>
                <p14:cNvContentPartPr/>
                <p14:nvPr/>
              </p14:nvContentPartPr>
              <p14:xfrm>
                <a:off x="6804375" y="583670"/>
                <a:ext cx="178200" cy="2160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008DE7B3-11F9-946D-C1CA-81089089304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86735" y="566030"/>
                  <a:ext cx="213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BFC00EBC-65C5-2783-E159-516C2151E657}"/>
                    </a:ext>
                  </a:extLst>
                </p14:cNvPr>
                <p14:cNvContentPartPr/>
                <p14:nvPr/>
              </p14:nvContentPartPr>
              <p14:xfrm>
                <a:off x="7052415" y="522110"/>
                <a:ext cx="200880" cy="13176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BFC00EBC-65C5-2783-E159-516C2151E65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34415" y="504110"/>
                  <a:ext cx="236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3322179F-93CB-01DC-5A52-3A1539270A5D}"/>
                    </a:ext>
                  </a:extLst>
                </p14:cNvPr>
                <p14:cNvContentPartPr/>
                <p14:nvPr/>
              </p14:nvContentPartPr>
              <p14:xfrm>
                <a:off x="7076895" y="489350"/>
                <a:ext cx="213480" cy="19908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3322179F-93CB-01DC-5A52-3A1539270A5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59255" y="471350"/>
                  <a:ext cx="249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36335285-80FB-45DE-01DB-566DBB7C8DC5}"/>
                    </a:ext>
                  </a:extLst>
                </p14:cNvPr>
                <p14:cNvContentPartPr/>
                <p14:nvPr/>
              </p14:nvContentPartPr>
              <p14:xfrm>
                <a:off x="7579095" y="494030"/>
                <a:ext cx="48600" cy="13752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36335285-80FB-45DE-01DB-566DBB7C8DC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561455" y="476390"/>
                  <a:ext cx="84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7915EA7B-4E85-87D3-59C0-B8CE808A9F63}"/>
                    </a:ext>
                  </a:extLst>
                </p14:cNvPr>
                <p14:cNvContentPartPr/>
                <p14:nvPr/>
              </p14:nvContentPartPr>
              <p14:xfrm>
                <a:off x="7460655" y="527510"/>
                <a:ext cx="311760" cy="4104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7915EA7B-4E85-87D3-59C0-B8CE808A9F6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43015" y="509870"/>
                  <a:ext cx="347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90911622-B910-3C0F-1EF4-8A5DB0458BC6}"/>
                    </a:ext>
                  </a:extLst>
                </p14:cNvPr>
                <p14:cNvContentPartPr/>
                <p14:nvPr/>
              </p14:nvContentPartPr>
              <p14:xfrm>
                <a:off x="7897335" y="412670"/>
                <a:ext cx="184320" cy="25632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90911622-B910-3C0F-1EF4-8A5DB0458BC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79335" y="395030"/>
                  <a:ext cx="219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B7755F69-0A17-E2AB-BB3A-A05CAB02A2A7}"/>
                    </a:ext>
                  </a:extLst>
                </p14:cNvPr>
                <p14:cNvContentPartPr/>
                <p14:nvPr/>
              </p14:nvContentPartPr>
              <p14:xfrm>
                <a:off x="8133855" y="473150"/>
                <a:ext cx="185760" cy="1504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B7755F69-0A17-E2AB-BB3A-A05CAB02A2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15855" y="455150"/>
                  <a:ext cx="221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5976BDAA-699F-3095-DE53-E7C037203E8B}"/>
                    </a:ext>
                  </a:extLst>
                </p14:cNvPr>
                <p14:cNvContentPartPr/>
                <p14:nvPr/>
              </p14:nvContentPartPr>
              <p14:xfrm>
                <a:off x="8443815" y="494750"/>
                <a:ext cx="193320" cy="3708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5976BDAA-699F-3095-DE53-E7C037203E8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425815" y="476750"/>
                  <a:ext cx="228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3F960671-87E2-ECD4-D289-3B0D6B11388C}"/>
                    </a:ext>
                  </a:extLst>
                </p14:cNvPr>
                <p14:cNvContentPartPr/>
                <p14:nvPr/>
              </p14:nvContentPartPr>
              <p14:xfrm>
                <a:off x="8787975" y="401510"/>
                <a:ext cx="158760" cy="3024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3F960671-87E2-ECD4-D289-3B0D6B11388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70335" y="383870"/>
                  <a:ext cx="194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A9336522-7137-F087-4EF1-ACB79541519F}"/>
                    </a:ext>
                  </a:extLst>
                </p14:cNvPr>
                <p14:cNvContentPartPr/>
                <p14:nvPr/>
              </p14:nvContentPartPr>
              <p14:xfrm>
                <a:off x="8746575" y="413390"/>
                <a:ext cx="51840" cy="16452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A9336522-7137-F087-4EF1-ACB79541519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728935" y="395390"/>
                  <a:ext cx="87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46A87A85-1E34-913E-185E-3B00E542A7A6}"/>
                    </a:ext>
                  </a:extLst>
                </p14:cNvPr>
                <p14:cNvContentPartPr/>
                <p14:nvPr/>
              </p14:nvContentPartPr>
              <p14:xfrm>
                <a:off x="8854215" y="386030"/>
                <a:ext cx="181080" cy="20772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46A87A85-1E34-913E-185E-3B00E542A7A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36575" y="368390"/>
                  <a:ext cx="216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5A288F88-E401-D126-8FBD-95BCF6B57376}"/>
                    </a:ext>
                  </a:extLst>
                </p14:cNvPr>
                <p14:cNvContentPartPr/>
                <p14:nvPr/>
              </p14:nvContentPartPr>
              <p14:xfrm>
                <a:off x="9277575" y="465590"/>
                <a:ext cx="163440" cy="1008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5A288F88-E401-D126-8FBD-95BCF6B5737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259935" y="447950"/>
                  <a:ext cx="199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BB497754-1A21-4914-922A-B15C0DD53323}"/>
                    </a:ext>
                  </a:extLst>
                </p14:cNvPr>
                <p14:cNvContentPartPr/>
                <p14:nvPr/>
              </p14:nvContentPartPr>
              <p14:xfrm>
                <a:off x="9552975" y="410870"/>
                <a:ext cx="127440" cy="17892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BB497754-1A21-4914-922A-B15C0DD533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35335" y="393230"/>
                  <a:ext cx="163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B8609BE4-146D-D1E0-679E-158142A36EED}"/>
                    </a:ext>
                  </a:extLst>
                </p14:cNvPr>
                <p14:cNvContentPartPr/>
                <p14:nvPr/>
              </p14:nvContentPartPr>
              <p14:xfrm>
                <a:off x="9865815" y="444350"/>
                <a:ext cx="165240" cy="16092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B8609BE4-146D-D1E0-679E-158142A36EE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48175" y="426350"/>
                  <a:ext cx="200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C77FF196-3E07-387C-F763-0D34929F63AE}"/>
                    </a:ext>
                  </a:extLst>
                </p14:cNvPr>
                <p14:cNvContentPartPr/>
                <p14:nvPr/>
              </p14:nvContentPartPr>
              <p14:xfrm>
                <a:off x="9802095" y="459830"/>
                <a:ext cx="163800" cy="13248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C77FF196-3E07-387C-F763-0D34929F63A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84455" y="441830"/>
                  <a:ext cx="199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C8171C75-A436-569C-7229-8C9824CA6968}"/>
                    </a:ext>
                  </a:extLst>
                </p14:cNvPr>
                <p14:cNvContentPartPr/>
                <p14:nvPr/>
              </p14:nvContentPartPr>
              <p14:xfrm>
                <a:off x="10040775" y="349310"/>
                <a:ext cx="225000" cy="13392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C8171C75-A436-569C-7229-8C9824CA696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23135" y="331670"/>
                  <a:ext cx="260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92D772F5-612E-250B-87BB-DFC797BB92D0}"/>
                    </a:ext>
                  </a:extLst>
                </p14:cNvPr>
                <p14:cNvContentPartPr/>
                <p14:nvPr/>
              </p14:nvContentPartPr>
              <p14:xfrm>
                <a:off x="10307535" y="345350"/>
                <a:ext cx="271800" cy="31428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92D772F5-612E-250B-87BB-DFC797BB92D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89535" y="327710"/>
                  <a:ext cx="3074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8973BEEF-6CC1-9A7A-0730-ED379AD8821E}"/>
                    </a:ext>
                  </a:extLst>
                </p14:cNvPr>
                <p14:cNvContentPartPr/>
                <p14:nvPr/>
              </p14:nvContentPartPr>
              <p14:xfrm>
                <a:off x="10792455" y="446150"/>
                <a:ext cx="41760" cy="18180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8973BEEF-6CC1-9A7A-0730-ED379AD8821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774455" y="428510"/>
                  <a:ext cx="77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7E23C44F-B994-CDA7-4AB1-4D60C582D789}"/>
                    </a:ext>
                  </a:extLst>
                </p14:cNvPr>
                <p14:cNvContentPartPr/>
                <p14:nvPr/>
              </p14:nvContentPartPr>
              <p14:xfrm>
                <a:off x="10685175" y="539390"/>
                <a:ext cx="283320" cy="3708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7E23C44F-B994-CDA7-4AB1-4D60C582D78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667175" y="521390"/>
                  <a:ext cx="318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F6B4FB63-C91A-C5CF-6E09-CFF8774649AF}"/>
                    </a:ext>
                  </a:extLst>
                </p14:cNvPr>
                <p14:cNvContentPartPr/>
                <p14:nvPr/>
              </p14:nvContentPartPr>
              <p14:xfrm>
                <a:off x="11095215" y="514190"/>
                <a:ext cx="165600" cy="2556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F6B4FB63-C91A-C5CF-6E09-CFF8774649A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77575" y="496190"/>
                  <a:ext cx="201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294D746F-AEAB-34F2-8D90-A6E3FC5F5472}"/>
                    </a:ext>
                  </a:extLst>
                </p14:cNvPr>
                <p14:cNvContentPartPr/>
                <p14:nvPr/>
              </p14:nvContentPartPr>
              <p14:xfrm>
                <a:off x="11384655" y="418790"/>
                <a:ext cx="300240" cy="21312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294D746F-AEAB-34F2-8D90-A6E3FC5F547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67015" y="401150"/>
                  <a:ext cx="335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F732C7D5-777C-778F-F5ED-4F5441C4A420}"/>
                    </a:ext>
                  </a:extLst>
                </p14:cNvPr>
                <p14:cNvContentPartPr/>
                <p14:nvPr/>
              </p14:nvContentPartPr>
              <p14:xfrm>
                <a:off x="10892175" y="495110"/>
                <a:ext cx="174600" cy="199440"/>
              </p14:xfrm>
            </p:contentPart>
          </mc:Choice>
          <mc:Fallback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F732C7D5-777C-778F-F5ED-4F5441C4A42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74535" y="477110"/>
                  <a:ext cx="210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ADBF1EB9-D871-4A13-CF41-9AE828F8BD07}"/>
                    </a:ext>
                  </a:extLst>
                </p14:cNvPr>
                <p14:cNvContentPartPr/>
                <p14:nvPr/>
              </p14:nvContentPartPr>
              <p14:xfrm>
                <a:off x="10940415" y="336710"/>
                <a:ext cx="236160" cy="475920"/>
              </p14:xfrm>
            </p:contentPart>
          </mc:Choice>
          <mc:Fallback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ADBF1EB9-D871-4A13-CF41-9AE828F8BD0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22415" y="318710"/>
                  <a:ext cx="2718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7329320F-3382-CE1F-9158-C2FA5B395966}"/>
                    </a:ext>
                  </a:extLst>
                </p14:cNvPr>
                <p14:cNvContentPartPr/>
                <p14:nvPr/>
              </p14:nvContentPartPr>
              <p14:xfrm>
                <a:off x="9284055" y="360830"/>
                <a:ext cx="89280" cy="227160"/>
              </p14:xfrm>
            </p:contentPart>
          </mc:Choice>
          <mc:Fallback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7329320F-3382-CE1F-9158-C2FA5B39596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266055" y="343190"/>
                  <a:ext cx="12492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8" name="Entrada de lápiz 157">
                <a:extLst>
                  <a:ext uri="{FF2B5EF4-FFF2-40B4-BE49-F238E27FC236}">
                    <a16:creationId xmlns:a16="http://schemas.microsoft.com/office/drawing/2014/main" id="{30C96276-D66A-72F2-E4EF-708826B4896B}"/>
                  </a:ext>
                </a:extLst>
              </p14:cNvPr>
              <p14:cNvContentPartPr/>
              <p14:nvPr/>
            </p14:nvContentPartPr>
            <p14:xfrm>
              <a:off x="493575" y="858710"/>
              <a:ext cx="212040" cy="86040"/>
            </p14:xfrm>
          </p:contentPart>
        </mc:Choice>
        <mc:Fallback>
          <p:pic>
            <p:nvPicPr>
              <p:cNvPr id="158" name="Entrada de lápiz 157">
                <a:extLst>
                  <a:ext uri="{FF2B5EF4-FFF2-40B4-BE49-F238E27FC236}">
                    <a16:creationId xmlns:a16="http://schemas.microsoft.com/office/drawing/2014/main" id="{30C96276-D66A-72F2-E4EF-708826B4896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39935" y="751070"/>
                <a:ext cx="319680" cy="3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72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>
            <a:extLst>
              <a:ext uri="{FF2B5EF4-FFF2-40B4-BE49-F238E27FC236}">
                <a16:creationId xmlns:a16="http://schemas.microsoft.com/office/drawing/2014/main" id="{9222E405-5917-DA97-1747-070E8332CDB3}"/>
              </a:ext>
            </a:extLst>
          </p:cNvPr>
          <p:cNvGrpSpPr/>
          <p:nvPr/>
        </p:nvGrpSpPr>
        <p:grpSpPr>
          <a:xfrm>
            <a:off x="680415" y="405470"/>
            <a:ext cx="2412720" cy="329400"/>
            <a:chOff x="680415" y="405470"/>
            <a:chExt cx="241272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63623897-72FB-FF70-A763-57ED20496AC8}"/>
                    </a:ext>
                  </a:extLst>
                </p14:cNvPr>
                <p14:cNvContentPartPr/>
                <p14:nvPr/>
              </p14:nvContentPartPr>
              <p14:xfrm>
                <a:off x="715695" y="405470"/>
                <a:ext cx="184680" cy="209520"/>
              </p14:xfrm>
            </p:contentPart>
          </mc:Choice>
          <mc:Fallback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63623897-72FB-FF70-A763-57ED20496AC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7695" y="387470"/>
                  <a:ext cx="220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9C82A801-65CF-4B5F-422E-6629E3A04517}"/>
                    </a:ext>
                  </a:extLst>
                </p14:cNvPr>
                <p14:cNvContentPartPr/>
                <p14:nvPr/>
              </p14:nvContentPartPr>
              <p14:xfrm>
                <a:off x="680415" y="517790"/>
                <a:ext cx="238680" cy="17640"/>
              </p14:xfrm>
            </p:contentPart>
          </mc:Choice>
          <mc:Fallback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9C82A801-65CF-4B5F-422E-6629E3A045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2775" y="500150"/>
                  <a:ext cx="274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4DC39E22-8F02-3EF5-8378-60D6681BC80A}"/>
                    </a:ext>
                  </a:extLst>
                </p14:cNvPr>
                <p14:cNvContentPartPr/>
                <p14:nvPr/>
              </p14:nvContentPartPr>
              <p14:xfrm>
                <a:off x="912615" y="521390"/>
                <a:ext cx="237240" cy="10440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4DC39E22-8F02-3EF5-8378-60D6681BC8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615" y="503750"/>
                  <a:ext cx="272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75B9F8D5-317D-DF8B-684D-22002C17E7D4}"/>
                    </a:ext>
                  </a:extLst>
                </p14:cNvPr>
                <p14:cNvContentPartPr/>
                <p14:nvPr/>
              </p14:nvContentPartPr>
              <p14:xfrm>
                <a:off x="1187655" y="529670"/>
                <a:ext cx="24480" cy="20520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75B9F8D5-317D-DF8B-684D-22002C17E7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9655" y="511670"/>
                  <a:ext cx="60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5A98D88B-750C-7ECC-1226-48589D3F75ED}"/>
                    </a:ext>
                  </a:extLst>
                </p14:cNvPr>
                <p14:cNvContentPartPr/>
                <p14:nvPr/>
              </p14:nvContentPartPr>
              <p14:xfrm>
                <a:off x="1159575" y="494750"/>
                <a:ext cx="173160" cy="10332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5A98D88B-750C-7ECC-1226-48589D3F75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1575" y="476750"/>
                  <a:ext cx="208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D3338F3E-5382-9EAC-57F4-E96DEEC248DA}"/>
                    </a:ext>
                  </a:extLst>
                </p14:cNvPr>
                <p14:cNvContentPartPr/>
                <p14:nvPr/>
              </p14:nvContentPartPr>
              <p14:xfrm>
                <a:off x="1324455" y="491150"/>
                <a:ext cx="273240" cy="9468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D3338F3E-5382-9EAC-57F4-E96DEEC248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06815" y="473150"/>
                  <a:ext cx="308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4E11E86B-5EA9-62A7-FEA5-CF61EDF458D5}"/>
                    </a:ext>
                  </a:extLst>
                </p14:cNvPr>
                <p14:cNvContentPartPr/>
                <p14:nvPr/>
              </p14:nvContentPartPr>
              <p14:xfrm>
                <a:off x="1603455" y="474590"/>
                <a:ext cx="273240" cy="10692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4E11E86B-5EA9-62A7-FEA5-CF61EDF458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85815" y="456590"/>
                  <a:ext cx="308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E3F85804-5D90-108B-4936-C4B59F037104}"/>
                    </a:ext>
                  </a:extLst>
                </p14:cNvPr>
                <p14:cNvContentPartPr/>
                <p14:nvPr/>
              </p14:nvContentPartPr>
              <p14:xfrm>
                <a:off x="1834215" y="469550"/>
                <a:ext cx="184680" cy="13140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E3F85804-5D90-108B-4936-C4B59F0371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6575" y="451550"/>
                  <a:ext cx="220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5314A713-138D-010D-2702-B9E87EB70867}"/>
                    </a:ext>
                  </a:extLst>
                </p14:cNvPr>
                <p14:cNvContentPartPr/>
                <p14:nvPr/>
              </p14:nvContentPartPr>
              <p14:xfrm>
                <a:off x="2003775" y="533270"/>
                <a:ext cx="100800" cy="6480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5314A713-138D-010D-2702-B9E87EB708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85775" y="515630"/>
                  <a:ext cx="136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DCA38646-963F-E59A-80FF-8962A93B4376}"/>
                    </a:ext>
                  </a:extLst>
                </p14:cNvPr>
                <p14:cNvContentPartPr/>
                <p14:nvPr/>
              </p14:nvContentPartPr>
              <p14:xfrm>
                <a:off x="2113935" y="424550"/>
                <a:ext cx="62280" cy="3744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DCA38646-963F-E59A-80FF-8962A93B43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95935" y="406910"/>
                  <a:ext cx="97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7820E424-6A6D-F79B-837F-CCA9021CC899}"/>
                    </a:ext>
                  </a:extLst>
                </p14:cNvPr>
                <p14:cNvContentPartPr/>
                <p14:nvPr/>
              </p14:nvContentPartPr>
              <p14:xfrm>
                <a:off x="2241015" y="511670"/>
                <a:ext cx="180720" cy="7020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7820E424-6A6D-F79B-837F-CCA9021CC8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23375" y="494030"/>
                  <a:ext cx="21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CB44DE19-39A0-22CC-6BA7-CF0013D5CF9C}"/>
                    </a:ext>
                  </a:extLst>
                </p14:cNvPr>
                <p14:cNvContentPartPr/>
                <p14:nvPr/>
              </p14:nvContentPartPr>
              <p14:xfrm>
                <a:off x="2513535" y="506270"/>
                <a:ext cx="186480" cy="10512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CB44DE19-39A0-22CC-6BA7-CF0013D5CF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95535" y="488630"/>
                  <a:ext cx="222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47A89760-8C0F-CB1A-657D-F0460CBF1760}"/>
                    </a:ext>
                  </a:extLst>
                </p14:cNvPr>
                <p14:cNvContentPartPr/>
                <p14:nvPr/>
              </p14:nvContentPartPr>
              <p14:xfrm>
                <a:off x="2737095" y="494390"/>
                <a:ext cx="213840" cy="10692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47A89760-8C0F-CB1A-657D-F0460CBF17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19455" y="476750"/>
                  <a:ext cx="249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F1E84E81-45CB-DB56-C513-3E0FAF7EF8F9}"/>
                    </a:ext>
                  </a:extLst>
                </p14:cNvPr>
                <p14:cNvContentPartPr/>
                <p14:nvPr/>
              </p14:nvContentPartPr>
              <p14:xfrm>
                <a:off x="2947695" y="494390"/>
                <a:ext cx="145440" cy="1267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F1E84E81-45CB-DB56-C513-3E0FAF7EF8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29695" y="476750"/>
                  <a:ext cx="18108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F920DC9-212E-8859-4C21-681969BAD7B2}"/>
              </a:ext>
            </a:extLst>
          </p:cNvPr>
          <p:cNvGrpSpPr/>
          <p:nvPr/>
        </p:nvGrpSpPr>
        <p:grpSpPr>
          <a:xfrm>
            <a:off x="3725655" y="301070"/>
            <a:ext cx="2670840" cy="373320"/>
            <a:chOff x="3725655" y="301070"/>
            <a:chExt cx="267084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27D3C36C-D523-3978-8770-2C558892089C}"/>
                    </a:ext>
                  </a:extLst>
                </p14:cNvPr>
                <p14:cNvContentPartPr/>
                <p14:nvPr/>
              </p14:nvContentPartPr>
              <p14:xfrm>
                <a:off x="3728895" y="302870"/>
                <a:ext cx="289800" cy="29088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27D3C36C-D523-3978-8770-2C55889208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11255" y="285230"/>
                  <a:ext cx="325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BCE240F8-9C64-E2ED-8E67-591CF9D6384B}"/>
                    </a:ext>
                  </a:extLst>
                </p14:cNvPr>
                <p14:cNvContentPartPr/>
                <p14:nvPr/>
              </p14:nvContentPartPr>
              <p14:xfrm>
                <a:off x="3725655" y="458030"/>
                <a:ext cx="330840" cy="4500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BCE240F8-9C64-E2ED-8E67-591CF9D638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07655" y="440030"/>
                  <a:ext cx="366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36412A41-AA39-F710-F2D3-AB76B188D54B}"/>
                    </a:ext>
                  </a:extLst>
                </p14:cNvPr>
                <p14:cNvContentPartPr/>
                <p14:nvPr/>
              </p14:nvContentPartPr>
              <p14:xfrm>
                <a:off x="4073415" y="316550"/>
                <a:ext cx="145080" cy="22860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36412A41-AA39-F710-F2D3-AB76B188D5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55775" y="298550"/>
                  <a:ext cx="180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F0A97D22-0422-B80F-6755-A15628AADDA8}"/>
                    </a:ext>
                  </a:extLst>
                </p14:cNvPr>
                <p14:cNvContentPartPr/>
                <p14:nvPr/>
              </p14:nvContentPartPr>
              <p14:xfrm>
                <a:off x="4282935" y="449030"/>
                <a:ext cx="207360" cy="7848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F0A97D22-0422-B80F-6755-A15628AADD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65295" y="431390"/>
                  <a:ext cx="243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5C5FF12E-A7BD-E81E-E638-D7C045CC58C7}"/>
                    </a:ext>
                  </a:extLst>
                </p14:cNvPr>
                <p14:cNvContentPartPr/>
                <p14:nvPr/>
              </p14:nvContentPartPr>
              <p14:xfrm>
                <a:off x="4317855" y="301070"/>
                <a:ext cx="638640" cy="37332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5C5FF12E-A7BD-E81E-E638-D7C045CC58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00215" y="283430"/>
                  <a:ext cx="6742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D8B31F79-B363-001B-81A2-DACF98B766D1}"/>
                    </a:ext>
                  </a:extLst>
                </p14:cNvPr>
                <p14:cNvContentPartPr/>
                <p14:nvPr/>
              </p14:nvContentPartPr>
              <p14:xfrm>
                <a:off x="5023095" y="443990"/>
                <a:ext cx="266400" cy="11124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D8B31F79-B363-001B-81A2-DACF98B766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05095" y="425990"/>
                  <a:ext cx="302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C0A07F9F-754F-F4F8-8694-0B2A049A1358}"/>
                    </a:ext>
                  </a:extLst>
                </p14:cNvPr>
                <p14:cNvContentPartPr/>
                <p14:nvPr/>
              </p14:nvContentPartPr>
              <p14:xfrm>
                <a:off x="5274015" y="399710"/>
                <a:ext cx="170280" cy="13176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C0A07F9F-754F-F4F8-8694-0B2A049A13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56375" y="381710"/>
                  <a:ext cx="205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3B1CFB9B-9214-1926-2C9C-ECECFAC4FA0B}"/>
                    </a:ext>
                  </a:extLst>
                </p14:cNvPr>
                <p14:cNvContentPartPr/>
                <p14:nvPr/>
              </p14:nvContentPartPr>
              <p14:xfrm>
                <a:off x="5378415" y="438950"/>
                <a:ext cx="186480" cy="8640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3B1CFB9B-9214-1926-2C9C-ECECFAC4FA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60775" y="420950"/>
                  <a:ext cx="222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75BA083A-89AA-88BA-212E-14598E395F6F}"/>
                    </a:ext>
                  </a:extLst>
                </p14:cNvPr>
                <p14:cNvContentPartPr/>
                <p14:nvPr/>
              </p14:nvContentPartPr>
              <p14:xfrm>
                <a:off x="5667855" y="323390"/>
                <a:ext cx="114120" cy="16920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75BA083A-89AA-88BA-212E-14598E395F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50215" y="305750"/>
                  <a:ext cx="149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72056D51-63DE-06CC-75A5-8C29DCDD5CCC}"/>
                    </a:ext>
                  </a:extLst>
                </p14:cNvPr>
                <p14:cNvContentPartPr/>
                <p14:nvPr/>
              </p14:nvContentPartPr>
              <p14:xfrm>
                <a:off x="5814735" y="411230"/>
                <a:ext cx="166680" cy="12276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72056D51-63DE-06CC-75A5-8C29DCDD5CC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97095" y="393230"/>
                  <a:ext cx="202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1DAB20E1-2D9F-6518-A4AE-FC23335EED8B}"/>
                    </a:ext>
                  </a:extLst>
                </p14:cNvPr>
                <p14:cNvContentPartPr/>
                <p14:nvPr/>
              </p14:nvContentPartPr>
              <p14:xfrm>
                <a:off x="5989335" y="436070"/>
                <a:ext cx="147240" cy="8424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1DAB20E1-2D9F-6518-A4AE-FC23335EED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71695" y="418070"/>
                  <a:ext cx="182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8174E1EA-E88E-8738-B1A3-FA2A50544D70}"/>
                    </a:ext>
                  </a:extLst>
                </p14:cNvPr>
                <p14:cNvContentPartPr/>
                <p14:nvPr/>
              </p14:nvContentPartPr>
              <p14:xfrm>
                <a:off x="6046575" y="454070"/>
                <a:ext cx="313920" cy="11124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8174E1EA-E88E-8738-B1A3-FA2A50544D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28935" y="436070"/>
                  <a:ext cx="34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96B4A3D7-2D2B-C46A-E782-0CB2C36E7F2F}"/>
                    </a:ext>
                  </a:extLst>
                </p14:cNvPr>
                <p14:cNvContentPartPr/>
                <p14:nvPr/>
              </p14:nvContentPartPr>
              <p14:xfrm>
                <a:off x="6212175" y="457310"/>
                <a:ext cx="184320" cy="10728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96B4A3D7-2D2B-C46A-E782-0CB2C36E7F2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94175" y="439310"/>
                  <a:ext cx="21996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3DC6D9F2-A2F6-03F7-F4CB-4526ACD2E4B2}"/>
                  </a:ext>
                </a:extLst>
              </p14:cNvPr>
              <p14:cNvContentPartPr/>
              <p14:nvPr/>
            </p14:nvContentPartPr>
            <p14:xfrm>
              <a:off x="2080815" y="1383590"/>
              <a:ext cx="1104480" cy="124560"/>
            </p14:xfrm>
          </p:contentPart>
        </mc:Choice>
        <mc:Fallback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3DC6D9F2-A2F6-03F7-F4CB-4526ACD2E4B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62815" y="1365950"/>
                <a:ext cx="1140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631028D3-DA2F-DBC4-A234-E7BFCFE1BEAD}"/>
                  </a:ext>
                </a:extLst>
              </p14:cNvPr>
              <p14:cNvContentPartPr/>
              <p14:nvPr/>
            </p14:nvContentPartPr>
            <p14:xfrm>
              <a:off x="3618735" y="1244270"/>
              <a:ext cx="20880" cy="223920"/>
            </p14:xfrm>
          </p:contentPart>
        </mc:Choice>
        <mc:Fallback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631028D3-DA2F-DBC4-A234-E7BFCFE1BEA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01095" y="1226630"/>
                <a:ext cx="56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9D101D31-1E10-D27A-EC3A-65701D9A3C7A}"/>
                  </a:ext>
                </a:extLst>
              </p14:cNvPr>
              <p14:cNvContentPartPr/>
              <p14:nvPr/>
            </p14:nvContentPartPr>
            <p14:xfrm>
              <a:off x="3443055" y="1277390"/>
              <a:ext cx="468720" cy="93240"/>
            </p14:xfrm>
          </p:contentPart>
        </mc:Choice>
        <mc:Fallback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9D101D31-1E10-D27A-EC3A-65701D9A3C7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25415" y="1259390"/>
                <a:ext cx="5043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2C67EFBE-A809-DC1F-B636-38AEBC605884}"/>
                  </a:ext>
                </a:extLst>
              </p14:cNvPr>
              <p14:cNvContentPartPr/>
              <p14:nvPr/>
            </p14:nvContentPartPr>
            <p14:xfrm>
              <a:off x="4057935" y="1192790"/>
              <a:ext cx="263520" cy="261000"/>
            </p14:xfrm>
          </p:contentPart>
        </mc:Choice>
        <mc:Fallback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2C67EFBE-A809-DC1F-B636-38AEBC60588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40295" y="1175150"/>
                <a:ext cx="2991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030E9EF4-5057-13CF-0F0E-E19B8F2913E5}"/>
                  </a:ext>
                </a:extLst>
              </p14:cNvPr>
              <p14:cNvContentPartPr/>
              <p14:nvPr/>
            </p14:nvContentPartPr>
            <p14:xfrm>
              <a:off x="4417935" y="1219070"/>
              <a:ext cx="482400" cy="201960"/>
            </p14:xfrm>
          </p:contentPart>
        </mc:Choice>
        <mc:Fallback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030E9EF4-5057-13CF-0F0E-E19B8F2913E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99935" y="1201430"/>
                <a:ext cx="518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20AB4EF8-97BE-771D-E8C8-E1FF51A943A3}"/>
                  </a:ext>
                </a:extLst>
              </p14:cNvPr>
              <p14:cNvContentPartPr/>
              <p14:nvPr/>
            </p14:nvContentPartPr>
            <p14:xfrm>
              <a:off x="5149455" y="1287110"/>
              <a:ext cx="315360" cy="58320"/>
            </p14:xfrm>
          </p:contentPart>
        </mc:Choice>
        <mc:Fallback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20AB4EF8-97BE-771D-E8C8-E1FF51A943A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31815" y="1269110"/>
                <a:ext cx="3510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C4EF5DCA-BFE5-29F0-7A28-514B812F1826}"/>
                  </a:ext>
                </a:extLst>
              </p14:cNvPr>
              <p14:cNvContentPartPr/>
              <p14:nvPr/>
            </p14:nvContentPartPr>
            <p14:xfrm>
              <a:off x="5691975" y="1188110"/>
              <a:ext cx="208440" cy="226800"/>
            </p14:xfrm>
          </p:contentPart>
        </mc:Choice>
        <mc:Fallback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C4EF5DCA-BFE5-29F0-7A28-514B812F182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73975" y="1170470"/>
                <a:ext cx="2440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E42B4D99-A2F4-6D6D-6D9D-7CED11E9670D}"/>
                  </a:ext>
                </a:extLst>
              </p14:cNvPr>
              <p14:cNvContentPartPr/>
              <p14:nvPr/>
            </p14:nvContentPartPr>
            <p14:xfrm>
              <a:off x="5720055" y="1174070"/>
              <a:ext cx="217080" cy="35640"/>
            </p14:xfrm>
          </p:contentPart>
        </mc:Choice>
        <mc:Fallback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E42B4D99-A2F4-6D6D-6D9D-7CED11E967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02055" y="1156070"/>
                <a:ext cx="2527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C8E4EA30-E17B-5C58-3842-41542DBA7CC9}"/>
                  </a:ext>
                </a:extLst>
              </p14:cNvPr>
              <p14:cNvContentPartPr/>
              <p14:nvPr/>
            </p14:nvContentPartPr>
            <p14:xfrm>
              <a:off x="6066735" y="1199630"/>
              <a:ext cx="186840" cy="84960"/>
            </p14:xfrm>
          </p:contentPart>
        </mc:Choice>
        <mc:Fallback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C8E4EA30-E17B-5C58-3842-41542DBA7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49095" y="1181990"/>
                <a:ext cx="2224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59AF61C0-20C2-DE61-72CD-69E4D0D965E2}"/>
                  </a:ext>
                </a:extLst>
              </p14:cNvPr>
              <p14:cNvContentPartPr/>
              <p14:nvPr/>
            </p14:nvContentPartPr>
            <p14:xfrm>
              <a:off x="6112095" y="1190270"/>
              <a:ext cx="172800" cy="279000"/>
            </p14:xfrm>
          </p:contentPart>
        </mc:Choice>
        <mc:Fallback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59AF61C0-20C2-DE61-72CD-69E4D0D965E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94455" y="1172630"/>
                <a:ext cx="2084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B1FAEA2A-A00A-122A-6CD3-6D817B3EB408}"/>
                  </a:ext>
                </a:extLst>
              </p14:cNvPr>
              <p14:cNvContentPartPr/>
              <p14:nvPr/>
            </p14:nvContentPartPr>
            <p14:xfrm>
              <a:off x="5554095" y="1095230"/>
              <a:ext cx="193320" cy="439920"/>
            </p14:xfrm>
          </p:contentPart>
        </mc:Choice>
        <mc:Fallback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B1FAEA2A-A00A-122A-6CD3-6D817B3EB40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6455" y="1077230"/>
                <a:ext cx="228960" cy="47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o 66">
            <a:extLst>
              <a:ext uri="{FF2B5EF4-FFF2-40B4-BE49-F238E27FC236}">
                <a16:creationId xmlns:a16="http://schemas.microsoft.com/office/drawing/2014/main" id="{08190A7C-634E-E278-B6D3-D116E00E2DEB}"/>
              </a:ext>
            </a:extLst>
          </p:cNvPr>
          <p:cNvGrpSpPr/>
          <p:nvPr/>
        </p:nvGrpSpPr>
        <p:grpSpPr>
          <a:xfrm>
            <a:off x="1737735" y="931430"/>
            <a:ext cx="1292400" cy="1131840"/>
            <a:chOff x="1737735" y="931430"/>
            <a:chExt cx="1292400" cy="11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41E65B4D-81BA-15C3-15CD-37CB26FC4228}"/>
                    </a:ext>
                  </a:extLst>
                </p14:cNvPr>
                <p14:cNvContentPartPr/>
                <p14:nvPr/>
              </p14:nvContentPartPr>
              <p14:xfrm>
                <a:off x="2233095" y="1005950"/>
                <a:ext cx="232920" cy="30852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41E65B4D-81BA-15C3-15CD-37CB26FC42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15095" y="988310"/>
                  <a:ext cx="2685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622D31A9-EDF3-EB45-0588-DD45A97582B3}"/>
                    </a:ext>
                  </a:extLst>
                </p14:cNvPr>
                <p14:cNvContentPartPr/>
                <p14:nvPr/>
              </p14:nvContentPartPr>
              <p14:xfrm>
                <a:off x="2671935" y="1663670"/>
                <a:ext cx="247680" cy="15624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622D31A9-EDF3-EB45-0588-DD45A97582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53935" y="1645670"/>
                  <a:ext cx="283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FA2FD885-482A-F026-BF25-80C3FEAE2AC5}"/>
                    </a:ext>
                  </a:extLst>
                </p14:cNvPr>
                <p14:cNvContentPartPr/>
                <p14:nvPr/>
              </p14:nvContentPartPr>
              <p14:xfrm>
                <a:off x="2795775" y="1624070"/>
                <a:ext cx="169200" cy="40284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FA2FD885-482A-F026-BF25-80C3FEAE2AC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77775" y="1606070"/>
                  <a:ext cx="2048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F01890C3-5FD6-2372-ACD7-5481E81B2A95}"/>
                    </a:ext>
                  </a:extLst>
                </p14:cNvPr>
                <p14:cNvContentPartPr/>
                <p14:nvPr/>
              </p14:nvContentPartPr>
              <p14:xfrm>
                <a:off x="2473575" y="1718390"/>
                <a:ext cx="168480" cy="21636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F01890C3-5FD6-2372-ACD7-5481E81B2A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55575" y="1700390"/>
                  <a:ext cx="204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5BE813F3-B6F8-97FC-42F9-EEEC1609225F}"/>
                    </a:ext>
                  </a:extLst>
                </p14:cNvPr>
                <p14:cNvContentPartPr/>
                <p14:nvPr/>
              </p14:nvContentPartPr>
              <p14:xfrm>
                <a:off x="2664735" y="1023590"/>
                <a:ext cx="365400" cy="23688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5BE813F3-B6F8-97FC-42F9-EEEC1609225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47095" y="1005590"/>
                  <a:ext cx="401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78AC8530-1D1B-B2A9-C705-2C69D44FCDDB}"/>
                    </a:ext>
                  </a:extLst>
                </p14:cNvPr>
                <p14:cNvContentPartPr/>
                <p14:nvPr/>
              </p14:nvContentPartPr>
              <p14:xfrm>
                <a:off x="2662215" y="965270"/>
                <a:ext cx="343800" cy="25596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78AC8530-1D1B-B2A9-C705-2C69D44FCD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44575" y="947630"/>
                  <a:ext cx="3794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09CA2F87-7225-4B74-8B98-44838C62699F}"/>
                    </a:ext>
                  </a:extLst>
                </p14:cNvPr>
                <p14:cNvContentPartPr/>
                <p14:nvPr/>
              </p14:nvContentPartPr>
              <p14:xfrm>
                <a:off x="1737735" y="931430"/>
                <a:ext cx="741600" cy="113184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09CA2F87-7225-4B74-8B98-44838C6269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19735" y="913790"/>
                  <a:ext cx="777240" cy="11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29429C49-2FFC-BB9B-F15A-39D4F0078A6A}"/>
              </a:ext>
            </a:extLst>
          </p:cNvPr>
          <p:cNvGrpSpPr/>
          <p:nvPr/>
        </p:nvGrpSpPr>
        <p:grpSpPr>
          <a:xfrm>
            <a:off x="6582255" y="779150"/>
            <a:ext cx="1878840" cy="1031040"/>
            <a:chOff x="6582255" y="779150"/>
            <a:chExt cx="1878840" cy="10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F2BDD8B5-41AB-8E05-12B7-182AD08EFAA1}"/>
                    </a:ext>
                  </a:extLst>
                </p14:cNvPr>
                <p14:cNvContentPartPr/>
                <p14:nvPr/>
              </p14:nvContentPartPr>
              <p14:xfrm>
                <a:off x="6601335" y="1199630"/>
                <a:ext cx="16920" cy="2484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F2BDD8B5-41AB-8E05-12B7-182AD08EFA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83335" y="1181630"/>
                  <a:ext cx="52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354BA4AB-B328-D8AA-9449-9819ED11CE17}"/>
                    </a:ext>
                  </a:extLst>
                </p14:cNvPr>
                <p14:cNvContentPartPr/>
                <p14:nvPr/>
              </p14:nvContentPartPr>
              <p14:xfrm>
                <a:off x="6582255" y="1240310"/>
                <a:ext cx="122400" cy="6444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354BA4AB-B328-D8AA-9449-9819ED11CE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64615" y="1222670"/>
                  <a:ext cx="158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7FD9EB25-A754-0849-CF25-420959E28697}"/>
                    </a:ext>
                  </a:extLst>
                </p14:cNvPr>
                <p14:cNvContentPartPr/>
                <p14:nvPr/>
              </p14:nvContentPartPr>
              <p14:xfrm>
                <a:off x="6914895" y="1144910"/>
                <a:ext cx="168120" cy="220680"/>
              </p14:xfrm>
            </p:contentPart>
          </mc:Choice>
          <mc:Fallback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7FD9EB25-A754-0849-CF25-420959E2869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96895" y="1127270"/>
                  <a:ext cx="203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A6C4052F-B239-0D7B-9D70-780D5B8360B6}"/>
                    </a:ext>
                  </a:extLst>
                </p14:cNvPr>
                <p14:cNvContentPartPr/>
                <p14:nvPr/>
              </p14:nvContentPartPr>
              <p14:xfrm>
                <a:off x="7283175" y="1154630"/>
                <a:ext cx="138240" cy="8964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A6C4052F-B239-0D7B-9D70-780D5B8360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65175" y="1136990"/>
                  <a:ext cx="173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667848FB-0B98-9E0A-F639-F5AA78236F65}"/>
                    </a:ext>
                  </a:extLst>
                </p14:cNvPr>
                <p14:cNvContentPartPr/>
                <p14:nvPr/>
              </p14:nvContentPartPr>
              <p14:xfrm>
                <a:off x="7248615" y="1168670"/>
                <a:ext cx="200160" cy="22896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667848FB-0B98-9E0A-F639-F5AA78236F6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30975" y="1151030"/>
                  <a:ext cx="235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2BC88A7E-3B9D-86F7-3A06-E6B239717CB0}"/>
                    </a:ext>
                  </a:extLst>
                </p14:cNvPr>
                <p14:cNvContentPartPr/>
                <p14:nvPr/>
              </p14:nvContentPartPr>
              <p14:xfrm>
                <a:off x="7445895" y="1039070"/>
                <a:ext cx="157680" cy="34524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2BC88A7E-3B9D-86F7-3A06-E6B239717C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27895" y="1021070"/>
                  <a:ext cx="193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3E048E16-764E-8BC6-5478-789F5E1EF2CC}"/>
                    </a:ext>
                  </a:extLst>
                </p14:cNvPr>
                <p14:cNvContentPartPr/>
                <p14:nvPr/>
              </p14:nvContentPartPr>
              <p14:xfrm>
                <a:off x="7510335" y="779150"/>
                <a:ext cx="475920" cy="1031040"/>
              </p14:xfrm>
            </p:contentPart>
          </mc:Choice>
          <mc:Fallback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3E048E16-764E-8BC6-5478-789F5E1EF2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92695" y="761150"/>
                  <a:ext cx="511560" cy="10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184F49D1-9223-66DC-291F-C44BBE2FFAE8}"/>
                    </a:ext>
                  </a:extLst>
                </p14:cNvPr>
                <p14:cNvContentPartPr/>
                <p14:nvPr/>
              </p14:nvContentPartPr>
              <p14:xfrm>
                <a:off x="8141775" y="823070"/>
                <a:ext cx="319320" cy="203760"/>
              </p14:xfrm>
            </p:contentPart>
          </mc:Choice>
          <mc:Fallback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184F49D1-9223-66DC-291F-C44BBE2FFAE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23775" y="805070"/>
                  <a:ext cx="35496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4433D2B8-2ECF-5ED1-704F-FBE5382958F7}"/>
              </a:ext>
            </a:extLst>
          </p:cNvPr>
          <p:cNvGrpSpPr/>
          <p:nvPr/>
        </p:nvGrpSpPr>
        <p:grpSpPr>
          <a:xfrm>
            <a:off x="880215" y="2580590"/>
            <a:ext cx="2643120" cy="385560"/>
            <a:chOff x="880215" y="2580590"/>
            <a:chExt cx="264312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A535CB14-DDDC-0342-5207-549A18946159}"/>
                    </a:ext>
                  </a:extLst>
                </p14:cNvPr>
                <p14:cNvContentPartPr/>
                <p14:nvPr/>
              </p14:nvContentPartPr>
              <p14:xfrm>
                <a:off x="880215" y="2580590"/>
                <a:ext cx="317880" cy="35712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A535CB14-DDDC-0342-5207-549A189461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2575" y="2562590"/>
                  <a:ext cx="3535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6A488885-A65A-36C9-CD51-68B1CF75D1F2}"/>
                    </a:ext>
                  </a:extLst>
                </p14:cNvPr>
                <p14:cNvContentPartPr/>
                <p14:nvPr/>
              </p14:nvContentPartPr>
              <p14:xfrm>
                <a:off x="1228335" y="2823950"/>
                <a:ext cx="167040" cy="101520"/>
              </p14:xfrm>
            </p:contentPart>
          </mc:Choice>
          <mc:Fallback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6A488885-A65A-36C9-CD51-68B1CF75D1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10335" y="2806310"/>
                  <a:ext cx="202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6E593955-4C78-4BA5-B615-064F384BEAA4}"/>
                    </a:ext>
                  </a:extLst>
                </p14:cNvPr>
                <p14:cNvContentPartPr/>
                <p14:nvPr/>
              </p14:nvContentPartPr>
              <p14:xfrm>
                <a:off x="1538295" y="2805590"/>
                <a:ext cx="111240" cy="143280"/>
              </p14:xfrm>
            </p:contentPart>
          </mc:Choice>
          <mc:Fallback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6E593955-4C78-4BA5-B615-064F384BEAA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20295" y="2787950"/>
                  <a:ext cx="146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C478C0BF-6032-C71A-8BE4-B5276CFF43E4}"/>
                    </a:ext>
                  </a:extLst>
                </p14:cNvPr>
                <p14:cNvContentPartPr/>
                <p14:nvPr/>
              </p14:nvContentPartPr>
              <p14:xfrm>
                <a:off x="1701375" y="2849510"/>
                <a:ext cx="139680" cy="8784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C478C0BF-6032-C71A-8BE4-B5276CFF43E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83375" y="2831510"/>
                  <a:ext cx="175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8B46AA1F-87CF-A6AA-F1DB-38709D97465C}"/>
                    </a:ext>
                  </a:extLst>
                </p14:cNvPr>
                <p14:cNvContentPartPr/>
                <p14:nvPr/>
              </p14:nvContentPartPr>
              <p14:xfrm>
                <a:off x="1976055" y="2863910"/>
                <a:ext cx="297360" cy="10224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8B46AA1F-87CF-A6AA-F1DB-38709D9746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58415" y="2845910"/>
                  <a:ext cx="333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D2F8FD66-5DFD-2295-EA5C-AD629261797C}"/>
                    </a:ext>
                  </a:extLst>
                </p14:cNvPr>
                <p14:cNvContentPartPr/>
                <p14:nvPr/>
              </p14:nvContentPartPr>
              <p14:xfrm>
                <a:off x="2368815" y="2894870"/>
                <a:ext cx="41760" cy="56160"/>
              </p14:xfrm>
            </p:contentPart>
          </mc:Choice>
          <mc:Fallback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D2F8FD66-5DFD-2295-EA5C-AD62926179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50815" y="2876870"/>
                  <a:ext cx="77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D8DE1421-C75C-BDEF-5DDA-3F3623972FA0}"/>
                    </a:ext>
                  </a:extLst>
                </p14:cNvPr>
                <p14:cNvContentPartPr/>
                <p14:nvPr/>
              </p14:nvContentPartPr>
              <p14:xfrm>
                <a:off x="2369895" y="2786150"/>
                <a:ext cx="85320" cy="4500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D8DE1421-C75C-BDEF-5DDA-3F3623972FA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52255" y="2768510"/>
                  <a:ext cx="120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AC09835F-F312-6B14-205C-7653209241E3}"/>
                    </a:ext>
                  </a:extLst>
                </p14:cNvPr>
                <p14:cNvContentPartPr/>
                <p14:nvPr/>
              </p14:nvContentPartPr>
              <p14:xfrm>
                <a:off x="2513895" y="2848430"/>
                <a:ext cx="147960" cy="9324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AC09835F-F312-6B14-205C-7653209241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96255" y="2830790"/>
                  <a:ext cx="183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0F56D8B5-FB37-D1D2-921C-189D73A7FA12}"/>
                    </a:ext>
                  </a:extLst>
                </p14:cNvPr>
                <p14:cNvContentPartPr/>
                <p14:nvPr/>
              </p14:nvContentPartPr>
              <p14:xfrm>
                <a:off x="2765175" y="2807750"/>
                <a:ext cx="119160" cy="138600"/>
              </p14:xfrm>
            </p:contentPart>
          </mc:Choice>
          <mc:Fallback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0F56D8B5-FB37-D1D2-921C-189D73A7FA1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47535" y="2789750"/>
                  <a:ext cx="154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8A97D403-A470-437E-FA81-9384D1467A1B}"/>
                    </a:ext>
                  </a:extLst>
                </p14:cNvPr>
                <p14:cNvContentPartPr/>
                <p14:nvPr/>
              </p14:nvContentPartPr>
              <p14:xfrm>
                <a:off x="3092775" y="2858150"/>
                <a:ext cx="360360" cy="2880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8A97D403-A470-437E-FA81-9384D1467A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75135" y="2840150"/>
                  <a:ext cx="396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14CE2E25-5971-7F06-78F7-D8901F894A75}"/>
                    </a:ext>
                  </a:extLst>
                </p14:cNvPr>
                <p14:cNvContentPartPr/>
                <p14:nvPr/>
              </p14:nvContentPartPr>
              <p14:xfrm>
                <a:off x="3356655" y="2826470"/>
                <a:ext cx="166680" cy="13860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14CE2E25-5971-7F06-78F7-D8901F894A7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38655" y="2808470"/>
                  <a:ext cx="20232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1B4CC32A-F3CE-0898-5EC2-9A969EAD03E3}"/>
                  </a:ext>
                </a:extLst>
              </p14:cNvPr>
              <p14:cNvContentPartPr/>
              <p14:nvPr/>
            </p14:nvContentPartPr>
            <p14:xfrm>
              <a:off x="3836535" y="2789750"/>
              <a:ext cx="34560" cy="171000"/>
            </p14:xfrm>
          </p:contentPart>
        </mc:Choice>
        <mc:Fallback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1B4CC32A-F3CE-0898-5EC2-9A969EAD03E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18535" y="2772110"/>
                <a:ext cx="7020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o 95">
            <a:extLst>
              <a:ext uri="{FF2B5EF4-FFF2-40B4-BE49-F238E27FC236}">
                <a16:creationId xmlns:a16="http://schemas.microsoft.com/office/drawing/2014/main" id="{1AD5E34B-9E2B-6A72-7770-29B7FEC95018}"/>
              </a:ext>
            </a:extLst>
          </p:cNvPr>
          <p:cNvGrpSpPr/>
          <p:nvPr/>
        </p:nvGrpSpPr>
        <p:grpSpPr>
          <a:xfrm>
            <a:off x="4151895" y="2583470"/>
            <a:ext cx="2887200" cy="945360"/>
            <a:chOff x="4151895" y="2583470"/>
            <a:chExt cx="2887200" cy="94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DF063EF7-E3A2-7DDF-824D-C45F35DDDC3E}"/>
                    </a:ext>
                  </a:extLst>
                </p14:cNvPr>
                <p14:cNvContentPartPr/>
                <p14:nvPr/>
              </p14:nvContentPartPr>
              <p14:xfrm>
                <a:off x="4255935" y="2674190"/>
                <a:ext cx="82080" cy="257760"/>
              </p14:xfrm>
            </p:contentPart>
          </mc:Choice>
          <mc:Fallback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DF063EF7-E3A2-7DDF-824D-C45F35DDDC3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38295" y="2656550"/>
                  <a:ext cx="117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2783AD73-8B13-8087-CBD5-2E45C2711B45}"/>
                    </a:ext>
                  </a:extLst>
                </p14:cNvPr>
                <p14:cNvContentPartPr/>
                <p14:nvPr/>
              </p14:nvContentPartPr>
              <p14:xfrm>
                <a:off x="4151895" y="2768510"/>
                <a:ext cx="403920" cy="31680"/>
              </p14:xfrm>
            </p:contentPart>
          </mc:Choice>
          <mc:Fallback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2783AD73-8B13-8087-CBD5-2E45C2711B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34255" y="2750510"/>
                  <a:ext cx="439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B5016688-8618-7937-4E30-AFBDFAE9C41F}"/>
                    </a:ext>
                  </a:extLst>
                </p14:cNvPr>
                <p14:cNvContentPartPr/>
                <p14:nvPr/>
              </p14:nvContentPartPr>
              <p14:xfrm>
                <a:off x="4502895" y="2789390"/>
                <a:ext cx="218160" cy="141120"/>
              </p14:xfrm>
            </p:contentPart>
          </mc:Choice>
          <mc:Fallback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B5016688-8618-7937-4E30-AFBDFAE9C4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84895" y="2771750"/>
                  <a:ext cx="253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F5E51F36-D428-AA69-73A1-A87A77528C7C}"/>
                    </a:ext>
                  </a:extLst>
                </p14:cNvPr>
                <p14:cNvContentPartPr/>
                <p14:nvPr/>
              </p14:nvContentPartPr>
              <p14:xfrm>
                <a:off x="4610535" y="2675990"/>
                <a:ext cx="100080" cy="60480"/>
              </p14:xfrm>
            </p:contentPart>
          </mc:Choice>
          <mc:Fallback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F5E51F36-D428-AA69-73A1-A87A77528C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92895" y="2657990"/>
                  <a:ext cx="135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2B88B315-DF28-9B21-354D-86BCD1A7F5AD}"/>
                    </a:ext>
                  </a:extLst>
                </p14:cNvPr>
                <p14:cNvContentPartPr/>
                <p14:nvPr/>
              </p14:nvContentPartPr>
              <p14:xfrm>
                <a:off x="4802775" y="2787590"/>
                <a:ext cx="228240" cy="142560"/>
              </p14:xfrm>
            </p:contentPart>
          </mc:Choice>
          <mc:Fallback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2B88B315-DF28-9B21-354D-86BCD1A7F5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85135" y="2769950"/>
                  <a:ext cx="263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281DB6C9-508B-B7D3-E638-3C798347362F}"/>
                    </a:ext>
                  </a:extLst>
                </p14:cNvPr>
                <p14:cNvContentPartPr/>
                <p14:nvPr/>
              </p14:nvContentPartPr>
              <p14:xfrm>
                <a:off x="5100135" y="2816390"/>
                <a:ext cx="261720" cy="98640"/>
              </p14:xfrm>
            </p:contentPart>
          </mc:Choice>
          <mc:Fallback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281DB6C9-508B-B7D3-E638-3C79834736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82135" y="2798750"/>
                  <a:ext cx="297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C501E1B8-5DF8-107B-589F-14F6DD635DE9}"/>
                    </a:ext>
                  </a:extLst>
                </p14:cNvPr>
                <p14:cNvContentPartPr/>
                <p14:nvPr/>
              </p14:nvContentPartPr>
              <p14:xfrm>
                <a:off x="5506215" y="2842670"/>
                <a:ext cx="14040" cy="75960"/>
              </p14:xfrm>
            </p:contentPart>
          </mc:Choice>
          <mc:Fallback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C501E1B8-5DF8-107B-589F-14F6DD635D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88215" y="2824670"/>
                  <a:ext cx="49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E958C041-293F-EC84-5124-592A1AD66B45}"/>
                    </a:ext>
                  </a:extLst>
                </p14:cNvPr>
                <p14:cNvContentPartPr/>
                <p14:nvPr/>
              </p14:nvContentPartPr>
              <p14:xfrm>
                <a:off x="5523135" y="2717750"/>
                <a:ext cx="38160" cy="51480"/>
              </p14:xfrm>
            </p:contentPart>
          </mc:Choice>
          <mc:Fallback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E958C041-293F-EC84-5124-592A1AD66B4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05495" y="2700110"/>
                  <a:ext cx="73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AF792EEC-0C71-47E6-FC7B-E2C07059CD76}"/>
                    </a:ext>
                  </a:extLst>
                </p14:cNvPr>
                <p14:cNvContentPartPr/>
                <p14:nvPr/>
              </p14:nvContentPartPr>
              <p14:xfrm>
                <a:off x="5736975" y="2770310"/>
                <a:ext cx="182520" cy="182160"/>
              </p14:xfrm>
            </p:contentPart>
          </mc:Choice>
          <mc:Fallback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AF792EEC-0C71-47E6-FC7B-E2C07059CD7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19335" y="2752310"/>
                  <a:ext cx="218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9A2D39E4-CB63-BD12-07DE-9E6495295802}"/>
                    </a:ext>
                  </a:extLst>
                </p14:cNvPr>
                <p14:cNvContentPartPr/>
                <p14:nvPr/>
              </p14:nvContentPartPr>
              <p14:xfrm>
                <a:off x="5964135" y="2801990"/>
                <a:ext cx="179280" cy="11880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9A2D39E4-CB63-BD12-07DE-9E649529580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46135" y="2784350"/>
                  <a:ext cx="214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BA8C846A-AFD1-5689-49BE-3CC87C814EAA}"/>
                    </a:ext>
                  </a:extLst>
                </p14:cNvPr>
                <p14:cNvContentPartPr/>
                <p14:nvPr/>
              </p14:nvContentPartPr>
              <p14:xfrm>
                <a:off x="6346455" y="2583470"/>
                <a:ext cx="189720" cy="945360"/>
              </p14:xfrm>
            </p:contentPart>
          </mc:Choice>
          <mc:Fallback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BA8C846A-AFD1-5689-49BE-3CC87C814EA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28455" y="2565470"/>
                  <a:ext cx="225360" cy="9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F20D92DF-88A8-9B9E-9B3B-C170267F5BB1}"/>
                    </a:ext>
                  </a:extLst>
                </p14:cNvPr>
                <p14:cNvContentPartPr/>
                <p14:nvPr/>
              </p14:nvContentPartPr>
              <p14:xfrm>
                <a:off x="6778815" y="2666990"/>
                <a:ext cx="240840" cy="16668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F20D92DF-88A8-9B9E-9B3B-C170267F5BB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61175" y="2649350"/>
                  <a:ext cx="276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BA49A1BE-9648-A951-7779-4AFE5A3024D5}"/>
                    </a:ext>
                  </a:extLst>
                </p14:cNvPr>
                <p14:cNvContentPartPr/>
                <p14:nvPr/>
              </p14:nvContentPartPr>
              <p14:xfrm>
                <a:off x="6750015" y="2641790"/>
                <a:ext cx="289080" cy="168120"/>
              </p14:xfrm>
            </p:contentPart>
          </mc:Choice>
          <mc:Fallback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BA49A1BE-9648-A951-7779-4AFE5A3024D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32015" y="2623790"/>
                  <a:ext cx="3247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2543A356-DF70-245D-9BD9-AE8F772D5F7A}"/>
              </a:ext>
            </a:extLst>
          </p:cNvPr>
          <p:cNvGrpSpPr/>
          <p:nvPr/>
        </p:nvGrpSpPr>
        <p:grpSpPr>
          <a:xfrm>
            <a:off x="6692775" y="2978030"/>
            <a:ext cx="1826280" cy="381240"/>
            <a:chOff x="6692775" y="2978030"/>
            <a:chExt cx="182628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AB6F142C-80D6-A86F-734C-F51AD270A700}"/>
                    </a:ext>
                  </a:extLst>
                </p14:cNvPr>
                <p14:cNvContentPartPr/>
                <p14:nvPr/>
              </p14:nvContentPartPr>
              <p14:xfrm>
                <a:off x="6993015" y="3146870"/>
                <a:ext cx="204840" cy="15876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AB6F142C-80D6-A86F-734C-F51AD270A70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75375" y="3129230"/>
                  <a:ext cx="240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1FC6C153-C6A2-DB77-A19E-4F1896D76A73}"/>
                    </a:ext>
                  </a:extLst>
                </p14:cNvPr>
                <p14:cNvContentPartPr/>
                <p14:nvPr/>
              </p14:nvContentPartPr>
              <p14:xfrm>
                <a:off x="7007415" y="3149030"/>
                <a:ext cx="130680" cy="153000"/>
              </p14:xfrm>
            </p:contentPart>
          </mc:Choice>
          <mc:Fallback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1FC6C153-C6A2-DB77-A19E-4F1896D76A7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89775" y="3131030"/>
                  <a:ext cx="166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D5A70EE9-B32E-DA9A-08A2-2D905D47FA8B}"/>
                    </a:ext>
                  </a:extLst>
                </p14:cNvPr>
                <p14:cNvContentPartPr/>
                <p14:nvPr/>
              </p14:nvContentPartPr>
              <p14:xfrm>
                <a:off x="7220895" y="2992430"/>
                <a:ext cx="186480" cy="145080"/>
              </p14:xfrm>
            </p:contentPart>
          </mc:Choice>
          <mc:Fallback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D5A70EE9-B32E-DA9A-08A2-2D905D47FA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02895" y="2974430"/>
                  <a:ext cx="222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2558DBB7-D3E4-DD12-35CC-B6D7CE902053}"/>
                    </a:ext>
                  </a:extLst>
                </p14:cNvPr>
                <p14:cNvContentPartPr/>
                <p14:nvPr/>
              </p14:nvContentPartPr>
              <p14:xfrm>
                <a:off x="7560375" y="3115550"/>
                <a:ext cx="183600" cy="4680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2558DBB7-D3E4-DD12-35CC-B6D7CE9020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42735" y="3097910"/>
                  <a:ext cx="219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FA0E413C-8C1A-EF2C-6E52-1A943A65358F}"/>
                    </a:ext>
                  </a:extLst>
                </p14:cNvPr>
                <p14:cNvContentPartPr/>
                <p14:nvPr/>
              </p14:nvContentPartPr>
              <p14:xfrm>
                <a:off x="7652175" y="3109790"/>
                <a:ext cx="58320" cy="203400"/>
              </p14:xfrm>
            </p:contentPart>
          </mc:Choice>
          <mc:Fallback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FA0E413C-8C1A-EF2C-6E52-1A943A65358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34175" y="3091790"/>
                  <a:ext cx="93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17C5CF8F-6BAF-2494-09D4-A5C75B958F81}"/>
                    </a:ext>
                  </a:extLst>
                </p14:cNvPr>
                <p14:cNvContentPartPr/>
                <p14:nvPr/>
              </p14:nvContentPartPr>
              <p14:xfrm>
                <a:off x="7662615" y="3068030"/>
                <a:ext cx="111240" cy="173880"/>
              </p14:xfrm>
            </p:contentPart>
          </mc:Choice>
          <mc:Fallback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17C5CF8F-6BAF-2494-09D4-A5C75B958F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44615" y="3050030"/>
                  <a:ext cx="146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13206166-E35D-A46D-E246-CEEC081D3397}"/>
                    </a:ext>
                  </a:extLst>
                </p14:cNvPr>
                <p14:cNvContentPartPr/>
                <p14:nvPr/>
              </p14:nvContentPartPr>
              <p14:xfrm>
                <a:off x="7864935" y="2978030"/>
                <a:ext cx="169920" cy="203760"/>
              </p14:xfrm>
            </p:contentPart>
          </mc:Choice>
          <mc:Fallback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13206166-E35D-A46D-E246-CEEC081D339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47295" y="2960390"/>
                  <a:ext cx="205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376CB72C-3FB7-DCA7-599B-4DEF60133A1B}"/>
                    </a:ext>
                  </a:extLst>
                </p14:cNvPr>
                <p14:cNvContentPartPr/>
                <p14:nvPr/>
              </p14:nvContentPartPr>
              <p14:xfrm>
                <a:off x="8072295" y="3280430"/>
                <a:ext cx="47880" cy="15480"/>
              </p14:xfrm>
            </p:contentPart>
          </mc:Choice>
          <mc:Fallback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376CB72C-3FB7-DCA7-599B-4DEF60133A1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54655" y="3262430"/>
                  <a:ext cx="83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5C95DD52-48F3-7C9A-A080-DFD4697CAE56}"/>
                    </a:ext>
                  </a:extLst>
                </p14:cNvPr>
                <p14:cNvContentPartPr/>
                <p14:nvPr/>
              </p14:nvContentPartPr>
              <p14:xfrm>
                <a:off x="8240415" y="3183590"/>
                <a:ext cx="278640" cy="175680"/>
              </p14:xfrm>
            </p:contentPart>
          </mc:Choice>
          <mc:Fallback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5C95DD52-48F3-7C9A-A080-DFD4697CAE5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22775" y="3165590"/>
                  <a:ext cx="314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550D8935-7E25-3E09-7120-FB4CC895F818}"/>
                    </a:ext>
                  </a:extLst>
                </p14:cNvPr>
                <p14:cNvContentPartPr/>
                <p14:nvPr/>
              </p14:nvContentPartPr>
              <p14:xfrm>
                <a:off x="7400175" y="3259910"/>
                <a:ext cx="51840" cy="28440"/>
              </p14:xfrm>
            </p:contentPart>
          </mc:Choice>
          <mc:Fallback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550D8935-7E25-3E09-7120-FB4CC895F81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82175" y="3242270"/>
                  <a:ext cx="87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20311E31-4601-AD27-1C5A-EE64352BB27D}"/>
                    </a:ext>
                  </a:extLst>
                </p14:cNvPr>
                <p14:cNvContentPartPr/>
                <p14:nvPr/>
              </p14:nvContentPartPr>
              <p14:xfrm>
                <a:off x="6692775" y="3133910"/>
                <a:ext cx="221400" cy="197280"/>
              </p14:xfrm>
            </p:contentPart>
          </mc:Choice>
          <mc:Fallback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20311E31-4601-AD27-1C5A-EE64352BB2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75135" y="3115910"/>
                  <a:ext cx="25704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55" name="Entrada de lápiz 154">
                <a:extLst>
                  <a:ext uri="{FF2B5EF4-FFF2-40B4-BE49-F238E27FC236}">
                    <a16:creationId xmlns:a16="http://schemas.microsoft.com/office/drawing/2014/main" id="{F4FB54A3-DAEA-9508-EC6D-762160AA9548}"/>
                  </a:ext>
                </a:extLst>
              </p14:cNvPr>
              <p14:cNvContentPartPr/>
              <p14:nvPr/>
            </p14:nvContentPartPr>
            <p14:xfrm>
              <a:off x="6364815" y="4654550"/>
              <a:ext cx="254160" cy="497520"/>
            </p14:xfrm>
          </p:contentPart>
        </mc:Choice>
        <mc:Fallback>
          <p:pic>
            <p:nvPicPr>
              <p:cNvPr id="155" name="Entrada de lápiz 154">
                <a:extLst>
                  <a:ext uri="{FF2B5EF4-FFF2-40B4-BE49-F238E27FC236}">
                    <a16:creationId xmlns:a16="http://schemas.microsoft.com/office/drawing/2014/main" id="{F4FB54A3-DAEA-9508-EC6D-762160AA954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346815" y="4636550"/>
                <a:ext cx="28980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1" name="Entrada de lápiz 110">
                <a:extLst>
                  <a:ext uri="{FF2B5EF4-FFF2-40B4-BE49-F238E27FC236}">
                    <a16:creationId xmlns:a16="http://schemas.microsoft.com/office/drawing/2014/main" id="{EF712F48-63A4-AA3D-08C8-30E0EDD919CF}"/>
                  </a:ext>
                </a:extLst>
              </p14:cNvPr>
              <p14:cNvContentPartPr/>
              <p14:nvPr/>
            </p14:nvContentPartPr>
            <p14:xfrm>
              <a:off x="963735" y="3907910"/>
              <a:ext cx="104400" cy="258120"/>
            </p14:xfrm>
          </p:contentPart>
        </mc:Choice>
        <mc:Fallback>
          <p:pic>
            <p:nvPicPr>
              <p:cNvPr id="111" name="Entrada de lápiz 110">
                <a:extLst>
                  <a:ext uri="{FF2B5EF4-FFF2-40B4-BE49-F238E27FC236}">
                    <a16:creationId xmlns:a16="http://schemas.microsoft.com/office/drawing/2014/main" id="{EF712F48-63A4-AA3D-08C8-30E0EDD919C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45735" y="3890270"/>
                <a:ext cx="1400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1B5C0413-81FA-7B13-246F-95595C548A56}"/>
                  </a:ext>
                </a:extLst>
              </p14:cNvPr>
              <p14:cNvContentPartPr/>
              <p14:nvPr/>
            </p14:nvContentPartPr>
            <p14:xfrm>
              <a:off x="956535" y="3888110"/>
              <a:ext cx="333360" cy="270000"/>
            </p14:xfrm>
          </p:contentPart>
        </mc:Choice>
        <mc:Fallback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1B5C0413-81FA-7B13-246F-95595C548A5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38895" y="3870470"/>
                <a:ext cx="369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3FC660D3-6265-54D8-3249-D3294730472F}"/>
                  </a:ext>
                </a:extLst>
              </p14:cNvPr>
              <p14:cNvContentPartPr/>
              <p14:nvPr/>
            </p14:nvContentPartPr>
            <p14:xfrm>
              <a:off x="1338855" y="4078550"/>
              <a:ext cx="68760" cy="112320"/>
            </p14:xfrm>
          </p:contentPart>
        </mc:Choice>
        <mc:Fallback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3FC660D3-6265-54D8-3249-D3294730472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321215" y="4060550"/>
                <a:ext cx="1044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2E74E380-CCF2-7A8B-8265-6D42CC4F8597}"/>
                  </a:ext>
                </a:extLst>
              </p14:cNvPr>
              <p14:cNvContentPartPr/>
              <p14:nvPr/>
            </p14:nvContentPartPr>
            <p14:xfrm>
              <a:off x="1356135" y="3911870"/>
              <a:ext cx="59040" cy="64080"/>
            </p14:xfrm>
          </p:contentPart>
        </mc:Choice>
        <mc:Fallback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2E74E380-CCF2-7A8B-8265-6D42CC4F859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338495" y="3894230"/>
                <a:ext cx="946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7A48DF65-FBDE-EE64-337D-263B0986FA9F}"/>
                  </a:ext>
                </a:extLst>
              </p14:cNvPr>
              <p14:cNvContentPartPr/>
              <p14:nvPr/>
            </p14:nvContentPartPr>
            <p14:xfrm>
              <a:off x="1543335" y="4043990"/>
              <a:ext cx="178560" cy="167400"/>
            </p14:xfrm>
          </p:contentPart>
        </mc:Choice>
        <mc:Fallback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7A48DF65-FBDE-EE64-337D-263B0986FA9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525335" y="4026350"/>
                <a:ext cx="2142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61FB037A-4D35-D556-17FA-8E98A17DA4F1}"/>
                  </a:ext>
                </a:extLst>
              </p14:cNvPr>
              <p14:cNvContentPartPr/>
              <p14:nvPr/>
            </p14:nvContentPartPr>
            <p14:xfrm>
              <a:off x="1848615" y="4090430"/>
              <a:ext cx="165600" cy="124560"/>
            </p14:xfrm>
          </p:contentPart>
        </mc:Choice>
        <mc:Fallback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61FB037A-4D35-D556-17FA-8E98A17DA4F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830975" y="4072430"/>
                <a:ext cx="2012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96F1A4BB-D8C3-137E-77C5-7BFD560F904B}"/>
                  </a:ext>
                </a:extLst>
              </p14:cNvPr>
              <p14:cNvContentPartPr/>
              <p14:nvPr/>
            </p14:nvContentPartPr>
            <p14:xfrm>
              <a:off x="2148855" y="4123190"/>
              <a:ext cx="285480" cy="147600"/>
            </p14:xfrm>
          </p:contentPart>
        </mc:Choice>
        <mc:Fallback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96F1A4BB-D8C3-137E-77C5-7BFD560F904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131215" y="4105190"/>
                <a:ext cx="321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143659CC-F1CC-FC45-18E2-DDAB9A9C758A}"/>
                  </a:ext>
                </a:extLst>
              </p14:cNvPr>
              <p14:cNvContentPartPr/>
              <p14:nvPr/>
            </p14:nvContentPartPr>
            <p14:xfrm>
              <a:off x="2485815" y="4190870"/>
              <a:ext cx="70200" cy="87480"/>
            </p14:xfrm>
          </p:contentPart>
        </mc:Choice>
        <mc:Fallback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143659CC-F1CC-FC45-18E2-DDAB9A9C758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468175" y="4172870"/>
                <a:ext cx="105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F44F2CAC-149F-0954-F20D-2E9D31508AFF}"/>
                  </a:ext>
                </a:extLst>
              </p14:cNvPr>
              <p14:cNvContentPartPr/>
              <p14:nvPr/>
            </p14:nvContentPartPr>
            <p14:xfrm>
              <a:off x="2468535" y="4032830"/>
              <a:ext cx="93240" cy="55440"/>
            </p14:xfrm>
          </p:contentPart>
        </mc:Choice>
        <mc:Fallback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F44F2CAC-149F-0954-F20D-2E9D31508AF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450895" y="4015190"/>
                <a:ext cx="128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1" name="Entrada de lápiz 120">
                <a:extLst>
                  <a:ext uri="{FF2B5EF4-FFF2-40B4-BE49-F238E27FC236}">
                    <a16:creationId xmlns:a16="http://schemas.microsoft.com/office/drawing/2014/main" id="{DBA4435D-8DF3-0D5C-9F7C-876C6D8C6687}"/>
                  </a:ext>
                </a:extLst>
              </p14:cNvPr>
              <p14:cNvContentPartPr/>
              <p14:nvPr/>
            </p14:nvContentPartPr>
            <p14:xfrm>
              <a:off x="2646735" y="4138310"/>
              <a:ext cx="173880" cy="109800"/>
            </p14:xfrm>
          </p:contentPart>
        </mc:Choice>
        <mc:Fallback>
          <p:pic>
            <p:nvPicPr>
              <p:cNvPr id="121" name="Entrada de lápiz 120">
                <a:extLst>
                  <a:ext uri="{FF2B5EF4-FFF2-40B4-BE49-F238E27FC236}">
                    <a16:creationId xmlns:a16="http://schemas.microsoft.com/office/drawing/2014/main" id="{DBA4435D-8DF3-0D5C-9F7C-876C6D8C668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628735" y="4120670"/>
                <a:ext cx="209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22" name="Entrada de lápiz 121">
                <a:extLst>
                  <a:ext uri="{FF2B5EF4-FFF2-40B4-BE49-F238E27FC236}">
                    <a16:creationId xmlns:a16="http://schemas.microsoft.com/office/drawing/2014/main" id="{94D227A5-C104-1405-BE42-A69D9A94B50E}"/>
                  </a:ext>
                </a:extLst>
              </p14:cNvPr>
              <p14:cNvContentPartPr/>
              <p14:nvPr/>
            </p14:nvContentPartPr>
            <p14:xfrm>
              <a:off x="3138855" y="4134710"/>
              <a:ext cx="345600" cy="23760"/>
            </p14:xfrm>
          </p:contentPart>
        </mc:Choice>
        <mc:Fallback>
          <p:pic>
            <p:nvPicPr>
              <p:cNvPr id="122" name="Entrada de lápiz 121">
                <a:extLst>
                  <a:ext uri="{FF2B5EF4-FFF2-40B4-BE49-F238E27FC236}">
                    <a16:creationId xmlns:a16="http://schemas.microsoft.com/office/drawing/2014/main" id="{94D227A5-C104-1405-BE42-A69D9A94B50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120855" y="4116710"/>
                <a:ext cx="381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924AAC76-26A5-6088-B0F3-D10A20C22944}"/>
                  </a:ext>
                </a:extLst>
              </p14:cNvPr>
              <p14:cNvContentPartPr/>
              <p14:nvPr/>
            </p14:nvContentPartPr>
            <p14:xfrm>
              <a:off x="3436935" y="4086110"/>
              <a:ext cx="140400" cy="141120"/>
            </p14:xfrm>
          </p:contentPart>
        </mc:Choice>
        <mc:Fallback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924AAC76-26A5-6088-B0F3-D10A20C2294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419295" y="4068470"/>
                <a:ext cx="1760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F16D7F25-E47B-01D7-42DB-3B447C10E1F7}"/>
                  </a:ext>
                </a:extLst>
              </p14:cNvPr>
              <p14:cNvContentPartPr/>
              <p14:nvPr/>
            </p14:nvContentPartPr>
            <p14:xfrm>
              <a:off x="3804855" y="4054070"/>
              <a:ext cx="289800" cy="234000"/>
            </p14:xfrm>
          </p:contentPart>
        </mc:Choice>
        <mc:Fallback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F16D7F25-E47B-01D7-42DB-3B447C10E1F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786855" y="4036430"/>
                <a:ext cx="3254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8008F8C1-7A5E-7B10-11D4-4B0E8B70B4DF}"/>
                  </a:ext>
                </a:extLst>
              </p14:cNvPr>
              <p14:cNvContentPartPr/>
              <p14:nvPr/>
            </p14:nvContentPartPr>
            <p14:xfrm>
              <a:off x="4241535" y="3995030"/>
              <a:ext cx="159480" cy="300240"/>
            </p14:xfrm>
          </p:contentPart>
        </mc:Choice>
        <mc:Fallback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8008F8C1-7A5E-7B10-11D4-4B0E8B70B4D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223535" y="3977390"/>
                <a:ext cx="19512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6" name="Entrada de lápiz 125">
                <a:extLst>
                  <a:ext uri="{FF2B5EF4-FFF2-40B4-BE49-F238E27FC236}">
                    <a16:creationId xmlns:a16="http://schemas.microsoft.com/office/drawing/2014/main" id="{166E8290-8034-FA89-A367-45A3222D4CA2}"/>
                  </a:ext>
                </a:extLst>
              </p14:cNvPr>
              <p14:cNvContentPartPr/>
              <p14:nvPr/>
            </p14:nvContentPartPr>
            <p14:xfrm>
              <a:off x="4154415" y="4115270"/>
              <a:ext cx="497880" cy="35280"/>
            </p14:xfrm>
          </p:contentPart>
        </mc:Choice>
        <mc:Fallback>
          <p:pic>
            <p:nvPicPr>
              <p:cNvPr id="126" name="Entrada de lápiz 125">
                <a:extLst>
                  <a:ext uri="{FF2B5EF4-FFF2-40B4-BE49-F238E27FC236}">
                    <a16:creationId xmlns:a16="http://schemas.microsoft.com/office/drawing/2014/main" id="{166E8290-8034-FA89-A367-45A3222D4CA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136775" y="4097270"/>
                <a:ext cx="5335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7" name="Entrada de lápiz 126">
                <a:extLst>
                  <a:ext uri="{FF2B5EF4-FFF2-40B4-BE49-F238E27FC236}">
                    <a16:creationId xmlns:a16="http://schemas.microsoft.com/office/drawing/2014/main" id="{B81B655F-0DD9-8330-604C-2142938C3E9A}"/>
                  </a:ext>
                </a:extLst>
              </p14:cNvPr>
              <p14:cNvContentPartPr/>
              <p14:nvPr/>
            </p14:nvContentPartPr>
            <p14:xfrm>
              <a:off x="4572735" y="4122830"/>
              <a:ext cx="224280" cy="128520"/>
            </p14:xfrm>
          </p:contentPart>
        </mc:Choice>
        <mc:Fallback>
          <p:pic>
            <p:nvPicPr>
              <p:cNvPr id="127" name="Entrada de lápiz 126">
                <a:extLst>
                  <a:ext uri="{FF2B5EF4-FFF2-40B4-BE49-F238E27FC236}">
                    <a16:creationId xmlns:a16="http://schemas.microsoft.com/office/drawing/2014/main" id="{B81B655F-0DD9-8330-604C-2142938C3E9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55095" y="4104830"/>
                <a:ext cx="259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AC26D53C-B777-2CF2-4B66-3071D52DFE49}"/>
                  </a:ext>
                </a:extLst>
              </p14:cNvPr>
              <p14:cNvContentPartPr/>
              <p14:nvPr/>
            </p14:nvContentPartPr>
            <p14:xfrm>
              <a:off x="4699455" y="3950390"/>
              <a:ext cx="24840" cy="95400"/>
            </p14:xfrm>
          </p:contentPart>
        </mc:Choice>
        <mc:Fallback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AC26D53C-B777-2CF2-4B66-3071D52DFE4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681455" y="3932750"/>
                <a:ext cx="604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F10ED706-98AD-1FC3-DED8-E40842992AF7}"/>
                  </a:ext>
                </a:extLst>
              </p14:cNvPr>
              <p14:cNvContentPartPr/>
              <p14:nvPr/>
            </p14:nvContentPartPr>
            <p14:xfrm>
              <a:off x="4793775" y="4094030"/>
              <a:ext cx="282240" cy="132480"/>
            </p14:xfrm>
          </p:contentPart>
        </mc:Choice>
        <mc:Fallback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F10ED706-98AD-1FC3-DED8-E40842992AF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776135" y="4076030"/>
                <a:ext cx="3178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A51C20B1-3717-7766-F6F7-F231F6BF32B6}"/>
                  </a:ext>
                </a:extLst>
              </p14:cNvPr>
              <p14:cNvContentPartPr/>
              <p14:nvPr/>
            </p14:nvContentPartPr>
            <p14:xfrm>
              <a:off x="5133975" y="4115270"/>
              <a:ext cx="272520" cy="131400"/>
            </p14:xfrm>
          </p:contentPart>
        </mc:Choice>
        <mc:Fallback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A51C20B1-3717-7766-F6F7-F231F6BF32B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116335" y="4097270"/>
                <a:ext cx="3081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8B56CABB-8D41-324C-58F1-8BAEB34C50EA}"/>
                  </a:ext>
                </a:extLst>
              </p14:cNvPr>
              <p14:cNvContentPartPr/>
              <p14:nvPr/>
            </p14:nvContentPartPr>
            <p14:xfrm>
              <a:off x="5509455" y="4173590"/>
              <a:ext cx="42120" cy="82080"/>
            </p14:xfrm>
          </p:contentPart>
        </mc:Choice>
        <mc:Fallback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8B56CABB-8D41-324C-58F1-8BAEB34C50E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491815" y="4155950"/>
                <a:ext cx="777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7F684AA9-A060-310A-E542-F897FB0AD0AC}"/>
                  </a:ext>
                </a:extLst>
              </p14:cNvPr>
              <p14:cNvContentPartPr/>
              <p14:nvPr/>
            </p14:nvContentPartPr>
            <p14:xfrm>
              <a:off x="5516295" y="4060910"/>
              <a:ext cx="75960" cy="31320"/>
            </p14:xfrm>
          </p:contentPart>
        </mc:Choice>
        <mc:Fallback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7F684AA9-A060-310A-E542-F897FB0AD0A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498655" y="4043270"/>
                <a:ext cx="1116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F3D320B2-F064-21AE-B673-69376A5714DB}"/>
                  </a:ext>
                </a:extLst>
              </p14:cNvPr>
              <p14:cNvContentPartPr/>
              <p14:nvPr/>
            </p14:nvContentPartPr>
            <p14:xfrm>
              <a:off x="5742375" y="4101230"/>
              <a:ext cx="140040" cy="144360"/>
            </p14:xfrm>
          </p:contentPart>
        </mc:Choice>
        <mc:Fallback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F3D320B2-F064-21AE-B673-69376A5714D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724735" y="4083230"/>
                <a:ext cx="1756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4F179BC9-B9F5-7BCC-9ADF-A34DDE18A51D}"/>
                  </a:ext>
                </a:extLst>
              </p14:cNvPr>
              <p14:cNvContentPartPr/>
              <p14:nvPr/>
            </p14:nvContentPartPr>
            <p14:xfrm>
              <a:off x="5988255" y="4141550"/>
              <a:ext cx="163080" cy="113400"/>
            </p14:xfrm>
          </p:contentPart>
        </mc:Choice>
        <mc:Fallback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4F179BC9-B9F5-7BCC-9ADF-A34DDE18A51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970255" y="4123910"/>
                <a:ext cx="1987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35" name="Entrada de lápiz 134">
                <a:extLst>
                  <a:ext uri="{FF2B5EF4-FFF2-40B4-BE49-F238E27FC236}">
                    <a16:creationId xmlns:a16="http://schemas.microsoft.com/office/drawing/2014/main" id="{2E4E93CB-B6C9-6594-EBB2-EEA259918953}"/>
                  </a:ext>
                </a:extLst>
              </p14:cNvPr>
              <p14:cNvContentPartPr/>
              <p14:nvPr/>
            </p14:nvContentPartPr>
            <p14:xfrm>
              <a:off x="6236295" y="4115270"/>
              <a:ext cx="128160" cy="180360"/>
            </p14:xfrm>
          </p:contentPart>
        </mc:Choice>
        <mc:Fallback>
          <p:pic>
            <p:nvPicPr>
              <p:cNvPr id="135" name="Entrada de lápiz 134">
                <a:extLst>
                  <a:ext uri="{FF2B5EF4-FFF2-40B4-BE49-F238E27FC236}">
                    <a16:creationId xmlns:a16="http://schemas.microsoft.com/office/drawing/2014/main" id="{2E4E93CB-B6C9-6594-EBB2-EEA25991895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218295" y="4097270"/>
                <a:ext cx="163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36" name="Entrada de lápiz 135">
                <a:extLst>
                  <a:ext uri="{FF2B5EF4-FFF2-40B4-BE49-F238E27FC236}">
                    <a16:creationId xmlns:a16="http://schemas.microsoft.com/office/drawing/2014/main" id="{150C7EC7-A2E9-89B9-DB32-9F7395B71B69}"/>
                  </a:ext>
                </a:extLst>
              </p14:cNvPr>
              <p14:cNvContentPartPr/>
              <p14:nvPr/>
            </p14:nvContentPartPr>
            <p14:xfrm>
              <a:off x="6501255" y="3904310"/>
              <a:ext cx="204840" cy="812880"/>
            </p14:xfrm>
          </p:contentPart>
        </mc:Choice>
        <mc:Fallback>
          <p:pic>
            <p:nvPicPr>
              <p:cNvPr id="136" name="Entrada de lápiz 135">
                <a:extLst>
                  <a:ext uri="{FF2B5EF4-FFF2-40B4-BE49-F238E27FC236}">
                    <a16:creationId xmlns:a16="http://schemas.microsoft.com/office/drawing/2014/main" id="{150C7EC7-A2E9-89B9-DB32-9F7395B71B6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483255" y="3886310"/>
                <a:ext cx="24048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37" name="Entrada de lápiz 136">
                <a:extLst>
                  <a:ext uri="{FF2B5EF4-FFF2-40B4-BE49-F238E27FC236}">
                    <a16:creationId xmlns:a16="http://schemas.microsoft.com/office/drawing/2014/main" id="{6B74B185-1656-7C3C-2C23-A9321097A54B}"/>
                  </a:ext>
                </a:extLst>
              </p14:cNvPr>
              <p14:cNvContentPartPr/>
              <p14:nvPr/>
            </p14:nvContentPartPr>
            <p14:xfrm>
              <a:off x="6874215" y="4066670"/>
              <a:ext cx="219960" cy="186480"/>
            </p14:xfrm>
          </p:contentPart>
        </mc:Choice>
        <mc:Fallback>
          <p:pic>
            <p:nvPicPr>
              <p:cNvPr id="137" name="Entrada de lápiz 136">
                <a:extLst>
                  <a:ext uri="{FF2B5EF4-FFF2-40B4-BE49-F238E27FC236}">
                    <a16:creationId xmlns:a16="http://schemas.microsoft.com/office/drawing/2014/main" id="{6B74B185-1656-7C3C-2C23-A9321097A54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856215" y="4049030"/>
                <a:ext cx="255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38" name="Entrada de lápiz 137">
                <a:extLst>
                  <a:ext uri="{FF2B5EF4-FFF2-40B4-BE49-F238E27FC236}">
                    <a16:creationId xmlns:a16="http://schemas.microsoft.com/office/drawing/2014/main" id="{829F77FA-099C-81C9-5EE1-0A6B4207C006}"/>
                  </a:ext>
                </a:extLst>
              </p14:cNvPr>
              <p14:cNvContentPartPr/>
              <p14:nvPr/>
            </p14:nvContentPartPr>
            <p14:xfrm>
              <a:off x="6852615" y="4103750"/>
              <a:ext cx="265680" cy="120960"/>
            </p14:xfrm>
          </p:contentPart>
        </mc:Choice>
        <mc:Fallback>
          <p:pic>
            <p:nvPicPr>
              <p:cNvPr id="138" name="Entrada de lápiz 137">
                <a:extLst>
                  <a:ext uri="{FF2B5EF4-FFF2-40B4-BE49-F238E27FC236}">
                    <a16:creationId xmlns:a16="http://schemas.microsoft.com/office/drawing/2014/main" id="{829F77FA-099C-81C9-5EE1-0A6B4207C00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834615" y="4085750"/>
                <a:ext cx="3013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39" name="Entrada de lápiz 138">
                <a:extLst>
                  <a:ext uri="{FF2B5EF4-FFF2-40B4-BE49-F238E27FC236}">
                    <a16:creationId xmlns:a16="http://schemas.microsoft.com/office/drawing/2014/main" id="{4FF64D58-3584-96E4-4043-846F0048460C}"/>
                  </a:ext>
                </a:extLst>
              </p14:cNvPr>
              <p14:cNvContentPartPr/>
              <p14:nvPr/>
            </p14:nvContentPartPr>
            <p14:xfrm>
              <a:off x="7201095" y="4046870"/>
              <a:ext cx="306360" cy="168120"/>
            </p14:xfrm>
          </p:contentPart>
        </mc:Choice>
        <mc:Fallback>
          <p:pic>
            <p:nvPicPr>
              <p:cNvPr id="139" name="Entrada de lápiz 138">
                <a:extLst>
                  <a:ext uri="{FF2B5EF4-FFF2-40B4-BE49-F238E27FC236}">
                    <a16:creationId xmlns:a16="http://schemas.microsoft.com/office/drawing/2014/main" id="{4FF64D58-3584-96E4-4043-846F0048460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183095" y="4029230"/>
                <a:ext cx="3420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40" name="Entrada de lápiz 139">
                <a:extLst>
                  <a:ext uri="{FF2B5EF4-FFF2-40B4-BE49-F238E27FC236}">
                    <a16:creationId xmlns:a16="http://schemas.microsoft.com/office/drawing/2014/main" id="{F9F276E2-66BF-6E32-A222-8D1D3A1DE9CF}"/>
                  </a:ext>
                </a:extLst>
              </p14:cNvPr>
              <p14:cNvContentPartPr/>
              <p14:nvPr/>
            </p14:nvContentPartPr>
            <p14:xfrm>
              <a:off x="7538055" y="4058750"/>
              <a:ext cx="203760" cy="66960"/>
            </p14:xfrm>
          </p:contentPart>
        </mc:Choice>
        <mc:Fallback>
          <p:pic>
            <p:nvPicPr>
              <p:cNvPr id="140" name="Entrada de lápiz 139">
                <a:extLst>
                  <a:ext uri="{FF2B5EF4-FFF2-40B4-BE49-F238E27FC236}">
                    <a16:creationId xmlns:a16="http://schemas.microsoft.com/office/drawing/2014/main" id="{F9F276E2-66BF-6E32-A222-8D1D3A1DE9C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520055" y="4040750"/>
                <a:ext cx="2394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41" name="Entrada de lápiz 140">
                <a:extLst>
                  <a:ext uri="{FF2B5EF4-FFF2-40B4-BE49-F238E27FC236}">
                    <a16:creationId xmlns:a16="http://schemas.microsoft.com/office/drawing/2014/main" id="{CFF09FBE-0730-CA29-D32A-A31B53D5F141}"/>
                  </a:ext>
                </a:extLst>
              </p14:cNvPr>
              <p14:cNvContentPartPr/>
              <p14:nvPr/>
            </p14:nvContentPartPr>
            <p14:xfrm>
              <a:off x="7648215" y="4041830"/>
              <a:ext cx="120960" cy="238320"/>
            </p14:xfrm>
          </p:contentPart>
        </mc:Choice>
        <mc:Fallback>
          <p:pic>
            <p:nvPicPr>
              <p:cNvPr id="141" name="Entrada de lápiz 140">
                <a:extLst>
                  <a:ext uri="{FF2B5EF4-FFF2-40B4-BE49-F238E27FC236}">
                    <a16:creationId xmlns:a16="http://schemas.microsoft.com/office/drawing/2014/main" id="{CFF09FBE-0730-CA29-D32A-A31B53D5F14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630215" y="4024190"/>
                <a:ext cx="1566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42" name="Entrada de lápiz 141">
                <a:extLst>
                  <a:ext uri="{FF2B5EF4-FFF2-40B4-BE49-F238E27FC236}">
                    <a16:creationId xmlns:a16="http://schemas.microsoft.com/office/drawing/2014/main" id="{795435A5-1303-7C90-0C90-D646190ECA8A}"/>
                  </a:ext>
                </a:extLst>
              </p14:cNvPr>
              <p14:cNvContentPartPr/>
              <p14:nvPr/>
            </p14:nvContentPartPr>
            <p14:xfrm>
              <a:off x="6831015" y="4541510"/>
              <a:ext cx="307800" cy="182880"/>
            </p14:xfrm>
          </p:contentPart>
        </mc:Choice>
        <mc:Fallback>
          <p:pic>
            <p:nvPicPr>
              <p:cNvPr id="142" name="Entrada de lápiz 141">
                <a:extLst>
                  <a:ext uri="{FF2B5EF4-FFF2-40B4-BE49-F238E27FC236}">
                    <a16:creationId xmlns:a16="http://schemas.microsoft.com/office/drawing/2014/main" id="{795435A5-1303-7C90-0C90-D646190ECA8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813375" y="4523510"/>
                <a:ext cx="3434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43" name="Entrada de lápiz 142">
                <a:extLst>
                  <a:ext uri="{FF2B5EF4-FFF2-40B4-BE49-F238E27FC236}">
                    <a16:creationId xmlns:a16="http://schemas.microsoft.com/office/drawing/2014/main" id="{686F4D47-FB82-A86E-F66C-5F1883488A18}"/>
                  </a:ext>
                </a:extLst>
              </p14:cNvPr>
              <p14:cNvContentPartPr/>
              <p14:nvPr/>
            </p14:nvContentPartPr>
            <p14:xfrm>
              <a:off x="7145295" y="4607390"/>
              <a:ext cx="179640" cy="136080"/>
            </p14:xfrm>
          </p:contentPart>
        </mc:Choice>
        <mc:Fallback>
          <p:pic>
            <p:nvPicPr>
              <p:cNvPr id="143" name="Entrada de lápiz 142">
                <a:extLst>
                  <a:ext uri="{FF2B5EF4-FFF2-40B4-BE49-F238E27FC236}">
                    <a16:creationId xmlns:a16="http://schemas.microsoft.com/office/drawing/2014/main" id="{686F4D47-FB82-A86E-F66C-5F1883488A1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127655" y="4589390"/>
                <a:ext cx="2152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44" name="Entrada de lápiz 143">
                <a:extLst>
                  <a:ext uri="{FF2B5EF4-FFF2-40B4-BE49-F238E27FC236}">
                    <a16:creationId xmlns:a16="http://schemas.microsoft.com/office/drawing/2014/main" id="{A1EFF4CC-2F33-71CD-407A-AE09C922603D}"/>
                  </a:ext>
                </a:extLst>
              </p14:cNvPr>
              <p14:cNvContentPartPr/>
              <p14:nvPr/>
            </p14:nvContentPartPr>
            <p14:xfrm>
              <a:off x="7128735" y="4570310"/>
              <a:ext cx="110160" cy="199800"/>
            </p14:xfrm>
          </p:contentPart>
        </mc:Choice>
        <mc:Fallback>
          <p:pic>
            <p:nvPicPr>
              <p:cNvPr id="144" name="Entrada de lápiz 143">
                <a:extLst>
                  <a:ext uri="{FF2B5EF4-FFF2-40B4-BE49-F238E27FC236}">
                    <a16:creationId xmlns:a16="http://schemas.microsoft.com/office/drawing/2014/main" id="{A1EFF4CC-2F33-71CD-407A-AE09C922603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110735" y="4552670"/>
                <a:ext cx="1458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45" name="Entrada de lápiz 144">
                <a:extLst>
                  <a:ext uri="{FF2B5EF4-FFF2-40B4-BE49-F238E27FC236}">
                    <a16:creationId xmlns:a16="http://schemas.microsoft.com/office/drawing/2014/main" id="{1947F900-7B58-A472-D26C-02F31B5A0EF3}"/>
                  </a:ext>
                </a:extLst>
              </p14:cNvPr>
              <p14:cNvContentPartPr/>
              <p14:nvPr/>
            </p14:nvContentPartPr>
            <p14:xfrm>
              <a:off x="7279575" y="4452590"/>
              <a:ext cx="203760" cy="128160"/>
            </p14:xfrm>
          </p:contentPart>
        </mc:Choice>
        <mc:Fallback>
          <p:pic>
            <p:nvPicPr>
              <p:cNvPr id="145" name="Entrada de lápiz 144">
                <a:extLst>
                  <a:ext uri="{FF2B5EF4-FFF2-40B4-BE49-F238E27FC236}">
                    <a16:creationId xmlns:a16="http://schemas.microsoft.com/office/drawing/2014/main" id="{1947F900-7B58-A472-D26C-02F31B5A0EF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261575" y="4434590"/>
                <a:ext cx="239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46" name="Entrada de lápiz 145">
                <a:extLst>
                  <a:ext uri="{FF2B5EF4-FFF2-40B4-BE49-F238E27FC236}">
                    <a16:creationId xmlns:a16="http://schemas.microsoft.com/office/drawing/2014/main" id="{C5BECAD5-A272-B892-1920-6833CCA3331A}"/>
                  </a:ext>
                </a:extLst>
              </p14:cNvPr>
              <p14:cNvContentPartPr/>
              <p14:nvPr/>
            </p14:nvContentPartPr>
            <p14:xfrm>
              <a:off x="7572255" y="4539350"/>
              <a:ext cx="440640" cy="121680"/>
            </p14:xfrm>
          </p:contentPart>
        </mc:Choice>
        <mc:Fallback>
          <p:pic>
            <p:nvPicPr>
              <p:cNvPr id="146" name="Entrada de lápiz 145">
                <a:extLst>
                  <a:ext uri="{FF2B5EF4-FFF2-40B4-BE49-F238E27FC236}">
                    <a16:creationId xmlns:a16="http://schemas.microsoft.com/office/drawing/2014/main" id="{C5BECAD5-A272-B892-1920-6833CCA3331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554615" y="4521710"/>
                <a:ext cx="4762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47" name="Entrada de lápiz 146">
                <a:extLst>
                  <a:ext uri="{FF2B5EF4-FFF2-40B4-BE49-F238E27FC236}">
                    <a16:creationId xmlns:a16="http://schemas.microsoft.com/office/drawing/2014/main" id="{EFCD441C-D7BB-77BF-E6AD-6CF91477AACC}"/>
                  </a:ext>
                </a:extLst>
              </p14:cNvPr>
              <p14:cNvContentPartPr/>
              <p14:nvPr/>
            </p14:nvContentPartPr>
            <p14:xfrm>
              <a:off x="7981935" y="4526030"/>
              <a:ext cx="41760" cy="212760"/>
            </p14:xfrm>
          </p:contentPart>
        </mc:Choice>
        <mc:Fallback>
          <p:pic>
            <p:nvPicPr>
              <p:cNvPr id="147" name="Entrada de lápiz 146">
                <a:extLst>
                  <a:ext uri="{FF2B5EF4-FFF2-40B4-BE49-F238E27FC236}">
                    <a16:creationId xmlns:a16="http://schemas.microsoft.com/office/drawing/2014/main" id="{EFCD441C-D7BB-77BF-E6AD-6CF91477AAC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964295" y="4508390"/>
                <a:ext cx="774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48" name="Entrada de lápiz 147">
                <a:extLst>
                  <a:ext uri="{FF2B5EF4-FFF2-40B4-BE49-F238E27FC236}">
                    <a16:creationId xmlns:a16="http://schemas.microsoft.com/office/drawing/2014/main" id="{F7BBA98D-1885-AF62-A43A-0AEF44ADB366}"/>
                  </a:ext>
                </a:extLst>
              </p14:cNvPr>
              <p14:cNvContentPartPr/>
              <p14:nvPr/>
            </p14:nvContentPartPr>
            <p14:xfrm>
              <a:off x="8105055" y="4454030"/>
              <a:ext cx="173520" cy="151920"/>
            </p14:xfrm>
          </p:contentPart>
        </mc:Choice>
        <mc:Fallback>
          <p:pic>
            <p:nvPicPr>
              <p:cNvPr id="148" name="Entrada de lápiz 147">
                <a:extLst>
                  <a:ext uri="{FF2B5EF4-FFF2-40B4-BE49-F238E27FC236}">
                    <a16:creationId xmlns:a16="http://schemas.microsoft.com/office/drawing/2014/main" id="{F7BBA98D-1885-AF62-A43A-0AEF44ADB36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087415" y="4436390"/>
                <a:ext cx="209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57" name="Entrada de lápiz 156">
                <a:extLst>
                  <a:ext uri="{FF2B5EF4-FFF2-40B4-BE49-F238E27FC236}">
                    <a16:creationId xmlns:a16="http://schemas.microsoft.com/office/drawing/2014/main" id="{48574A94-B4E5-FDB5-C71C-D7D3514A0314}"/>
                  </a:ext>
                </a:extLst>
              </p14:cNvPr>
              <p14:cNvContentPartPr/>
              <p14:nvPr/>
            </p14:nvContentPartPr>
            <p14:xfrm>
              <a:off x="6789975" y="4915190"/>
              <a:ext cx="252360" cy="186120"/>
            </p14:xfrm>
          </p:contentPart>
        </mc:Choice>
        <mc:Fallback>
          <p:pic>
            <p:nvPicPr>
              <p:cNvPr id="157" name="Entrada de lápiz 156">
                <a:extLst>
                  <a:ext uri="{FF2B5EF4-FFF2-40B4-BE49-F238E27FC236}">
                    <a16:creationId xmlns:a16="http://schemas.microsoft.com/office/drawing/2014/main" id="{48574A94-B4E5-FDB5-C71C-D7D3514A031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771975" y="4897550"/>
                <a:ext cx="288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58" name="Entrada de lápiz 157">
                <a:extLst>
                  <a:ext uri="{FF2B5EF4-FFF2-40B4-BE49-F238E27FC236}">
                    <a16:creationId xmlns:a16="http://schemas.microsoft.com/office/drawing/2014/main" id="{4CF6B491-344A-CFC4-880A-A42D43B2CCE7}"/>
                  </a:ext>
                </a:extLst>
              </p14:cNvPr>
              <p14:cNvContentPartPr/>
              <p14:nvPr/>
            </p14:nvContentPartPr>
            <p14:xfrm>
              <a:off x="7107495" y="4969550"/>
              <a:ext cx="189360" cy="141840"/>
            </p14:xfrm>
          </p:contentPart>
        </mc:Choice>
        <mc:Fallback>
          <p:pic>
            <p:nvPicPr>
              <p:cNvPr id="158" name="Entrada de lápiz 157">
                <a:extLst>
                  <a:ext uri="{FF2B5EF4-FFF2-40B4-BE49-F238E27FC236}">
                    <a16:creationId xmlns:a16="http://schemas.microsoft.com/office/drawing/2014/main" id="{4CF6B491-344A-CFC4-880A-A42D43B2CCE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089495" y="4951550"/>
                <a:ext cx="2250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59" name="Entrada de lápiz 158">
                <a:extLst>
                  <a:ext uri="{FF2B5EF4-FFF2-40B4-BE49-F238E27FC236}">
                    <a16:creationId xmlns:a16="http://schemas.microsoft.com/office/drawing/2014/main" id="{8180B15F-E974-000E-87B6-9FA54BE52ACA}"/>
                  </a:ext>
                </a:extLst>
              </p14:cNvPr>
              <p14:cNvContentPartPr/>
              <p14:nvPr/>
            </p14:nvContentPartPr>
            <p14:xfrm>
              <a:off x="7092735" y="4985030"/>
              <a:ext cx="183960" cy="108720"/>
            </p14:xfrm>
          </p:contentPart>
        </mc:Choice>
        <mc:Fallback>
          <p:pic>
            <p:nvPicPr>
              <p:cNvPr id="159" name="Entrada de lápiz 158">
                <a:extLst>
                  <a:ext uri="{FF2B5EF4-FFF2-40B4-BE49-F238E27FC236}">
                    <a16:creationId xmlns:a16="http://schemas.microsoft.com/office/drawing/2014/main" id="{8180B15F-E974-000E-87B6-9FA54BE52AC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074735" y="4967030"/>
                <a:ext cx="219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0" name="Entrada de lápiz 159">
                <a:extLst>
                  <a:ext uri="{FF2B5EF4-FFF2-40B4-BE49-F238E27FC236}">
                    <a16:creationId xmlns:a16="http://schemas.microsoft.com/office/drawing/2014/main" id="{0064D8FC-A921-4CD0-FF67-62744E49458B}"/>
                  </a:ext>
                </a:extLst>
              </p14:cNvPr>
              <p14:cNvContentPartPr/>
              <p14:nvPr/>
            </p14:nvContentPartPr>
            <p14:xfrm>
              <a:off x="7386495" y="4969550"/>
              <a:ext cx="66960" cy="128160"/>
            </p14:xfrm>
          </p:contentPart>
        </mc:Choice>
        <mc:Fallback>
          <p:pic>
            <p:nvPicPr>
              <p:cNvPr id="160" name="Entrada de lápiz 159">
                <a:extLst>
                  <a:ext uri="{FF2B5EF4-FFF2-40B4-BE49-F238E27FC236}">
                    <a16:creationId xmlns:a16="http://schemas.microsoft.com/office/drawing/2014/main" id="{0064D8FC-A921-4CD0-FF67-62744E49458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368495" y="4951550"/>
                <a:ext cx="102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1" name="Entrada de lápiz 160">
                <a:extLst>
                  <a:ext uri="{FF2B5EF4-FFF2-40B4-BE49-F238E27FC236}">
                    <a16:creationId xmlns:a16="http://schemas.microsoft.com/office/drawing/2014/main" id="{F1A3A8BB-909A-A3E2-10B8-80B9E9423F70}"/>
                  </a:ext>
                </a:extLst>
              </p14:cNvPr>
              <p14:cNvContentPartPr/>
              <p14:nvPr/>
            </p14:nvContentPartPr>
            <p14:xfrm>
              <a:off x="7314135" y="5025710"/>
              <a:ext cx="231120" cy="15840"/>
            </p14:xfrm>
          </p:contentPart>
        </mc:Choice>
        <mc:Fallback>
          <p:pic>
            <p:nvPicPr>
              <p:cNvPr id="161" name="Entrada de lápiz 160">
                <a:extLst>
                  <a:ext uri="{FF2B5EF4-FFF2-40B4-BE49-F238E27FC236}">
                    <a16:creationId xmlns:a16="http://schemas.microsoft.com/office/drawing/2014/main" id="{F1A3A8BB-909A-A3E2-10B8-80B9E9423F7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296135" y="5007710"/>
                <a:ext cx="266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2" name="Entrada de lápiz 161">
                <a:extLst>
                  <a:ext uri="{FF2B5EF4-FFF2-40B4-BE49-F238E27FC236}">
                    <a16:creationId xmlns:a16="http://schemas.microsoft.com/office/drawing/2014/main" id="{78F2761B-9447-3954-C8D5-97E2BE4EE733}"/>
                  </a:ext>
                </a:extLst>
              </p14:cNvPr>
              <p14:cNvContentPartPr/>
              <p14:nvPr/>
            </p14:nvContentPartPr>
            <p14:xfrm>
              <a:off x="7614375" y="4959830"/>
              <a:ext cx="209880" cy="97200"/>
            </p14:xfrm>
          </p:contentPart>
        </mc:Choice>
        <mc:Fallback>
          <p:pic>
            <p:nvPicPr>
              <p:cNvPr id="162" name="Entrada de lápiz 161">
                <a:extLst>
                  <a:ext uri="{FF2B5EF4-FFF2-40B4-BE49-F238E27FC236}">
                    <a16:creationId xmlns:a16="http://schemas.microsoft.com/office/drawing/2014/main" id="{78F2761B-9447-3954-C8D5-97E2BE4EE73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596375" y="4941830"/>
                <a:ext cx="2455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3" name="Entrada de lápiz 162">
                <a:extLst>
                  <a:ext uri="{FF2B5EF4-FFF2-40B4-BE49-F238E27FC236}">
                    <a16:creationId xmlns:a16="http://schemas.microsoft.com/office/drawing/2014/main" id="{F59759EA-1AA5-E585-86AD-A67BF56E54B1}"/>
                  </a:ext>
                </a:extLst>
              </p14:cNvPr>
              <p14:cNvContentPartPr/>
              <p14:nvPr/>
            </p14:nvContentPartPr>
            <p14:xfrm>
              <a:off x="7785735" y="4961630"/>
              <a:ext cx="34920" cy="185760"/>
            </p14:xfrm>
          </p:contentPart>
        </mc:Choice>
        <mc:Fallback>
          <p:pic>
            <p:nvPicPr>
              <p:cNvPr id="163" name="Entrada de lápiz 162">
                <a:extLst>
                  <a:ext uri="{FF2B5EF4-FFF2-40B4-BE49-F238E27FC236}">
                    <a16:creationId xmlns:a16="http://schemas.microsoft.com/office/drawing/2014/main" id="{F59759EA-1AA5-E585-86AD-A67BF56E54B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768095" y="4943990"/>
                <a:ext cx="705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4" name="Entrada de lápiz 163">
                <a:extLst>
                  <a:ext uri="{FF2B5EF4-FFF2-40B4-BE49-F238E27FC236}">
                    <a16:creationId xmlns:a16="http://schemas.microsoft.com/office/drawing/2014/main" id="{CBBF4CD5-994F-3CE2-08D4-98ABBF3BE71B}"/>
                  </a:ext>
                </a:extLst>
              </p14:cNvPr>
              <p14:cNvContentPartPr/>
              <p14:nvPr/>
            </p14:nvContentPartPr>
            <p14:xfrm>
              <a:off x="7950255" y="4917350"/>
              <a:ext cx="115200" cy="243000"/>
            </p14:xfrm>
          </p:contentPart>
        </mc:Choice>
        <mc:Fallback>
          <p:pic>
            <p:nvPicPr>
              <p:cNvPr id="164" name="Entrada de lápiz 163">
                <a:extLst>
                  <a:ext uri="{FF2B5EF4-FFF2-40B4-BE49-F238E27FC236}">
                    <a16:creationId xmlns:a16="http://schemas.microsoft.com/office/drawing/2014/main" id="{CBBF4CD5-994F-3CE2-08D4-98ABBF3BE71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932255" y="4899350"/>
                <a:ext cx="1508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5" name="Entrada de lápiz 164">
                <a:extLst>
                  <a:ext uri="{FF2B5EF4-FFF2-40B4-BE49-F238E27FC236}">
                    <a16:creationId xmlns:a16="http://schemas.microsoft.com/office/drawing/2014/main" id="{4F83328A-8C45-FAF0-C07E-6D8CB5A15606}"/>
                  </a:ext>
                </a:extLst>
              </p14:cNvPr>
              <p14:cNvContentPartPr/>
              <p14:nvPr/>
            </p14:nvContentPartPr>
            <p14:xfrm>
              <a:off x="8112975" y="4808990"/>
              <a:ext cx="223560" cy="154080"/>
            </p14:xfrm>
          </p:contentPart>
        </mc:Choice>
        <mc:Fallback>
          <p:pic>
            <p:nvPicPr>
              <p:cNvPr id="165" name="Entrada de lápiz 164">
                <a:extLst>
                  <a:ext uri="{FF2B5EF4-FFF2-40B4-BE49-F238E27FC236}">
                    <a16:creationId xmlns:a16="http://schemas.microsoft.com/office/drawing/2014/main" id="{4F83328A-8C45-FAF0-C07E-6D8CB5A1560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094975" y="4791350"/>
                <a:ext cx="2592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67" name="Entrada de lápiz 166">
                <a:extLst>
                  <a:ext uri="{FF2B5EF4-FFF2-40B4-BE49-F238E27FC236}">
                    <a16:creationId xmlns:a16="http://schemas.microsoft.com/office/drawing/2014/main" id="{1F0C79C7-3EDC-576C-3DF4-2E4861DF1F56}"/>
                  </a:ext>
                </a:extLst>
              </p14:cNvPr>
              <p14:cNvContentPartPr/>
              <p14:nvPr/>
            </p14:nvContentPartPr>
            <p14:xfrm>
              <a:off x="1130055" y="5324150"/>
              <a:ext cx="289080" cy="58320"/>
            </p14:xfrm>
          </p:contentPart>
        </mc:Choice>
        <mc:Fallback>
          <p:pic>
            <p:nvPicPr>
              <p:cNvPr id="167" name="Entrada de lápiz 166">
                <a:extLst>
                  <a:ext uri="{FF2B5EF4-FFF2-40B4-BE49-F238E27FC236}">
                    <a16:creationId xmlns:a16="http://schemas.microsoft.com/office/drawing/2014/main" id="{1F0C79C7-3EDC-576C-3DF4-2E4861DF1F5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12055" y="5306150"/>
                <a:ext cx="3247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68" name="Entrada de lápiz 167">
                <a:extLst>
                  <a:ext uri="{FF2B5EF4-FFF2-40B4-BE49-F238E27FC236}">
                    <a16:creationId xmlns:a16="http://schemas.microsoft.com/office/drawing/2014/main" id="{650C29EE-86D6-6745-E59C-BCD0FA862331}"/>
                  </a:ext>
                </a:extLst>
              </p14:cNvPr>
              <p14:cNvContentPartPr/>
              <p14:nvPr/>
            </p14:nvContentPartPr>
            <p14:xfrm>
              <a:off x="1242375" y="5320190"/>
              <a:ext cx="114120" cy="225000"/>
            </p14:xfrm>
          </p:contentPart>
        </mc:Choice>
        <mc:Fallback>
          <p:pic>
            <p:nvPicPr>
              <p:cNvPr id="168" name="Entrada de lápiz 167">
                <a:extLst>
                  <a:ext uri="{FF2B5EF4-FFF2-40B4-BE49-F238E27FC236}">
                    <a16:creationId xmlns:a16="http://schemas.microsoft.com/office/drawing/2014/main" id="{650C29EE-86D6-6745-E59C-BCD0FA86233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224375" y="5302190"/>
                <a:ext cx="1497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69" name="Entrada de lápiz 168">
                <a:extLst>
                  <a:ext uri="{FF2B5EF4-FFF2-40B4-BE49-F238E27FC236}">
                    <a16:creationId xmlns:a16="http://schemas.microsoft.com/office/drawing/2014/main" id="{F2F74C48-967F-B811-7FF8-268DF8F8757E}"/>
                  </a:ext>
                </a:extLst>
              </p14:cNvPr>
              <p14:cNvContentPartPr/>
              <p14:nvPr/>
            </p14:nvContentPartPr>
            <p14:xfrm>
              <a:off x="1445775" y="5411990"/>
              <a:ext cx="93960" cy="129960"/>
            </p14:xfrm>
          </p:contentPart>
        </mc:Choice>
        <mc:Fallback>
          <p:pic>
            <p:nvPicPr>
              <p:cNvPr id="169" name="Entrada de lápiz 168">
                <a:extLst>
                  <a:ext uri="{FF2B5EF4-FFF2-40B4-BE49-F238E27FC236}">
                    <a16:creationId xmlns:a16="http://schemas.microsoft.com/office/drawing/2014/main" id="{F2F74C48-967F-B811-7FF8-268DF8F8757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428135" y="5393990"/>
                <a:ext cx="129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0" name="Entrada de lápiz 169">
                <a:extLst>
                  <a:ext uri="{FF2B5EF4-FFF2-40B4-BE49-F238E27FC236}">
                    <a16:creationId xmlns:a16="http://schemas.microsoft.com/office/drawing/2014/main" id="{B4ACE151-A7A0-F40B-83C2-A2C38FE83890}"/>
                  </a:ext>
                </a:extLst>
              </p14:cNvPr>
              <p14:cNvContentPartPr/>
              <p14:nvPr/>
            </p14:nvContentPartPr>
            <p14:xfrm>
              <a:off x="1459455" y="5449070"/>
              <a:ext cx="336960" cy="83520"/>
            </p14:xfrm>
          </p:contentPart>
        </mc:Choice>
        <mc:Fallback>
          <p:pic>
            <p:nvPicPr>
              <p:cNvPr id="170" name="Entrada de lápiz 169">
                <a:extLst>
                  <a:ext uri="{FF2B5EF4-FFF2-40B4-BE49-F238E27FC236}">
                    <a16:creationId xmlns:a16="http://schemas.microsoft.com/office/drawing/2014/main" id="{B4ACE151-A7A0-F40B-83C2-A2C38FE8389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441815" y="5431430"/>
                <a:ext cx="372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1" name="Entrada de lápiz 170">
                <a:extLst>
                  <a:ext uri="{FF2B5EF4-FFF2-40B4-BE49-F238E27FC236}">
                    <a16:creationId xmlns:a16="http://schemas.microsoft.com/office/drawing/2014/main" id="{04869244-B9E6-F9AC-1D73-9ABDBE9F6E2A}"/>
                  </a:ext>
                </a:extLst>
              </p14:cNvPr>
              <p14:cNvContentPartPr/>
              <p14:nvPr/>
            </p14:nvContentPartPr>
            <p14:xfrm>
              <a:off x="1693815" y="5316230"/>
              <a:ext cx="103680" cy="52560"/>
            </p14:xfrm>
          </p:contentPart>
        </mc:Choice>
        <mc:Fallback>
          <p:pic>
            <p:nvPicPr>
              <p:cNvPr id="171" name="Entrada de lápiz 170">
                <a:extLst>
                  <a:ext uri="{FF2B5EF4-FFF2-40B4-BE49-F238E27FC236}">
                    <a16:creationId xmlns:a16="http://schemas.microsoft.com/office/drawing/2014/main" id="{04869244-B9E6-F9AC-1D73-9ABDBE9F6E2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675815" y="5298590"/>
                <a:ext cx="1393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2" name="Entrada de lápiz 171">
                <a:extLst>
                  <a:ext uri="{FF2B5EF4-FFF2-40B4-BE49-F238E27FC236}">
                    <a16:creationId xmlns:a16="http://schemas.microsoft.com/office/drawing/2014/main" id="{39BDD5C3-E0E5-1791-12E4-DDD7AE97E19C}"/>
                  </a:ext>
                </a:extLst>
              </p14:cNvPr>
              <p14:cNvContentPartPr/>
              <p14:nvPr/>
            </p14:nvContentPartPr>
            <p14:xfrm>
              <a:off x="1872735" y="5378510"/>
              <a:ext cx="200160" cy="168840"/>
            </p14:xfrm>
          </p:contentPart>
        </mc:Choice>
        <mc:Fallback>
          <p:pic>
            <p:nvPicPr>
              <p:cNvPr id="172" name="Entrada de lápiz 171">
                <a:extLst>
                  <a:ext uri="{FF2B5EF4-FFF2-40B4-BE49-F238E27FC236}">
                    <a16:creationId xmlns:a16="http://schemas.microsoft.com/office/drawing/2014/main" id="{39BDD5C3-E0E5-1791-12E4-DDD7AE97E19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855095" y="5360870"/>
                <a:ext cx="2358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3" name="Entrada de lápiz 172">
                <a:extLst>
                  <a:ext uri="{FF2B5EF4-FFF2-40B4-BE49-F238E27FC236}">
                    <a16:creationId xmlns:a16="http://schemas.microsoft.com/office/drawing/2014/main" id="{D42F8F5E-8E0F-CEAA-67BC-2EA42ED8A2C8}"/>
                  </a:ext>
                </a:extLst>
              </p14:cNvPr>
              <p14:cNvContentPartPr/>
              <p14:nvPr/>
            </p14:nvContentPartPr>
            <p14:xfrm>
              <a:off x="2166135" y="5409830"/>
              <a:ext cx="109800" cy="118440"/>
            </p14:xfrm>
          </p:contentPart>
        </mc:Choice>
        <mc:Fallback>
          <p:pic>
            <p:nvPicPr>
              <p:cNvPr id="173" name="Entrada de lápiz 172">
                <a:extLst>
                  <a:ext uri="{FF2B5EF4-FFF2-40B4-BE49-F238E27FC236}">
                    <a16:creationId xmlns:a16="http://schemas.microsoft.com/office/drawing/2014/main" id="{D42F8F5E-8E0F-CEAA-67BC-2EA42ED8A2C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148495" y="5391830"/>
                <a:ext cx="145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74" name="Entrada de lápiz 173">
                <a:extLst>
                  <a:ext uri="{FF2B5EF4-FFF2-40B4-BE49-F238E27FC236}">
                    <a16:creationId xmlns:a16="http://schemas.microsoft.com/office/drawing/2014/main" id="{1D39E618-41BC-EA23-1BEC-28C88C135425}"/>
                  </a:ext>
                </a:extLst>
              </p14:cNvPr>
              <p14:cNvContentPartPr/>
              <p14:nvPr/>
            </p14:nvContentPartPr>
            <p14:xfrm>
              <a:off x="2392935" y="5411630"/>
              <a:ext cx="234720" cy="141480"/>
            </p14:xfrm>
          </p:contentPart>
        </mc:Choice>
        <mc:Fallback>
          <p:pic>
            <p:nvPicPr>
              <p:cNvPr id="174" name="Entrada de lápiz 173">
                <a:extLst>
                  <a:ext uri="{FF2B5EF4-FFF2-40B4-BE49-F238E27FC236}">
                    <a16:creationId xmlns:a16="http://schemas.microsoft.com/office/drawing/2014/main" id="{1D39E618-41BC-EA23-1BEC-28C88C13542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374935" y="5393630"/>
                <a:ext cx="2703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75" name="Entrada de lápiz 174">
                <a:extLst>
                  <a:ext uri="{FF2B5EF4-FFF2-40B4-BE49-F238E27FC236}">
                    <a16:creationId xmlns:a16="http://schemas.microsoft.com/office/drawing/2014/main" id="{E0D216B1-3AA0-5453-8FF0-F606574AF0A9}"/>
                  </a:ext>
                </a:extLst>
              </p14:cNvPr>
              <p14:cNvContentPartPr/>
              <p14:nvPr/>
            </p14:nvContentPartPr>
            <p14:xfrm>
              <a:off x="2668335" y="5455550"/>
              <a:ext cx="114120" cy="85320"/>
            </p14:xfrm>
          </p:contentPart>
        </mc:Choice>
        <mc:Fallback>
          <p:pic>
            <p:nvPicPr>
              <p:cNvPr id="175" name="Entrada de lápiz 174">
                <a:extLst>
                  <a:ext uri="{FF2B5EF4-FFF2-40B4-BE49-F238E27FC236}">
                    <a16:creationId xmlns:a16="http://schemas.microsoft.com/office/drawing/2014/main" id="{E0D216B1-3AA0-5453-8FF0-F606574AF0A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650695" y="5437910"/>
                <a:ext cx="149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76" name="Entrada de lápiz 175">
                <a:extLst>
                  <a:ext uri="{FF2B5EF4-FFF2-40B4-BE49-F238E27FC236}">
                    <a16:creationId xmlns:a16="http://schemas.microsoft.com/office/drawing/2014/main" id="{CFF99401-5781-080C-20BB-A72636C24359}"/>
                  </a:ext>
                </a:extLst>
              </p14:cNvPr>
              <p14:cNvContentPartPr/>
              <p14:nvPr/>
            </p14:nvContentPartPr>
            <p14:xfrm>
              <a:off x="2688855" y="5262590"/>
              <a:ext cx="148320" cy="84960"/>
            </p14:xfrm>
          </p:contentPart>
        </mc:Choice>
        <mc:Fallback>
          <p:pic>
            <p:nvPicPr>
              <p:cNvPr id="176" name="Entrada de lápiz 175">
                <a:extLst>
                  <a:ext uri="{FF2B5EF4-FFF2-40B4-BE49-F238E27FC236}">
                    <a16:creationId xmlns:a16="http://schemas.microsoft.com/office/drawing/2014/main" id="{CFF99401-5781-080C-20BB-A72636C2435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671215" y="5244590"/>
                <a:ext cx="1839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77" name="Entrada de lápiz 176">
                <a:extLst>
                  <a:ext uri="{FF2B5EF4-FFF2-40B4-BE49-F238E27FC236}">
                    <a16:creationId xmlns:a16="http://schemas.microsoft.com/office/drawing/2014/main" id="{C335BA61-372B-271F-7435-76E1C5B0882B}"/>
                  </a:ext>
                </a:extLst>
              </p14:cNvPr>
              <p14:cNvContentPartPr/>
              <p14:nvPr/>
            </p14:nvContentPartPr>
            <p14:xfrm>
              <a:off x="2857695" y="5374190"/>
              <a:ext cx="158400" cy="141120"/>
            </p14:xfrm>
          </p:contentPart>
        </mc:Choice>
        <mc:Fallback>
          <p:pic>
            <p:nvPicPr>
              <p:cNvPr id="177" name="Entrada de lápiz 176">
                <a:extLst>
                  <a:ext uri="{FF2B5EF4-FFF2-40B4-BE49-F238E27FC236}">
                    <a16:creationId xmlns:a16="http://schemas.microsoft.com/office/drawing/2014/main" id="{C335BA61-372B-271F-7435-76E1C5B0882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840055" y="5356550"/>
                <a:ext cx="1940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78" name="Entrada de lápiz 177">
                <a:extLst>
                  <a:ext uri="{FF2B5EF4-FFF2-40B4-BE49-F238E27FC236}">
                    <a16:creationId xmlns:a16="http://schemas.microsoft.com/office/drawing/2014/main" id="{7C4B7C2C-182D-A24B-9F02-27A73046B99A}"/>
                  </a:ext>
                </a:extLst>
              </p14:cNvPr>
              <p14:cNvContentPartPr/>
              <p14:nvPr/>
            </p14:nvContentPartPr>
            <p14:xfrm>
              <a:off x="3389055" y="5413070"/>
              <a:ext cx="225000" cy="33120"/>
            </p14:xfrm>
          </p:contentPart>
        </mc:Choice>
        <mc:Fallback>
          <p:pic>
            <p:nvPicPr>
              <p:cNvPr id="178" name="Entrada de lápiz 177">
                <a:extLst>
                  <a:ext uri="{FF2B5EF4-FFF2-40B4-BE49-F238E27FC236}">
                    <a16:creationId xmlns:a16="http://schemas.microsoft.com/office/drawing/2014/main" id="{7C4B7C2C-182D-A24B-9F02-27A73046B99A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371415" y="5395430"/>
                <a:ext cx="2606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79" name="Entrada de lápiz 178">
                <a:extLst>
                  <a:ext uri="{FF2B5EF4-FFF2-40B4-BE49-F238E27FC236}">
                    <a16:creationId xmlns:a16="http://schemas.microsoft.com/office/drawing/2014/main" id="{3EDEE59E-41A7-7A70-1B63-7FEC4B243582}"/>
                  </a:ext>
                </a:extLst>
              </p14:cNvPr>
              <p14:cNvContentPartPr/>
              <p14:nvPr/>
            </p14:nvContentPartPr>
            <p14:xfrm>
              <a:off x="3525855" y="5347190"/>
              <a:ext cx="149040" cy="149400"/>
            </p14:xfrm>
          </p:contentPart>
        </mc:Choice>
        <mc:Fallback>
          <p:pic>
            <p:nvPicPr>
              <p:cNvPr id="179" name="Entrada de lápiz 178">
                <a:extLst>
                  <a:ext uri="{FF2B5EF4-FFF2-40B4-BE49-F238E27FC236}">
                    <a16:creationId xmlns:a16="http://schemas.microsoft.com/office/drawing/2014/main" id="{3EDEE59E-41A7-7A70-1B63-7FEC4B243582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508215" y="5329550"/>
                <a:ext cx="1846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0" name="Entrada de lápiz 179">
                <a:extLst>
                  <a:ext uri="{FF2B5EF4-FFF2-40B4-BE49-F238E27FC236}">
                    <a16:creationId xmlns:a16="http://schemas.microsoft.com/office/drawing/2014/main" id="{51004505-D323-F3FA-56B8-00CCA00E71CC}"/>
                  </a:ext>
                </a:extLst>
              </p14:cNvPr>
              <p14:cNvContentPartPr/>
              <p14:nvPr/>
            </p14:nvContentPartPr>
            <p14:xfrm>
              <a:off x="4035975" y="5342870"/>
              <a:ext cx="261720" cy="200880"/>
            </p14:xfrm>
          </p:contentPart>
        </mc:Choice>
        <mc:Fallback>
          <p:pic>
            <p:nvPicPr>
              <p:cNvPr id="180" name="Entrada de lápiz 179">
                <a:extLst>
                  <a:ext uri="{FF2B5EF4-FFF2-40B4-BE49-F238E27FC236}">
                    <a16:creationId xmlns:a16="http://schemas.microsoft.com/office/drawing/2014/main" id="{51004505-D323-F3FA-56B8-00CCA00E71C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018335" y="5325230"/>
                <a:ext cx="297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1" name="Entrada de lápiz 180">
                <a:extLst>
                  <a:ext uri="{FF2B5EF4-FFF2-40B4-BE49-F238E27FC236}">
                    <a16:creationId xmlns:a16="http://schemas.microsoft.com/office/drawing/2014/main" id="{D93A43BE-905A-C32F-1A67-13203870DAE5}"/>
                  </a:ext>
                </a:extLst>
              </p14:cNvPr>
              <p14:cNvContentPartPr/>
              <p14:nvPr/>
            </p14:nvContentPartPr>
            <p14:xfrm>
              <a:off x="4799895" y="5316230"/>
              <a:ext cx="34920" cy="11880"/>
            </p14:xfrm>
          </p:contentPart>
        </mc:Choice>
        <mc:Fallback>
          <p:pic>
            <p:nvPicPr>
              <p:cNvPr id="181" name="Entrada de lápiz 180">
                <a:extLst>
                  <a:ext uri="{FF2B5EF4-FFF2-40B4-BE49-F238E27FC236}">
                    <a16:creationId xmlns:a16="http://schemas.microsoft.com/office/drawing/2014/main" id="{D93A43BE-905A-C32F-1A67-13203870DAE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782255" y="5298590"/>
                <a:ext cx="705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82" name="Entrada de lápiz 181">
                <a:extLst>
                  <a:ext uri="{FF2B5EF4-FFF2-40B4-BE49-F238E27FC236}">
                    <a16:creationId xmlns:a16="http://schemas.microsoft.com/office/drawing/2014/main" id="{7A054D0F-F8F8-1089-4CC0-7166C08E6BF5}"/>
                  </a:ext>
                </a:extLst>
              </p14:cNvPr>
              <p14:cNvContentPartPr/>
              <p14:nvPr/>
            </p14:nvContentPartPr>
            <p14:xfrm>
              <a:off x="4473015" y="5197430"/>
              <a:ext cx="427320" cy="289440"/>
            </p14:xfrm>
          </p:contentPart>
        </mc:Choice>
        <mc:Fallback>
          <p:pic>
            <p:nvPicPr>
              <p:cNvPr id="182" name="Entrada de lápiz 181">
                <a:extLst>
                  <a:ext uri="{FF2B5EF4-FFF2-40B4-BE49-F238E27FC236}">
                    <a16:creationId xmlns:a16="http://schemas.microsoft.com/office/drawing/2014/main" id="{7A054D0F-F8F8-1089-4CC0-7166C08E6BF5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455015" y="5179430"/>
                <a:ext cx="4629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83" name="Entrada de lápiz 182">
                <a:extLst>
                  <a:ext uri="{FF2B5EF4-FFF2-40B4-BE49-F238E27FC236}">
                    <a16:creationId xmlns:a16="http://schemas.microsoft.com/office/drawing/2014/main" id="{FBB7DC94-0140-9163-FEED-45F24D8C7204}"/>
                  </a:ext>
                </a:extLst>
              </p14:cNvPr>
              <p14:cNvContentPartPr/>
              <p14:nvPr/>
            </p14:nvContentPartPr>
            <p14:xfrm>
              <a:off x="4902855" y="5289230"/>
              <a:ext cx="152280" cy="136080"/>
            </p14:xfrm>
          </p:contentPart>
        </mc:Choice>
        <mc:Fallback>
          <p:pic>
            <p:nvPicPr>
              <p:cNvPr id="183" name="Entrada de lápiz 182">
                <a:extLst>
                  <a:ext uri="{FF2B5EF4-FFF2-40B4-BE49-F238E27FC236}">
                    <a16:creationId xmlns:a16="http://schemas.microsoft.com/office/drawing/2014/main" id="{FBB7DC94-0140-9163-FEED-45F24D8C720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885215" y="5271590"/>
                <a:ext cx="1879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84" name="Entrada de lápiz 183">
                <a:extLst>
                  <a:ext uri="{FF2B5EF4-FFF2-40B4-BE49-F238E27FC236}">
                    <a16:creationId xmlns:a16="http://schemas.microsoft.com/office/drawing/2014/main" id="{258909F0-8102-CF41-FF46-12AD46C55B9E}"/>
                  </a:ext>
                </a:extLst>
              </p14:cNvPr>
              <p14:cNvContentPartPr/>
              <p14:nvPr/>
            </p14:nvContentPartPr>
            <p14:xfrm>
              <a:off x="4948575" y="5165750"/>
              <a:ext cx="82440" cy="77400"/>
            </p14:xfrm>
          </p:contentPart>
        </mc:Choice>
        <mc:Fallback>
          <p:pic>
            <p:nvPicPr>
              <p:cNvPr id="184" name="Entrada de lápiz 183">
                <a:extLst>
                  <a:ext uri="{FF2B5EF4-FFF2-40B4-BE49-F238E27FC236}">
                    <a16:creationId xmlns:a16="http://schemas.microsoft.com/office/drawing/2014/main" id="{258909F0-8102-CF41-FF46-12AD46C55B9E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930935" y="5147750"/>
                <a:ext cx="1180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85" name="Entrada de lápiz 184">
                <a:extLst>
                  <a:ext uri="{FF2B5EF4-FFF2-40B4-BE49-F238E27FC236}">
                    <a16:creationId xmlns:a16="http://schemas.microsoft.com/office/drawing/2014/main" id="{0E20ECC5-436F-8460-0429-2F2BF5645074}"/>
                  </a:ext>
                </a:extLst>
              </p14:cNvPr>
              <p14:cNvContentPartPr/>
              <p14:nvPr/>
            </p14:nvContentPartPr>
            <p14:xfrm>
              <a:off x="5106615" y="5255030"/>
              <a:ext cx="117000" cy="119160"/>
            </p14:xfrm>
          </p:contentPart>
        </mc:Choice>
        <mc:Fallback>
          <p:pic>
            <p:nvPicPr>
              <p:cNvPr id="185" name="Entrada de lápiz 184">
                <a:extLst>
                  <a:ext uri="{FF2B5EF4-FFF2-40B4-BE49-F238E27FC236}">
                    <a16:creationId xmlns:a16="http://schemas.microsoft.com/office/drawing/2014/main" id="{0E20ECC5-436F-8460-0429-2F2BF5645074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088615" y="5237030"/>
                <a:ext cx="1526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86" name="Entrada de lápiz 185">
                <a:extLst>
                  <a:ext uri="{FF2B5EF4-FFF2-40B4-BE49-F238E27FC236}">
                    <a16:creationId xmlns:a16="http://schemas.microsoft.com/office/drawing/2014/main" id="{40CB9F44-EB72-3735-3E45-D51D140A4A67}"/>
                  </a:ext>
                </a:extLst>
              </p14:cNvPr>
              <p14:cNvContentPartPr/>
              <p14:nvPr/>
            </p14:nvContentPartPr>
            <p14:xfrm>
              <a:off x="5151255" y="5290310"/>
              <a:ext cx="427320" cy="155520"/>
            </p14:xfrm>
          </p:contentPart>
        </mc:Choice>
        <mc:Fallback>
          <p:pic>
            <p:nvPicPr>
              <p:cNvPr id="186" name="Entrada de lápiz 185">
                <a:extLst>
                  <a:ext uri="{FF2B5EF4-FFF2-40B4-BE49-F238E27FC236}">
                    <a16:creationId xmlns:a16="http://schemas.microsoft.com/office/drawing/2014/main" id="{40CB9F44-EB72-3735-3E45-D51D140A4A6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133615" y="5272670"/>
                <a:ext cx="46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87" name="Entrada de lápiz 186">
                <a:extLst>
                  <a:ext uri="{FF2B5EF4-FFF2-40B4-BE49-F238E27FC236}">
                    <a16:creationId xmlns:a16="http://schemas.microsoft.com/office/drawing/2014/main" id="{0E30599E-5216-6AD6-03D0-1FD1564655D9}"/>
                  </a:ext>
                </a:extLst>
              </p14:cNvPr>
              <p14:cNvContentPartPr/>
              <p14:nvPr/>
            </p14:nvContentPartPr>
            <p14:xfrm>
              <a:off x="5678295" y="5386070"/>
              <a:ext cx="111240" cy="108720"/>
            </p14:xfrm>
          </p:contentPart>
        </mc:Choice>
        <mc:Fallback>
          <p:pic>
            <p:nvPicPr>
              <p:cNvPr id="187" name="Entrada de lápiz 186">
                <a:extLst>
                  <a:ext uri="{FF2B5EF4-FFF2-40B4-BE49-F238E27FC236}">
                    <a16:creationId xmlns:a16="http://schemas.microsoft.com/office/drawing/2014/main" id="{0E30599E-5216-6AD6-03D0-1FD1564655D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660295" y="5368070"/>
                <a:ext cx="146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88" name="Entrada de lápiz 187">
                <a:extLst>
                  <a:ext uri="{FF2B5EF4-FFF2-40B4-BE49-F238E27FC236}">
                    <a16:creationId xmlns:a16="http://schemas.microsoft.com/office/drawing/2014/main" id="{1C321959-F3DA-567D-72AE-B358B1D671C7}"/>
                  </a:ext>
                </a:extLst>
              </p14:cNvPr>
              <p14:cNvContentPartPr/>
              <p14:nvPr/>
            </p14:nvContentPartPr>
            <p14:xfrm>
              <a:off x="5685135" y="5262230"/>
              <a:ext cx="75960" cy="83520"/>
            </p14:xfrm>
          </p:contentPart>
        </mc:Choice>
        <mc:Fallback>
          <p:pic>
            <p:nvPicPr>
              <p:cNvPr id="188" name="Entrada de lápiz 187">
                <a:extLst>
                  <a:ext uri="{FF2B5EF4-FFF2-40B4-BE49-F238E27FC236}">
                    <a16:creationId xmlns:a16="http://schemas.microsoft.com/office/drawing/2014/main" id="{1C321959-F3DA-567D-72AE-B358B1D671C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667135" y="5244230"/>
                <a:ext cx="111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89" name="Entrada de lápiz 188">
                <a:extLst>
                  <a:ext uri="{FF2B5EF4-FFF2-40B4-BE49-F238E27FC236}">
                    <a16:creationId xmlns:a16="http://schemas.microsoft.com/office/drawing/2014/main" id="{D7F6DFDA-F184-369C-B37D-02C849B2AA13}"/>
                  </a:ext>
                </a:extLst>
              </p14:cNvPr>
              <p14:cNvContentPartPr/>
              <p14:nvPr/>
            </p14:nvContentPartPr>
            <p14:xfrm>
              <a:off x="5936415" y="5378150"/>
              <a:ext cx="169200" cy="140040"/>
            </p14:xfrm>
          </p:contentPart>
        </mc:Choice>
        <mc:Fallback>
          <p:pic>
            <p:nvPicPr>
              <p:cNvPr id="189" name="Entrada de lápiz 188">
                <a:extLst>
                  <a:ext uri="{FF2B5EF4-FFF2-40B4-BE49-F238E27FC236}">
                    <a16:creationId xmlns:a16="http://schemas.microsoft.com/office/drawing/2014/main" id="{D7F6DFDA-F184-369C-B37D-02C849B2AA13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918775" y="5360150"/>
                <a:ext cx="2048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0" name="Entrada de lápiz 189">
                <a:extLst>
                  <a:ext uri="{FF2B5EF4-FFF2-40B4-BE49-F238E27FC236}">
                    <a16:creationId xmlns:a16="http://schemas.microsoft.com/office/drawing/2014/main" id="{786785F7-51DC-F5AA-3559-578B0FEBF900}"/>
                  </a:ext>
                </a:extLst>
              </p14:cNvPr>
              <p14:cNvContentPartPr/>
              <p14:nvPr/>
            </p14:nvContentPartPr>
            <p14:xfrm>
              <a:off x="6124335" y="5366630"/>
              <a:ext cx="195480" cy="97920"/>
            </p14:xfrm>
          </p:contentPart>
        </mc:Choice>
        <mc:Fallback>
          <p:pic>
            <p:nvPicPr>
              <p:cNvPr id="190" name="Entrada de lápiz 189">
                <a:extLst>
                  <a:ext uri="{FF2B5EF4-FFF2-40B4-BE49-F238E27FC236}">
                    <a16:creationId xmlns:a16="http://schemas.microsoft.com/office/drawing/2014/main" id="{786785F7-51DC-F5AA-3559-578B0FEBF90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106695" y="5348630"/>
                <a:ext cx="231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91" name="Entrada de lápiz 190">
                <a:extLst>
                  <a:ext uri="{FF2B5EF4-FFF2-40B4-BE49-F238E27FC236}">
                    <a16:creationId xmlns:a16="http://schemas.microsoft.com/office/drawing/2014/main" id="{51DAA847-5FF5-B9A2-EA81-0668B70F135A}"/>
                  </a:ext>
                </a:extLst>
              </p14:cNvPr>
              <p14:cNvContentPartPr/>
              <p14:nvPr/>
            </p14:nvContentPartPr>
            <p14:xfrm>
              <a:off x="6538335" y="5352950"/>
              <a:ext cx="290520" cy="693000"/>
            </p14:xfrm>
          </p:contentPart>
        </mc:Choice>
        <mc:Fallback>
          <p:pic>
            <p:nvPicPr>
              <p:cNvPr id="191" name="Entrada de lápiz 190">
                <a:extLst>
                  <a:ext uri="{FF2B5EF4-FFF2-40B4-BE49-F238E27FC236}">
                    <a16:creationId xmlns:a16="http://schemas.microsoft.com/office/drawing/2014/main" id="{51DAA847-5FF5-B9A2-EA81-0668B70F135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520695" y="5335310"/>
                <a:ext cx="32616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92" name="Entrada de lápiz 191">
                <a:extLst>
                  <a:ext uri="{FF2B5EF4-FFF2-40B4-BE49-F238E27FC236}">
                    <a16:creationId xmlns:a16="http://schemas.microsoft.com/office/drawing/2014/main" id="{5FC5697A-6FC3-5200-C35C-CC22E5EE38EC}"/>
                  </a:ext>
                </a:extLst>
              </p14:cNvPr>
              <p14:cNvContentPartPr/>
              <p14:nvPr/>
            </p14:nvContentPartPr>
            <p14:xfrm>
              <a:off x="6935055" y="5477150"/>
              <a:ext cx="244440" cy="167040"/>
            </p14:xfrm>
          </p:contentPart>
        </mc:Choice>
        <mc:Fallback>
          <p:pic>
            <p:nvPicPr>
              <p:cNvPr id="192" name="Entrada de lápiz 191">
                <a:extLst>
                  <a:ext uri="{FF2B5EF4-FFF2-40B4-BE49-F238E27FC236}">
                    <a16:creationId xmlns:a16="http://schemas.microsoft.com/office/drawing/2014/main" id="{5FC5697A-6FC3-5200-C35C-CC22E5EE38EC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917055" y="5459150"/>
                <a:ext cx="2800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93" name="Entrada de lápiz 192">
                <a:extLst>
                  <a:ext uri="{FF2B5EF4-FFF2-40B4-BE49-F238E27FC236}">
                    <a16:creationId xmlns:a16="http://schemas.microsoft.com/office/drawing/2014/main" id="{9D8DDDE6-D585-8D2D-D77D-746E1CC2E603}"/>
                  </a:ext>
                </a:extLst>
              </p14:cNvPr>
              <p14:cNvContentPartPr/>
              <p14:nvPr/>
            </p14:nvContentPartPr>
            <p14:xfrm>
              <a:off x="6924975" y="5485070"/>
              <a:ext cx="251640" cy="139680"/>
            </p14:xfrm>
          </p:contentPart>
        </mc:Choice>
        <mc:Fallback>
          <p:pic>
            <p:nvPicPr>
              <p:cNvPr id="193" name="Entrada de lápiz 192">
                <a:extLst>
                  <a:ext uri="{FF2B5EF4-FFF2-40B4-BE49-F238E27FC236}">
                    <a16:creationId xmlns:a16="http://schemas.microsoft.com/office/drawing/2014/main" id="{9D8DDDE6-D585-8D2D-D77D-746E1CC2E603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906975" y="5467430"/>
                <a:ext cx="2872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94" name="Entrada de lápiz 193">
                <a:extLst>
                  <a:ext uri="{FF2B5EF4-FFF2-40B4-BE49-F238E27FC236}">
                    <a16:creationId xmlns:a16="http://schemas.microsoft.com/office/drawing/2014/main" id="{39C347AA-EB6F-B8A6-303F-CC29A7FDC089}"/>
                  </a:ext>
                </a:extLst>
              </p14:cNvPr>
              <p14:cNvContentPartPr/>
              <p14:nvPr/>
            </p14:nvContentPartPr>
            <p14:xfrm>
              <a:off x="7279575" y="5469230"/>
              <a:ext cx="317160" cy="149760"/>
            </p14:xfrm>
          </p:contentPart>
        </mc:Choice>
        <mc:Fallback>
          <p:pic>
            <p:nvPicPr>
              <p:cNvPr id="194" name="Entrada de lápiz 193">
                <a:extLst>
                  <a:ext uri="{FF2B5EF4-FFF2-40B4-BE49-F238E27FC236}">
                    <a16:creationId xmlns:a16="http://schemas.microsoft.com/office/drawing/2014/main" id="{39C347AA-EB6F-B8A6-303F-CC29A7FDC089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261935" y="5451590"/>
                <a:ext cx="352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95" name="Entrada de lápiz 194">
                <a:extLst>
                  <a:ext uri="{FF2B5EF4-FFF2-40B4-BE49-F238E27FC236}">
                    <a16:creationId xmlns:a16="http://schemas.microsoft.com/office/drawing/2014/main" id="{7F224D80-6E26-8A78-4111-30B5C1B632A7}"/>
                  </a:ext>
                </a:extLst>
              </p14:cNvPr>
              <p14:cNvContentPartPr/>
              <p14:nvPr/>
            </p14:nvContentPartPr>
            <p14:xfrm>
              <a:off x="7613655" y="5464550"/>
              <a:ext cx="200160" cy="50400"/>
            </p14:xfrm>
          </p:contentPart>
        </mc:Choice>
        <mc:Fallback>
          <p:pic>
            <p:nvPicPr>
              <p:cNvPr id="195" name="Entrada de lápiz 194">
                <a:extLst>
                  <a:ext uri="{FF2B5EF4-FFF2-40B4-BE49-F238E27FC236}">
                    <a16:creationId xmlns:a16="http://schemas.microsoft.com/office/drawing/2014/main" id="{7F224D80-6E26-8A78-4111-30B5C1B632A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595655" y="5446910"/>
                <a:ext cx="235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96" name="Entrada de lápiz 195">
                <a:extLst>
                  <a:ext uri="{FF2B5EF4-FFF2-40B4-BE49-F238E27FC236}">
                    <a16:creationId xmlns:a16="http://schemas.microsoft.com/office/drawing/2014/main" id="{9C6CBA4E-8BD8-91AB-35DC-1BF8E568B1C3}"/>
                  </a:ext>
                </a:extLst>
              </p14:cNvPr>
              <p14:cNvContentPartPr/>
              <p14:nvPr/>
            </p14:nvContentPartPr>
            <p14:xfrm>
              <a:off x="7795815" y="5432870"/>
              <a:ext cx="32760" cy="189000"/>
            </p14:xfrm>
          </p:contentPart>
        </mc:Choice>
        <mc:Fallback>
          <p:pic>
            <p:nvPicPr>
              <p:cNvPr id="196" name="Entrada de lápiz 195">
                <a:extLst>
                  <a:ext uri="{FF2B5EF4-FFF2-40B4-BE49-F238E27FC236}">
                    <a16:creationId xmlns:a16="http://schemas.microsoft.com/office/drawing/2014/main" id="{9C6CBA4E-8BD8-91AB-35DC-1BF8E568B1C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777815" y="5414870"/>
                <a:ext cx="68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97" name="Entrada de lápiz 196">
                <a:extLst>
                  <a:ext uri="{FF2B5EF4-FFF2-40B4-BE49-F238E27FC236}">
                    <a16:creationId xmlns:a16="http://schemas.microsoft.com/office/drawing/2014/main" id="{ACC01CDE-282D-DA19-7AD3-AEE9DE7D4100}"/>
                  </a:ext>
                </a:extLst>
              </p14:cNvPr>
              <p14:cNvContentPartPr/>
              <p14:nvPr/>
            </p14:nvContentPartPr>
            <p14:xfrm>
              <a:off x="7999215" y="5505950"/>
              <a:ext cx="196200" cy="10080"/>
            </p14:xfrm>
          </p:contentPart>
        </mc:Choice>
        <mc:Fallback>
          <p:pic>
            <p:nvPicPr>
              <p:cNvPr id="197" name="Entrada de lápiz 196">
                <a:extLst>
                  <a:ext uri="{FF2B5EF4-FFF2-40B4-BE49-F238E27FC236}">
                    <a16:creationId xmlns:a16="http://schemas.microsoft.com/office/drawing/2014/main" id="{ACC01CDE-282D-DA19-7AD3-AEE9DE7D410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981575" y="5488310"/>
                <a:ext cx="231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98" name="Entrada de lápiz 197">
                <a:extLst>
                  <a:ext uri="{FF2B5EF4-FFF2-40B4-BE49-F238E27FC236}">
                    <a16:creationId xmlns:a16="http://schemas.microsoft.com/office/drawing/2014/main" id="{104F0ECA-6A4A-D3EF-4753-19A2EEFD987D}"/>
                  </a:ext>
                </a:extLst>
              </p14:cNvPr>
              <p14:cNvContentPartPr/>
              <p14:nvPr/>
            </p14:nvContentPartPr>
            <p14:xfrm>
              <a:off x="8295135" y="5422790"/>
              <a:ext cx="340920" cy="182160"/>
            </p14:xfrm>
          </p:contentPart>
        </mc:Choice>
        <mc:Fallback>
          <p:pic>
            <p:nvPicPr>
              <p:cNvPr id="198" name="Entrada de lápiz 197">
                <a:extLst>
                  <a:ext uri="{FF2B5EF4-FFF2-40B4-BE49-F238E27FC236}">
                    <a16:creationId xmlns:a16="http://schemas.microsoft.com/office/drawing/2014/main" id="{104F0ECA-6A4A-D3EF-4753-19A2EEFD987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277495" y="5404790"/>
                <a:ext cx="37656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upo 229">
            <a:extLst>
              <a:ext uri="{FF2B5EF4-FFF2-40B4-BE49-F238E27FC236}">
                <a16:creationId xmlns:a16="http://schemas.microsoft.com/office/drawing/2014/main" id="{1C8FC09B-F254-0EE3-2DB8-D39490D8A87E}"/>
              </a:ext>
            </a:extLst>
          </p:cNvPr>
          <p:cNvGrpSpPr/>
          <p:nvPr/>
        </p:nvGrpSpPr>
        <p:grpSpPr>
          <a:xfrm>
            <a:off x="6742455" y="5766230"/>
            <a:ext cx="2937240" cy="640800"/>
            <a:chOff x="6742455" y="5766230"/>
            <a:chExt cx="293724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AB8649D8-45CE-8479-E0C5-4CBE58F7B6FD}"/>
                    </a:ext>
                  </a:extLst>
                </p14:cNvPr>
                <p14:cNvContentPartPr/>
                <p14:nvPr/>
              </p14:nvContentPartPr>
              <p14:xfrm>
                <a:off x="6963495" y="5836790"/>
                <a:ext cx="306360" cy="194760"/>
              </p14:xfrm>
            </p:contentPart>
          </mc:Choice>
          <mc:Fallback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AB8649D8-45CE-8479-E0C5-4CBE58F7B6F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45495" y="5818790"/>
                  <a:ext cx="342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F822543F-7246-2C20-7F7D-91853989CBDE}"/>
                    </a:ext>
                  </a:extLst>
                </p14:cNvPr>
                <p14:cNvContentPartPr/>
                <p14:nvPr/>
              </p14:nvContentPartPr>
              <p14:xfrm>
                <a:off x="7249335" y="5912750"/>
                <a:ext cx="286560" cy="99000"/>
              </p14:xfrm>
            </p:contentPart>
          </mc:Choice>
          <mc:Fallback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F822543F-7246-2C20-7F7D-91853989CBD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231335" y="5895110"/>
                  <a:ext cx="322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144069BD-EE32-C6E1-7161-E3B1D1B0E93A}"/>
                    </a:ext>
                  </a:extLst>
                </p14:cNvPr>
                <p14:cNvContentPartPr/>
                <p14:nvPr/>
              </p14:nvContentPartPr>
              <p14:xfrm>
                <a:off x="7279575" y="5841110"/>
                <a:ext cx="179640" cy="209520"/>
              </p14:xfrm>
            </p:contentPart>
          </mc:Choice>
          <mc:Fallback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144069BD-EE32-C6E1-7161-E3B1D1B0E93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61575" y="5823470"/>
                  <a:ext cx="215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F267ACFF-5ABA-7A68-3151-331477A4E305}"/>
                    </a:ext>
                  </a:extLst>
                </p14:cNvPr>
                <p14:cNvContentPartPr/>
                <p14:nvPr/>
              </p14:nvContentPartPr>
              <p14:xfrm>
                <a:off x="7497015" y="5766230"/>
                <a:ext cx="244440" cy="146520"/>
              </p14:xfrm>
            </p:contentPart>
          </mc:Choice>
          <mc:Fallback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F267ACFF-5ABA-7A68-3151-331477A4E30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479375" y="5748590"/>
                  <a:ext cx="280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4C579FE4-7E00-6F9A-27CE-151B3490211C}"/>
                    </a:ext>
                  </a:extLst>
                </p14:cNvPr>
                <p14:cNvContentPartPr/>
                <p14:nvPr/>
              </p14:nvContentPartPr>
              <p14:xfrm>
                <a:off x="7881495" y="5920670"/>
                <a:ext cx="204120" cy="28440"/>
              </p14:xfrm>
            </p:contentPart>
          </mc:Choice>
          <mc:Fallback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4C579FE4-7E00-6F9A-27CE-151B3490211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863855" y="5902670"/>
                  <a:ext cx="239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899BC7A9-72BD-EC4E-F763-328EC3E92A88}"/>
                    </a:ext>
                  </a:extLst>
                </p14:cNvPr>
                <p14:cNvContentPartPr/>
                <p14:nvPr/>
              </p14:nvContentPartPr>
              <p14:xfrm>
                <a:off x="8182095" y="5827790"/>
                <a:ext cx="178920" cy="97920"/>
              </p14:xfrm>
            </p:contentPart>
          </mc:Choice>
          <mc:Fallback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899BC7A9-72BD-EC4E-F763-328EC3E92A8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164095" y="5809790"/>
                  <a:ext cx="214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C280E280-27CE-FF86-DA43-DC462A7F332E}"/>
                    </a:ext>
                  </a:extLst>
                </p14:cNvPr>
                <p14:cNvContentPartPr/>
                <p14:nvPr/>
              </p14:nvContentPartPr>
              <p14:xfrm>
                <a:off x="8354175" y="5835350"/>
                <a:ext cx="31320" cy="220680"/>
              </p14:xfrm>
            </p:contentPart>
          </mc:Choice>
          <mc:Fallback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C280E280-27CE-FF86-DA43-DC462A7F332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336175" y="5817710"/>
                  <a:ext cx="66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E879E7B6-2F29-9CEF-2A23-2B2F8789F4E6}"/>
                    </a:ext>
                  </a:extLst>
                </p14:cNvPr>
                <p14:cNvContentPartPr/>
                <p14:nvPr/>
              </p14:nvContentPartPr>
              <p14:xfrm>
                <a:off x="8436615" y="5775950"/>
                <a:ext cx="181080" cy="155880"/>
              </p14:xfrm>
            </p:contentPart>
          </mc:Choice>
          <mc:Fallback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E879E7B6-2F29-9CEF-2A23-2B2F8789F4E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18975" y="5757950"/>
                  <a:ext cx="216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A72290DA-C5AD-F34B-8C5F-38B890635A38}"/>
                    </a:ext>
                  </a:extLst>
                </p14:cNvPr>
                <p14:cNvContentPartPr/>
                <p14:nvPr/>
              </p14:nvContentPartPr>
              <p14:xfrm>
                <a:off x="8815695" y="5864510"/>
                <a:ext cx="185760" cy="48960"/>
              </p14:xfrm>
            </p:contentPart>
          </mc:Choice>
          <mc:Fallback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A72290DA-C5AD-F34B-8C5F-38B890635A3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797695" y="5846510"/>
                  <a:ext cx="221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D99F3081-0B2E-052B-A6B6-60FE8D29F904}"/>
                    </a:ext>
                  </a:extLst>
                </p14:cNvPr>
                <p14:cNvContentPartPr/>
                <p14:nvPr/>
              </p14:nvContentPartPr>
              <p14:xfrm>
                <a:off x="8811375" y="5810150"/>
                <a:ext cx="114840" cy="201960"/>
              </p14:xfrm>
            </p:contentPart>
          </mc:Choice>
          <mc:Fallback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D99F3081-0B2E-052B-A6B6-60FE8D29F90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793375" y="5792150"/>
                  <a:ext cx="150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BE4AC3C0-BA1E-8185-E0DC-26043CCD7263}"/>
                    </a:ext>
                  </a:extLst>
                </p14:cNvPr>
                <p14:cNvContentPartPr/>
                <p14:nvPr/>
              </p14:nvContentPartPr>
              <p14:xfrm>
                <a:off x="9090375" y="5811950"/>
                <a:ext cx="351360" cy="198720"/>
              </p14:xfrm>
            </p:contentPart>
          </mc:Choice>
          <mc:Fallback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BE4AC3C0-BA1E-8185-E0DC-26043CCD726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072735" y="5794310"/>
                  <a:ext cx="387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0" name="Entrada de lápiz 209">
                  <a:extLst>
                    <a:ext uri="{FF2B5EF4-FFF2-40B4-BE49-F238E27FC236}">
                      <a16:creationId xmlns:a16="http://schemas.microsoft.com/office/drawing/2014/main" id="{A4B50F76-DBE9-3CFE-3177-6F258CE61B31}"/>
                    </a:ext>
                  </a:extLst>
                </p14:cNvPr>
                <p14:cNvContentPartPr/>
                <p14:nvPr/>
              </p14:nvContentPartPr>
              <p14:xfrm>
                <a:off x="8756295" y="5893310"/>
                <a:ext cx="221400" cy="24480"/>
              </p14:xfrm>
            </p:contentPart>
          </mc:Choice>
          <mc:Fallback>
            <p:pic>
              <p:nvPicPr>
                <p:cNvPr id="210" name="Entrada de lápiz 209">
                  <a:extLst>
                    <a:ext uri="{FF2B5EF4-FFF2-40B4-BE49-F238E27FC236}">
                      <a16:creationId xmlns:a16="http://schemas.microsoft.com/office/drawing/2014/main" id="{A4B50F76-DBE9-3CFE-3177-6F258CE61B3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738655" y="5875310"/>
                  <a:ext cx="257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3" name="Entrada de lápiz 212">
                  <a:extLst>
                    <a:ext uri="{FF2B5EF4-FFF2-40B4-BE49-F238E27FC236}">
                      <a16:creationId xmlns:a16="http://schemas.microsoft.com/office/drawing/2014/main" id="{4658B137-48D6-591F-CA4D-C0850CB72910}"/>
                    </a:ext>
                  </a:extLst>
                </p14:cNvPr>
                <p14:cNvContentPartPr/>
                <p14:nvPr/>
              </p14:nvContentPartPr>
              <p14:xfrm>
                <a:off x="6742455" y="6024710"/>
                <a:ext cx="176040" cy="364680"/>
              </p14:xfrm>
            </p:contentPart>
          </mc:Choice>
          <mc:Fallback>
            <p:pic>
              <p:nvPicPr>
                <p:cNvPr id="213" name="Entrada de lápiz 212">
                  <a:extLst>
                    <a:ext uri="{FF2B5EF4-FFF2-40B4-BE49-F238E27FC236}">
                      <a16:creationId xmlns:a16="http://schemas.microsoft.com/office/drawing/2014/main" id="{4658B137-48D6-591F-CA4D-C0850CB7291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24455" y="6006710"/>
                  <a:ext cx="2116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CBEC9317-298C-D292-E150-144A0F995CA9}"/>
                    </a:ext>
                  </a:extLst>
                </p14:cNvPr>
                <p14:cNvContentPartPr/>
                <p14:nvPr/>
              </p14:nvContentPartPr>
              <p14:xfrm>
                <a:off x="7072215" y="6149990"/>
                <a:ext cx="300960" cy="169560"/>
              </p14:xfrm>
            </p:contentPart>
          </mc:Choice>
          <mc:Fallback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CBEC9317-298C-D292-E150-144A0F995CA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54215" y="6131990"/>
                  <a:ext cx="336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D94F4BB5-95FA-8899-FD78-EBFEA50EC77B}"/>
                    </a:ext>
                  </a:extLst>
                </p14:cNvPr>
                <p14:cNvContentPartPr/>
                <p14:nvPr/>
              </p14:nvContentPartPr>
              <p14:xfrm>
                <a:off x="7444815" y="6206510"/>
                <a:ext cx="253080" cy="147960"/>
              </p14:xfrm>
            </p:contentPart>
          </mc:Choice>
          <mc:Fallback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D94F4BB5-95FA-8899-FD78-EBFEA50EC77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27175" y="6188510"/>
                  <a:ext cx="288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A18C98B4-8C0E-5E88-C124-28F7253CD1BA}"/>
                    </a:ext>
                  </a:extLst>
                </p14:cNvPr>
                <p14:cNvContentPartPr/>
                <p14:nvPr/>
              </p14:nvContentPartPr>
              <p14:xfrm>
                <a:off x="7452375" y="6207590"/>
                <a:ext cx="168480" cy="123840"/>
              </p14:xfrm>
            </p:contentPart>
          </mc:Choice>
          <mc:Fallback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A18C98B4-8C0E-5E88-C124-28F7253CD1B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434735" y="6189950"/>
                  <a:ext cx="204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C3234C7E-FB68-2023-0B05-F11697B805F8}"/>
                    </a:ext>
                  </a:extLst>
                </p14:cNvPr>
                <p14:cNvContentPartPr/>
                <p14:nvPr/>
              </p14:nvContentPartPr>
              <p14:xfrm>
                <a:off x="7706535" y="6127670"/>
                <a:ext cx="296640" cy="161640"/>
              </p14:xfrm>
            </p:contentPart>
          </mc:Choice>
          <mc:Fallback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C3234C7E-FB68-2023-0B05-F11697B805F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688895" y="6109670"/>
                  <a:ext cx="332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8" name="Entrada de lápiz 217">
                  <a:extLst>
                    <a:ext uri="{FF2B5EF4-FFF2-40B4-BE49-F238E27FC236}">
                      <a16:creationId xmlns:a16="http://schemas.microsoft.com/office/drawing/2014/main" id="{E0BA29C0-4A90-1F07-0D52-D791E35B6BDF}"/>
                    </a:ext>
                  </a:extLst>
                </p14:cNvPr>
                <p14:cNvContentPartPr/>
                <p14:nvPr/>
              </p14:nvContentPartPr>
              <p14:xfrm>
                <a:off x="8154375" y="6273110"/>
                <a:ext cx="246600" cy="21600"/>
              </p14:xfrm>
            </p:contentPart>
          </mc:Choice>
          <mc:Fallback>
            <p:pic>
              <p:nvPicPr>
                <p:cNvPr id="218" name="Entrada de lápiz 217">
                  <a:extLst>
                    <a:ext uri="{FF2B5EF4-FFF2-40B4-BE49-F238E27FC236}">
                      <a16:creationId xmlns:a16="http://schemas.microsoft.com/office/drawing/2014/main" id="{E0BA29C0-4A90-1F07-0D52-D791E35B6BD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36375" y="6255470"/>
                  <a:ext cx="282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0" name="Entrada de lápiz 219">
                  <a:extLst>
                    <a:ext uri="{FF2B5EF4-FFF2-40B4-BE49-F238E27FC236}">
                      <a16:creationId xmlns:a16="http://schemas.microsoft.com/office/drawing/2014/main" id="{263B3F2E-42A0-133E-DEBB-43662C6F1575}"/>
                    </a:ext>
                  </a:extLst>
                </p14:cNvPr>
                <p14:cNvContentPartPr/>
                <p14:nvPr/>
              </p14:nvContentPartPr>
              <p14:xfrm>
                <a:off x="8265255" y="6216590"/>
                <a:ext cx="6840" cy="16200"/>
              </p14:xfrm>
            </p:contentPart>
          </mc:Choice>
          <mc:Fallback>
            <p:pic>
              <p:nvPicPr>
                <p:cNvPr id="220" name="Entrada de lápiz 219">
                  <a:extLst>
                    <a:ext uri="{FF2B5EF4-FFF2-40B4-BE49-F238E27FC236}">
                      <a16:creationId xmlns:a16="http://schemas.microsoft.com/office/drawing/2014/main" id="{263B3F2E-42A0-133E-DEBB-43662C6F157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247255" y="6198590"/>
                  <a:ext cx="4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1" name="Entrada de lápiz 220">
                  <a:extLst>
                    <a:ext uri="{FF2B5EF4-FFF2-40B4-BE49-F238E27FC236}">
                      <a16:creationId xmlns:a16="http://schemas.microsoft.com/office/drawing/2014/main" id="{C6698898-3CF2-7541-EA6C-7D652D6F9A30}"/>
                    </a:ext>
                  </a:extLst>
                </p14:cNvPr>
                <p14:cNvContentPartPr/>
                <p14:nvPr/>
              </p14:nvContentPartPr>
              <p14:xfrm>
                <a:off x="8268135" y="6197870"/>
                <a:ext cx="62280" cy="209160"/>
              </p14:xfrm>
            </p:contentPart>
          </mc:Choice>
          <mc:Fallback>
            <p:pic>
              <p:nvPicPr>
                <p:cNvPr id="221" name="Entrada de lápiz 220">
                  <a:extLst>
                    <a:ext uri="{FF2B5EF4-FFF2-40B4-BE49-F238E27FC236}">
                      <a16:creationId xmlns:a16="http://schemas.microsoft.com/office/drawing/2014/main" id="{C6698898-3CF2-7541-EA6C-7D652D6F9A3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250135" y="6180230"/>
                  <a:ext cx="97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23633829-00B1-D90F-A19A-EE3C649EAF3C}"/>
                    </a:ext>
                  </a:extLst>
                </p14:cNvPr>
                <p14:cNvContentPartPr/>
                <p14:nvPr/>
              </p14:nvContentPartPr>
              <p14:xfrm>
                <a:off x="8478015" y="6170510"/>
                <a:ext cx="148320" cy="209520"/>
              </p14:xfrm>
            </p:contentPart>
          </mc:Choice>
          <mc:Fallback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23633829-00B1-D90F-A19A-EE3C649EAF3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60375" y="6152870"/>
                  <a:ext cx="183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3" name="Entrada de lápiz 222">
                  <a:extLst>
                    <a:ext uri="{FF2B5EF4-FFF2-40B4-BE49-F238E27FC236}">
                      <a16:creationId xmlns:a16="http://schemas.microsoft.com/office/drawing/2014/main" id="{B771080E-FA1D-11A2-9E77-644DA7398375}"/>
                    </a:ext>
                  </a:extLst>
                </p14:cNvPr>
                <p14:cNvContentPartPr/>
                <p14:nvPr/>
              </p14:nvContentPartPr>
              <p14:xfrm>
                <a:off x="8679975" y="6203630"/>
                <a:ext cx="264240" cy="158400"/>
              </p14:xfrm>
            </p:contentPart>
          </mc:Choice>
          <mc:Fallback>
            <p:pic>
              <p:nvPicPr>
                <p:cNvPr id="223" name="Entrada de lápiz 222">
                  <a:extLst>
                    <a:ext uri="{FF2B5EF4-FFF2-40B4-BE49-F238E27FC236}">
                      <a16:creationId xmlns:a16="http://schemas.microsoft.com/office/drawing/2014/main" id="{B771080E-FA1D-11A2-9E77-644DA739837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662335" y="6185990"/>
                  <a:ext cx="299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4" name="Entrada de lápiz 223">
                  <a:extLst>
                    <a:ext uri="{FF2B5EF4-FFF2-40B4-BE49-F238E27FC236}">
                      <a16:creationId xmlns:a16="http://schemas.microsoft.com/office/drawing/2014/main" id="{A3C7AC92-5459-2126-AF77-C02C849703F3}"/>
                    </a:ext>
                  </a:extLst>
                </p14:cNvPr>
                <p14:cNvContentPartPr/>
                <p14:nvPr/>
              </p14:nvContentPartPr>
              <p14:xfrm>
                <a:off x="8670975" y="6207230"/>
                <a:ext cx="206280" cy="122400"/>
              </p14:xfrm>
            </p:contentPart>
          </mc:Choice>
          <mc:Fallback>
            <p:pic>
              <p:nvPicPr>
                <p:cNvPr id="224" name="Entrada de lápiz 223">
                  <a:extLst>
                    <a:ext uri="{FF2B5EF4-FFF2-40B4-BE49-F238E27FC236}">
                      <a16:creationId xmlns:a16="http://schemas.microsoft.com/office/drawing/2014/main" id="{A3C7AC92-5459-2126-AF77-C02C849703F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652975" y="6189590"/>
                  <a:ext cx="241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5" name="Entrada de lápiz 224">
                  <a:extLst>
                    <a:ext uri="{FF2B5EF4-FFF2-40B4-BE49-F238E27FC236}">
                      <a16:creationId xmlns:a16="http://schemas.microsoft.com/office/drawing/2014/main" id="{4208F6EC-62B8-31DD-6F77-82B385D47595}"/>
                    </a:ext>
                  </a:extLst>
                </p14:cNvPr>
                <p14:cNvContentPartPr/>
                <p14:nvPr/>
              </p14:nvContentPartPr>
              <p14:xfrm>
                <a:off x="9078495" y="6189950"/>
                <a:ext cx="291240" cy="25560"/>
              </p14:xfrm>
            </p:contentPart>
          </mc:Choice>
          <mc:Fallback>
            <p:pic>
              <p:nvPicPr>
                <p:cNvPr id="225" name="Entrada de lápiz 224">
                  <a:extLst>
                    <a:ext uri="{FF2B5EF4-FFF2-40B4-BE49-F238E27FC236}">
                      <a16:creationId xmlns:a16="http://schemas.microsoft.com/office/drawing/2014/main" id="{4208F6EC-62B8-31DD-6F77-82B385D4759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060855" y="6171950"/>
                  <a:ext cx="326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900AD236-2027-85EF-87FA-895CD952167B}"/>
                    </a:ext>
                  </a:extLst>
                </p14:cNvPr>
                <p14:cNvContentPartPr/>
                <p14:nvPr/>
              </p14:nvContentPartPr>
              <p14:xfrm>
                <a:off x="9194415" y="6149270"/>
                <a:ext cx="65880" cy="192240"/>
              </p14:xfrm>
            </p:contentPart>
          </mc:Choice>
          <mc:Fallback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900AD236-2027-85EF-87FA-895CD952167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76415" y="6131270"/>
                  <a:ext cx="101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C1A937AB-3A51-B8BF-2061-6C221901F751}"/>
                    </a:ext>
                  </a:extLst>
                </p14:cNvPr>
                <p14:cNvContentPartPr/>
                <p14:nvPr/>
              </p14:nvContentPartPr>
              <p14:xfrm>
                <a:off x="9452535" y="6159350"/>
                <a:ext cx="227160" cy="168480"/>
              </p14:xfrm>
            </p:contentPart>
          </mc:Choice>
          <mc:Fallback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C1A937AB-3A51-B8BF-2061-6C221901F75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434895" y="6141710"/>
                  <a:ext cx="262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EAF82EAC-8FF7-B16E-D469-A1B9300403B4}"/>
                    </a:ext>
                  </a:extLst>
                </p14:cNvPr>
                <p14:cNvContentPartPr/>
                <p14:nvPr/>
              </p14:nvContentPartPr>
              <p14:xfrm>
                <a:off x="9094695" y="6109670"/>
                <a:ext cx="114120" cy="20520"/>
              </p14:xfrm>
            </p:contentPart>
          </mc:Choice>
          <mc:Fallback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EAF82EAC-8FF7-B16E-D469-A1B9300403B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076695" y="6092030"/>
                  <a:ext cx="149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67807C6E-A537-CB50-BABE-B764D3E3AE66}"/>
                    </a:ext>
                  </a:extLst>
                </p14:cNvPr>
                <p14:cNvContentPartPr/>
                <p14:nvPr/>
              </p14:nvContentPartPr>
              <p14:xfrm>
                <a:off x="9194055" y="6112190"/>
                <a:ext cx="63720" cy="114840"/>
              </p14:xfrm>
            </p:contentPart>
          </mc:Choice>
          <mc:Fallback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67807C6E-A537-CB50-BABE-B764D3E3AE6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176055" y="6094190"/>
                  <a:ext cx="99360" cy="15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503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52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954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Verdezoto</dc:creator>
  <cp:lastModifiedBy>Luis Verdezoto</cp:lastModifiedBy>
  <cp:revision>2</cp:revision>
  <dcterms:created xsi:type="dcterms:W3CDTF">2026-01-07T23:32:02Z</dcterms:created>
  <dcterms:modified xsi:type="dcterms:W3CDTF">2026-01-08T01:22:44Z</dcterms:modified>
</cp:coreProperties>
</file>